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3.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5.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6.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7.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8.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9.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219" r:id="rId4"/>
    <p:sldMasterId id="2147485272" r:id="rId5"/>
    <p:sldMasterId id="2147485285" r:id="rId6"/>
    <p:sldMasterId id="2147485334" r:id="rId7"/>
    <p:sldMasterId id="2147485388" r:id="rId8"/>
    <p:sldMasterId id="2147485448" r:id="rId9"/>
    <p:sldMasterId id="2147483794" r:id="rId10"/>
    <p:sldMasterId id="2147485479" r:id="rId11"/>
    <p:sldMasterId id="2147485543" r:id="rId12"/>
    <p:sldMasterId id="2147485583" r:id="rId13"/>
  </p:sldMasterIdLst>
  <p:notesMasterIdLst>
    <p:notesMasterId r:id="rId80"/>
  </p:notesMasterIdLst>
  <p:handoutMasterIdLst>
    <p:handoutMasterId r:id="rId81"/>
  </p:handoutMasterIdLst>
  <p:sldIdLst>
    <p:sldId id="2145706049" r:id="rId14"/>
    <p:sldId id="2147481098" r:id="rId15"/>
    <p:sldId id="2147477395" r:id="rId16"/>
    <p:sldId id="2147478342" r:id="rId17"/>
    <p:sldId id="2147479106" r:id="rId18"/>
    <p:sldId id="2147479107" r:id="rId19"/>
    <p:sldId id="2147479108" r:id="rId20"/>
    <p:sldId id="2103812949" r:id="rId21"/>
    <p:sldId id="2134804335" r:id="rId22"/>
    <p:sldId id="2147477593" r:id="rId23"/>
    <p:sldId id="2147477595" r:id="rId24"/>
    <p:sldId id="2147477596" r:id="rId25"/>
    <p:sldId id="2147478344" r:id="rId26"/>
    <p:sldId id="2147478345" r:id="rId27"/>
    <p:sldId id="2147479049" r:id="rId28"/>
    <p:sldId id="2147477612" r:id="rId29"/>
    <p:sldId id="2147478554" r:id="rId30"/>
    <p:sldId id="2147477513" r:id="rId31"/>
    <p:sldId id="2147479104" r:id="rId32"/>
    <p:sldId id="2147478768" r:id="rId33"/>
    <p:sldId id="2147478579" r:id="rId34"/>
    <p:sldId id="2147478346" r:id="rId35"/>
    <p:sldId id="2147479109" r:id="rId36"/>
    <p:sldId id="2147477617" r:id="rId37"/>
    <p:sldId id="2147477548" r:id="rId38"/>
    <p:sldId id="2147470489" r:id="rId39"/>
    <p:sldId id="2147478580" r:id="rId40"/>
    <p:sldId id="2147478347" r:id="rId41"/>
    <p:sldId id="2147479110" r:id="rId42"/>
    <p:sldId id="2147477613" r:id="rId43"/>
    <p:sldId id="2147470179" r:id="rId44"/>
    <p:sldId id="2147470474" r:id="rId45"/>
    <p:sldId id="2147479048" r:id="rId46"/>
    <p:sldId id="2147481085" r:id="rId47"/>
    <p:sldId id="2147477292" r:id="rId48"/>
    <p:sldId id="2147470448" r:id="rId49"/>
    <p:sldId id="2147470468" r:id="rId50"/>
    <p:sldId id="2147470469" r:id="rId51"/>
    <p:sldId id="2147470475" r:id="rId52"/>
    <p:sldId id="2147470203" r:id="rId53"/>
    <p:sldId id="2147478586" r:id="rId54"/>
    <p:sldId id="2147478348" r:id="rId55"/>
    <p:sldId id="2147479111" r:id="rId56"/>
    <p:sldId id="2147477618" r:id="rId57"/>
    <p:sldId id="2145706257" r:id="rId58"/>
    <p:sldId id="1916" r:id="rId59"/>
    <p:sldId id="2147478921" r:id="rId60"/>
    <p:sldId id="2147478577" r:id="rId61"/>
    <p:sldId id="2147477606" r:id="rId62"/>
    <p:sldId id="2147477330" r:id="rId63"/>
    <p:sldId id="2147470539" r:id="rId64"/>
    <p:sldId id="2147477382" r:id="rId65"/>
    <p:sldId id="2147477588" r:id="rId66"/>
    <p:sldId id="2147477383" r:id="rId67"/>
    <p:sldId id="2147477604" r:id="rId68"/>
    <p:sldId id="2147477381" r:id="rId69"/>
    <p:sldId id="2147477611" r:id="rId70"/>
    <p:sldId id="2147477300" r:id="rId71"/>
    <p:sldId id="2147481096" r:id="rId72"/>
    <p:sldId id="2147469990" r:id="rId73"/>
    <p:sldId id="2147481095" r:id="rId74"/>
    <p:sldId id="2147481091" r:id="rId75"/>
    <p:sldId id="2147473565" r:id="rId76"/>
    <p:sldId id="2147481087" r:id="rId77"/>
    <p:sldId id="2147470561" r:id="rId78"/>
    <p:sldId id="2076137324" r:id="rId7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5250775-3495-477D-A2E2-FD8622F1D1C5}">
          <p14:sldIdLst>
            <p14:sldId id="2145706049"/>
            <p14:sldId id="2147481098"/>
            <p14:sldId id="2147477395"/>
            <p14:sldId id="2147478342"/>
            <p14:sldId id="2147479106"/>
            <p14:sldId id="2147479107"/>
            <p14:sldId id="2147479108"/>
            <p14:sldId id="2103812949"/>
            <p14:sldId id="2134804335"/>
            <p14:sldId id="2147477593"/>
            <p14:sldId id="2147477595"/>
            <p14:sldId id="2147477596"/>
            <p14:sldId id="2147478344"/>
          </p14:sldIdLst>
        </p14:section>
        <p14:section name="Pillars" id="{70218B33-050C-4128-B8C0-E56A3FB38CD7}">
          <p14:sldIdLst>
            <p14:sldId id="2147478345"/>
            <p14:sldId id="2147479049"/>
            <p14:sldId id="2147477612"/>
            <p14:sldId id="2147478554"/>
            <p14:sldId id="2147477513"/>
            <p14:sldId id="2147479104"/>
            <p14:sldId id="2147478768"/>
            <p14:sldId id="2147478579"/>
            <p14:sldId id="2147478346"/>
            <p14:sldId id="2147479109"/>
            <p14:sldId id="2147477617"/>
            <p14:sldId id="2147477548"/>
            <p14:sldId id="2147470489"/>
            <p14:sldId id="2147478580"/>
            <p14:sldId id="2147478347"/>
            <p14:sldId id="2147479110"/>
            <p14:sldId id="2147477613"/>
            <p14:sldId id="2147470179"/>
            <p14:sldId id="2147470474"/>
            <p14:sldId id="2147479048"/>
            <p14:sldId id="2147481085"/>
            <p14:sldId id="2147477292"/>
            <p14:sldId id="2147470448"/>
            <p14:sldId id="2147470468"/>
            <p14:sldId id="2147470469"/>
            <p14:sldId id="2147470475"/>
            <p14:sldId id="2147470203"/>
            <p14:sldId id="2147478586"/>
            <p14:sldId id="2147478348"/>
            <p14:sldId id="2147479111"/>
            <p14:sldId id="2147477618"/>
            <p14:sldId id="2145706257"/>
            <p14:sldId id="1916"/>
            <p14:sldId id="2147478921"/>
            <p14:sldId id="2147478577"/>
          </p14:sldIdLst>
        </p14:section>
        <p14:section name="Azure Arc use cases" id="{337EED07-4F57-4272-968F-FD9362DBFD7A}">
          <p14:sldIdLst>
            <p14:sldId id="2147477606"/>
            <p14:sldId id="2147477330"/>
            <p14:sldId id="2147470539"/>
            <p14:sldId id="2147477382"/>
            <p14:sldId id="2147477588"/>
            <p14:sldId id="2147477383"/>
            <p14:sldId id="2147477604"/>
            <p14:sldId id="2147477381"/>
            <p14:sldId id="2147477611"/>
          </p14:sldIdLst>
        </p14:section>
        <p14:section name="End of Support" id="{C32D1266-0408-454F-B553-D659903E85EA}">
          <p14:sldIdLst>
            <p14:sldId id="2147477300"/>
            <p14:sldId id="2147481096"/>
            <p14:sldId id="2147469990"/>
            <p14:sldId id="2147481095"/>
            <p14:sldId id="2147481091"/>
            <p14:sldId id="2147473565"/>
            <p14:sldId id="2147481087"/>
            <p14:sldId id="2147470561"/>
            <p14:sldId id="2076137324"/>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Autor"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E6FF"/>
    <a:srgbClr val="2F2F2F"/>
    <a:srgbClr val="525252"/>
    <a:srgbClr val="FFFFFF"/>
    <a:srgbClr val="666666"/>
    <a:srgbClr val="000000"/>
    <a:srgbClr val="8661C5"/>
    <a:srgbClr val="D59DFF"/>
    <a:srgbClr val="0069BA"/>
    <a:srgbClr val="9BF0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BAE04B-039D-8A3B-B22F-4B979ADE1324}" v="91" dt="2024-09-27T02:01:31.468"/>
    <p1510:client id="{285D2F5A-7221-E595-CEE6-0094920EAE58}" v="1" dt="2024-09-27T01:54:16.4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70" autoAdjust="0"/>
    <p:restoredTop sz="33467" autoAdjust="0"/>
  </p:normalViewPr>
  <p:slideViewPr>
    <p:cSldViewPr snapToGrid="0">
      <p:cViewPr varScale="1">
        <p:scale>
          <a:sx n="19" d="100"/>
          <a:sy n="19" d="100"/>
        </p:scale>
        <p:origin x="1356" y="24"/>
      </p:cViewPr>
      <p:guideLst/>
    </p:cSldViewPr>
  </p:slideViewPr>
  <p:outlineViewPr>
    <p:cViewPr>
      <p:scale>
        <a:sx n="33" d="100"/>
        <a:sy n="33" d="100"/>
      </p:scale>
      <p:origin x="0" y="-3528"/>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viewProps" Target="viewProps.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presProps" Target="pres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4.xml"/><Relationship Id="rId71" Type="http://schemas.openxmlformats.org/officeDocument/2006/relationships/slide" Target="slides/slide58.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microsoft.com/office/2015/10/relationships/revisionInfo" Target="revisionInfo.xml"/><Relationship Id="rId61" Type="http://schemas.openxmlformats.org/officeDocument/2006/relationships/slide" Target="slides/slide48.xml"/><Relationship Id="rId8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9/26/2024 7:11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‹Nº›</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9/26/2024 7:11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‹Nº›</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ocs.microsoft.com/en-us/azure/azure-arc/"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docs.microsoft.com/en-us/azure/azure-monitor/vm/vminsights-overview"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azure.microsoft.com/en-u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s-ES" sz="1800" dirty="0">
                <a:effectLst/>
                <a:latin typeface="Segoe UI" panose="020B0502040204020203" pitchFamily="34" charset="0"/>
                <a:ea typeface="Times New Roman" panose="02020603050405020304" pitchFamily="18" charset="0"/>
              </a:rPr>
              <a:t>Hola, me llamo &lt;NAME&gt; y trabajo en &lt;TITLE&gt;
Hoy vamos a hablar sobre cómo puede innovar en sus entornos híbridos y </a:t>
            </a:r>
            <a:r>
              <a:rPr lang="es-ES" sz="1800" dirty="0" err="1">
                <a:effectLst/>
                <a:latin typeface="Segoe UI" panose="020B0502040204020203" pitchFamily="34" charset="0"/>
                <a:ea typeface="Times New Roman" panose="02020603050405020304" pitchFamily="18" charset="0"/>
              </a:rPr>
              <a:t>multinube</a:t>
            </a:r>
            <a:r>
              <a:rPr lang="es-ES" sz="1800" dirty="0">
                <a:effectLst/>
                <a:latin typeface="Segoe UI" panose="020B0502040204020203" pitchFamily="34" charset="0"/>
                <a:ea typeface="Times New Roman" panose="02020603050405020304" pitchFamily="18" charset="0"/>
              </a:rPr>
              <a:t> con Azure Arc.</a:t>
            </a:r>
            <a:r>
              <a:rPr lang="en-US" sz="1800" dirty="0">
                <a:effectLst/>
                <a:latin typeface="Segoe UI" panose="020B0502040204020203"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Segoe UI" panose="020B0502040204020203" pitchFamily="34" charset="0"/>
                <a:ea typeface="Calibri" panose="020F0502020204030204" pitchFamily="34" charset="0"/>
              </a:rPr>
              <a:t>&lt;CLICK&gt;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FB2CA-E48E-4A52-8ADC-7252F77247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198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Al pensar en Azure y la nube, es importante destacar que la nube es tanto una arquitectura como un modelo de operación. Azure es una plataforma resistente y escalable para sus cargas de trabajo, nuevos servicios para crear aplicaciones, todo ello rematado con un conjunto de soluciones de administración y operaciones. Al mismo tiempo, la innovación no debe limitarse solo a la nube pública. Es posible que tenga que cumplir con normativas, requisitos específicos de latencia de las aplicaciones o simplemente la necesidad de mantenerse al día con la competencia: sea cual sea el motivo, está claro que las implementaciones híbridas han llegado para quedarse. Va a ejecutar cargas de trabajo en la nube y fuera de los centros de datos de la nube pública. Sin embargo, aún desea tener acceso a todos los beneficios que brinda la nube.</a:t>
            </a:r>
            <a:endParaRPr lang="en-US" dirty="0"/>
          </a:p>
        </p:txBody>
      </p:sp>
      <p:sp>
        <p:nvSpPr>
          <p:cNvPr id="4" name="Slide Number Placeholder 3"/>
          <p:cNvSpPr>
            <a:spLocks noGrp="1"/>
          </p:cNvSpPr>
          <p:nvPr>
            <p:ph type="sldNum" sz="quarter" idx="5"/>
          </p:nvPr>
        </p:nvSpPr>
        <p:spPr/>
        <p:txBody>
          <a:bodyPr/>
          <a:lstStyle/>
          <a:p>
            <a:fld id="{758FB2CA-E48E-4A52-8ADC-7252F772470E}" type="slidenum">
              <a:rPr lang="en-US" smtClean="0"/>
              <a:t>10</a:t>
            </a:fld>
            <a:endParaRPr lang="en-US"/>
          </a:p>
        </p:txBody>
      </p:sp>
    </p:spTree>
    <p:extLst>
      <p:ext uri="{BB962C8B-B14F-4D97-AF65-F5344CB8AC3E}">
        <p14:creationId xmlns:p14="http://schemas.microsoft.com/office/powerpoint/2010/main" val="3718750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kern="100" dirty="0">
                <a:effectLst/>
                <a:latin typeface="Segoe UI" panose="020B0502040204020203" pitchFamily="34" charset="0"/>
                <a:ea typeface="Calibri" panose="020F0502020204030204" pitchFamily="34" charset="0"/>
                <a:cs typeface="Arial" panose="020B0604020202020204" pitchFamily="34" charset="0"/>
              </a:rPr>
              <a:t>Queríamos llevar el valor de las operaciones y la arquitectura de la nube a cualquier infraestructura, lo que hace que su ecosistema de la nube al borde sea simple, flexible y seguro.  Esta es la razón por la que creamos Azure Arc</a:t>
            </a:r>
            <a:r>
              <a:rPr lang="en-US" sz="1800" kern="100" dirty="0">
                <a:effectLst/>
                <a:latin typeface="Segoe UI" panose="020B0502040204020203" pitchFamily="34" charset="0"/>
                <a:ea typeface="Calibri" panose="020F0502020204030204" pitchFamily="34" charset="0"/>
                <a:cs typeface="Arial" panose="020B0604020202020204" pitchFamily="34" charset="0"/>
              </a:rPr>
              <a:t>.</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Segoe UI" panose="020B0502040204020203" pitchFamily="34"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s-ES" sz="1800" dirty="0">
                <a:effectLst/>
                <a:latin typeface="Calibri" panose="020F0502020204030204" pitchFamily="34" charset="0"/>
                <a:ea typeface="Calibri" panose="020F0502020204030204" pitchFamily="34" charset="0"/>
                <a:cs typeface="Arial" panose="020B0604020202020204" pitchFamily="34" charset="0"/>
              </a:rPr>
              <a:t>Azure Arc es un puente que amplía la plataforma Azure para que pueda crear aplicaciones y servicios con la flexibilidad necesaria para ejecutarse en centros de datos, perimetrales y entornos </a:t>
            </a:r>
            <a:r>
              <a:rPr lang="es-ES" sz="1800" dirty="0" err="1">
                <a:effectLst/>
                <a:latin typeface="Calibri" panose="020F0502020204030204" pitchFamily="34" charset="0"/>
                <a:ea typeface="Calibri" panose="020F0502020204030204" pitchFamily="34" charset="0"/>
                <a:cs typeface="Arial" panose="020B0604020202020204" pitchFamily="34" charset="0"/>
              </a:rPr>
              <a:t>multinube</a:t>
            </a:r>
            <a:r>
              <a:rPr lang="es-ES" sz="1800" dirty="0">
                <a:effectLst/>
                <a:latin typeface="Calibri" panose="020F0502020204030204" pitchFamily="34" charset="0"/>
                <a:ea typeface="Calibri" panose="020F0502020204030204" pitchFamily="34" charset="0"/>
                <a:cs typeface="Arial" panose="020B0604020202020204" pitchFamily="34" charset="0"/>
              </a:rPr>
              <a:t>.
Azure Arc proporciona un modelo coherente de desarrollo, operaciones y seguridad para aplicaciones nuevas y existentes. Utiliza las mismas herramientas, las mismas tecnologías de seguridad y gobernanza para crear y administrar los recursos de las aplicaciones. 
Al igual que en nuestros centros de datos, un subconjunto de servicios de Azure para aplicaciones, datos e inteligencia artificial se pueden usar en plataformas de hardware, virtualización y </a:t>
            </a:r>
            <a:r>
              <a:rPr lang="es-ES" sz="1800" dirty="0" err="1">
                <a:effectLst/>
                <a:latin typeface="Calibri" panose="020F0502020204030204" pitchFamily="34" charset="0"/>
                <a:ea typeface="Calibri" panose="020F0502020204030204" pitchFamily="34" charset="0"/>
                <a:cs typeface="Arial" panose="020B0604020202020204" pitchFamily="34" charset="0"/>
              </a:rPr>
              <a:t>Kubernetes</a:t>
            </a:r>
            <a:r>
              <a:rPr lang="es-ES" sz="1800" dirty="0">
                <a:effectLst/>
                <a:latin typeface="Calibri" panose="020F0502020204030204" pitchFamily="34" charset="0"/>
                <a:ea typeface="Calibri" panose="020F0502020204030204" pitchFamily="34" charset="0"/>
                <a:cs typeface="Arial" panose="020B0604020202020204" pitchFamily="34" charset="0"/>
              </a:rPr>
              <a:t>, dispositivos </a:t>
            </a:r>
            <a:r>
              <a:rPr lang="es-ES" sz="1800" dirty="0" err="1">
                <a:effectLst/>
                <a:latin typeface="Calibri" panose="020F0502020204030204" pitchFamily="34" charset="0"/>
                <a:ea typeface="Calibri" panose="020F0502020204030204" pitchFamily="34" charset="0"/>
                <a:cs typeface="Arial" panose="020B0604020202020204" pitchFamily="34" charset="0"/>
              </a:rPr>
              <a:t>IoT</a:t>
            </a:r>
            <a:r>
              <a:rPr lang="es-ES" sz="1800" dirty="0">
                <a:effectLst/>
                <a:latin typeface="Calibri" panose="020F0502020204030204" pitchFamily="34" charset="0"/>
                <a:ea typeface="Calibri" panose="020F0502020204030204" pitchFamily="34" charset="0"/>
                <a:cs typeface="Arial" panose="020B0604020202020204" pitchFamily="34" charset="0"/>
              </a:rPr>
              <a:t> y sistemas integrados nuevos y existentes.</a:t>
            </a:r>
            <a:r>
              <a:rPr lang="en-US" sz="1800" dirty="0">
                <a:effectLst/>
                <a:latin typeface="Calibri" panose="020F0502020204030204" pitchFamily="34" charset="0"/>
                <a:ea typeface="Calibri" panose="020F0502020204030204" pitchFamily="34" charset="0"/>
                <a:cs typeface="Arial" panose="020B0604020202020204" pitchFamily="34" charset="0"/>
              </a:rPr>
              <a:t>.</a:t>
            </a:r>
          </a:p>
          <a:p>
            <a:pPr marL="0" marR="0">
              <a:lnSpc>
                <a:spcPct val="107000"/>
              </a:lnSpc>
              <a:spcBef>
                <a:spcPts val="0"/>
              </a:spcBef>
              <a:spcAft>
                <a:spcPts val="800"/>
              </a:spcAft>
            </a:pPr>
            <a:r>
              <a:rPr lang="en-US" sz="1800" kern="100" dirty="0">
                <a:effectLst/>
                <a:latin typeface="Segoe UI" panose="020B0502040204020203" pitchFamily="34"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r>
              <a:rPr lang="es-ES" sz="1800" dirty="0">
                <a:effectLst/>
                <a:latin typeface="Segoe UI" panose="020B0502040204020203" pitchFamily="34" charset="0"/>
                <a:ea typeface="Calibri" panose="020F0502020204030204" pitchFamily="34" charset="0"/>
              </a:rPr>
              <a:t>Estamos comprometidos a permitir que las empresas crezcan y se transformen a través de la tecnología, allanando el camino para una rápida innovación a través de aplicaciones y ahorros de costos en sus negocios, independientemente de quién construyó o posee las instalaciones y el hardware</a:t>
            </a:r>
            <a:r>
              <a:rPr lang="en-US" sz="1800" dirty="0">
                <a:effectLst/>
                <a:latin typeface="Segoe UI" panose="020B0502040204020203" pitchFamily="34" charset="0"/>
                <a:ea typeface="Calibri" panose="020F0502020204030204" pitchFamily="34" charset="0"/>
              </a:rPr>
              <a:t>.</a:t>
            </a: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9/26/2024 7:11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958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s-ES" sz="1800" kern="10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Nuestro equipo ha estado trabajando duro, hablando con clientes como ustedes, escuchando sus comentarios y abriendo nuevos caminos para ayudarlo a aprovechar la oportunidad en el límite</a:t>
            </a:r>
            <a:r>
              <a:rPr lang="en-US" sz="1800" kern="10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kern="10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s-ES" sz="1800" kern="10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Nuestro objetivo es simplificar la complejidad a la que se enfrenta al crear las aplicaciones y los servicios que utiliza para gestionar su negocio en la nube y en el perímetro. Para ello, estandarizamos la forma en que se crean, implementan y administran las aplicaciones, con un conjunto común de herramientas y experiencias.  Puede estar seguro de invertir en Azure sabiendo que si sus regulaciones cambian, la competencia cambia, ya sea que esté usando cambios de infraestructura nuevos o existentes, sea cual sea el motivo, puede escalar y ampliar sus inversiones a donde sea necesario</a:t>
            </a:r>
            <a:r>
              <a:rPr lang="en-US" sz="1800" kern="10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kern="10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s-ES" sz="1800" kern="10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A medida que trabajamos con los clientes, vemos una amplia gama de formas en que desean diseñar sus aplicaciones, así como lugares donde desean ejecutar aplicaciones, cada una con sus propias características y requisitos únicos. 
Para algunos clientes, el problema es la escala, es posible que necesiten la </a:t>
            </a:r>
            <a:r>
              <a:rPr lang="es-ES" sz="1800" kern="100" dirty="0" err="1">
                <a:solidFill>
                  <a:srgbClr val="000000"/>
                </a:solidFill>
                <a:effectLst/>
                <a:latin typeface="Segoe UI" panose="020B0502040204020203" pitchFamily="34" charset="0"/>
                <a:ea typeface="Calibri" panose="020F0502020204030204" pitchFamily="34" charset="0"/>
                <a:cs typeface="Arial" panose="020B0604020202020204" pitchFamily="34" charset="0"/>
              </a:rPr>
              <a:t>hiperescala</a:t>
            </a:r>
            <a:r>
              <a:rPr lang="es-ES" sz="1800" kern="10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de nuestras regiones de Azure. Otros clientes pueden tener requisitos de latencia para las cargas de trabajo que deben ejecutarse en una fábrica. Es posible que otros necesiten satisfacer las necesidades de soberanía de datos a través de sus centros de datos existentes</a:t>
            </a:r>
            <a:r>
              <a:rPr lang="en-US" sz="1800" kern="10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kern="10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s-ES" sz="1800" kern="10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Es por eso que estamos trabajando para llevar la plataforma Azure a todos esos lugares de una manera que pueda cumplir con una amplia gama de requisitos e infraestructura para que se ejecuten esas aplicaciones</a:t>
            </a:r>
            <a:r>
              <a:rPr lang="en-US" sz="1800" kern="10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kern="100" dirty="0">
                <a:effectLst/>
                <a:highlight>
                  <a:srgbClr val="FFFF00"/>
                </a:highlight>
                <a:latin typeface="Segoe UI" panose="020B0502040204020203" pitchFamily="34"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450E5-0453-459B-897E-1EB79FB782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599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s-ES" sz="1800" kern="100" dirty="0">
                <a:effectLst/>
                <a:latin typeface="Segoe UI" panose="020B0502040204020203" pitchFamily="34" charset="0"/>
                <a:ea typeface="Calibri" panose="020F0502020204030204" pitchFamily="34" charset="0"/>
                <a:cs typeface="Arial" panose="020B0604020202020204" pitchFamily="34" charset="0"/>
              </a:rPr>
              <a:t>Con Azure Arc, proporcionamos un conjunto coherente de herramientas y servicios para que pueda ampliar la tecnología en la nube a toda su infraestructura distribuida, desde la nube hasta el perímetro. 
Azure Arc le ayuda a lograrlo al ofrecer cuatro funcionalidades clave: 1) Creación de aplicaciones nativas en la nube en cualquier lugar, 2) Aprovechamiento de la información de datos desde la nube hasta el perímetro, 3) Protección y control de todo su patrimonio digital y 4) Satisfacción de sus necesidades normativas y de conectividad.
Profundicemos en cada uno de estos pilares.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D86A7-EFC1-4C85-B932-E5CF00155D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841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D86A7-EFC1-4C85-B932-E5CF00155D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879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r>
              <a:rPr lang="es-ES" sz="850" dirty="0">
                <a:latin typeface="Segoe UI"/>
                <a:cs typeface="Segoe UI"/>
              </a:rPr>
              <a:t>¿Qué ocurre con los escenarios en los que las aplicaciones deben ejecutarse fuera de la nube pública?</a:t>
            </a:r>
            <a:br>
              <a:rPr lang="es-ES" sz="850" dirty="0">
                <a:latin typeface="Segoe UI"/>
                <a:cs typeface="Segoe UI"/>
              </a:rPr>
            </a:br>
            <a:r>
              <a:rPr lang="es-ES" sz="850" dirty="0">
                <a:latin typeface="Segoe UI"/>
                <a:cs typeface="Segoe UI"/>
              </a:rPr>
              <a:t> Para lograr esto, debemos asegurarnos de Lo que estamos simplificando cómo necesitamos es crear aplicaciones nativas de la nube que sean portátiles</a:t>
            </a:r>
            <a:r>
              <a:rPr lang="en-US" sz="850" dirty="0">
                <a:latin typeface="Segoe UI"/>
                <a:cs typeface="Segoe UI"/>
              </a:rPr>
              <a:t>.  </a:t>
            </a:r>
            <a:endParaRPr lang="en-US" dirty="0"/>
          </a:p>
          <a:p>
            <a:pPr>
              <a:lnSpc>
                <a:spcPct val="100000"/>
              </a:lnSpc>
              <a:spcAft>
                <a:spcPts val="0"/>
              </a:spcAft>
            </a:pPr>
            <a:r>
              <a:rPr lang="en-US" sz="850" dirty="0">
                <a:latin typeface="Segoe UI"/>
                <a:cs typeface="Segoe UI"/>
              </a:rPr>
              <a:t>  </a:t>
            </a:r>
            <a:endParaRPr lang="en-US" sz="850" dirty="0">
              <a:cs typeface="Segoe UI"/>
            </a:endParaRPr>
          </a:p>
          <a:p>
            <a:pPr>
              <a:lnSpc>
                <a:spcPct val="100000"/>
              </a:lnSpc>
              <a:spcAft>
                <a:spcPts val="0"/>
              </a:spcAft>
            </a:pPr>
            <a:r>
              <a:rPr lang="es-ES" sz="850" dirty="0">
                <a:latin typeface="Segoe UI"/>
                <a:cs typeface="Segoe UI"/>
              </a:rPr>
              <a:t>Y esto Para que una aplicación sea verdaderamente portátil, debe ser algo más que el envío, el embalaje y el código de envío</a:t>
            </a:r>
            <a:r>
              <a:rPr lang="en-US" sz="850" dirty="0">
                <a:latin typeface="Segoe UI"/>
                <a:cs typeface="Segoe UI"/>
              </a:rPr>
              <a:t>. </a:t>
            </a:r>
            <a:br>
              <a:rPr lang="en-US" sz="850" dirty="0">
                <a:cs typeface="Segoe UI"/>
              </a:rPr>
            </a:br>
            <a:r>
              <a:rPr lang="es-ES" sz="850" dirty="0">
                <a:latin typeface="Segoe UI"/>
                <a:cs typeface="Segoe UI"/>
              </a:rPr>
              <a:t>Necesita los servicios en la nube más la infraestructura de contenedores junto con las prácticas y herramientas de DevOps. para implementar, proteger y operar</a:t>
            </a:r>
            <a:r>
              <a:rPr lang="en-US" sz="850" dirty="0">
                <a:latin typeface="Segoe UI"/>
                <a:cs typeface="Segoe UI"/>
              </a:rPr>
              <a:t>. </a:t>
            </a:r>
            <a:endParaRPr lang="en-US" sz="850" dirty="0">
              <a:cs typeface="Segoe UI"/>
            </a:endParaRPr>
          </a:p>
          <a:p>
            <a:pPr>
              <a:lnSpc>
                <a:spcPct val="100000"/>
              </a:lnSpc>
              <a:spcAft>
                <a:spcPts val="0"/>
              </a:spcAft>
            </a:pPr>
            <a:r>
              <a:rPr lang="en-US" sz="850" dirty="0">
                <a:latin typeface="Segoe UI"/>
                <a:cs typeface="Segoe UI"/>
              </a:rPr>
              <a:t>Y con </a:t>
            </a:r>
            <a:r>
              <a:rPr lang="en-US" sz="850" b="1" dirty="0">
                <a:latin typeface="Segoe UI"/>
                <a:cs typeface="Segoe UI"/>
              </a:rPr>
              <a:t>Kubernetes </a:t>
            </a:r>
            <a:r>
              <a:rPr lang="en-US" sz="850" b="1" dirty="0" err="1">
                <a:latin typeface="Segoe UI"/>
                <a:cs typeface="Segoe UI"/>
              </a:rPr>
              <a:t>habilitado</a:t>
            </a:r>
            <a:r>
              <a:rPr lang="en-US" sz="850" b="1" dirty="0">
                <a:latin typeface="Segoe UI"/>
                <a:cs typeface="Segoe UI"/>
              </a:rPr>
              <a:t> para Azure Arc</a:t>
            </a:r>
            <a:r>
              <a:rPr lang="en-US" sz="850" dirty="0">
                <a:latin typeface="Segoe UI"/>
                <a:cs typeface="Segoe UI"/>
              </a:rPr>
              <a:t>, </a:t>
            </a:r>
            <a:r>
              <a:rPr lang="es-ES" sz="850" dirty="0">
                <a:latin typeface="Segoe UI"/>
                <a:cs typeface="Segoe UI"/>
              </a:rPr>
              <a:t>nuestro objetivo es asegurarnos de que tenga éxito con las inversiones en </a:t>
            </a:r>
            <a:r>
              <a:rPr lang="es-ES" sz="850" dirty="0" err="1">
                <a:latin typeface="Segoe UI"/>
                <a:cs typeface="Segoe UI"/>
              </a:rPr>
              <a:t>Kubernetes</a:t>
            </a:r>
            <a:r>
              <a:rPr lang="es-ES" sz="850" dirty="0">
                <a:latin typeface="Segoe UI"/>
                <a:cs typeface="Segoe UI"/>
              </a:rPr>
              <a:t>. Independientemente de si se trata de AKS o de soluciones de </a:t>
            </a:r>
            <a:r>
              <a:rPr lang="es-ES" sz="850" dirty="0" err="1">
                <a:latin typeface="Segoe UI"/>
                <a:cs typeface="Segoe UI"/>
              </a:rPr>
              <a:t>Kubernetes</a:t>
            </a:r>
            <a:r>
              <a:rPr lang="es-ES" sz="850" dirty="0">
                <a:latin typeface="Segoe UI"/>
                <a:cs typeface="Segoe UI"/>
              </a:rPr>
              <a:t> de terceros como </a:t>
            </a:r>
            <a:r>
              <a:rPr lang="es-ES" sz="850" dirty="0" err="1">
                <a:latin typeface="Segoe UI"/>
                <a:cs typeface="Segoe UI"/>
              </a:rPr>
              <a:t>Rancher</a:t>
            </a:r>
            <a:r>
              <a:rPr lang="es-ES" sz="850" dirty="0">
                <a:latin typeface="Segoe UI"/>
                <a:cs typeface="Segoe UI"/>
              </a:rPr>
              <a:t> u </a:t>
            </a:r>
            <a:r>
              <a:rPr lang="es-ES" sz="850" dirty="0" err="1">
                <a:latin typeface="Segoe UI"/>
                <a:cs typeface="Segoe UI"/>
              </a:rPr>
              <a:t>OpenShift</a:t>
            </a:r>
            <a:r>
              <a:rPr lang="es-ES" sz="850" dirty="0">
                <a:latin typeface="Segoe UI"/>
                <a:cs typeface="Segoe UI"/>
              </a:rPr>
              <a:t>, Azure Arc funciona con todas ellas. 
Puede crear sus aplicaciones personalizadas basadas en contenedores en cualquier plataforma con una complejidad reducida y flexibilidad de elección aprovechando Azure Arc</a:t>
            </a:r>
            <a:r>
              <a:rPr lang="en-US" sz="850" dirty="0">
                <a:latin typeface="Segoe UI"/>
                <a:cs typeface="Segoe UI"/>
              </a:rPr>
              <a:t>. </a:t>
            </a:r>
            <a:endParaRPr lang="en-US" sz="850" dirty="0">
              <a:cs typeface="Segoe UI"/>
            </a:endParaRPr>
          </a:p>
          <a:p>
            <a:pPr>
              <a:lnSpc>
                <a:spcPct val="100000"/>
              </a:lnSpc>
              <a:spcAft>
                <a:spcPts val="0"/>
              </a:spcAft>
            </a:pPr>
            <a:br>
              <a:rPr lang="en-US" sz="850" dirty="0">
                <a:cs typeface="Segoe UI"/>
              </a:rPr>
            </a:br>
            <a:r>
              <a:rPr lang="en-US" sz="850" dirty="0" err="1">
                <a:latin typeface="Segoe UI"/>
                <a:cs typeface="Segoe UI"/>
              </a:rPr>
              <a:t>Ahora</a:t>
            </a:r>
            <a:r>
              <a:rPr lang="en-US" sz="850" dirty="0">
                <a:latin typeface="Segoe UI"/>
                <a:cs typeface="Segoe UI"/>
              </a:rPr>
              <a:t>, </a:t>
            </a:r>
            <a:r>
              <a:rPr lang="en-US" sz="850" dirty="0" err="1">
                <a:latin typeface="Segoe UI"/>
                <a:cs typeface="Segoe UI"/>
              </a:rPr>
              <a:t>reconocemos</a:t>
            </a:r>
            <a:r>
              <a:rPr lang="en-US" sz="850" dirty="0">
                <a:latin typeface="Segoe UI"/>
                <a:cs typeface="Segoe UI"/>
              </a:rPr>
              <a:t> que </a:t>
            </a:r>
            <a:r>
              <a:rPr lang="en-US" sz="850" b="1" dirty="0" err="1">
                <a:latin typeface="Segoe UI"/>
                <a:cs typeface="Segoe UI"/>
              </a:rPr>
              <a:t>Puede</a:t>
            </a:r>
            <a:r>
              <a:rPr lang="en-US" sz="850" b="1" dirty="0">
                <a:latin typeface="Segoe UI"/>
                <a:cs typeface="Segoe UI"/>
              </a:rPr>
              <a:t> ser un </a:t>
            </a:r>
            <a:r>
              <a:rPr lang="en-US" sz="850" b="1" dirty="0" err="1">
                <a:latin typeface="Segoe UI"/>
                <a:cs typeface="Segoe UI"/>
              </a:rPr>
              <a:t>reto</a:t>
            </a:r>
            <a:r>
              <a:rPr lang="en-US" sz="850" dirty="0">
                <a:latin typeface="Segoe UI"/>
                <a:cs typeface="Segoe UI"/>
              </a:rPr>
              <a:t>, </a:t>
            </a:r>
            <a:r>
              <a:rPr lang="es-ES" sz="850" dirty="0">
                <a:latin typeface="Segoe UI"/>
                <a:cs typeface="Segoe UI"/>
              </a:rPr>
              <a:t>Administración de la implementación de estas aplicaciones y bases de datos en todos los entornos</a:t>
            </a:r>
            <a:r>
              <a:rPr lang="en-US" sz="850" dirty="0">
                <a:latin typeface="Segoe UI"/>
                <a:cs typeface="Segoe UI"/>
              </a:rPr>
              <a:t>. </a:t>
            </a:r>
            <a:endParaRPr lang="en-US" sz="850" dirty="0">
              <a:cs typeface="Segoe UI"/>
            </a:endParaRPr>
          </a:p>
          <a:p>
            <a:pPr>
              <a:lnSpc>
                <a:spcPct val="100000"/>
              </a:lnSpc>
              <a:spcAft>
                <a:spcPts val="0"/>
              </a:spcAft>
            </a:pPr>
            <a:r>
              <a:rPr lang="es-ES" sz="850" dirty="0">
                <a:latin typeface="Segoe UI"/>
                <a:cs typeface="Segoe UI"/>
              </a:rPr>
              <a:t>Para ayudar en este sentido, Azure Arc aprovecha </a:t>
            </a:r>
            <a:r>
              <a:rPr lang="es-ES" sz="850" dirty="0" err="1">
                <a:latin typeface="Segoe UI"/>
                <a:cs typeface="Segoe UI"/>
              </a:rPr>
              <a:t>GitOps</a:t>
            </a:r>
            <a:r>
              <a:rPr lang="es-ES" sz="850" dirty="0">
                <a:latin typeface="Segoe UI"/>
                <a:cs typeface="Segoe UI"/>
              </a:rPr>
              <a:t> y las implementaciones controladas por directivas para que pueda obtener una experiencia de implementación coherente a gran escala. 
Y, por último, puede desbloquear el poder de las soluciones de seguridad, gobernanza y supervisión nativas de la nube de Azure para garantizar la seguridad y el cumplimiento de todas sus aplicaciones, independientemente de dónde se ejecuten</a:t>
            </a:r>
            <a:r>
              <a:rPr lang="en-US" sz="850" dirty="0">
                <a:latin typeface="Segoe UI"/>
                <a:cs typeface="Segoe UI"/>
              </a:rPr>
              <a:t>. </a:t>
            </a:r>
            <a:endParaRPr lang="en-US" sz="850" dirty="0">
              <a:cs typeface="Segoe U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9/26/2024 7:11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2505774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Segoe UI" panose="020B0502040204020203" pitchFamily="34" charset="0"/>
                <a:ea typeface="Calibri" panose="020F0502020204030204" pitchFamily="34" charset="0"/>
                <a:cs typeface="Arial" panose="020B0604020202020204" pitchFamily="34" charset="0"/>
              </a:rPr>
              <a:t>Con Azure Arc, </a:t>
            </a:r>
            <a:r>
              <a:rPr lang="en-US" sz="1800" kern="100" dirty="0" err="1">
                <a:effectLst/>
                <a:latin typeface="Segoe UI" panose="020B0502040204020203" pitchFamily="34" charset="0"/>
                <a:ea typeface="Calibri" panose="020F0502020204030204" pitchFamily="34" charset="0"/>
                <a:cs typeface="Arial" panose="020B0604020202020204" pitchFamily="34" charset="0"/>
              </a:rPr>
              <a:t>puede</a:t>
            </a:r>
            <a:r>
              <a:rPr lang="en-US" sz="1800" kern="100" dirty="0">
                <a:effectLst/>
                <a:latin typeface="Segoe UI" panose="020B0502040204020203" pitchFamily="34" charset="0"/>
                <a:ea typeface="Calibri" panose="020F0502020204030204" pitchFamily="34" charset="0"/>
                <a:cs typeface="Arial" panose="020B0604020202020204" pitchFamily="34" charset="0"/>
              </a:rPr>
              <a:t>…</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Segoe UI" panose="020B0502040204020203" pitchFamily="34"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ES" sz="1800" kern="100" dirty="0">
                <a:effectLst/>
                <a:latin typeface="Segoe UI" panose="020B0502040204020203" pitchFamily="34" charset="0"/>
                <a:ea typeface="Calibri" panose="020F0502020204030204" pitchFamily="34" charset="0"/>
                <a:cs typeface="Times New Roman" panose="02020603050405020304" pitchFamily="18" charset="0"/>
              </a:rPr>
              <a:t>Cree y modernice aplicaciones nativas de la nube en cualquier K8 con herramientas conocidas y servicios de Azure
Ejecute bases de datos nativas en la nube en cualquier lugar y obtenga información en tiempo real
Implemente una implementación y configuración coherentes de </a:t>
            </a:r>
            <a:r>
              <a:rPr lang="es-ES" sz="1800" kern="100" dirty="0" err="1">
                <a:effectLst/>
                <a:latin typeface="Segoe UI" panose="020B0502040204020203" pitchFamily="34" charset="0"/>
                <a:ea typeface="Calibri" panose="020F0502020204030204" pitchFamily="34" charset="0"/>
                <a:cs typeface="Times New Roman" panose="02020603050405020304" pitchFamily="18" charset="0"/>
              </a:rPr>
              <a:t>GitOps</a:t>
            </a:r>
            <a:r>
              <a:rPr lang="es-ES" sz="1800" kern="100" dirty="0">
                <a:effectLst/>
                <a:latin typeface="Segoe UI" panose="020B0502040204020203" pitchFamily="34" charset="0"/>
                <a:ea typeface="Calibri" panose="020F0502020204030204" pitchFamily="34" charset="0"/>
                <a:cs typeface="Times New Roman" panose="02020603050405020304" pitchFamily="18" charset="0"/>
              </a:rPr>
              <a:t> y basada en políticas en todos los entornos... y
Integre la supervisión, la seguridad y el cumplimiento de Azure en su kit de herramientas de DevOps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3329F-9470-4FD9-ABBF-47F666E6F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799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AKS constituye la base para crear aplicaciones nativas en la nube modernas en cualquier lugar que las necesite</a:t>
            </a:r>
            <a:r>
              <a:rPr lang="en-US" dirty="0"/>
              <a:t>.</a:t>
            </a:r>
          </a:p>
          <a:p>
            <a:endParaRPr lang="en-US" dirty="0"/>
          </a:p>
          <a:p>
            <a:pPr marL="0" marR="0">
              <a:spcBef>
                <a:spcPts val="0"/>
              </a:spcBef>
              <a:spcAft>
                <a:spcPts val="600"/>
              </a:spcAft>
            </a:pPr>
            <a:r>
              <a:rPr lang="en-US" sz="1800" kern="1200" dirty="0">
                <a:solidFill>
                  <a:srgbClr val="000000"/>
                </a:solidFill>
                <a:effectLst/>
                <a:latin typeface="Segoe UI" panose="020B0502040204020203" pitchFamily="34" charset="0"/>
                <a:ea typeface="Times New Roman" panose="02020603050405020304" pitchFamily="18" charset="0"/>
              </a:rPr>
              <a:t> </a:t>
            </a:r>
          </a:p>
          <a:p>
            <a:pPr marL="342900" marR="0" lvl="0" indent="-342900">
              <a:spcBef>
                <a:spcPts val="0"/>
              </a:spcBef>
              <a:spcAft>
                <a:spcPts val="600"/>
              </a:spcAft>
              <a:buFont typeface="+mj-lt"/>
              <a:buAutoNum type="arabicParenR"/>
            </a:pPr>
            <a:r>
              <a:rPr lang="es-ES" sz="1800" kern="1200" dirty="0">
                <a:solidFill>
                  <a:srgbClr val="000000"/>
                </a:solidFill>
                <a:effectLst/>
                <a:latin typeface="Segoe UI" panose="020B0502040204020203" pitchFamily="34" charset="0"/>
                <a:ea typeface="Times New Roman" panose="02020603050405020304" pitchFamily="18" charset="0"/>
              </a:rPr>
              <a:t>Para los clientes nuevos en </a:t>
            </a:r>
            <a:r>
              <a:rPr lang="es-ES" sz="1800" kern="1200" dirty="0" err="1">
                <a:solidFill>
                  <a:srgbClr val="000000"/>
                </a:solidFill>
                <a:effectLst/>
                <a:latin typeface="Segoe UI" panose="020B0502040204020203" pitchFamily="34" charset="0"/>
                <a:ea typeface="Times New Roman" panose="02020603050405020304" pitchFamily="18" charset="0"/>
              </a:rPr>
              <a:t>Kubernetes</a:t>
            </a:r>
            <a:r>
              <a:rPr lang="es-ES" sz="1800" kern="1200" dirty="0">
                <a:solidFill>
                  <a:srgbClr val="000000"/>
                </a:solidFill>
                <a:effectLst/>
                <a:latin typeface="Segoe UI" panose="020B0502040204020203" pitchFamily="34" charset="0"/>
                <a:ea typeface="Times New Roman" panose="02020603050405020304" pitchFamily="18" charset="0"/>
              </a:rPr>
              <a:t>, proporcionamos una solución integral de Microsoft con AKS en Azure </a:t>
            </a:r>
            <a:r>
              <a:rPr lang="es-ES" sz="1800" kern="1200" dirty="0" err="1">
                <a:solidFill>
                  <a:srgbClr val="000000"/>
                </a:solidFill>
                <a:effectLst/>
                <a:latin typeface="Segoe UI" panose="020B0502040204020203" pitchFamily="34" charset="0"/>
                <a:ea typeface="Times New Roman" panose="02020603050405020304" pitchFamily="18" charset="0"/>
              </a:rPr>
              <a:t>Stack</a:t>
            </a:r>
            <a:r>
              <a:rPr lang="es-ES" sz="1800" kern="1200" dirty="0">
                <a:solidFill>
                  <a:srgbClr val="000000"/>
                </a:solidFill>
                <a:effectLst/>
                <a:latin typeface="Segoe UI" panose="020B0502040204020203" pitchFamily="34" charset="0"/>
                <a:ea typeface="Times New Roman" panose="02020603050405020304" pitchFamily="18" charset="0"/>
              </a:rPr>
              <a:t> HCI y en Windows Server que es fácil de implementar y mantener actualizada. 
También entendemos que es posible que tenga clústeres de </a:t>
            </a:r>
            <a:r>
              <a:rPr lang="es-ES" sz="1800" kern="1200" dirty="0" err="1">
                <a:solidFill>
                  <a:srgbClr val="000000"/>
                </a:solidFill>
                <a:effectLst/>
                <a:latin typeface="Segoe UI" panose="020B0502040204020203" pitchFamily="34" charset="0"/>
                <a:ea typeface="Times New Roman" panose="02020603050405020304" pitchFamily="18" charset="0"/>
              </a:rPr>
              <a:t>Kubernetes</a:t>
            </a:r>
            <a:r>
              <a:rPr lang="es-ES" sz="1800" kern="1200" dirty="0">
                <a:solidFill>
                  <a:srgbClr val="000000"/>
                </a:solidFill>
                <a:effectLst/>
                <a:latin typeface="Segoe UI" panose="020B0502040204020203" pitchFamily="34" charset="0"/>
                <a:ea typeface="Times New Roman" panose="02020603050405020304" pitchFamily="18" charset="0"/>
              </a:rPr>
              <a:t> existentes. También puede conectarlos a Azure Arc y garantizar una administración de panel único para estos clústeres.
Tanto si usa AKS como si trae su propia infraestructura, los desarrolladores pueden implementar aplicaciones y configuraciones de clúster mediante </a:t>
            </a:r>
            <a:r>
              <a:rPr lang="es-ES" sz="1800" kern="1200" dirty="0" err="1">
                <a:solidFill>
                  <a:srgbClr val="000000"/>
                </a:solidFill>
                <a:effectLst/>
                <a:latin typeface="Segoe UI" panose="020B0502040204020203" pitchFamily="34" charset="0"/>
                <a:ea typeface="Times New Roman" panose="02020603050405020304" pitchFamily="18" charset="0"/>
              </a:rPr>
              <a:t>GitOps</a:t>
            </a:r>
            <a:r>
              <a:rPr lang="es-ES" sz="1800" kern="1200" dirty="0">
                <a:solidFill>
                  <a:srgbClr val="000000"/>
                </a:solidFill>
                <a:effectLst/>
                <a:latin typeface="Segoe UI" panose="020B0502040204020203" pitchFamily="34" charset="0"/>
                <a:ea typeface="Times New Roman" panose="02020603050405020304" pitchFamily="18" charset="0"/>
              </a:rPr>
              <a:t>.
Y, por último, puede garantizar la seguridad, el cumplimiento y la </a:t>
            </a:r>
            <a:r>
              <a:rPr lang="es-ES" sz="1800" kern="1200" dirty="0" err="1">
                <a:solidFill>
                  <a:srgbClr val="000000"/>
                </a:solidFill>
                <a:effectLst/>
                <a:latin typeface="Segoe UI" panose="020B0502040204020203" pitchFamily="34" charset="0"/>
                <a:ea typeface="Times New Roman" panose="02020603050405020304" pitchFamily="18" charset="0"/>
              </a:rPr>
              <a:t>observabilidad</a:t>
            </a:r>
            <a:r>
              <a:rPr lang="es-ES" sz="1800" kern="1200" dirty="0">
                <a:solidFill>
                  <a:srgbClr val="000000"/>
                </a:solidFill>
                <a:effectLst/>
                <a:latin typeface="Segoe UI" panose="020B0502040204020203" pitchFamily="34" charset="0"/>
                <a:ea typeface="Times New Roman" panose="02020603050405020304" pitchFamily="18" charset="0"/>
              </a:rPr>
              <a:t> de todos estos clústeres mediante servicios integrados de Azure, como Microsoft Defender </a:t>
            </a:r>
            <a:r>
              <a:rPr lang="es-ES" sz="1800" kern="1200" dirty="0" err="1">
                <a:solidFill>
                  <a:srgbClr val="000000"/>
                </a:solidFill>
                <a:effectLst/>
                <a:latin typeface="Segoe UI" panose="020B0502040204020203" pitchFamily="34" charset="0"/>
                <a:ea typeface="Times New Roman" panose="02020603050405020304" pitchFamily="18" charset="0"/>
              </a:rPr>
              <a:t>for</a:t>
            </a:r>
            <a:r>
              <a:rPr lang="es-ES" sz="1800" kern="1200" dirty="0">
                <a:solidFill>
                  <a:srgbClr val="000000"/>
                </a:solidFill>
                <a:effectLst/>
                <a:latin typeface="Segoe UI" panose="020B0502040204020203" pitchFamily="34" charset="0"/>
                <a:ea typeface="Times New Roman" panose="02020603050405020304" pitchFamily="18" charset="0"/>
              </a:rPr>
              <a:t> Cloud, Microsoft </a:t>
            </a:r>
            <a:r>
              <a:rPr lang="es-ES" sz="1800" kern="1200" dirty="0" err="1">
                <a:solidFill>
                  <a:srgbClr val="000000"/>
                </a:solidFill>
                <a:effectLst/>
                <a:latin typeface="Segoe UI" panose="020B0502040204020203" pitchFamily="34" charset="0"/>
                <a:ea typeface="Times New Roman" panose="02020603050405020304" pitchFamily="18" charset="0"/>
              </a:rPr>
              <a:t>Sentinel</a:t>
            </a:r>
            <a:r>
              <a:rPr lang="es-ES" sz="1800" kern="1200" dirty="0">
                <a:solidFill>
                  <a:srgbClr val="000000"/>
                </a:solidFill>
                <a:effectLst/>
                <a:latin typeface="Segoe UI" panose="020B0502040204020203" pitchFamily="34" charset="0"/>
                <a:ea typeface="Times New Roman" panose="02020603050405020304" pitchFamily="18" charset="0"/>
              </a:rPr>
              <a:t>, Azure </a:t>
            </a:r>
            <a:r>
              <a:rPr lang="es-ES" sz="1800" kern="1200" dirty="0" err="1">
                <a:solidFill>
                  <a:srgbClr val="000000"/>
                </a:solidFill>
                <a:effectLst/>
                <a:latin typeface="Segoe UI" panose="020B0502040204020203" pitchFamily="34" charset="0"/>
                <a:ea typeface="Times New Roman" panose="02020603050405020304" pitchFamily="18" charset="0"/>
              </a:rPr>
              <a:t>Policy</a:t>
            </a:r>
            <a:r>
              <a:rPr lang="es-ES" sz="1800" kern="1200" dirty="0">
                <a:solidFill>
                  <a:srgbClr val="000000"/>
                </a:solidFill>
                <a:effectLst/>
                <a:latin typeface="Segoe UI" panose="020B0502040204020203" pitchFamily="34" charset="0"/>
                <a:ea typeface="Times New Roman" panose="02020603050405020304" pitchFamily="18" charset="0"/>
              </a:rPr>
              <a:t> y Azure Monitor</a:t>
            </a:r>
            <a:r>
              <a:rPr lang="en-US" sz="1800" kern="1200" dirty="0">
                <a:solidFill>
                  <a:srgbClr val="000000"/>
                </a:solidFill>
                <a:effectLst/>
                <a:latin typeface="Segoe UI" panose="020B0502040204020203" pitchFamily="34" charset="0"/>
                <a:ea typeface="Times New Roman" panose="02020603050405020304" pitchFamily="18" charset="0"/>
              </a:rPr>
              <a:t>.</a:t>
            </a:r>
          </a:p>
          <a:p>
            <a:pPr marL="0" marR="0">
              <a:spcBef>
                <a:spcPts val="0"/>
              </a:spcBef>
              <a:spcAft>
                <a:spcPts val="6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3329F-9470-4FD9-ABBF-47F666E6F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495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Azure Arc-enabled Kubernetes forms the foundation for building modern cloud native apps anywhere you need them.</a:t>
            </a:r>
          </a:p>
          <a:p>
            <a:endParaRPr lang="en-US" dirty="0"/>
          </a:p>
          <a:p>
            <a:pPr marL="0" marR="0">
              <a:spcBef>
                <a:spcPts val="0"/>
              </a:spcBef>
              <a:spcAft>
                <a:spcPts val="600"/>
              </a:spcAft>
            </a:pPr>
            <a:r>
              <a:rPr lang="en-US" sz="1800" kern="1200" dirty="0">
                <a:solidFill>
                  <a:srgbClr val="000000"/>
                </a:solidFill>
                <a:effectLst/>
                <a:latin typeface="Segoe UI" panose="020B0502040204020203" pitchFamily="34" charset="0"/>
                <a:ea typeface="Times New Roman" panose="02020603050405020304" pitchFamily="18" charset="0"/>
              </a:rPr>
              <a:t> </a:t>
            </a:r>
          </a:p>
          <a:p>
            <a:pPr marL="342900" marR="0" lvl="0" indent="-342900">
              <a:spcBef>
                <a:spcPts val="0"/>
              </a:spcBef>
              <a:spcAft>
                <a:spcPts val="600"/>
              </a:spcAft>
              <a:buFont typeface="+mj-lt"/>
              <a:buAutoNum type="arabicParenR"/>
            </a:pPr>
            <a:r>
              <a:rPr lang="es-ES" sz="1800" kern="1200" dirty="0">
                <a:solidFill>
                  <a:srgbClr val="000000"/>
                </a:solidFill>
                <a:effectLst/>
                <a:latin typeface="Segoe UI" panose="020B0502040204020203" pitchFamily="34" charset="0"/>
                <a:ea typeface="Times New Roman" panose="02020603050405020304" pitchFamily="18" charset="0"/>
              </a:rPr>
              <a:t>Si es nuevo en </a:t>
            </a:r>
            <a:r>
              <a:rPr lang="es-ES" sz="1800" kern="1200" dirty="0" err="1">
                <a:solidFill>
                  <a:srgbClr val="000000"/>
                </a:solidFill>
                <a:effectLst/>
                <a:latin typeface="Segoe UI" panose="020B0502040204020203" pitchFamily="34" charset="0"/>
                <a:ea typeface="Times New Roman" panose="02020603050405020304" pitchFamily="18" charset="0"/>
              </a:rPr>
              <a:t>Kubernetes</a:t>
            </a:r>
            <a:r>
              <a:rPr lang="es-ES" sz="1800" kern="1200" dirty="0">
                <a:solidFill>
                  <a:srgbClr val="000000"/>
                </a:solidFill>
                <a:effectLst/>
                <a:latin typeface="Segoe UI" panose="020B0502040204020203" pitchFamily="34" charset="0"/>
                <a:ea typeface="Times New Roman" panose="02020603050405020304" pitchFamily="18" charset="0"/>
              </a:rPr>
              <a:t>, proporcionamos una solución integral de Microsoft con AKS en Azure </a:t>
            </a:r>
            <a:r>
              <a:rPr lang="es-ES" sz="1800" kern="1200" dirty="0" err="1">
                <a:solidFill>
                  <a:srgbClr val="000000"/>
                </a:solidFill>
                <a:effectLst/>
                <a:latin typeface="Segoe UI" panose="020B0502040204020203" pitchFamily="34" charset="0"/>
                <a:ea typeface="Times New Roman" panose="02020603050405020304" pitchFamily="18" charset="0"/>
              </a:rPr>
              <a:t>Stack</a:t>
            </a:r>
            <a:r>
              <a:rPr lang="es-ES" sz="1800" kern="1200" dirty="0">
                <a:solidFill>
                  <a:srgbClr val="000000"/>
                </a:solidFill>
                <a:effectLst/>
                <a:latin typeface="Segoe UI" panose="020B0502040204020203" pitchFamily="34" charset="0"/>
                <a:ea typeface="Times New Roman" panose="02020603050405020304" pitchFamily="18" charset="0"/>
              </a:rPr>
              <a:t> HCI y en Windows Server que es fácil de implementar y mantener actualizada. 
También entendemos que es posible que tenga clústeres de </a:t>
            </a:r>
            <a:r>
              <a:rPr lang="es-ES" sz="1800" kern="1200" dirty="0" err="1">
                <a:solidFill>
                  <a:srgbClr val="000000"/>
                </a:solidFill>
                <a:effectLst/>
                <a:latin typeface="Segoe UI" panose="020B0502040204020203" pitchFamily="34" charset="0"/>
                <a:ea typeface="Times New Roman" panose="02020603050405020304" pitchFamily="18" charset="0"/>
              </a:rPr>
              <a:t>Kubernetes</a:t>
            </a:r>
            <a:r>
              <a:rPr lang="es-ES" sz="1800" kern="1200" dirty="0">
                <a:solidFill>
                  <a:srgbClr val="000000"/>
                </a:solidFill>
                <a:effectLst/>
                <a:latin typeface="Segoe UI" panose="020B0502040204020203" pitchFamily="34" charset="0"/>
                <a:ea typeface="Times New Roman" panose="02020603050405020304" pitchFamily="18" charset="0"/>
              </a:rPr>
              <a:t> existentes. También puede conectarlos a Azure Arc y garantizar una administración de panel único para estos clústeres.
Tanto si usa AKS como si trae su propia infraestructura, los desarrolladores pueden implementar aplicaciones y configuraciones de clúster mediante </a:t>
            </a:r>
            <a:r>
              <a:rPr lang="es-ES" sz="1800" kern="1200" dirty="0" err="1">
                <a:solidFill>
                  <a:srgbClr val="000000"/>
                </a:solidFill>
                <a:effectLst/>
                <a:latin typeface="Segoe UI" panose="020B0502040204020203" pitchFamily="34" charset="0"/>
                <a:ea typeface="Times New Roman" panose="02020603050405020304" pitchFamily="18" charset="0"/>
              </a:rPr>
              <a:t>GitOps</a:t>
            </a:r>
            <a:r>
              <a:rPr lang="es-ES" sz="1800" kern="1200" dirty="0">
                <a:solidFill>
                  <a:srgbClr val="000000"/>
                </a:solidFill>
                <a:effectLst/>
                <a:latin typeface="Segoe UI" panose="020B0502040204020203" pitchFamily="34" charset="0"/>
                <a:ea typeface="Times New Roman" panose="02020603050405020304" pitchFamily="18" charset="0"/>
              </a:rPr>
              <a:t>.
Y, por último, puede garantizar la seguridad, el cumplimiento y la </a:t>
            </a:r>
            <a:r>
              <a:rPr lang="es-ES" sz="1800" kern="1200" dirty="0" err="1">
                <a:solidFill>
                  <a:srgbClr val="000000"/>
                </a:solidFill>
                <a:effectLst/>
                <a:latin typeface="Segoe UI" panose="020B0502040204020203" pitchFamily="34" charset="0"/>
                <a:ea typeface="Times New Roman" panose="02020603050405020304" pitchFamily="18" charset="0"/>
              </a:rPr>
              <a:t>observabilidad</a:t>
            </a:r>
            <a:r>
              <a:rPr lang="es-ES" sz="1800" kern="1200" dirty="0">
                <a:solidFill>
                  <a:srgbClr val="000000"/>
                </a:solidFill>
                <a:effectLst/>
                <a:latin typeface="Segoe UI" panose="020B0502040204020203" pitchFamily="34" charset="0"/>
                <a:ea typeface="Times New Roman" panose="02020603050405020304" pitchFamily="18" charset="0"/>
              </a:rPr>
              <a:t> de todos estos clústeres mediante servicios integrados de Azure, como Microsoft Defender </a:t>
            </a:r>
            <a:r>
              <a:rPr lang="es-ES" sz="1800" kern="1200" dirty="0" err="1">
                <a:solidFill>
                  <a:srgbClr val="000000"/>
                </a:solidFill>
                <a:effectLst/>
                <a:latin typeface="Segoe UI" panose="020B0502040204020203" pitchFamily="34" charset="0"/>
                <a:ea typeface="Times New Roman" panose="02020603050405020304" pitchFamily="18" charset="0"/>
              </a:rPr>
              <a:t>for</a:t>
            </a:r>
            <a:r>
              <a:rPr lang="es-ES" sz="1800" kern="1200" dirty="0">
                <a:solidFill>
                  <a:srgbClr val="000000"/>
                </a:solidFill>
                <a:effectLst/>
                <a:latin typeface="Segoe UI" panose="020B0502040204020203" pitchFamily="34" charset="0"/>
                <a:ea typeface="Times New Roman" panose="02020603050405020304" pitchFamily="18" charset="0"/>
              </a:rPr>
              <a:t> Cloud, Microsoft </a:t>
            </a:r>
            <a:r>
              <a:rPr lang="es-ES" sz="1800" kern="1200" dirty="0" err="1">
                <a:solidFill>
                  <a:srgbClr val="000000"/>
                </a:solidFill>
                <a:effectLst/>
                <a:latin typeface="Segoe UI" panose="020B0502040204020203" pitchFamily="34" charset="0"/>
                <a:ea typeface="Times New Roman" panose="02020603050405020304" pitchFamily="18" charset="0"/>
              </a:rPr>
              <a:t>Sentinel</a:t>
            </a:r>
            <a:r>
              <a:rPr lang="es-ES" sz="1800" kern="1200" dirty="0">
                <a:solidFill>
                  <a:srgbClr val="000000"/>
                </a:solidFill>
                <a:effectLst/>
                <a:latin typeface="Segoe UI" panose="020B0502040204020203" pitchFamily="34" charset="0"/>
                <a:ea typeface="Times New Roman" panose="02020603050405020304" pitchFamily="18" charset="0"/>
              </a:rPr>
              <a:t>, Azure </a:t>
            </a:r>
            <a:r>
              <a:rPr lang="es-ES" sz="1800" kern="1200" dirty="0" err="1">
                <a:solidFill>
                  <a:srgbClr val="000000"/>
                </a:solidFill>
                <a:effectLst/>
                <a:latin typeface="Segoe UI" panose="020B0502040204020203" pitchFamily="34" charset="0"/>
                <a:ea typeface="Times New Roman" panose="02020603050405020304" pitchFamily="18" charset="0"/>
              </a:rPr>
              <a:t>Policy</a:t>
            </a:r>
            <a:r>
              <a:rPr lang="es-ES" sz="1800" kern="1200" dirty="0">
                <a:solidFill>
                  <a:srgbClr val="000000"/>
                </a:solidFill>
                <a:effectLst/>
                <a:latin typeface="Segoe UI" panose="020B0502040204020203" pitchFamily="34" charset="0"/>
                <a:ea typeface="Times New Roman" panose="02020603050405020304" pitchFamily="18" charset="0"/>
              </a:rPr>
              <a:t> y Azure Monitor.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3329F-9470-4FD9-ABBF-47F666E6F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369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1800" dirty="0">
                <a:effectLst/>
                <a:latin typeface="Calibri" panose="020F0502020204030204" pitchFamily="34" charset="0"/>
                <a:ea typeface="Calibri" panose="020F0502020204030204" pitchFamily="34" charset="0"/>
                <a:cs typeface="Arial" panose="020B0604020202020204" pitchFamily="34" charset="0"/>
              </a:rPr>
              <a:t>Azure proporciona todo lo que necesita para crear, implementar y ejecutar la próxima aplicación nativa de la nube. Desde </a:t>
            </a:r>
            <a:r>
              <a:rPr lang="es-ES" sz="1800" dirty="0" err="1">
                <a:effectLst/>
                <a:latin typeface="Calibri" panose="020F0502020204030204" pitchFamily="34" charset="0"/>
                <a:ea typeface="Calibri" panose="020F0502020204030204" pitchFamily="34" charset="0"/>
                <a:cs typeface="Arial" panose="020B0604020202020204" pitchFamily="34" charset="0"/>
              </a:rPr>
              <a:t>Kubernetes</a:t>
            </a:r>
            <a:r>
              <a:rPr lang="es-ES" sz="1800" dirty="0">
                <a:effectLst/>
                <a:latin typeface="Calibri" panose="020F0502020204030204" pitchFamily="34" charset="0"/>
                <a:ea typeface="Calibri" panose="020F0502020204030204" pitchFamily="34" charset="0"/>
                <a:cs typeface="Arial" panose="020B0604020202020204" pitchFamily="34" charset="0"/>
              </a:rPr>
              <a:t> gestionado, contenedores sin servidor y funciones sin servidor, hasta bases de datos gestionadas a escala planetaria con modelos de IA, visión, voz, lenguaje y toma de decisiones de alta calidad. Y todo esto integrado a las herramientas que más te gustan como VS </a:t>
            </a:r>
            <a:r>
              <a:rPr lang="es-ES" sz="1800" dirty="0" err="1">
                <a:effectLst/>
                <a:latin typeface="Calibri" panose="020F0502020204030204" pitchFamily="34" charset="0"/>
                <a:ea typeface="Calibri" panose="020F0502020204030204" pitchFamily="34" charset="0"/>
                <a:cs typeface="Arial" panose="020B0604020202020204" pitchFamily="34" charset="0"/>
              </a:rPr>
              <a:t>Code</a:t>
            </a:r>
            <a:r>
              <a:rPr lang="es-ES" sz="1800" dirty="0">
                <a:effectLst/>
                <a:latin typeface="Calibri" panose="020F0502020204030204" pitchFamily="34" charset="0"/>
                <a:ea typeface="Calibri" panose="020F0502020204030204" pitchFamily="34" charset="0"/>
                <a:cs typeface="Arial" panose="020B0604020202020204" pitchFamily="34" charset="0"/>
              </a:rPr>
              <a:t> y GitHub</a:t>
            </a:r>
            <a:r>
              <a:rPr lang="en-US" sz="1800" dirty="0">
                <a:effectLst/>
                <a:latin typeface="Calibri" panose="020F0502020204030204" pitchFamily="34" charset="0"/>
                <a:ea typeface="Calibri" panose="020F0502020204030204" pitchFamily="34" charset="0"/>
                <a:cs typeface="Arial" panose="020B0604020202020204" pitchFamily="34" charset="0"/>
              </a:rPr>
              <a:t>.</a:t>
            </a:r>
            <a:br>
              <a:rPr lang="en-US" sz="1800" dirty="0">
                <a:effectLst/>
                <a:latin typeface="Calibri" panose="020F0502020204030204" pitchFamily="34" charset="0"/>
                <a:ea typeface="Calibri" panose="020F0502020204030204" pitchFamily="34" charset="0"/>
                <a:cs typeface="Arial" panose="020B0604020202020204" pitchFamily="34" charset="0"/>
              </a:rPr>
            </a:b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9/26/2024 7:11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99403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kern="100" dirty="0">
                <a:effectLst/>
                <a:latin typeface="Segoe UI" panose="020B0502040204020203" pitchFamily="34" charset="0"/>
                <a:ea typeface="Calibri" panose="020F0502020204030204" pitchFamily="34" charset="0"/>
                <a:cs typeface="Arial" panose="020B0604020202020204" pitchFamily="34" charset="0"/>
              </a:rPr>
              <a:t>Si bien cada empresa tiene un camino de crecimiento e innovación diferente, existen intereses y preocupaciones comunes, que van desde el apoyo a la innovación de nuevos productos hasta la gestión de riesgos, y cómo la nube puede ayudar con todo esto. 
Por ejemplo, a muchos líderes les entusiasma evolucionar los productos utilizando modelos de negocio "como servicio". Otros quieren utilizar todos sus datos, estén donde estén, y convertirlos en nuevos productos y servicios. 
En cuanto al desarrollo de aplicaciones, muchos de ustedes quieren acelerar la innovación, independientemente de dónde se ejecuten sus aplicaciones, ya sea en las instalaciones, en múltiples nubes o en el perímetro. Y casi todo el mundo quiere aprovechar la IA o el </a:t>
            </a:r>
            <a:r>
              <a:rPr lang="es-ES" sz="1800" kern="100" dirty="0" err="1">
                <a:effectLst/>
                <a:latin typeface="Segoe UI" panose="020B0502040204020203" pitchFamily="34" charset="0"/>
                <a:ea typeface="Calibri" panose="020F0502020204030204" pitchFamily="34" charset="0"/>
                <a:cs typeface="Arial" panose="020B0604020202020204" pitchFamily="34" charset="0"/>
              </a:rPr>
              <a:t>IoT</a:t>
            </a:r>
            <a:r>
              <a:rPr lang="es-ES" sz="1800" kern="100" dirty="0">
                <a:effectLst/>
                <a:latin typeface="Segoe UI" panose="020B0502040204020203" pitchFamily="34" charset="0"/>
                <a:ea typeface="Calibri" panose="020F0502020204030204" pitchFamily="34" charset="0"/>
                <a:cs typeface="Arial" panose="020B0604020202020204" pitchFamily="34" charset="0"/>
              </a:rPr>
              <a:t> para mejorar las operaciones. 
Por último, cada conversación incluye un debate sobre cómo la nube puede ayudar a cumplir con los cambiantes requisitos normativos y de cumplimiento, y a gestionar el riesgo. Los CIO y los CISO quieren saber especialmente que sus riesgos se gestionan protegiendo y gobernando todo su patrimonio digital, no solo sus recursos en la nube.</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9/26/2024 7:11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41808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r>
              <a:rPr lang="es-ES" sz="850" dirty="0">
                <a:latin typeface="Segoe UI"/>
                <a:cs typeface="Segoe UI"/>
              </a:rPr>
              <a:t>Estoy encantado de compartir que Wells Fargo, una de las instituciones financieras más grandes del mundo, está usando Azure Arc. 
Para atender a sus millones de clientes, usan Azure </a:t>
            </a:r>
            <a:r>
              <a:rPr lang="es-ES" sz="850" dirty="0" err="1">
                <a:latin typeface="Segoe UI"/>
                <a:cs typeface="Segoe UI"/>
              </a:rPr>
              <a:t>Kubernetes</a:t>
            </a:r>
            <a:r>
              <a:rPr lang="es-ES" sz="850" dirty="0">
                <a:latin typeface="Segoe UI"/>
                <a:cs typeface="Segoe UI"/>
              </a:rPr>
              <a:t> </a:t>
            </a:r>
            <a:r>
              <a:rPr lang="es-ES" sz="850" dirty="0" err="1">
                <a:latin typeface="Segoe UI"/>
                <a:cs typeface="Segoe UI"/>
              </a:rPr>
              <a:t>Service</a:t>
            </a:r>
            <a:r>
              <a:rPr lang="es-ES" sz="850" dirty="0">
                <a:latin typeface="Segoe UI"/>
                <a:cs typeface="Segoe UI"/>
              </a:rPr>
              <a:t>, también conocido como AKS, para habilitar una capa de orquestación común en sus aplicaciones basadas en </a:t>
            </a:r>
            <a:r>
              <a:rPr lang="es-ES" sz="850" dirty="0" err="1">
                <a:latin typeface="Segoe UI"/>
                <a:cs typeface="Segoe UI"/>
              </a:rPr>
              <a:t>Kubernetes</a:t>
            </a:r>
            <a:r>
              <a:rPr lang="es-ES" sz="850" dirty="0">
                <a:latin typeface="Segoe UI"/>
                <a:cs typeface="Segoe UI"/>
              </a:rPr>
              <a:t>. </a:t>
            </a:r>
            <a:br>
              <a:rPr lang="es-ES" sz="850" dirty="0">
                <a:latin typeface="Segoe UI"/>
                <a:cs typeface="Segoe UI"/>
              </a:rPr>
            </a:br>
            <a:br>
              <a:rPr lang="es-ES" sz="850" dirty="0">
                <a:latin typeface="Segoe UI"/>
                <a:cs typeface="Segoe UI"/>
              </a:rPr>
            </a:br>
            <a:r>
              <a:rPr lang="es-ES" sz="850" dirty="0">
                <a:latin typeface="Segoe UI"/>
                <a:cs typeface="Segoe UI"/>
              </a:rPr>
              <a:t>Pero Wells Fargo también tiene aplicaciones que no pueden ejecutarse en la nube pública. Ahora, están ampliando AKS para ejecutar el mismo AKS totalmente administrado en sus centros de datos de todo el mundo para las aplicaciones que deben permanecer en las instalaciones. 
Al usar Azure Arc como puente entre la nube pública y los entornos locales, Wells Fargo puede tener la misma experiencia en la administración de clústeres de AKS en Azure, en su centro de datos o en el perímetro. </a:t>
            </a:r>
            <a:br>
              <a:rPr lang="es-ES" sz="850" dirty="0">
                <a:latin typeface="Segoe UI"/>
                <a:cs typeface="Segoe UI"/>
              </a:rPr>
            </a:br>
            <a:br>
              <a:rPr lang="es-ES" sz="850" dirty="0">
                <a:latin typeface="Segoe UI"/>
                <a:cs typeface="Segoe UI"/>
              </a:rPr>
            </a:br>
            <a:r>
              <a:rPr lang="es-ES" sz="850" dirty="0">
                <a:latin typeface="Segoe UI"/>
                <a:cs typeface="Segoe UI"/>
              </a:rPr>
              <a:t>Al invertir en AKS, pudieron llevar esas mismas habilidades creadas a partir de la oferta en la nube a las instalaciones. Sus clústeres de AKS locales siempre están conectados a Azure a través de Azure Arc para ofrecer una experiencia de </a:t>
            </a:r>
            <a:r>
              <a:rPr lang="es-ES" sz="850" dirty="0" err="1">
                <a:latin typeface="Segoe UI"/>
                <a:cs typeface="Segoe UI"/>
              </a:rPr>
              <a:t>Kubernetes</a:t>
            </a:r>
            <a:r>
              <a:rPr lang="es-ES" sz="850" dirty="0">
                <a:latin typeface="Segoe UI"/>
                <a:cs typeface="Segoe UI"/>
              </a:rPr>
              <a:t> administrada fluida, coherente y a escala.</a:t>
            </a:r>
            <a:endParaRPr lang="en-US" sz="850" dirty="0">
              <a:latin typeface="Segoe UI"/>
              <a:cs typeface="Segoe U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9/26/2024 7:11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4059716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850" dirty="0">
                <a:latin typeface="Segoe UI"/>
                <a:cs typeface="Segoe UI"/>
              </a:rPr>
              <a:t>Siemens </a:t>
            </a:r>
            <a:r>
              <a:rPr lang="es-ES" sz="850" dirty="0" err="1">
                <a:latin typeface="Segoe UI"/>
                <a:cs typeface="Segoe UI"/>
              </a:rPr>
              <a:t>Healthineers</a:t>
            </a:r>
            <a:r>
              <a:rPr lang="es-ES" sz="850" dirty="0">
                <a:latin typeface="Segoe UI"/>
                <a:cs typeface="Segoe UI"/>
              </a:rPr>
              <a:t> es otro gran ejemplo de un cliente con una gran base de aplicaciones existentes que se están modernizando con Azure. 
Siemens </a:t>
            </a:r>
            <a:r>
              <a:rPr lang="es-ES" sz="850" dirty="0" err="1">
                <a:latin typeface="Segoe UI"/>
                <a:cs typeface="Segoe UI"/>
              </a:rPr>
              <a:t>Healthineers</a:t>
            </a:r>
            <a:r>
              <a:rPr lang="es-ES" sz="850" dirty="0">
                <a:latin typeface="Segoe UI"/>
                <a:cs typeface="Segoe UI"/>
              </a:rPr>
              <a:t> permite a los proveedores de atención médica digitalizar la atención médica. Proporcionan dispositivos de imágenes médicas como rayos X, ultrasonidos, escáneres, todo a través de plataformas de salud digital que llegan diariamente a más de cinco millones de pacientes en todo el mundo. 
Siemens eligió Azure Arc para implementar nuevas aplicaciones en sus escáneres médicos y otros equipos médicos en todo el mundo.  
Cuando llegó la pandemia, Siemens creó una nueva aplicación para ayudar a detectar el COVID-19. 
Aprovecharon Azure Arc para distribuir esta nueva aplicación a miles de dispositivos médicos a escala, en todo el mundo, con una administración y seguridad perfectas para todo su patrimonio de TI</a:t>
            </a:r>
            <a:r>
              <a:rPr lang="en-US" sz="850" dirty="0">
                <a:latin typeface="Segoe UI"/>
                <a:cs typeface="Segoe UI"/>
              </a:rPr>
              <a:t>.</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9/26/2024 7:11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3300885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kern="100" dirty="0">
              <a:effectLst/>
              <a:latin typeface="Segoe UI"/>
              <a:ea typeface="Calibri" panose="020F0502020204030204" pitchFamily="34" charset="0"/>
              <a:cs typeface="Segoe UI"/>
            </a:endParaRP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D86A7-EFC1-4C85-B932-E5CF00155D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311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r>
              <a:rPr lang="es-ES" sz="850" dirty="0">
                <a:latin typeface="Segoe UI"/>
                <a:cs typeface="Segoe UI"/>
              </a:rPr>
              <a:t>Los datos son los datos más importantes de una organización </a:t>
            </a:r>
            <a:r>
              <a:rPr lang="en-US" sz="850" b="1" dirty="0" err="1">
                <a:latin typeface="Segoe UI"/>
                <a:cs typeface="Segoe UI"/>
              </a:rPr>
              <a:t>Activo</a:t>
            </a:r>
            <a:r>
              <a:rPr lang="en-US" sz="850" b="1" dirty="0">
                <a:latin typeface="Segoe UI"/>
                <a:cs typeface="Segoe UI"/>
              </a:rPr>
              <a:t> </a:t>
            </a:r>
            <a:r>
              <a:rPr lang="en-US" sz="850" b="1" dirty="0" err="1">
                <a:latin typeface="Segoe UI"/>
                <a:cs typeface="Segoe UI"/>
              </a:rPr>
              <a:t>estratégico</a:t>
            </a:r>
            <a:r>
              <a:rPr lang="en-US" sz="850" b="1" dirty="0">
                <a:latin typeface="Segoe UI"/>
                <a:cs typeface="Segoe UI"/>
              </a:rPr>
              <a:t> y </a:t>
            </a:r>
            <a:r>
              <a:rPr lang="en-US" sz="850" b="1" dirty="0" err="1">
                <a:latin typeface="Segoe UI"/>
                <a:cs typeface="Segoe UI"/>
              </a:rPr>
              <a:t>valioso</a:t>
            </a:r>
            <a:r>
              <a:rPr lang="en-US" sz="850" b="1" dirty="0">
                <a:latin typeface="Segoe UI"/>
                <a:cs typeface="Segoe UI"/>
              </a:rPr>
              <a:t>. </a:t>
            </a:r>
            <a:endParaRPr lang="en-US" dirty="0"/>
          </a:p>
          <a:p>
            <a:pPr>
              <a:lnSpc>
                <a:spcPct val="100000"/>
              </a:lnSpc>
              <a:spcAft>
                <a:spcPts val="0"/>
              </a:spcAft>
            </a:pPr>
            <a:r>
              <a:rPr lang="es-ES" dirty="0"/>
              <a:t>También reconocemos que los datos suelen ser un componente crítico para sus aplicaciones. Habrá ocasiones, ya sea por proximidad, rendimiento o razones normativas, en las que necesite que los datos residan localmente en el perímetro., Estamos viendo que muchos de nuestros clientes aprovechan los servicios de Azure para permitir sus aspiraciones híbridas y </a:t>
            </a:r>
            <a:r>
              <a:rPr lang="es-ES" dirty="0" err="1"/>
              <a:t>multinube</a:t>
            </a:r>
            <a:r>
              <a:rPr lang="es-ES" dirty="0"/>
              <a:t>. </a:t>
            </a:r>
            <a:br>
              <a:rPr lang="es-ES" dirty="0"/>
            </a:br>
            <a:r>
              <a:rPr lang="es-ES" dirty="0"/>
              <a:t>
Según el informe </a:t>
            </a:r>
            <a:r>
              <a:rPr lang="es-ES" dirty="0" err="1"/>
              <a:t>Predict</a:t>
            </a:r>
            <a:r>
              <a:rPr lang="es-ES" dirty="0"/>
              <a:t> 2022 de Gartner, el 90% de las herramientas y plataformas de gestión de datos existentes que no admitan capacidades </a:t>
            </a:r>
            <a:r>
              <a:rPr lang="es-ES" dirty="0" err="1"/>
              <a:t>multinube</a:t>
            </a:r>
            <a:r>
              <a:rPr lang="es-ES" dirty="0"/>
              <a:t> e híbridas se desmantelarán hasta 2026. 
Queremos asegurarnos de que los clientes tengan una arquitectura modular y flexible de extremo a extremo para respaldar los crecientes requisitos de datos.</a:t>
            </a:r>
            <a:br>
              <a:rPr lang="es-ES" dirty="0"/>
            </a:br>
            <a:r>
              <a:rPr lang="es-ES" dirty="0"/>
              <a:t> Y los servicios de datos de Azure son, sin duda, uno de los que los clientes querrán utilizar para innovar. sus negocios. </a:t>
            </a:r>
            <a:br>
              <a:rPr lang="es-ES" dirty="0"/>
            </a:br>
            <a:br>
              <a:rPr lang="es-ES" dirty="0"/>
            </a:br>
            <a:r>
              <a:rPr lang="es-ES" dirty="0"/>
              <a:t>Los datos son los datos más importantes de una organización</a:t>
            </a:r>
            <a:r>
              <a:rPr lang="en-US" sz="850" dirty="0">
                <a:latin typeface="Segoe UI"/>
                <a:cs typeface="Segoe UI"/>
              </a:rPr>
              <a:t> </a:t>
            </a:r>
            <a:r>
              <a:rPr lang="en-US" sz="850" b="1" dirty="0" err="1">
                <a:latin typeface="Segoe UI"/>
                <a:cs typeface="Segoe UI"/>
              </a:rPr>
              <a:t>Activo</a:t>
            </a:r>
            <a:r>
              <a:rPr lang="en-US" sz="850" b="1" dirty="0">
                <a:latin typeface="Segoe UI"/>
                <a:cs typeface="Segoe UI"/>
              </a:rPr>
              <a:t> </a:t>
            </a:r>
            <a:r>
              <a:rPr lang="en-US" sz="850" b="1" dirty="0" err="1">
                <a:latin typeface="Segoe UI"/>
                <a:cs typeface="Segoe UI"/>
              </a:rPr>
              <a:t>estratégico</a:t>
            </a:r>
            <a:r>
              <a:rPr lang="en-US" sz="850" b="1" dirty="0">
                <a:latin typeface="Segoe UI"/>
                <a:cs typeface="Segoe UI"/>
              </a:rPr>
              <a:t> y </a:t>
            </a:r>
            <a:r>
              <a:rPr lang="en-US" sz="850" b="1" dirty="0" err="1">
                <a:latin typeface="Segoe UI"/>
                <a:cs typeface="Segoe UI"/>
              </a:rPr>
              <a:t>valioso</a:t>
            </a:r>
            <a:r>
              <a:rPr lang="en-US" sz="850" b="1" dirty="0">
                <a:latin typeface="Segoe UI"/>
                <a:cs typeface="Segoe UI"/>
              </a:rPr>
              <a:t>. </a:t>
            </a:r>
            <a:r>
              <a:rPr lang="es-ES" sz="850" dirty="0">
                <a:latin typeface="Segoe UI"/>
                <a:cs typeface="Segoe UI"/>
              </a:rPr>
              <a:t>Queremos que le resulte más fácil dar sentido a los datos y desbloquear nuevas oportunidades de negocio</a:t>
            </a:r>
            <a:r>
              <a:rPr lang="en-US" sz="850" dirty="0">
                <a:latin typeface="Segoe UI"/>
                <a:cs typeface="Segoe UI"/>
              </a:rPr>
              <a:t>. </a:t>
            </a:r>
            <a:endParaRPr lang="en-US" sz="850" dirty="0">
              <a:cs typeface="Segoe UI"/>
            </a:endParaRPr>
          </a:p>
          <a:p>
            <a:pPr>
              <a:lnSpc>
                <a:spcPct val="100000"/>
              </a:lnSpc>
              <a:spcAft>
                <a:spcPts val="0"/>
              </a:spcAft>
            </a:pPr>
            <a:r>
              <a:rPr lang="en-US" sz="850" dirty="0">
                <a:latin typeface="Segoe UI"/>
                <a:cs typeface="Segoe UI"/>
              </a:rPr>
              <a:t>  </a:t>
            </a:r>
            <a:endParaRPr lang="en-US" sz="850" dirty="0">
              <a:cs typeface="Segoe UI"/>
            </a:endParaRPr>
          </a:p>
          <a:p>
            <a:pPr>
              <a:lnSpc>
                <a:spcPct val="100000"/>
              </a:lnSpc>
              <a:spcAft>
                <a:spcPts val="0"/>
              </a:spcAft>
            </a:pPr>
            <a:r>
              <a:rPr lang="es-ES" sz="850" dirty="0">
                <a:latin typeface="Segoe UI"/>
                <a:cs typeface="Segoe UI"/>
              </a:rPr>
              <a:t>Estamos creando Azure Arc para ayudarle a aprovechar la información de los datos desde la nube hasta el perímetro. 
Con los servicios de datos habilitados para Azure Arc, puede:</a:t>
            </a:r>
            <a:r>
              <a:rPr lang="en-US" sz="850" dirty="0">
                <a:latin typeface="Segoe UI"/>
                <a:cs typeface="Segoe UI"/>
              </a:rPr>
              <a:t>: </a:t>
            </a:r>
            <a:endParaRPr lang="en-US" sz="850" dirty="0">
              <a:cs typeface="Segoe UI"/>
            </a:endParaRPr>
          </a:p>
          <a:p>
            <a:pPr marL="285750" indent="-285750">
              <a:lnSpc>
                <a:spcPct val="100000"/>
              </a:lnSpc>
              <a:spcAft>
                <a:spcPts val="0"/>
              </a:spcAft>
              <a:buFont typeface="Arial"/>
              <a:buChar char="•"/>
            </a:pPr>
            <a:r>
              <a:rPr lang="es-ES" sz="850" dirty="0">
                <a:latin typeface="Segoe UI"/>
                <a:cs typeface="Segoe UI"/>
              </a:rPr>
              <a:t>Acelere la innovación con datos en la nube y capacidades de IA.   
Mejore la eficiencia operativa y minimice los gastos generales de TI 
Y.. Reduzca la exposición al riesgo con la seguridad y la gobernanza de datos integradas</a:t>
            </a:r>
            <a:r>
              <a:rPr lang="en-US" sz="850" dirty="0">
                <a:latin typeface="Segoe UI"/>
                <a:cs typeface="Segoe UI"/>
              </a:rPr>
              <a:t>. </a:t>
            </a:r>
            <a:endParaRPr lang="en-US" sz="850" dirty="0">
              <a:cs typeface="Segoe UI"/>
            </a:endParaRPr>
          </a:p>
          <a:p>
            <a:endParaRPr lang="en-US" dirty="0">
              <a:latin typeface="Calibri"/>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9/26/2024 7:11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2578668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Segoe UI" panose="020B0502040204020203" pitchFamily="34" charset="0"/>
                <a:ea typeface="Calibri" panose="020F0502020204030204" pitchFamily="34" charset="0"/>
                <a:cs typeface="Arial" panose="020B0604020202020204" pitchFamily="34" charset="0"/>
              </a:rPr>
              <a:t>Con Azure Arc, </a:t>
            </a:r>
            <a:r>
              <a:rPr lang="en-US" sz="1800" kern="100" dirty="0" err="1">
                <a:effectLst/>
                <a:latin typeface="Segoe UI" panose="020B0502040204020203" pitchFamily="34" charset="0"/>
                <a:ea typeface="Calibri" panose="020F0502020204030204" pitchFamily="34" charset="0"/>
                <a:cs typeface="Arial" panose="020B0604020202020204" pitchFamily="34" charset="0"/>
              </a:rPr>
              <a:t>puede</a:t>
            </a:r>
            <a:r>
              <a:rPr lang="en-US" sz="1800" kern="100" dirty="0">
                <a:effectLst/>
                <a:latin typeface="Segoe UI" panose="020B0502040204020203"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ES" sz="1800" kern="1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Acelere la innovación a través de los datos en la nube y las capacidades de IA para crear aplicaciones de próxima generación y obtener información rápida y continua 
Mejore la eficiencia operativa y reduzca la sobrecarga de TI a través de automatizaciones en la nube y una gestión coherente
Reduzca la exposición al riesgo a través de soluciones integradas de seguridad multicapa y gobernanza de datos</a:t>
            </a:r>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3329F-9470-4FD9-ABBF-47F666E6F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111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dirty="0"/>
              <a:t>Con los servicios de datos habilitados para Azure Arc, llevamos lo mejor de Azure con sus capacidades de administración de datos en la nube a cualquier infraestructura, independientemente de dónde se encuentre. Esto podría ser en su entorno local existente, en otras nubes públicas e incluso en el perímetro, como hemos visto con nuestros clientes minoristas y de fabricación. Estos servicios pueden ejecutarse en cualquier lugar y aportar una experiencia optimizada muy necesaria en todas sus cargas de trabajo de datos. A continuación, te explicamos cómo hacerlo</a:t>
            </a:r>
            <a:r>
              <a:rPr lang="en-US" sz="1800" dirty="0"/>
              <a:t>: </a:t>
            </a:r>
          </a:p>
          <a:p>
            <a:endParaRPr lang="en-US" sz="1800" dirty="0"/>
          </a:p>
          <a:p>
            <a:r>
              <a:rPr lang="en-US" sz="1800" dirty="0"/>
              <a:t>1. </a:t>
            </a:r>
            <a:r>
              <a:rPr lang="es-ES" sz="1800" dirty="0"/>
              <a:t>Los servicios de datos habilitados para Azure Arc ofrecerán una experiencia "siempre actualizada". El fin del soporte puede ser cosa del pasado, puede beneficiarse de un entorno SQL perenne con las funciones más recientes y actualizaciones automatizadas sin tiempo de inactividad para maximizar la eficiencia y minimizar las interrupciones
2. Obtenga una protección multicapa líder en la industria con seguridad integrada. Con un cifrado completo, que incluye el cifrado de base de datos transparente y </a:t>
            </a:r>
            <a:r>
              <a:rPr lang="es-ES" sz="1800" dirty="0" err="1"/>
              <a:t>Always</a:t>
            </a:r>
            <a:r>
              <a:rPr lang="es-ES" sz="1800" dirty="0"/>
              <a:t> </a:t>
            </a:r>
            <a:r>
              <a:rPr lang="es-ES" sz="1800" dirty="0" err="1"/>
              <a:t>Encrypted</a:t>
            </a:r>
            <a:r>
              <a:rPr lang="es-ES" sz="1800" dirty="0"/>
              <a:t>, así como el control de acceso y la directiva basados en roles de Azure, sus datos están protegidos por potentes capacidades de seguridad locales y de Azure.
3. Optimice el rendimiento de sus aplicaciones escalando hacia arriba y hacia abajo en función de las necesidades de su aplicación, sin necesidad de tiempo de inactividad. Logre eficiencias de costos pagando solo por lo que usa y elimine las licencias que a menudo se basan en el uso máximo esperado. 
4. Con Azure Arc, sus equipos pueden aprovechar las herramientas con las que ya están familiarizados.  Esa coherencia se traduce en una experiencia de desarrollo y operaciones enormemente simplificada al reducir la sobrecarga. Implemente una MI SQL de 3 réplicas con alta disponibilidad completa en 2 minutos con un solo clic, en comparación con horas. Obtenga una vista unificada del rendimiento de sus consultas, la capacidad de almacenamiento y los registros de errores mediante paneles de control directamente desde la supervisión integrada</a:t>
            </a:r>
            <a:r>
              <a:rPr lang="en-US" sz="1800" dirty="0"/>
              <a:t>. </a:t>
            </a:r>
          </a:p>
          <a:p>
            <a:endParaRPr lang="en-US" sz="1800" dirty="0"/>
          </a:p>
          <a:p>
            <a:r>
              <a:rPr lang="es-ES" sz="1800" dirty="0"/>
              <a:t>Y todas estas características son totalmente compatibles, incluso sin conexión directa y continua a Azure. Por lo tanto, desde el núcleo de su centro de datos hasta el centro de cualquier lugar, tendrá lo que necesita para mantener en funcionamiento las cargas de trabajo de su base de datos</a:t>
            </a:r>
            <a:r>
              <a:rPr lang="en-US" sz="1800"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3329F-9470-4FD9-ABBF-47F666E6F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392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s-ES" sz="1800" kern="1200" dirty="0">
                <a:solidFill>
                  <a:srgbClr val="000000"/>
                </a:solidFill>
                <a:effectLst/>
                <a:latin typeface="Segoe UI" panose="020B0502040204020203" pitchFamily="34" charset="0"/>
                <a:ea typeface="Times New Roman" panose="02020603050405020304" pitchFamily="18" charset="0"/>
              </a:rPr>
              <a:t>Una vez que tenga todas sus bases de datos operativas ejecutándose de manera coherente en todos los entornos, hablemos de cómo habilitamos una canalización completa de aprendizaje automático para descubrir esa valiosa información de sus datos. 
Con el aprendizaje automático habilitado para Azure Arc, obtiene capacidades completas de los servicios de aprendizaje automático de Azure para crear, entrenar, validar e implementar modelos de aprendizaje automático en el centro de datos, el sitio perimetral o incluso otras nubes. Estos son algunos patrones de uso de canalizaciones de ML totalmente automatizados que hemos visto en la industria</a:t>
            </a:r>
            <a:r>
              <a:rPr lang="en-US" sz="1800" kern="1200" dirty="0">
                <a:solidFill>
                  <a:srgbClr val="000000"/>
                </a:solidFill>
                <a:effectLst/>
                <a:latin typeface="Segoe UI" panose="020B0502040204020203" pitchFamily="34" charset="0"/>
                <a:ea typeface="Times New Roman" panose="02020603050405020304" pitchFamily="18" charset="0"/>
              </a:rPr>
              <a:t>:</a:t>
            </a:r>
          </a:p>
          <a:p>
            <a:pPr marL="285750" marR="0" indent="-285750">
              <a:spcBef>
                <a:spcPts val="0"/>
              </a:spcBef>
              <a:spcAft>
                <a:spcPts val="600"/>
              </a:spcAft>
              <a:buFont typeface="Arial" panose="020B0604020202020204" pitchFamily="34" charset="0"/>
              <a:buChar char="•"/>
            </a:pPr>
            <a:r>
              <a:rPr lang="es-ES" sz="1800" kern="1200" dirty="0">
                <a:solidFill>
                  <a:srgbClr val="000000"/>
                </a:solidFill>
                <a:effectLst/>
                <a:latin typeface="Segoe UI" panose="020B0502040204020203" pitchFamily="34" charset="0"/>
                <a:ea typeface="Times New Roman" panose="02020603050405020304" pitchFamily="18" charset="0"/>
              </a:rPr>
              <a:t>En primer lugar, puede entrenar el modelo en la nube para aprovechar la elasticidad de proceso de la infraestructura en la nube y la capacidad de almacenamiento masivo de datos y, a continuación, implementar el modelo en el entorno local para cumplir los requisitos de latencia de seguridad e inferencia.
Como alternativa, puede entrenar el modelo local para los requisitos de privacidad y residencia de datos y, a continuación, implementar el modelo en la nube para el acceso global al modelo desde las aplicaciones.
Por último, puede entrenar e implementar modelos en las instalaciones para obtener un aprendizaje automático totalmente confidencial, manteniendo tanto los datos como el modelo en las instalaciones</a:t>
            </a:r>
            <a:r>
              <a:rPr lang="en-US" sz="1800" kern="1200" dirty="0">
                <a:solidFill>
                  <a:srgbClr val="000000"/>
                </a:solidFill>
                <a:effectLst/>
                <a:latin typeface="Segoe UI" panose="020B0502040204020203" pitchFamily="34" charset="0"/>
                <a:ea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3329F-9470-4FD9-ABBF-47F666E6F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070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r>
              <a:rPr lang="es-ES" sz="850" dirty="0">
                <a:latin typeface="Segoe UI"/>
                <a:cs typeface="Segoe UI"/>
              </a:rPr>
              <a:t>Los icónicos tractores verdes John Deere son una vista familiar en los campos de todo el mundo</a:t>
            </a:r>
            <a:r>
              <a:rPr lang="en-US" sz="850" dirty="0">
                <a:latin typeface="Segoe UI"/>
                <a:cs typeface="Segoe UI"/>
              </a:rPr>
              <a:t>. </a:t>
            </a:r>
            <a:endParaRPr lang="en-US" dirty="0"/>
          </a:p>
          <a:p>
            <a:pPr>
              <a:lnSpc>
                <a:spcPct val="100000"/>
              </a:lnSpc>
              <a:spcAft>
                <a:spcPts val="0"/>
              </a:spcAft>
            </a:pPr>
            <a:r>
              <a:rPr lang="en-US" sz="850" dirty="0">
                <a:latin typeface="Segoe UI"/>
                <a:cs typeface="Segoe UI"/>
              </a:rPr>
              <a:t>  </a:t>
            </a:r>
            <a:endParaRPr lang="en-US" sz="850" dirty="0">
              <a:cs typeface="Segoe UI"/>
            </a:endParaRPr>
          </a:p>
          <a:p>
            <a:pPr>
              <a:lnSpc>
                <a:spcPct val="100000"/>
              </a:lnSpc>
              <a:spcAft>
                <a:spcPts val="0"/>
              </a:spcAft>
            </a:pPr>
            <a:r>
              <a:rPr lang="es-ES" sz="850" dirty="0">
                <a:latin typeface="Segoe UI"/>
                <a:cs typeface="Segoe UI"/>
              </a:rPr>
              <a:t>Con una cartera de tecnología bien surtida que abarca plataformas en la nube, centros de datos locales y dispositivos periféricos en las fábricas, la estrategia de modernización de John Deere aprovecha al máximo sus activos al tiempo que cultiva un camino para el futuro</a:t>
            </a:r>
            <a:r>
              <a:rPr lang="en-US" sz="850" dirty="0">
                <a:latin typeface="Segoe UI"/>
                <a:cs typeface="Segoe UI"/>
              </a:rPr>
              <a:t>. </a:t>
            </a:r>
            <a:endParaRPr lang="en-US" sz="850" dirty="0">
              <a:cs typeface="Segoe UI"/>
            </a:endParaRPr>
          </a:p>
          <a:p>
            <a:pPr>
              <a:lnSpc>
                <a:spcPct val="100000"/>
              </a:lnSpc>
              <a:spcAft>
                <a:spcPts val="0"/>
              </a:spcAft>
            </a:pPr>
            <a:r>
              <a:rPr lang="en-US" sz="850" dirty="0">
                <a:latin typeface="Segoe UI"/>
                <a:cs typeface="Segoe UI"/>
              </a:rPr>
              <a:t>  </a:t>
            </a:r>
            <a:endParaRPr lang="en-US" sz="850" dirty="0">
              <a:cs typeface="Segoe UI"/>
            </a:endParaRPr>
          </a:p>
          <a:p>
            <a:r>
              <a:rPr lang="es-ES" sz="850" dirty="0">
                <a:latin typeface="Segoe UI"/>
                <a:cs typeface="Segoe UI"/>
              </a:rPr>
              <a:t>Junto con SQL </a:t>
            </a:r>
            <a:r>
              <a:rPr lang="es-ES" sz="850" dirty="0" err="1">
                <a:latin typeface="Segoe UI"/>
                <a:cs typeface="Segoe UI"/>
              </a:rPr>
              <a:t>Managed</a:t>
            </a:r>
            <a:r>
              <a:rPr lang="es-ES" sz="850" dirty="0">
                <a:latin typeface="Segoe UI"/>
                <a:cs typeface="Segoe UI"/>
              </a:rPr>
              <a:t> </a:t>
            </a:r>
            <a:r>
              <a:rPr lang="es-ES" sz="850" dirty="0" err="1">
                <a:latin typeface="Segoe UI"/>
                <a:cs typeface="Segoe UI"/>
              </a:rPr>
              <a:t>Instance</a:t>
            </a:r>
            <a:r>
              <a:rPr lang="es-ES" sz="850" dirty="0">
                <a:latin typeface="Segoe UI"/>
                <a:cs typeface="Segoe UI"/>
              </a:rPr>
              <a:t> habilitado para Azure Arc, John Deere ayuda a conectar los puntos en todos estos entornos y pone el poder de la nube a trabajar en la infraestructura existente de la empresa. </a:t>
            </a:r>
            <a:br>
              <a:rPr lang="es-ES" sz="850" dirty="0">
                <a:latin typeface="Segoe UI"/>
                <a:cs typeface="Segoe UI"/>
              </a:rPr>
            </a:br>
            <a:br>
              <a:rPr lang="es-ES" sz="850" dirty="0">
                <a:latin typeface="Segoe UI"/>
                <a:cs typeface="Segoe UI"/>
              </a:rPr>
            </a:br>
            <a:r>
              <a:rPr lang="es-ES" sz="850" dirty="0">
                <a:latin typeface="Segoe UI"/>
                <a:cs typeface="Segoe UI"/>
              </a:rPr>
              <a:t>¿El resultado? Una vista unificada de las operaciones en todas las plataformas que gira en torno a Azure Arc, lo que ayuda a John Deere a optimizar las operaciones de fabricación</a:t>
            </a:r>
            <a:r>
              <a:rPr lang="en-US" sz="850" dirty="0">
                <a:latin typeface="Segoe UI"/>
                <a:cs typeface="Segoe UI"/>
              </a:rPr>
              <a:t>. </a:t>
            </a:r>
            <a:endParaRPr lang="en-US" sz="850" dirty="0">
              <a:cs typeface="Segoe U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9/26/2024 7:11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164843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D86A7-EFC1-4C85-B932-E5CF00155D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8582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r>
              <a:rPr lang="es-ES" sz="850" dirty="0">
                <a:latin typeface="Segoe UI"/>
                <a:cs typeface="Segoe UI"/>
              </a:rPr>
              <a:t>Hablemos de seguridad. 
En Microsoft, la seguridad está en el centro de todo lo que hacemos. Invertimos más de mil millones de dólares al año en seguridad y empleamos a miles de ingenieros para garantizar que nuestro software y servicios sean seguros. Y esto incluye Azure. 
Con Azure Arc, llevamos los últimos servicios de seguridad y gobernanza de Azure, así como las prácticas centradas en Azure, a entornos distribuidos a través de Azure Arc para que pueda</a:t>
            </a:r>
            <a:r>
              <a:rPr lang="en-US" dirty="0"/>
              <a:t>… </a:t>
            </a:r>
          </a:p>
          <a:p>
            <a:pPr marL="285750" indent="-285750">
              <a:lnSpc>
                <a:spcPct val="100000"/>
              </a:lnSpc>
              <a:spcAft>
                <a:spcPts val="0"/>
              </a:spcAft>
              <a:buFont typeface="Arial"/>
              <a:buChar char="•"/>
            </a:pPr>
            <a:r>
              <a:rPr lang="en-US" sz="850" dirty="0">
                <a:latin typeface="Segoe UI"/>
                <a:cs typeface="Segoe UI"/>
              </a:rPr>
              <a:t>…</a:t>
            </a:r>
            <a:r>
              <a:rPr lang="es-ES" sz="850" dirty="0">
                <a:latin typeface="Segoe UI"/>
                <a:cs typeface="Segoe UI"/>
              </a:rPr>
              <a:t>Utilice la detección, la respuesta y el análisis de amenazas de última generación para sus activos digitales en cualquier lugar. 
proteja todas sus aplicaciones, ya sea que se ejecuten en máquinas virtuales, contenedores o PaaS, con planes de protección contra amenazas específicos para la carga de trabajo. 
y adaptarse fácilmente a través de la visibilidad dinámica, el cumplimiento y la auditoría</a:t>
            </a:r>
          </a:p>
          <a:p>
            <a:pPr marL="285750" indent="-285750">
              <a:lnSpc>
                <a:spcPct val="100000"/>
              </a:lnSpc>
              <a:spcAft>
                <a:spcPts val="0"/>
              </a:spcAft>
              <a:buFont typeface="Arial"/>
              <a:buChar char="•"/>
            </a:pPr>
            <a:endParaRPr lang="es-ES" sz="850" dirty="0">
              <a:latin typeface="Segoe UI"/>
              <a:cs typeface="Segoe UI"/>
            </a:endParaRPr>
          </a:p>
          <a:p>
            <a:pPr marL="0" indent="0">
              <a:lnSpc>
                <a:spcPct val="100000"/>
              </a:lnSpc>
              <a:spcAft>
                <a:spcPts val="0"/>
              </a:spcAft>
              <a:buFont typeface="Arial"/>
              <a:buNone/>
            </a:pPr>
            <a:r>
              <a:rPr lang="es-ES" dirty="0"/>
              <a:t>Y puede fomentar la colaboración entre equipos a través de herramientas compartidas para aplicaciones, datos e infraestructura.</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9/26/2024 7:11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401716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49">
              <a:defRPr/>
            </a:pPr>
            <a:r>
              <a:rPr kumimoji="0" lang="es-ES" b="0" i="0" u="none" strike="noStrike" kern="0" cap="none" spc="0" normalizeH="0" baseline="0" noProof="0" dirty="0">
                <a:ln>
                  <a:noFill/>
                </a:ln>
                <a:effectLst/>
                <a:uLnTx/>
                <a:uFillTx/>
              </a:rPr>
              <a:t>Antes de hacer eso, echemos un vistazo a las tendencias generales de la industria en la actualidad.</a:t>
            </a:r>
            <a:r>
              <a:rPr lang="en-US" sz="850" kern="0" dirty="0">
                <a:latin typeface="Segoe UI"/>
                <a:cs typeface="Segoe UI"/>
              </a:rPr>
              <a:t>  </a:t>
            </a:r>
            <a:endParaRPr lang="en-US" dirty="0"/>
          </a:p>
          <a:p>
            <a:pPr defTabSz="914049">
              <a:defRPr/>
            </a:pPr>
            <a:r>
              <a:rPr kumimoji="0" lang="es-ES" sz="850" b="0" i="0" u="none" strike="noStrike" kern="0" cap="none" spc="0" normalizeH="0" baseline="0" noProof="0" dirty="0">
                <a:ln>
                  <a:noFill/>
                </a:ln>
                <a:effectLst/>
                <a:uLnTx/>
                <a:uFillTx/>
                <a:latin typeface="Segoe UI"/>
                <a:cs typeface="Segoe UI"/>
              </a:rPr>
              <a:t>Los fabricantes se enfrentan a cambios disruptivos</a:t>
            </a:r>
          </a:p>
          <a:p>
            <a:pPr marL="171450" indent="-171450" defTabSz="914049">
              <a:buFont typeface="Arial" panose="020B0604020202020204" pitchFamily="34" charset="0"/>
              <a:buChar char="•"/>
              <a:defRPr/>
            </a:pPr>
            <a:r>
              <a:rPr kumimoji="0" lang="es-ES" sz="850" b="0" i="0" u="none" strike="noStrike" kern="0" cap="none" spc="0" normalizeH="0" baseline="0" noProof="0" dirty="0">
                <a:ln>
                  <a:noFill/>
                </a:ln>
                <a:effectLst/>
                <a:uLnTx/>
                <a:uFillTx/>
                <a:latin typeface="Segoe UI"/>
                <a:cs typeface="Segoe UI"/>
              </a:rPr>
              <a:t>Construya fábricas más ágiles 
Crear cadenas de suministro más resilientes 
Interactúa con los clientes de nuevas maneras</a:t>
            </a:r>
            <a:endParaRPr lang="en-US" sz="850" dirty="0">
              <a:latin typeface="Segoe UI"/>
              <a:cs typeface="Segoe UI"/>
            </a:endParaRPr>
          </a:p>
          <a:p>
            <a:r>
              <a:rPr lang="en-US" sz="850" kern="0" dirty="0">
                <a:latin typeface="Segoe UI"/>
                <a:cs typeface="Segoe UI"/>
              </a:rPr>
              <a:t>  </a:t>
            </a:r>
            <a:endParaRPr lang="en-US" dirty="0"/>
          </a:p>
          <a:p>
            <a:r>
              <a:rPr lang="es-ES" kern="0" dirty="0"/>
              <a:t>Los minoristas están adoptando una mentalidad digital </a:t>
            </a:r>
            <a:r>
              <a:rPr lang="es-ES" kern="0" dirty="0" err="1"/>
              <a:t>first</a:t>
            </a:r>
            <a:endParaRPr lang="es-ES" kern="0" dirty="0"/>
          </a:p>
          <a:p>
            <a:pPr marL="171450" indent="-171450">
              <a:buFont typeface="Arial" panose="020B0604020202020204" pitchFamily="34" charset="0"/>
              <a:buChar char="•"/>
            </a:pPr>
            <a:r>
              <a:rPr kumimoji="0" lang="es-ES" sz="850" b="0" i="0" u="none" strike="noStrike" kern="0" cap="none" spc="0" normalizeH="0" baseline="0" noProof="0" dirty="0" err="1">
                <a:ln>
                  <a:noFill/>
                </a:ln>
                <a:effectLst/>
                <a:uLnTx/>
                <a:uFillTx/>
                <a:latin typeface="Segoe UI"/>
                <a:cs typeface="Segoe UI"/>
              </a:rPr>
              <a:t>Reimagina</a:t>
            </a:r>
            <a:r>
              <a:rPr kumimoji="0" lang="es-ES" sz="850" b="0" i="0" u="none" strike="noStrike" kern="0" cap="none" spc="0" normalizeH="0" baseline="0" noProof="0" dirty="0">
                <a:ln>
                  <a:noFill/>
                </a:ln>
                <a:effectLst/>
                <a:uLnTx/>
                <a:uFillTx/>
                <a:latin typeface="Segoe UI"/>
                <a:cs typeface="Segoe UI"/>
              </a:rPr>
              <a:t> las experiencias de venta en persona 
Ofrezca experiencias en línea diferenciadas 
Conozca al cliente y empodere a los empleados</a:t>
            </a:r>
            <a:r>
              <a:rPr lang="en-US" sz="850" kern="0" dirty="0">
                <a:latin typeface="Segoe UI"/>
                <a:cs typeface="Segoe UI"/>
              </a:rPr>
              <a:t> </a:t>
            </a:r>
            <a:endParaRPr lang="en-US" sz="850" dirty="0">
              <a:latin typeface="Segoe UI"/>
              <a:cs typeface="Segoe UI"/>
            </a:endParaRPr>
          </a:p>
          <a:p>
            <a:r>
              <a:rPr lang="es-ES" sz="850" kern="0" dirty="0">
                <a:latin typeface="Segoe UI"/>
                <a:cs typeface="Segoe UI"/>
              </a:rPr>
              <a:t>Impactos continuos en el sistema de salud</a:t>
            </a:r>
          </a:p>
          <a:p>
            <a:pPr marL="171450" indent="-171450">
              <a:buFont typeface="Arial" panose="020B0604020202020204" pitchFamily="34" charset="0"/>
              <a:buChar char="•"/>
            </a:pPr>
            <a:r>
              <a:rPr kumimoji="0" lang="es-ES" sz="850" b="0" i="0" u="none" strike="noStrike" kern="0" cap="none" spc="0" normalizeH="0" baseline="0" noProof="0" dirty="0">
                <a:ln>
                  <a:noFill/>
                </a:ln>
                <a:effectLst/>
                <a:uLnTx/>
                <a:uFillTx/>
                <a:latin typeface="Segoe UI"/>
                <a:cs typeface="Segoe UI"/>
              </a:rPr>
              <a:t>Mejorar la participación de los pacientes 
Potencie la colaboración del equipo de salud 
Mejore la información clínica y operativa</a:t>
            </a:r>
            <a:r>
              <a:rPr lang="en-US" sz="850" kern="0" dirty="0">
                <a:latin typeface="Segoe UI"/>
                <a:cs typeface="Segoe UI"/>
              </a:rPr>
              <a:t>  </a:t>
            </a:r>
            <a:endParaRPr lang="en-US" dirty="0"/>
          </a:p>
          <a:p>
            <a:pPr marL="0" indent="0">
              <a:buFont typeface="Arial" panose="020B0604020202020204" pitchFamily="34" charset="0"/>
              <a:buNone/>
            </a:pPr>
            <a:r>
              <a:rPr lang="es-ES" sz="850" kern="0" dirty="0">
                <a:latin typeface="Segoe UI"/>
                <a:cs typeface="Segoe UI"/>
              </a:rPr>
              <a:t>Las tecnologías de próxima generación están impulsando las finanzas </a:t>
            </a:r>
          </a:p>
          <a:p>
            <a:pPr marL="171450" indent="-171450">
              <a:buFont typeface="Arial" panose="020B0604020202020204" pitchFamily="34" charset="0"/>
              <a:buChar char="•"/>
            </a:pPr>
            <a:r>
              <a:rPr lang="es-ES" sz="850" kern="0" dirty="0">
                <a:latin typeface="Segoe UI"/>
                <a:cs typeface="Segoe UI"/>
              </a:rPr>
              <a:t>
Modernizar los pagos y el </a:t>
            </a:r>
            <a:r>
              <a:rPr lang="es-ES" sz="850" kern="0" dirty="0" err="1">
                <a:latin typeface="Segoe UI"/>
                <a:cs typeface="Segoe UI"/>
              </a:rPr>
              <a:t>core</a:t>
            </a:r>
            <a:r>
              <a:rPr lang="es-ES" sz="850" kern="0" dirty="0">
                <a:latin typeface="Segoe UI"/>
                <a:cs typeface="Segoe UI"/>
              </a:rPr>
              <a:t> bancario 
Gestione el riesgo en toda la organización 
Lucha contra la delincuencia financiera</a:t>
            </a:r>
            <a:endParaRPr lang="en-US" sz="1200" kern="0" dirty="0">
              <a:solidFill>
                <a:srgbClr val="FFFFFF"/>
              </a:solidFill>
              <a:latin typeface="Segoe UI Semibold"/>
              <a:cs typeface="Segoe UI Semibold"/>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D86A7-EFC1-4C85-B932-E5CF00155D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779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a:p>
            <a:pPr marL="0" marR="0">
              <a:lnSpc>
                <a:spcPct val="107000"/>
              </a:lnSpc>
              <a:spcBef>
                <a:spcPts val="0"/>
              </a:spcBef>
              <a:spcAft>
                <a:spcPts val="800"/>
              </a:spcAft>
            </a:pPr>
            <a:r>
              <a:rPr lang="en-US" sz="1800" kern="100" dirty="0">
                <a:effectLst/>
                <a:latin typeface="Segoe UI" panose="020B0502040204020203" pitchFamily="34" charset="0"/>
                <a:ea typeface="Calibri" panose="020F0502020204030204" pitchFamily="34" charset="0"/>
                <a:cs typeface="Arial" panose="020B0604020202020204" pitchFamily="34" charset="0"/>
              </a:rPr>
              <a:t>Con Azure Arc, </a:t>
            </a:r>
            <a:r>
              <a:rPr lang="en-US" sz="1800" kern="100" dirty="0" err="1">
                <a:effectLst/>
                <a:latin typeface="Segoe UI" panose="020B0502040204020203" pitchFamily="34" charset="0"/>
                <a:ea typeface="Calibri" panose="020F0502020204030204" pitchFamily="34" charset="0"/>
                <a:cs typeface="Arial" panose="020B0604020202020204" pitchFamily="34" charset="0"/>
              </a:rPr>
              <a:t>puede</a:t>
            </a:r>
            <a:r>
              <a:rPr lang="en-US" sz="1800" kern="100" dirty="0">
                <a:effectLst/>
                <a:latin typeface="Segoe UI" panose="020B0502040204020203" pitchFamily="34" charset="0"/>
                <a:ea typeface="Calibri" panose="020F0502020204030204" pitchFamily="34" charset="0"/>
                <a:cs typeface="Arial" panose="020B0604020202020204" pitchFamily="34" charset="0"/>
              </a:rPr>
              <a:t>:</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s-ES" sz="1800" dirty="0">
                <a:effectLst/>
                <a:latin typeface="Segoe UI" panose="020B0502040204020203" pitchFamily="34" charset="0"/>
                <a:ea typeface="Calibri" panose="020F0502020204030204" pitchFamily="34" charset="0"/>
                <a:cs typeface="Arial" panose="020B0604020202020204" pitchFamily="34" charset="0"/>
              </a:rPr>
              <a:t>Aproveche las herramientas nativas de la nube para la administración de la postura de seguridad, que le ayudarán a comprender su situación de seguridad actual y a tomar las medidas necesarias para mejorarla.
En segundo lugar, puede aprovechar la detección, la respuesta y el análisis de amenazas basados en la nube que son específicos de las cargas de trabajo.
Y, por último, puede usar Azure Arc para habilitar el funcionamiento central y la gobernanza de diversos entornos, lo que facilita la adaptación a los cambios en los requisitos y los estándares de cumplimiento a través de la visibilidad, el cumplimiento y la auditoría dinámicos</a:t>
            </a:r>
            <a:r>
              <a:rPr lang="en-US" sz="1800" dirty="0">
                <a:effectLst/>
                <a:latin typeface="Segoe UI" panose="020B0502040204020203"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3329F-9470-4FD9-ABBF-47F666E6F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313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dirty="0"/>
              <a:t>Ahora hablemos un poco más de las soluciones específicas, empezando por los servidores habilitados para Arc, que le permiten aprovechar estos servicios de seguridad y gobernanza nativos de la nube.
Los servidores habilitados para Azure Arc le permiten administrar servidores físicos y máquinas virtuales de Windows y Linux hospedados fuera de Azure, en su red corporativa u otro proveedor de nube. Esta experiencia de administración está diseñada para ser coherente con la forma en que se administran las máquinas virtuales nativas de Azure</a:t>
            </a:r>
            <a:r>
              <a:rPr lang="en-US" b="0" i="0" dirty="0">
                <a:solidFill>
                  <a:srgbClr val="171717"/>
                </a:solidFill>
                <a:effectLst/>
                <a:latin typeface="Segoe UI" panose="020B0502040204020203" pitchFamily="34" charset="0"/>
              </a:rPr>
              <a:t>, </a:t>
            </a:r>
            <a:r>
              <a:rPr lang="es-ES" b="1" i="0" dirty="0">
                <a:solidFill>
                  <a:srgbClr val="171717"/>
                </a:solidFill>
                <a:effectLst/>
                <a:latin typeface="Segoe UI" panose="020B0502040204020203" pitchFamily="34" charset="0"/>
              </a:rPr>
              <a:t>mediante el uso de construcciones estándar de Azure, como Azure </a:t>
            </a:r>
            <a:r>
              <a:rPr lang="es-ES" b="1" i="0" dirty="0" err="1">
                <a:solidFill>
                  <a:srgbClr val="171717"/>
                </a:solidFill>
                <a:effectLst/>
                <a:latin typeface="Segoe UI" panose="020B0502040204020203" pitchFamily="34" charset="0"/>
              </a:rPr>
              <a:t>Policy</a:t>
            </a:r>
            <a:r>
              <a:rPr lang="es-ES" b="1" i="0" dirty="0">
                <a:solidFill>
                  <a:srgbClr val="171717"/>
                </a:solidFill>
                <a:effectLst/>
                <a:latin typeface="Segoe UI" panose="020B0502040204020203" pitchFamily="34" charset="0"/>
              </a:rPr>
              <a:t>, Microsoft Defender </a:t>
            </a:r>
            <a:r>
              <a:rPr lang="es-ES" b="1" i="0" dirty="0" err="1">
                <a:solidFill>
                  <a:srgbClr val="171717"/>
                </a:solidFill>
                <a:effectLst/>
                <a:latin typeface="Segoe UI" panose="020B0502040204020203" pitchFamily="34" charset="0"/>
              </a:rPr>
              <a:t>for</a:t>
            </a:r>
            <a:r>
              <a:rPr lang="es-ES" b="1" i="0" dirty="0">
                <a:solidFill>
                  <a:srgbClr val="171717"/>
                </a:solidFill>
                <a:effectLst/>
                <a:latin typeface="Segoe UI" panose="020B0502040204020203" pitchFamily="34" charset="0"/>
              </a:rPr>
              <a:t> Cloud, Azure </a:t>
            </a:r>
            <a:r>
              <a:rPr lang="es-ES" b="1" i="0" dirty="0" err="1">
                <a:solidFill>
                  <a:srgbClr val="171717"/>
                </a:solidFill>
                <a:effectLst/>
                <a:latin typeface="Segoe UI" panose="020B0502040204020203" pitchFamily="34" charset="0"/>
              </a:rPr>
              <a:t>Update</a:t>
            </a:r>
            <a:r>
              <a:rPr lang="es-ES" b="1" i="0" dirty="0">
                <a:solidFill>
                  <a:srgbClr val="171717"/>
                </a:solidFill>
                <a:effectLst/>
                <a:latin typeface="Segoe UI" panose="020B0502040204020203" pitchFamily="34" charset="0"/>
              </a:rPr>
              <a:t> Management, Microsoft </a:t>
            </a:r>
            <a:r>
              <a:rPr lang="es-ES" b="1" i="0" dirty="0" err="1">
                <a:solidFill>
                  <a:srgbClr val="171717"/>
                </a:solidFill>
                <a:effectLst/>
                <a:latin typeface="Segoe UI" panose="020B0502040204020203" pitchFamily="34" charset="0"/>
              </a:rPr>
              <a:t>Sentinel</a:t>
            </a:r>
            <a:r>
              <a:rPr lang="es-ES" b="1" i="0" dirty="0">
                <a:solidFill>
                  <a:srgbClr val="171717"/>
                </a:solidFill>
                <a:effectLst/>
                <a:latin typeface="Segoe UI" panose="020B0502040204020203" pitchFamily="34" charset="0"/>
              </a:rPr>
              <a:t> y Azure Monitor, para que tenga una forma coherente de administrar los servidores que se ejecutan en cualquier lugar</a:t>
            </a:r>
            <a:r>
              <a:rPr lang="en-US" b="1" i="0" dirty="0">
                <a:solidFill>
                  <a:srgbClr val="171717"/>
                </a:solidFill>
                <a:effectLst/>
                <a:latin typeface="Segoe UI" panose="020B0502040204020203" pitchFamily="34" charset="0"/>
              </a:rPr>
              <a:t>.</a:t>
            </a:r>
          </a:p>
          <a:p>
            <a:pPr algn="l"/>
            <a:endParaRPr lang="en-US" b="0" i="0" dirty="0">
              <a:solidFill>
                <a:srgbClr val="171717"/>
              </a:solidFill>
              <a:effectLst/>
              <a:latin typeface="Segoe UI" panose="020B0502040204020203" pitchFamily="34" charset="0"/>
            </a:endParaRPr>
          </a:p>
          <a:p>
            <a:pPr algn="l"/>
            <a:r>
              <a:rPr lang="es-ES" b="0" i="0" dirty="0">
                <a:solidFill>
                  <a:srgbClr val="171717"/>
                </a:solidFill>
                <a:effectLst/>
                <a:latin typeface="Segoe UI" panose="020B0502040204020203" pitchFamily="34" charset="0"/>
              </a:rPr>
              <a:t>Cuando una máquina híbrida está conectada a Azure, se convierte en una máquina conectada y se trata como un recurso en Azure. Cada máquina conectada tiene un ID de recurso, lo que permite que la máquina se incluya en un grupo de recursos</a:t>
            </a:r>
            <a:r>
              <a:rPr lang="en-US" b="0" i="0" dirty="0">
                <a:solidFill>
                  <a:srgbClr val="171717"/>
                </a:solidFill>
                <a:effectLst/>
                <a:latin typeface="Segoe UI" panose="020B0502040204020203" pitchFamily="34" charset="0"/>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3329F-9470-4FD9-ABBF-47F666E6F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579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ES" dirty="0">
                <a:cs typeface="Calibri"/>
              </a:rPr>
              <a:t>Con VMware habilitado para Arc, puede realizar operaciones de ciclo de vida, como iniciar, detener, crear, escalar, cambiar el tamaño y eliminar, de sus máquinas virtuales de VM </a:t>
            </a:r>
            <a:r>
              <a:rPr lang="es-ES" dirty="0" err="1">
                <a:cs typeface="Calibri"/>
              </a:rPr>
              <a:t>vSphere</a:t>
            </a:r>
            <a:r>
              <a:rPr lang="es-ES" dirty="0">
                <a:cs typeface="Calibri"/>
              </a:rPr>
              <a:t> que están alojadas en su propio centro de datos o en AVS. 
Todas estas actividades se pueden gobernar por Azure RBAC, lo que permite a los equipos aprovisionar máquinas virtuales a petición. 
Con el panel Control de Azure como único lugar de control, puede examinar todas las máquinas virtuales en los centros de datos. También puede detectar e incorporar nuevas máquinas virtuales de VMware en Azure.
Llevar las máquinas virtuales a Azure le permite aprovechar toda la cartera de servicios de administración de Azure, como Azure Security Center, Azure </a:t>
            </a:r>
            <a:r>
              <a:rPr lang="es-ES" dirty="0" err="1">
                <a:cs typeface="Calibri"/>
              </a:rPr>
              <a:t>Policies</a:t>
            </a:r>
            <a:r>
              <a:rPr lang="es-ES" dirty="0">
                <a:cs typeface="Calibri"/>
              </a:rPr>
              <a:t>, Azure Monitor y otros.</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3329F-9470-4FD9-ABBF-47F666E6F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7526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Héroes: gestión, gobernanza y seguridad: el mayor valor para los clientes</a:t>
            </a:r>
            <a:r>
              <a:rPr lang="en-US" dirty="0"/>
              <a:t>.</a:t>
            </a:r>
          </a:p>
          <a:p>
            <a:endParaRPr lang="en-US" dirty="0"/>
          </a:p>
          <a:p>
            <a:pPr marL="171450" indent="-171450">
              <a:buFont typeface="Arial" panose="020B0604020202020204" pitchFamily="34" charset="0"/>
              <a:buChar char="•"/>
            </a:pPr>
            <a:r>
              <a:rPr lang="en-US" dirty="0" err="1"/>
              <a:t>Administración</a:t>
            </a:r>
            <a:r>
              <a:rPr lang="en-US" dirty="0"/>
              <a:t>:</a:t>
            </a:r>
          </a:p>
          <a:p>
            <a:pPr marL="628650" lvl="1" indent="-171450">
              <a:buFont typeface="Arial" panose="020B0604020202020204" pitchFamily="34" charset="0"/>
              <a:buChar char="•"/>
            </a:pPr>
            <a:r>
              <a:rPr lang="en-US" dirty="0"/>
              <a:t>Vista </a:t>
            </a:r>
            <a:r>
              <a:rPr lang="en-US" dirty="0" err="1"/>
              <a:t>única</a:t>
            </a:r>
            <a:r>
              <a:rPr lang="en-US" dirty="0"/>
              <a:t>– </a:t>
            </a:r>
            <a:r>
              <a:rPr lang="en-US" b="1" dirty="0" err="1"/>
              <a:t>Experiencia</a:t>
            </a:r>
            <a:r>
              <a:rPr lang="en-US" b="1" dirty="0"/>
              <a:t> de Azure Portal que le </a:t>
            </a:r>
            <a:r>
              <a:rPr lang="en-US" b="1" dirty="0" err="1"/>
              <a:t>permite</a:t>
            </a:r>
            <a:r>
              <a:rPr lang="en-US" b="1" dirty="0"/>
              <a:t> </a:t>
            </a:r>
            <a:r>
              <a:rPr lang="en-US" b="1" dirty="0" err="1"/>
              <a:t>ver</a:t>
            </a:r>
            <a:r>
              <a:rPr lang="en-US" b="1" dirty="0"/>
              <a:t> </a:t>
            </a:r>
            <a:r>
              <a:rPr lang="en-US" b="1" dirty="0" err="1"/>
              <a:t>todo</a:t>
            </a:r>
            <a:r>
              <a:rPr lang="en-US" b="1" dirty="0"/>
              <a:t> SQL Server </a:t>
            </a:r>
            <a:r>
              <a:rPr lang="en-US" b="1" dirty="0" err="1"/>
              <a:t>conectado</a:t>
            </a:r>
            <a:r>
              <a:rPr lang="en-US" b="1" dirty="0"/>
              <a:t> a Arc </a:t>
            </a:r>
            <a:r>
              <a:rPr lang="en-US" dirty="0"/>
              <a:t>(</a:t>
            </a:r>
            <a:r>
              <a:rPr lang="es-ES" dirty="0"/>
              <a:t>local o en otras nubes), además de los recursos de Azure SQL. Aspiración final: podría administrar SQL Server en un solo lugar. Gestión de inventario y etiquetas mediante </a:t>
            </a:r>
            <a:r>
              <a:rPr lang="es-ES" dirty="0" err="1"/>
              <a:t>Resource</a:t>
            </a:r>
            <a:r>
              <a:rPr lang="es-ES" dirty="0"/>
              <a:t> </a:t>
            </a:r>
            <a:r>
              <a:rPr lang="es-ES" dirty="0" err="1"/>
              <a:t>Graph</a:t>
            </a:r>
            <a:r>
              <a:rPr lang="es-ES" dirty="0"/>
              <a:t> para aumentar la visibilidad de todo el patrimonio de datos
La evaluación técnica totalmente automatizada (igual que la evaluación de las máquinas virtuales de Azure SQL) puede hacer </a:t>
            </a:r>
            <a:r>
              <a:rPr lang="es-ES" b="1" dirty="0"/>
              <a:t>evaluación automatizada de la configuración de la seguridad, disponibilidad, rendimiento, escalabilidad,</a:t>
            </a:r>
            <a:r>
              <a:rPr lang="en-US" dirty="0"/>
              <a:t>etc. </a:t>
            </a:r>
            <a:r>
              <a:rPr lang="es-ES" dirty="0"/>
              <a:t>Puede recibir un informe. La evaluación es gratuita</a:t>
            </a:r>
            <a:r>
              <a:rPr lang="en-US"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err="1"/>
              <a:t>Gobernanza</a:t>
            </a:r>
            <a:r>
              <a:rPr lang="en-US" dirty="0"/>
              <a:t>:</a:t>
            </a:r>
          </a:p>
          <a:p>
            <a:pPr marL="628650" lvl="1" indent="-171450">
              <a:buFont typeface="Arial" panose="020B0604020202020204" pitchFamily="34" charset="0"/>
              <a:buChar char="•"/>
            </a:pPr>
            <a:r>
              <a:rPr lang="es-ES" dirty="0"/>
              <a:t>Directivas de acceso de </a:t>
            </a:r>
            <a:r>
              <a:rPr lang="es-ES" dirty="0" err="1"/>
              <a:t>Purview</a:t>
            </a:r>
            <a:r>
              <a:rPr lang="es-ES" dirty="0"/>
              <a:t>, no integración completa de </a:t>
            </a:r>
            <a:r>
              <a:rPr lang="es-ES" dirty="0" err="1"/>
              <a:t>Purview</a:t>
            </a:r>
            <a:r>
              <a:rPr lang="es-ES" dirty="0"/>
              <a:t>. Microsoft </a:t>
            </a:r>
            <a:r>
              <a:rPr lang="es-ES" b="1" i="0" dirty="0" err="1">
                <a:solidFill>
                  <a:srgbClr val="FFFFFF"/>
                </a:solidFill>
                <a:effectLst/>
                <a:latin typeface="-apple-system"/>
              </a:rPr>
              <a:t>Purview</a:t>
            </a:r>
            <a:r>
              <a:rPr lang="es-ES" b="1" i="0" dirty="0">
                <a:solidFill>
                  <a:srgbClr val="FFFFFF"/>
                </a:solidFill>
                <a:effectLst/>
                <a:latin typeface="-apple-system"/>
              </a:rPr>
              <a:t> permite a los clientes tener un sitio de gobernanza central para las directivas de acceso para la autorización y la autenticación</a:t>
            </a:r>
            <a:r>
              <a:rPr lang="en-US" b="0" i="0" dirty="0">
                <a:solidFill>
                  <a:srgbClr val="FFFFFF"/>
                </a:solidFill>
                <a:effectLst/>
                <a:latin typeface="-apple-system"/>
              </a:rPr>
              <a:t> </a:t>
            </a:r>
            <a:r>
              <a:rPr lang="es-ES" b="0" i="0" dirty="0">
                <a:solidFill>
                  <a:srgbClr val="FFFFFF"/>
                </a:solidFill>
                <a:effectLst/>
                <a:latin typeface="-apple-system"/>
              </a:rPr>
              <a:t>sin tener que crear scripts complejos para el inicio de sesión y los permisos en SQL Server</a:t>
            </a:r>
            <a:r>
              <a:rPr lang="en-US" dirty="0"/>
              <a:t>.</a:t>
            </a:r>
          </a:p>
          <a:p>
            <a:pPr marL="171450" indent="-171450">
              <a:buFont typeface="Arial" panose="020B0604020202020204" pitchFamily="34" charset="0"/>
              <a:buChar char="•"/>
            </a:pPr>
            <a:r>
              <a:rPr lang="en-US" dirty="0" err="1"/>
              <a:t>Seguridad</a:t>
            </a:r>
            <a:r>
              <a:rPr lang="en-US" dirty="0"/>
              <a:t>:</a:t>
            </a:r>
          </a:p>
          <a:p>
            <a:pPr marL="628650" lvl="1" indent="-171450">
              <a:buFont typeface="Arial" panose="020B0604020202020204" pitchFamily="34" charset="0"/>
              <a:buChar char="•"/>
            </a:pPr>
            <a:r>
              <a:rPr lang="es-ES" dirty="0"/>
              <a:t>Microsoft Defender: la solución de seguridad en la nube de Microsoft que ahora se lleva a los datos locales. Microsoft Defender para Azure SQL incluye funciones que se pueden usar para detectar y mitigar posibles vulnerabilidades de base de datos </a:t>
            </a:r>
            <a:r>
              <a:rPr lang="en-US" b="0" i="0" u="sng" dirty="0">
                <a:solidFill>
                  <a:srgbClr val="171717"/>
                </a:solidFill>
                <a:effectLst/>
                <a:latin typeface="Segoe UI" panose="020B0502040204020203" pitchFamily="34" charset="0"/>
              </a:rPr>
              <a:t>(Microsoft Defender para Azure SQL: </a:t>
            </a:r>
            <a:r>
              <a:rPr lang="en-US" b="0" i="0" u="sng" dirty="0" err="1">
                <a:solidFill>
                  <a:srgbClr val="171717"/>
                </a:solidFill>
                <a:effectLst/>
                <a:latin typeface="Segoe UI" panose="020B0502040204020203" pitchFamily="34" charset="0"/>
              </a:rPr>
              <a:t>ventajas</a:t>
            </a:r>
            <a:r>
              <a:rPr lang="en-US" b="0" i="0" u="sng" dirty="0">
                <a:solidFill>
                  <a:srgbClr val="171717"/>
                </a:solidFill>
                <a:effectLst/>
                <a:latin typeface="Segoe UI" panose="020B0502040204020203" pitchFamily="34" charset="0"/>
              </a:rPr>
              <a:t> y </a:t>
            </a:r>
            <a:r>
              <a:rPr lang="en-US" b="0" i="0" u="sng" dirty="0" err="1">
                <a:solidFill>
                  <a:srgbClr val="171717"/>
                </a:solidFill>
                <a:effectLst/>
                <a:latin typeface="Segoe UI" panose="020B0502040204020203" pitchFamily="34" charset="0"/>
              </a:rPr>
              <a:t>características</a:t>
            </a:r>
            <a:r>
              <a:rPr lang="en-US" b="0" i="0" u="sng" dirty="0">
                <a:solidFill>
                  <a:srgbClr val="171717"/>
                </a:solidFill>
                <a:effectLst/>
                <a:latin typeface="Segoe UI" panose="020B0502040204020203" pitchFamily="34" charset="0"/>
              </a:rPr>
              <a:t> | Microsoft Learn)</a:t>
            </a:r>
            <a:endParaRPr lang="en-US" u="sng" dirty="0"/>
          </a:p>
          <a:p>
            <a:pPr marL="628650" lvl="1" indent="-171450">
              <a:buFont typeface="Arial" panose="020B0604020202020204" pitchFamily="34" charset="0"/>
              <a:buChar char="•"/>
            </a:pPr>
            <a:r>
              <a:rPr lang="es-ES" dirty="0"/>
              <a:t>Inicio de sesión único: inicio de sesión único con Active </a:t>
            </a:r>
            <a:r>
              <a:rPr lang="es-ES" dirty="0" err="1"/>
              <a:t>Directory</a:t>
            </a:r>
            <a:r>
              <a:rPr lang="es-ES" dirty="0"/>
              <a:t>. Las soluciones de inicio de sesión único (SSO) permiten a los usuarios iniciar sesión en varias aplicaciones con un solo conjunto de credenciales. 
AAD (solo SQL22)</a:t>
            </a:r>
            <a:endParaRPr lang="en-US" dirty="0"/>
          </a:p>
          <a:p>
            <a:r>
              <a:rPr lang="es-ES" dirty="0" err="1"/>
              <a:t>Retroportación</a:t>
            </a:r>
            <a:r>
              <a:rPr lang="es-ES" dirty="0"/>
              <a:t>: todas las características funcionan con SQL Server 2012/2014 y versiones posteriores, con la excepción de AAD (solo SQL22)
Disponibilidad: todas las funciones están disponibles</a:t>
            </a:r>
            <a:endParaRPr lang="en-US" dirty="0"/>
          </a:p>
          <a:p>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9/26/2024 7:11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27700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latin typeface="Segoe UI Light"/>
                <a:ea typeface="MS PGothic"/>
                <a:cs typeface="Segoe UI Light"/>
              </a:rPr>
              <a:t>Si desea comprar ESU, impleméntelas a través de Azure Arc. Azure Arc es un puente que amplía la plataforma Azure para proteger, ver, organizar y controlar el inventario de TI en cualquier lugar. Con Azure Arc, las ventajas comienzan con una visibilidad más clara de todo el patrimonio, de modo que pueda ver qué servidores de fin de soporte técnico no están cubiertos por las ESU. A continuación, puede implementar fácilmente los parches de ESU y otras actualizaciones a escala con políticas integradas. Sin mencionar que estos parches de ESU están disponibles a una tarifa menor si los implementa a través de Azure Arc &lt;más información solo interna aquí</a:t>
            </a:r>
            <a:r>
              <a:rPr lang="en-US" dirty="0">
                <a:latin typeface="Segoe UI Light"/>
                <a:ea typeface="MS PGothic"/>
                <a:cs typeface="Segoe UI Light"/>
              </a:rPr>
              <a:t>: https://gearup.microsoft.com/download/8ce68c97-b5f0-4e5f-f12d-08dafefbb29c&gt;</a:t>
            </a:r>
          </a:p>
          <a:p>
            <a:endParaRPr lang="en-US" dirty="0"/>
          </a:p>
          <a:p>
            <a:r>
              <a:rPr lang="es-ES" dirty="0"/>
              <a:t>¡Pero los beneficios no se detienen ahí! Puede mejorar aún más la seguridad, la visibilidad y la gobernanza de su patrimonio local ampliando los servicios nativos de la nube de Azure, como Defender </a:t>
            </a:r>
            <a:r>
              <a:rPr lang="es-ES" dirty="0" err="1"/>
              <a:t>for</a:t>
            </a:r>
            <a:r>
              <a:rPr lang="es-ES" dirty="0"/>
              <a:t> Cloud, </a:t>
            </a:r>
            <a:r>
              <a:rPr lang="es-ES" dirty="0" err="1"/>
              <a:t>Sentinel</a:t>
            </a:r>
            <a:r>
              <a:rPr lang="es-ES" dirty="0"/>
              <a:t>, </a:t>
            </a:r>
            <a:r>
              <a:rPr lang="es-ES" dirty="0" err="1"/>
              <a:t>Policy</a:t>
            </a:r>
            <a:r>
              <a:rPr lang="es-ES" dirty="0"/>
              <a:t> y Monitor, a los servidores locales, lo que le proporciona un primer paso fácil para operar en un mundo nativo de la nube.</a:t>
            </a:r>
            <a:endParaRPr lang="en-US" dirty="0"/>
          </a:p>
        </p:txBody>
      </p:sp>
      <p:sp>
        <p:nvSpPr>
          <p:cNvPr id="4" name="Header Placeholder 3"/>
          <p:cNvSpPr>
            <a:spLocks noGrp="1"/>
          </p:cNvSpPr>
          <p:nvPr>
            <p:ph type="hdr" sz="quarter"/>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1025"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4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Segoe UI" panose="020B0502040204020203" pitchFamily="34" charset="0"/>
              </a:rPr>
              <a:t>© 2016 Microsoft Corporation. All rights reserved. MICROSOFT MAKES NO WARRANTIES, EXPRESS, IMPLIED OR STATUTORY, AS TO THE INFORMATION IN THIS PRESENTATION.</a:t>
            </a:r>
            <a:endParaRPr kumimoji="0" lang="en-US" altLang="en-US" sz="400" b="0" i="0" u="none" strike="noStrike" kern="1200" cap="none" spc="0" normalizeH="0" baseline="0" noProof="0" dirty="0">
              <a:ln>
                <a:noFill/>
              </a:ln>
              <a:solidFill>
                <a:prstClr val="black"/>
              </a:solidFill>
              <a:effectLst/>
              <a:uLnTx/>
              <a:uFillTx/>
              <a:latin typeface="Segoe UI" panose="020B0502040204020203" pitchFamily="34" charset="0"/>
              <a:ea typeface="MS PGothic" panose="020B0600070205080204" pitchFamily="34" charset="-128"/>
              <a:cs typeface="Segoe UI" panose="020B0502040204020203" pitchFamily="34" charset="0"/>
            </a:endParaRPr>
          </a:p>
        </p:txBody>
      </p:sp>
      <p:sp>
        <p:nvSpPr>
          <p:cNvPr id="6" name="Date Placeholder 5"/>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9A4159-9432-43D2-A6C8-D31629EC134D}" type="datetime8">
              <a:rPr kumimoji="0" lang="en-US" altLang="en-US" sz="1200" b="0" i="0" u="none" strike="noStrike" kern="1200" cap="none" spc="0" normalizeH="0" baseline="0" noProof="0" smtClean="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9/26/2024 7:11 PM</a:t>
            </a:fld>
            <a:endParaRPr kumimoji="0" lang="en-US" altLang="en-US" sz="1200" b="0" i="0" u="none" strike="noStrike" kern="1200" cap="none" spc="0" normalizeH="0" baseline="0" noProof="0" dirty="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6804F6-91AC-4CF2-9BA0-260D75A83CC3}" type="slidenum">
              <a:rPr kumimoji="0" lang="en-US" altLang="en-US" sz="1200" b="0" i="0" u="none" strike="noStrike" kern="1200" cap="none" spc="0" normalizeH="0" baseline="0" noProof="0" smtClean="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dirty="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Tree>
    <p:extLst>
      <p:ext uri="{BB962C8B-B14F-4D97-AF65-F5344CB8AC3E}">
        <p14:creationId xmlns:p14="http://schemas.microsoft.com/office/powerpoint/2010/main" val="1299158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100" b="0" i="0" dirty="0">
                <a:solidFill>
                  <a:srgbClr val="171717"/>
                </a:solidFill>
                <a:effectLst/>
                <a:latin typeface="Segoe UI" panose="020B0502040204020203" pitchFamily="34" charset="0"/>
              </a:rPr>
              <a:t>Defender </a:t>
            </a:r>
            <a:r>
              <a:rPr lang="es-ES" sz="1100" b="0" i="0" dirty="0" err="1">
                <a:solidFill>
                  <a:srgbClr val="171717"/>
                </a:solidFill>
                <a:effectLst/>
                <a:latin typeface="Segoe UI" panose="020B0502040204020203" pitchFamily="34" charset="0"/>
              </a:rPr>
              <a:t>for</a:t>
            </a:r>
            <a:r>
              <a:rPr lang="es-ES" sz="1100" b="0" i="0" dirty="0">
                <a:solidFill>
                  <a:srgbClr val="171717"/>
                </a:solidFill>
                <a:effectLst/>
                <a:latin typeface="Segoe UI" panose="020B0502040204020203" pitchFamily="34" charset="0"/>
              </a:rPr>
              <a:t> Cloud es una herramienta para la administración de la posición de seguridad y la protección contra amenazas. Fortalece la posición de seguridad de los recursos en la nube y, con sus planes integrados de Microsoft Defender, Defender </a:t>
            </a:r>
            <a:r>
              <a:rPr lang="es-ES" sz="1100" b="0" i="0" dirty="0" err="1">
                <a:solidFill>
                  <a:srgbClr val="171717"/>
                </a:solidFill>
                <a:effectLst/>
                <a:latin typeface="Segoe UI" panose="020B0502040204020203" pitchFamily="34" charset="0"/>
              </a:rPr>
              <a:t>for</a:t>
            </a:r>
            <a:r>
              <a:rPr lang="es-ES" sz="1100" b="0" i="0" dirty="0">
                <a:solidFill>
                  <a:srgbClr val="171717"/>
                </a:solidFill>
                <a:effectLst/>
                <a:latin typeface="Segoe UI" panose="020B0502040204020203" pitchFamily="34" charset="0"/>
              </a:rPr>
              <a:t> Cloud protege las cargas de trabajo que se ejecutan en Azure, plataformas híbridas y otras plataformas en la nube.
Defender </a:t>
            </a:r>
            <a:r>
              <a:rPr lang="es-ES" sz="1100" b="0" i="0" dirty="0" err="1">
                <a:solidFill>
                  <a:srgbClr val="171717"/>
                </a:solidFill>
                <a:effectLst/>
                <a:latin typeface="Segoe UI" panose="020B0502040204020203" pitchFamily="34" charset="0"/>
              </a:rPr>
              <a:t>for</a:t>
            </a:r>
            <a:r>
              <a:rPr lang="es-ES" sz="1100" b="0" i="0" dirty="0">
                <a:solidFill>
                  <a:srgbClr val="171717"/>
                </a:solidFill>
                <a:effectLst/>
                <a:latin typeface="Segoe UI" panose="020B0502040204020203" pitchFamily="34" charset="0"/>
              </a:rPr>
              <a:t> Cloud proporciona las herramientas necesarias para proteger los recursos, realizar un seguimiento de la posición de seguridad, protegerse contra ataques cibernéticos y simplificar la administración de la seguridad. Dado que está integrado de forma nativa, la implementación de Defender </a:t>
            </a:r>
            <a:r>
              <a:rPr lang="es-ES" sz="1100" b="0" i="0" dirty="0" err="1">
                <a:solidFill>
                  <a:srgbClr val="171717"/>
                </a:solidFill>
                <a:effectLst/>
                <a:latin typeface="Segoe UI" panose="020B0502040204020203" pitchFamily="34" charset="0"/>
              </a:rPr>
              <a:t>for</a:t>
            </a:r>
            <a:r>
              <a:rPr lang="es-ES" sz="1100" b="0" i="0" dirty="0">
                <a:solidFill>
                  <a:srgbClr val="171717"/>
                </a:solidFill>
                <a:effectLst/>
                <a:latin typeface="Segoe UI" panose="020B0502040204020203" pitchFamily="34" charset="0"/>
              </a:rPr>
              <a:t> Cloud es sencilla, ya que proporciona un aprovisionamiento automático sencillo para proteger los recursos de forma predeterminada.
Defender </a:t>
            </a:r>
            <a:r>
              <a:rPr lang="es-ES" sz="1100" b="0" i="0" dirty="0" err="1">
                <a:solidFill>
                  <a:srgbClr val="171717"/>
                </a:solidFill>
                <a:effectLst/>
                <a:latin typeface="Segoe UI" panose="020B0502040204020203" pitchFamily="34" charset="0"/>
              </a:rPr>
              <a:t>for</a:t>
            </a:r>
            <a:r>
              <a:rPr lang="es-ES" sz="1100" b="0" i="0" dirty="0">
                <a:solidFill>
                  <a:srgbClr val="171717"/>
                </a:solidFill>
                <a:effectLst/>
                <a:latin typeface="Segoe UI" panose="020B0502040204020203" pitchFamily="34" charset="0"/>
              </a:rPr>
              <a:t> Cloud satisface tres necesidades vitales a medida que administra la seguridad de sus recursos y cargas de trabajo en la nube y en el entorno local</a:t>
            </a:r>
            <a:r>
              <a:rPr lang="en-US" sz="1100" b="0" i="0" dirty="0">
                <a:solidFill>
                  <a:srgbClr val="171717"/>
                </a:solidFill>
                <a:effectLst/>
                <a:latin typeface="Segoe UI" panose="020B0502040204020203" pitchFamily="34" charset="0"/>
              </a:rPr>
              <a:t>:</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kern="1200" dirty="0">
              <a:solidFill>
                <a:schemeClr val="tx1"/>
              </a:solidFill>
              <a:effectLst/>
              <a:latin typeface="Segoe UI Light" pitchFamily="34" charset="0"/>
              <a:ea typeface="+mn-ea"/>
              <a:cs typeface="+mn-cs"/>
            </a:endParaRPr>
          </a:p>
          <a:p>
            <a:pPr marL="228600" marR="0" lvl="0" indent="-228600" algn="l" defTabSz="932742" rtl="0" eaLnBrk="1" fontAlgn="auto" latinLnBrk="0" hangingPunct="1">
              <a:lnSpc>
                <a:spcPct val="90000"/>
              </a:lnSpc>
              <a:spcBef>
                <a:spcPts val="0"/>
              </a:spcBef>
              <a:spcAft>
                <a:spcPts val="340"/>
              </a:spcAft>
              <a:buClrTx/>
              <a:buSzTx/>
              <a:buFontTx/>
              <a:buAutoNum type="arabicParenR"/>
              <a:tabLst/>
              <a:defRPr/>
            </a:pPr>
            <a:r>
              <a:rPr lang="es-ES" sz="900" kern="1200" dirty="0">
                <a:solidFill>
                  <a:schemeClr val="tx1"/>
                </a:solidFill>
                <a:effectLst/>
                <a:latin typeface="Segoe UI Light" pitchFamily="34" charset="0"/>
                <a:ea typeface="+mn-ea"/>
                <a:cs typeface="+mn-cs"/>
              </a:rPr>
              <a:t>Evaluación continua: comprenda su postura de seguridad actual en sus recursos híbridos y </a:t>
            </a:r>
            <a:r>
              <a:rPr lang="es-ES" sz="900" kern="1200" dirty="0" err="1">
                <a:solidFill>
                  <a:schemeClr val="tx1"/>
                </a:solidFill>
                <a:effectLst/>
                <a:latin typeface="Segoe UI Light" pitchFamily="34" charset="0"/>
                <a:ea typeface="+mn-ea"/>
                <a:cs typeface="+mn-cs"/>
              </a:rPr>
              <a:t>multinube</a:t>
            </a:r>
            <a:r>
              <a:rPr lang="es-ES" sz="900" kern="1200" dirty="0">
                <a:solidFill>
                  <a:schemeClr val="tx1"/>
                </a:solidFill>
                <a:effectLst/>
                <a:latin typeface="Segoe UI Light" pitchFamily="34" charset="0"/>
                <a:ea typeface="+mn-ea"/>
                <a:cs typeface="+mn-cs"/>
              </a:rPr>
              <a:t> y le proporcione una </a:t>
            </a:r>
            <a:r>
              <a:rPr lang="es-ES" sz="900" b="1" kern="1200" dirty="0">
                <a:solidFill>
                  <a:schemeClr val="tx1"/>
                </a:solidFill>
                <a:effectLst/>
                <a:latin typeface="Segoe UI Light" pitchFamily="34" charset="0"/>
                <a:ea typeface="+mn-ea"/>
                <a:cs typeface="+mn-cs"/>
              </a:rPr>
              <a:t>puntuación de seguridad</a:t>
            </a:r>
            <a:r>
              <a:rPr lang="es-ES" sz="900" kern="1200" dirty="0">
                <a:solidFill>
                  <a:schemeClr val="tx1"/>
                </a:solidFill>
                <a:effectLst/>
                <a:latin typeface="Segoe UI Light" pitchFamily="34" charset="0"/>
                <a:ea typeface="+mn-ea"/>
                <a:cs typeface="+mn-cs"/>
              </a:rPr>
              <a:t>: una puntuación única para que pueda saber, de un vistazo, su situación de seguridad actual: cuanto mayor sea la puntuación, menor será el nivel de riesgo identificado.</a:t>
            </a:r>
            <a:r>
              <a:rPr lang="en-US" sz="1100" b="0" i="0" dirty="0">
                <a:solidFill>
                  <a:srgbClr val="171717"/>
                </a:solidFill>
                <a:effectLst/>
                <a:latin typeface="Segoe UI" panose="020B0502040204020203" pitchFamily="34" charset="0"/>
              </a:rPr>
              <a:t>.</a:t>
            </a:r>
          </a:p>
          <a:p>
            <a:pPr marL="228600" marR="0" lvl="0" indent="-228600" algn="l" defTabSz="932742" rtl="0" eaLnBrk="1" fontAlgn="auto" latinLnBrk="0" hangingPunct="1">
              <a:lnSpc>
                <a:spcPct val="90000"/>
              </a:lnSpc>
              <a:spcBef>
                <a:spcPts val="0"/>
              </a:spcBef>
              <a:spcAft>
                <a:spcPts val="340"/>
              </a:spcAft>
              <a:buClrTx/>
              <a:buSzTx/>
              <a:buFontTx/>
              <a:buAutoNum type="arabicParenR"/>
              <a:tabLst/>
              <a:defRPr/>
            </a:pPr>
            <a:endParaRPr lang="en-US" sz="1100" b="0" i="0" kern="1200" dirty="0">
              <a:solidFill>
                <a:srgbClr val="171717"/>
              </a:solidFill>
              <a:effectLst/>
              <a:latin typeface="Segoe UI" panose="020B0502040204020203" pitchFamily="34" charset="0"/>
              <a:ea typeface="+mn-ea"/>
              <a:cs typeface="+mn-cs"/>
            </a:endParaRPr>
          </a:p>
          <a:p>
            <a:pPr marL="228600" marR="0" lvl="0" indent="-228600" algn="l" defTabSz="932742" rtl="0" eaLnBrk="1" fontAlgn="auto" latinLnBrk="0" hangingPunct="1">
              <a:lnSpc>
                <a:spcPct val="90000"/>
              </a:lnSpc>
              <a:spcBef>
                <a:spcPts val="0"/>
              </a:spcBef>
              <a:spcAft>
                <a:spcPts val="340"/>
              </a:spcAft>
              <a:buClrTx/>
              <a:buSzTx/>
              <a:buFontTx/>
              <a:buAutoNum type="arabicParenR"/>
              <a:tabLst/>
              <a:defRPr/>
            </a:pPr>
            <a:r>
              <a:rPr lang="es-ES" sz="1100" b="0" i="0" kern="1200" dirty="0">
                <a:solidFill>
                  <a:srgbClr val="171717"/>
                </a:solidFill>
                <a:effectLst/>
                <a:latin typeface="Segoe UI" panose="020B0502040204020203" pitchFamily="34" charset="0"/>
                <a:ea typeface="+mn-ea"/>
                <a:cs typeface="+mn-cs"/>
              </a:rPr>
              <a:t>Seguro: refuerce todos los recursos y servicios conectados con recomendaciones de seguridad. Tareas de endurecimiento personalizadas y priorizadas para mejorar tu postura. Para implementar una recomendación, siga los pasos de corrección detallados que se proporcionan en la recomendación. Para muchas recomendaciones, Defender </a:t>
            </a:r>
            <a:r>
              <a:rPr lang="es-ES" sz="1100" b="0" i="0" kern="1200" dirty="0" err="1">
                <a:solidFill>
                  <a:srgbClr val="171717"/>
                </a:solidFill>
                <a:effectLst/>
                <a:latin typeface="Segoe UI" panose="020B0502040204020203" pitchFamily="34" charset="0"/>
                <a:ea typeface="+mn-ea"/>
                <a:cs typeface="+mn-cs"/>
              </a:rPr>
              <a:t>for</a:t>
            </a:r>
            <a:r>
              <a:rPr lang="es-ES" sz="1100" b="0" i="0" kern="1200" dirty="0">
                <a:solidFill>
                  <a:srgbClr val="171717"/>
                </a:solidFill>
                <a:effectLst/>
                <a:latin typeface="Segoe UI" panose="020B0502040204020203" pitchFamily="34" charset="0"/>
                <a:ea typeface="+mn-ea"/>
                <a:cs typeface="+mn-cs"/>
              </a:rPr>
              <a:t> Cloud ofrece un botón "Corrección" para la implementación automatizada</a:t>
            </a:r>
            <a:endParaRPr lang="en-US" sz="1100" b="0" i="0" kern="1200" dirty="0">
              <a:solidFill>
                <a:srgbClr val="171717"/>
              </a:solidFill>
              <a:effectLst/>
              <a:latin typeface="Segoe UI" panose="020B0502040204020203" pitchFamily="34" charset="0"/>
              <a:ea typeface="+mn-ea"/>
              <a:cs typeface="+mn-cs"/>
            </a:endParaRPr>
          </a:p>
          <a:p>
            <a:pPr marL="228600" marR="0" lvl="0" indent="-228600" algn="l" defTabSz="932742" rtl="0" eaLnBrk="1" fontAlgn="auto" latinLnBrk="0" hangingPunct="1">
              <a:lnSpc>
                <a:spcPct val="90000"/>
              </a:lnSpc>
              <a:spcBef>
                <a:spcPts val="0"/>
              </a:spcBef>
              <a:spcAft>
                <a:spcPts val="340"/>
              </a:spcAft>
              <a:buClrTx/>
              <a:buSzTx/>
              <a:buFontTx/>
              <a:buAutoNum type="arabicParenR"/>
              <a:tabLst/>
              <a:defRPr/>
            </a:pPr>
            <a:r>
              <a:rPr lang="es-ES" sz="1100" b="0" i="0" kern="1200" dirty="0">
                <a:solidFill>
                  <a:srgbClr val="171717"/>
                </a:solidFill>
                <a:effectLst/>
                <a:latin typeface="Segoe UI" panose="020B0502040204020203" pitchFamily="34" charset="0"/>
                <a:ea typeface="+mn-ea"/>
                <a:cs typeface="+mn-cs"/>
              </a:rPr>
              <a:t>Defender: detecte y resuelva las amenazas a esos recursos y servicios con </a:t>
            </a:r>
            <a:r>
              <a:rPr lang="es-ES" sz="1100" b="1" i="0" kern="1200" dirty="0">
                <a:solidFill>
                  <a:srgbClr val="171717"/>
                </a:solidFill>
                <a:effectLst/>
                <a:latin typeface="Segoe UI" panose="020B0502040204020203" pitchFamily="34" charset="0"/>
                <a:ea typeface="+mn-ea"/>
                <a:cs typeface="+mn-cs"/>
              </a:rPr>
              <a:t>alertas de seguridad</a:t>
            </a:r>
            <a:r>
              <a:rPr lang="es-ES" sz="1100" b="0" i="0" kern="1200" dirty="0">
                <a:solidFill>
                  <a:srgbClr val="171717"/>
                </a:solidFill>
                <a:effectLst/>
                <a:latin typeface="Segoe UI" panose="020B0502040204020203" pitchFamily="34" charset="0"/>
                <a:ea typeface="+mn-ea"/>
                <a:cs typeface="+mn-cs"/>
              </a:rPr>
              <a:t>. Con las características de seguridad mejoradas habilitadas, Defender </a:t>
            </a:r>
            <a:r>
              <a:rPr lang="es-ES" sz="1100" b="0" i="0" kern="1200" dirty="0" err="1">
                <a:solidFill>
                  <a:srgbClr val="171717"/>
                </a:solidFill>
                <a:effectLst/>
                <a:latin typeface="Segoe UI" panose="020B0502040204020203" pitchFamily="34" charset="0"/>
                <a:ea typeface="+mn-ea"/>
                <a:cs typeface="+mn-cs"/>
              </a:rPr>
              <a:t>for</a:t>
            </a:r>
            <a:r>
              <a:rPr lang="es-ES" sz="1100" b="0" i="0" kern="1200" dirty="0">
                <a:solidFill>
                  <a:srgbClr val="171717"/>
                </a:solidFill>
                <a:effectLst/>
                <a:latin typeface="Segoe UI" panose="020B0502040204020203" pitchFamily="34" charset="0"/>
                <a:ea typeface="+mn-ea"/>
                <a:cs typeface="+mn-cs"/>
              </a:rPr>
              <a:t> Cloud detecta amenazas para los recursos y las cargas de trabajo. Estas alertas aparecen en Azure Portal y Defender </a:t>
            </a:r>
            <a:r>
              <a:rPr lang="es-ES" sz="1100" b="0" i="0" kern="1200" dirty="0" err="1">
                <a:solidFill>
                  <a:srgbClr val="171717"/>
                </a:solidFill>
                <a:effectLst/>
                <a:latin typeface="Segoe UI" panose="020B0502040204020203" pitchFamily="34" charset="0"/>
                <a:ea typeface="+mn-ea"/>
                <a:cs typeface="+mn-cs"/>
              </a:rPr>
              <a:t>for</a:t>
            </a:r>
            <a:r>
              <a:rPr lang="es-ES" sz="1100" b="0" i="0" kern="1200" dirty="0">
                <a:solidFill>
                  <a:srgbClr val="171717"/>
                </a:solidFill>
                <a:effectLst/>
                <a:latin typeface="Segoe UI" panose="020B0502040204020203" pitchFamily="34" charset="0"/>
                <a:ea typeface="+mn-ea"/>
                <a:cs typeface="+mn-cs"/>
              </a:rPr>
              <a:t> Cloud también puede enviarlas por correo electrónico al personal pertinente de su organización. Las alertas también se pueden transmitir a SIEM, SOAR o soluciones de gestión de servicios de TI, según sea necesario.</a:t>
            </a:r>
            <a:endParaRPr lang="en-US" sz="900" b="1"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9/26/2024 7:11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708096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solidFill>
                  <a:srgbClr val="171717"/>
                </a:solidFill>
                <a:effectLst/>
                <a:latin typeface="Segoe UI" panose="020B0502040204020203" pitchFamily="34" charset="0"/>
              </a:rPr>
              <a:t>Microsoft Defender para servidores es una de las características de seguridad mejoradas de Microsoft Defender para la nube. Úselo para agregar detección de amenazas y defensas avanzadas a sus máquinas Windows y Linux, ya sea que se ejecuten en Azure, en el entorno local o en un entorno </a:t>
            </a:r>
            <a:r>
              <a:rPr lang="es-ES" b="0" i="0" dirty="0" err="1">
                <a:solidFill>
                  <a:srgbClr val="171717"/>
                </a:solidFill>
                <a:effectLst/>
                <a:latin typeface="Segoe UI" panose="020B0502040204020203" pitchFamily="34" charset="0"/>
              </a:rPr>
              <a:t>multinube</a:t>
            </a:r>
            <a:r>
              <a:rPr lang="en-US" b="0" i="0" dirty="0">
                <a:solidFill>
                  <a:srgbClr val="171717"/>
                </a:solidFill>
                <a:effectLst/>
                <a:latin typeface="Segoe UI" panose="020B0502040204020203" pitchFamily="34" charset="0"/>
              </a:rPr>
              <a:t>.</a:t>
            </a:r>
          </a:p>
          <a:p>
            <a:endParaRPr lang="en-US" b="0" i="0" dirty="0">
              <a:solidFill>
                <a:srgbClr val="171717"/>
              </a:solidFill>
              <a:effectLst/>
              <a:latin typeface="Segoe UI" panose="020B0502040204020203" pitchFamily="34" charset="0"/>
            </a:endParaRPr>
          </a:p>
          <a:p>
            <a:r>
              <a:rPr lang="es-ES" b="0" i="0" dirty="0">
                <a:solidFill>
                  <a:srgbClr val="171717"/>
                </a:solidFill>
                <a:effectLst/>
                <a:latin typeface="Segoe UI" panose="020B0502040204020203" pitchFamily="34" charset="0"/>
              </a:rPr>
              <a:t>Para proteger las máquinas en entornos híbridos y </a:t>
            </a:r>
            <a:r>
              <a:rPr lang="es-ES" b="0" i="0" dirty="0" err="1">
                <a:solidFill>
                  <a:srgbClr val="171717"/>
                </a:solidFill>
                <a:effectLst/>
                <a:latin typeface="Segoe UI" panose="020B0502040204020203" pitchFamily="34" charset="0"/>
              </a:rPr>
              <a:t>multinube</a:t>
            </a:r>
            <a:r>
              <a:rPr lang="es-ES" b="0" i="0" dirty="0">
                <a:solidFill>
                  <a:srgbClr val="171717"/>
                </a:solidFill>
                <a:effectLst/>
                <a:latin typeface="Segoe UI" panose="020B0502040204020203" pitchFamily="34" charset="0"/>
              </a:rPr>
              <a:t>, Defender </a:t>
            </a:r>
            <a:r>
              <a:rPr lang="es-ES" b="0" i="0" dirty="0" err="1">
                <a:solidFill>
                  <a:srgbClr val="171717"/>
                </a:solidFill>
                <a:effectLst/>
                <a:latin typeface="Segoe UI" panose="020B0502040204020203" pitchFamily="34" charset="0"/>
              </a:rPr>
              <a:t>for</a:t>
            </a:r>
            <a:r>
              <a:rPr lang="es-ES" b="0" i="0" dirty="0">
                <a:solidFill>
                  <a:srgbClr val="171717"/>
                </a:solidFill>
                <a:effectLst/>
                <a:latin typeface="Segoe UI" panose="020B0502040204020203" pitchFamily="34" charset="0"/>
              </a:rPr>
              <a:t> Cloud usa</a:t>
            </a:r>
            <a:r>
              <a:rPr lang="en-US" b="0" i="0" u="none" strike="noStrike" dirty="0">
                <a:effectLst/>
                <a:latin typeface="Segoe UI" panose="020B0502040204020203" pitchFamily="34" charset="0"/>
                <a:hlinkClick r:id="rId3"/>
              </a:rPr>
              <a:t>Azure Arc</a:t>
            </a:r>
            <a:r>
              <a:rPr lang="en-US" b="0" i="0" dirty="0">
                <a:solidFill>
                  <a:srgbClr val="171717"/>
                </a:solidFill>
                <a:effectLst/>
                <a:latin typeface="Segoe UI" panose="020B0502040204020203" pitchFamily="34" charset="0"/>
              </a:rPr>
              <a:t>.  </a:t>
            </a:r>
            <a:r>
              <a:rPr lang="en-US" b="0" i="0" dirty="0" err="1">
                <a:solidFill>
                  <a:srgbClr val="171717"/>
                </a:solidFill>
                <a:effectLst/>
                <a:latin typeface="Segoe UI" panose="020B0502040204020203" pitchFamily="34" charset="0"/>
              </a:rPr>
              <a:t>Ventajas</a:t>
            </a:r>
            <a:r>
              <a:rPr lang="en-US" b="0" i="0" dirty="0">
                <a:solidFill>
                  <a:srgbClr val="171717"/>
                </a:solidFill>
                <a:effectLst/>
                <a:latin typeface="Segoe UI" panose="020B0502040204020203" pitchFamily="34" charset="0"/>
              </a:rPr>
              <a:t> de Microsoft Defender para </a:t>
            </a:r>
            <a:r>
              <a:rPr lang="en-US" b="0" i="0" dirty="0" err="1">
                <a:solidFill>
                  <a:srgbClr val="171717"/>
                </a:solidFill>
                <a:effectLst/>
                <a:latin typeface="Segoe UI" panose="020B0502040204020203" pitchFamily="34" charset="0"/>
              </a:rPr>
              <a:t>servidores</a:t>
            </a:r>
            <a:r>
              <a:rPr lang="en-US" b="0" i="0" dirty="0">
                <a:solidFill>
                  <a:srgbClr val="171717"/>
                </a:solidFill>
                <a:effectLst/>
                <a:latin typeface="Segoe UI" panose="020B0502040204020203" pitchFamily="34" charset="0"/>
              </a:rPr>
              <a:t>:</a:t>
            </a:r>
          </a:p>
          <a:p>
            <a:endParaRPr lang="en-US" b="0" i="0" dirty="0">
              <a:solidFill>
                <a:srgbClr val="171717"/>
              </a:solidFill>
              <a:effectLst/>
              <a:latin typeface="Segoe UI" panose="020B0502040204020203" pitchFamily="34" charset="0"/>
            </a:endParaRPr>
          </a:p>
          <a:p>
            <a:pPr marL="228600" indent="-228600">
              <a:buAutoNum type="arabicParenR"/>
            </a:pPr>
            <a:r>
              <a:rPr lang="es-ES" b="0" i="0" dirty="0">
                <a:solidFill>
                  <a:srgbClr val="171717"/>
                </a:solidFill>
                <a:effectLst/>
                <a:latin typeface="Segoe UI" panose="020B0502040204020203" pitchFamily="34" charset="0"/>
              </a:rPr>
              <a:t>Puede implementar fácilmente Defender como una extensión en un servidor habilitado para Arc directamente desde el Portal de Azure sin necesidad de instalar un agente independiente en el entorno local</a:t>
            </a:r>
            <a:r>
              <a:rPr lang="en-US" b="0" i="0" dirty="0">
                <a:solidFill>
                  <a:srgbClr val="171717"/>
                </a:solidFill>
                <a:effectLst/>
                <a:latin typeface="Segoe UI" panose="020B0502040204020203" pitchFamily="34" charset="0"/>
              </a:rPr>
              <a:t>.</a:t>
            </a:r>
          </a:p>
          <a:p>
            <a:pPr lvl="0" algn="l">
              <a:buFont typeface="Arial" panose="020B0604020202020204" pitchFamily="34" charset="0"/>
              <a:buNone/>
            </a:pPr>
            <a:r>
              <a:rPr lang="en-US" b="0" i="0" dirty="0">
                <a:solidFill>
                  <a:srgbClr val="171717"/>
                </a:solidFill>
                <a:effectLst/>
                <a:latin typeface="Segoe UI" panose="020B0502040204020203" pitchFamily="34" charset="0"/>
              </a:rPr>
              <a:t>2) </a:t>
            </a:r>
            <a:r>
              <a:rPr lang="es-ES" b="1" i="0" dirty="0">
                <a:solidFill>
                  <a:srgbClr val="171717"/>
                </a:solidFill>
                <a:effectLst/>
                <a:latin typeface="Segoe UI" panose="020B0502040204020203" pitchFamily="34" charset="0"/>
              </a:rPr>
              <a:t>Herramientas de evaluación de vulnerabilidades para máquinas</a:t>
            </a:r>
            <a:r>
              <a:rPr lang="en-US" b="0" i="0" dirty="0">
                <a:solidFill>
                  <a:srgbClr val="171717"/>
                </a:solidFill>
                <a:effectLst/>
                <a:latin typeface="Segoe UI" panose="020B0502040204020203" pitchFamily="34" charset="0"/>
              </a:rPr>
              <a:t>- </a:t>
            </a:r>
            <a:r>
              <a:rPr lang="es-ES" b="0" i="0" dirty="0">
                <a:solidFill>
                  <a:srgbClr val="171717"/>
                </a:solidFill>
                <a:effectLst/>
                <a:latin typeface="Segoe UI" panose="020B0502040204020203" pitchFamily="34" charset="0"/>
              </a:rPr>
              <a:t>Microsoft Defender para servidores incluye una selección de herramientas de administración y detección de vulnerabilidades para sus máquinas. En las páginas de configuración de Defender </a:t>
            </a:r>
            <a:r>
              <a:rPr lang="es-ES" b="0" i="0" dirty="0" err="1">
                <a:solidFill>
                  <a:srgbClr val="171717"/>
                </a:solidFill>
                <a:effectLst/>
                <a:latin typeface="Segoe UI" panose="020B0502040204020203" pitchFamily="34" charset="0"/>
              </a:rPr>
              <a:t>for</a:t>
            </a:r>
            <a:r>
              <a:rPr lang="es-ES" b="0" i="0" dirty="0">
                <a:solidFill>
                  <a:srgbClr val="171717"/>
                </a:solidFill>
                <a:effectLst/>
                <a:latin typeface="Segoe UI" panose="020B0502040204020203" pitchFamily="34" charset="0"/>
              </a:rPr>
              <a:t> Cloud, puede seleccionar cuál de estas herramientas implementar en las máquinas y las vulnerabilidades detectadas se mostrarán en una recomendación de seguridad</a:t>
            </a:r>
            <a:r>
              <a:rPr lang="en-US" b="0" i="0" dirty="0">
                <a:solidFill>
                  <a:srgbClr val="171717"/>
                </a:solidFill>
                <a:effectLst/>
                <a:latin typeface="Segoe UI" panose="020B0502040204020203" pitchFamily="34" charset="0"/>
              </a:rPr>
              <a:t>.</a:t>
            </a:r>
          </a:p>
          <a:p>
            <a:pPr marL="742950" lvl="1" indent="-285750" algn="l">
              <a:buFont typeface="Arial" panose="020B0604020202020204" pitchFamily="34" charset="0"/>
              <a:buChar char="•"/>
            </a:pPr>
            <a:r>
              <a:rPr lang="es-ES" b="1" i="0" dirty="0">
                <a:solidFill>
                  <a:srgbClr val="171717"/>
                </a:solidFill>
                <a:effectLst/>
                <a:latin typeface="Segoe UI" panose="020B0502040204020203" pitchFamily="34" charset="0"/>
              </a:rPr>
              <a:t>Administración de amenazas y vulnerabilidades de Microsoft</a:t>
            </a:r>
            <a:r>
              <a:rPr lang="en-US" b="0" i="0" dirty="0">
                <a:solidFill>
                  <a:srgbClr val="171717"/>
                </a:solidFill>
                <a:effectLst/>
                <a:latin typeface="Segoe UI" panose="020B0502040204020203" pitchFamily="34" charset="0"/>
              </a:rPr>
              <a:t>- </a:t>
            </a:r>
            <a:r>
              <a:rPr lang="es-ES" b="0" i="0" dirty="0">
                <a:solidFill>
                  <a:srgbClr val="171717"/>
                </a:solidFill>
                <a:effectLst/>
                <a:latin typeface="Segoe UI" panose="020B0502040204020203" pitchFamily="34" charset="0"/>
              </a:rPr>
              <a:t>Detecte vulnerabilidades y errores de configuración en tiempo real con Microsoft Defender para punto de conexión, y sin necesidad de agentes adicionales ni exámenes periódicos</a:t>
            </a:r>
            <a:r>
              <a:rPr lang="en-US" b="0" i="0" dirty="0">
                <a:solidFill>
                  <a:srgbClr val="171717"/>
                </a:solidFill>
                <a:effectLst/>
                <a:latin typeface="Segoe UI" panose="020B0502040204020203" pitchFamily="34" charset="0"/>
              </a:rPr>
              <a:t>. </a:t>
            </a:r>
            <a:r>
              <a:rPr lang="es-ES" b="0" i="0" u="sng" strike="noStrike" dirty="0">
                <a:solidFill>
                  <a:srgbClr val="171717"/>
                </a:solidFill>
                <a:effectLst/>
                <a:latin typeface="Segoe UI" panose="020B0502040204020203" pitchFamily="34" charset="0"/>
              </a:rPr>
              <a:t>Gestión de amenazas y vulnerabilidades </a:t>
            </a:r>
            <a:r>
              <a:rPr lang="es-ES" b="0" i="0" dirty="0">
                <a:solidFill>
                  <a:srgbClr val="171717"/>
                </a:solidFill>
                <a:effectLst/>
                <a:latin typeface="Segoe UI" panose="020B0502040204020203" pitchFamily="34" charset="0"/>
              </a:rPr>
              <a:t>Prioriza las vulnerabilidades en función del panorama de amenazas, las detecciones en su organización, la información confidencial en dispositivos vulnerables y el contexto empresarial. Más información en </a:t>
            </a:r>
            <a:r>
              <a:rPr lang="es-ES" b="0" i="0" u="sng" strike="noStrike" dirty="0">
                <a:solidFill>
                  <a:srgbClr val="171717"/>
                </a:solidFill>
                <a:effectLst/>
                <a:latin typeface="Segoe UI" panose="020B0502040204020203" pitchFamily="34" charset="0"/>
              </a:rPr>
              <a:t>Investigación de puntos débiles con la administración de amenazas y vulnerabilidades de Microsoft Defender para punto de conexión</a:t>
            </a:r>
          </a:p>
          <a:p>
            <a:pPr marL="742950" lvl="1" indent="-285750" algn="l">
              <a:buFont typeface="Arial" panose="020B0604020202020204" pitchFamily="34" charset="0"/>
              <a:buChar char="•"/>
            </a:pPr>
            <a:r>
              <a:rPr lang="en-US" b="1" i="0" dirty="0" err="1">
                <a:solidFill>
                  <a:srgbClr val="171717"/>
                </a:solidFill>
                <a:effectLst/>
                <a:latin typeface="Segoe UI" panose="020B0502040204020203" pitchFamily="34" charset="0"/>
              </a:rPr>
              <a:t>Escáner</a:t>
            </a:r>
            <a:r>
              <a:rPr lang="en-US" b="1" i="0" dirty="0">
                <a:solidFill>
                  <a:srgbClr val="171717"/>
                </a:solidFill>
                <a:effectLst/>
                <a:latin typeface="Segoe UI" panose="020B0502040204020203" pitchFamily="34" charset="0"/>
              </a:rPr>
              <a:t> de </a:t>
            </a:r>
            <a:r>
              <a:rPr lang="en-US" b="1" i="0" dirty="0" err="1">
                <a:solidFill>
                  <a:srgbClr val="171717"/>
                </a:solidFill>
                <a:effectLst/>
                <a:latin typeface="Segoe UI" panose="020B0502040204020203" pitchFamily="34" charset="0"/>
              </a:rPr>
              <a:t>vulnerabilidades</a:t>
            </a:r>
            <a:r>
              <a:rPr lang="en-US" b="1" i="0" dirty="0">
                <a:solidFill>
                  <a:srgbClr val="171717"/>
                </a:solidFill>
                <a:effectLst/>
                <a:latin typeface="Segoe UI" panose="020B0502040204020203" pitchFamily="34" charset="0"/>
              </a:rPr>
              <a:t> </a:t>
            </a:r>
            <a:r>
              <a:rPr lang="en-US" b="1" i="0" dirty="0" err="1">
                <a:solidFill>
                  <a:srgbClr val="171717"/>
                </a:solidFill>
                <a:effectLst/>
                <a:latin typeface="Segoe UI" panose="020B0502040204020203" pitchFamily="34" charset="0"/>
              </a:rPr>
              <a:t>impulsado</a:t>
            </a:r>
            <a:r>
              <a:rPr lang="en-US" b="1" i="0" dirty="0">
                <a:solidFill>
                  <a:srgbClr val="171717"/>
                </a:solidFill>
                <a:effectLst/>
                <a:latin typeface="Segoe UI" panose="020B0502040204020203" pitchFamily="34" charset="0"/>
              </a:rPr>
              <a:t> por Qualys</a:t>
            </a:r>
            <a:r>
              <a:rPr lang="en-US" b="0" i="0" dirty="0">
                <a:solidFill>
                  <a:srgbClr val="171717"/>
                </a:solidFill>
                <a:effectLst/>
                <a:latin typeface="Segoe UI" panose="020B0502040204020203" pitchFamily="34" charset="0"/>
              </a:rPr>
              <a:t>- </a:t>
            </a:r>
            <a:r>
              <a:rPr lang="es-ES" b="0" i="0" dirty="0">
                <a:solidFill>
                  <a:srgbClr val="171717"/>
                </a:solidFill>
                <a:effectLst/>
                <a:latin typeface="Segoe UI" panose="020B0502040204020203" pitchFamily="34" charset="0"/>
              </a:rPr>
              <a:t>El escáner de </a:t>
            </a:r>
            <a:r>
              <a:rPr lang="es-ES" b="0" i="0" dirty="0" err="1">
                <a:solidFill>
                  <a:srgbClr val="171717"/>
                </a:solidFill>
                <a:effectLst/>
                <a:latin typeface="Segoe UI" panose="020B0502040204020203" pitchFamily="34" charset="0"/>
              </a:rPr>
              <a:t>Qualys</a:t>
            </a:r>
            <a:r>
              <a:rPr lang="es-ES" b="0" i="0" dirty="0">
                <a:solidFill>
                  <a:srgbClr val="171717"/>
                </a:solidFill>
                <a:effectLst/>
                <a:latin typeface="Segoe UI" panose="020B0502040204020203" pitchFamily="34" charset="0"/>
              </a:rPr>
              <a:t> es una de las principales herramientas para la identificación en tiempo real de vulnerabilidades en sus máquinas virtuales híbridas y Azure. No necesita una licencia de </a:t>
            </a:r>
            <a:r>
              <a:rPr lang="es-ES" b="0" i="0" dirty="0" err="1">
                <a:solidFill>
                  <a:srgbClr val="171717"/>
                </a:solidFill>
                <a:effectLst/>
                <a:latin typeface="Segoe UI" panose="020B0502040204020203" pitchFamily="34" charset="0"/>
              </a:rPr>
              <a:t>Qualys</a:t>
            </a:r>
            <a:r>
              <a:rPr lang="es-ES" b="0" i="0" dirty="0">
                <a:solidFill>
                  <a:srgbClr val="171717"/>
                </a:solidFill>
                <a:effectLst/>
                <a:latin typeface="Segoe UI" panose="020B0502040204020203" pitchFamily="34" charset="0"/>
              </a:rPr>
              <a:t> ni siquiera una cuenta de </a:t>
            </a:r>
            <a:r>
              <a:rPr lang="es-ES" b="0" i="0" dirty="0" err="1">
                <a:solidFill>
                  <a:srgbClr val="171717"/>
                </a:solidFill>
                <a:effectLst/>
                <a:latin typeface="Segoe UI" panose="020B0502040204020203" pitchFamily="34" charset="0"/>
              </a:rPr>
              <a:t>Qualys</a:t>
            </a:r>
            <a:r>
              <a:rPr lang="es-ES" b="0" i="0" dirty="0">
                <a:solidFill>
                  <a:srgbClr val="171717"/>
                </a:solidFill>
                <a:effectLst/>
                <a:latin typeface="Segoe UI" panose="020B0502040204020203" pitchFamily="34" charset="0"/>
              </a:rPr>
              <a:t>: todo se maneja sin problemas dentro de Defender </a:t>
            </a:r>
            <a:r>
              <a:rPr lang="es-ES" b="0" i="0" dirty="0" err="1">
                <a:solidFill>
                  <a:srgbClr val="171717"/>
                </a:solidFill>
                <a:effectLst/>
                <a:latin typeface="Segoe UI" panose="020B0502040204020203" pitchFamily="34" charset="0"/>
              </a:rPr>
              <a:t>for</a:t>
            </a:r>
            <a:r>
              <a:rPr lang="es-ES" b="0" i="0" dirty="0">
                <a:solidFill>
                  <a:srgbClr val="171717"/>
                </a:solidFill>
                <a:effectLst/>
                <a:latin typeface="Segoe UI" panose="020B0502040204020203" pitchFamily="34" charset="0"/>
              </a:rPr>
              <a:t> Cloud. Más información en</a:t>
            </a:r>
            <a:r>
              <a:rPr lang="en-US" b="0" i="0" dirty="0">
                <a:solidFill>
                  <a:srgbClr val="171717"/>
                </a:solidFill>
                <a:effectLst/>
                <a:latin typeface="Segoe UI" panose="020B0502040204020203" pitchFamily="34" charset="0"/>
              </a:rPr>
              <a:t> </a:t>
            </a:r>
            <a:r>
              <a:rPr lang="en-US" b="0" i="0" u="sng" strike="noStrike" dirty="0" err="1">
                <a:solidFill>
                  <a:srgbClr val="50E6FF"/>
                </a:solidFill>
                <a:effectLst/>
                <a:latin typeface="Segoe UI" panose="020B0502040204020203" pitchFamily="34" charset="0"/>
              </a:rPr>
              <a:t>Escáner</a:t>
            </a:r>
            <a:r>
              <a:rPr lang="en-US" b="0" i="0" u="sng" strike="noStrike" dirty="0">
                <a:solidFill>
                  <a:srgbClr val="50E6FF"/>
                </a:solidFill>
                <a:effectLst/>
                <a:latin typeface="Segoe UI" panose="020B0502040204020203" pitchFamily="34" charset="0"/>
              </a:rPr>
              <a:t> Qualys </a:t>
            </a:r>
            <a:r>
              <a:rPr lang="en-US" b="0" i="0" u="sng" strike="noStrike" dirty="0" err="1">
                <a:solidFill>
                  <a:srgbClr val="50E6FF"/>
                </a:solidFill>
                <a:effectLst/>
                <a:latin typeface="Segoe UI" panose="020B0502040204020203" pitchFamily="34" charset="0"/>
              </a:rPr>
              <a:t>integrado</a:t>
            </a:r>
            <a:r>
              <a:rPr lang="en-US" b="0" i="0" u="sng" strike="noStrike" dirty="0">
                <a:solidFill>
                  <a:srgbClr val="50E6FF"/>
                </a:solidFill>
                <a:effectLst/>
                <a:latin typeface="Segoe UI" panose="020B0502040204020203" pitchFamily="34" charset="0"/>
              </a:rPr>
              <a:t> de Defender for Cloud para Azure y </a:t>
            </a:r>
            <a:r>
              <a:rPr lang="en-US" b="0" i="0" u="sng" strike="noStrike" dirty="0" err="1">
                <a:solidFill>
                  <a:srgbClr val="50E6FF"/>
                </a:solidFill>
                <a:effectLst/>
                <a:latin typeface="Segoe UI" panose="020B0502040204020203" pitchFamily="34" charset="0"/>
              </a:rPr>
              <a:t>máquinas</a:t>
            </a:r>
            <a:r>
              <a:rPr lang="en-US" b="0" i="0" u="sng" strike="noStrike" dirty="0">
                <a:solidFill>
                  <a:srgbClr val="50E6FF"/>
                </a:solidFill>
                <a:effectLst/>
                <a:latin typeface="Segoe UI" panose="020B0502040204020203" pitchFamily="34" charset="0"/>
              </a:rPr>
              <a:t> </a:t>
            </a:r>
            <a:r>
              <a:rPr lang="en-US" b="0" i="0" u="sng" strike="noStrike" dirty="0" err="1">
                <a:solidFill>
                  <a:srgbClr val="50E6FF"/>
                </a:solidFill>
                <a:effectLst/>
                <a:latin typeface="Segoe UI" panose="020B0502040204020203" pitchFamily="34" charset="0"/>
              </a:rPr>
              <a:t>híbridas</a:t>
            </a:r>
            <a:r>
              <a:rPr lang="en-US" b="0" i="0" dirty="0">
                <a:solidFill>
                  <a:srgbClr val="171717"/>
                </a:solidFill>
                <a:effectLst/>
                <a:latin typeface="Segoe UI" panose="020B0502040204020203" pitchFamily="34" charset="0"/>
              </a:rPr>
              <a:t>.</a:t>
            </a:r>
          </a:p>
          <a:p>
            <a:pPr marL="457200" lvl="1" indent="0" algn="l">
              <a:buFont typeface="Arial" panose="020B0604020202020204" pitchFamily="34" charset="0"/>
              <a:buNone/>
            </a:pPr>
            <a:endParaRPr lang="en-US" b="0" i="0" dirty="0">
              <a:solidFill>
                <a:srgbClr val="171717"/>
              </a:solidFill>
              <a:effectLst/>
              <a:latin typeface="Segoe UI" panose="020B0502040204020203" pitchFamily="34" charset="0"/>
            </a:endParaRPr>
          </a:p>
          <a:p>
            <a:pPr algn="l">
              <a:buFont typeface="Arial" panose="020B0604020202020204" pitchFamily="34" charset="0"/>
              <a:buChar char="•"/>
            </a:pPr>
            <a:r>
              <a:rPr lang="en-US" b="0" i="0" dirty="0">
                <a:solidFill>
                  <a:srgbClr val="171717"/>
                </a:solidFill>
                <a:effectLst/>
                <a:latin typeface="Segoe UI" panose="020B0502040204020203" pitchFamily="34" charset="0"/>
              </a:rPr>
              <a:t>3)</a:t>
            </a:r>
            <a:r>
              <a:rPr lang="en-US" b="1" i="0" dirty="0">
                <a:solidFill>
                  <a:srgbClr val="171717"/>
                </a:solidFill>
                <a:effectLst/>
                <a:latin typeface="Segoe UI" panose="020B0502040204020203" pitchFamily="34" charset="0"/>
              </a:rPr>
              <a:t> </a:t>
            </a:r>
            <a:r>
              <a:rPr lang="en-US" b="1" i="0" dirty="0" err="1">
                <a:solidFill>
                  <a:srgbClr val="171717"/>
                </a:solidFill>
                <a:effectLst/>
                <a:latin typeface="Segoe UI" panose="020B0502040204020203" pitchFamily="34" charset="0"/>
              </a:rPr>
              <a:t>Acceso</a:t>
            </a:r>
            <a:r>
              <a:rPr lang="en-US" b="1" i="0" dirty="0">
                <a:solidFill>
                  <a:srgbClr val="171717"/>
                </a:solidFill>
                <a:effectLst/>
                <a:latin typeface="Segoe UI" panose="020B0502040204020203" pitchFamily="34" charset="0"/>
              </a:rPr>
              <a:t> a </a:t>
            </a:r>
            <a:r>
              <a:rPr lang="en-US" b="1" i="0" dirty="0" err="1">
                <a:solidFill>
                  <a:srgbClr val="171717"/>
                </a:solidFill>
                <a:effectLst/>
                <a:latin typeface="Segoe UI" panose="020B0502040204020203" pitchFamily="34" charset="0"/>
              </a:rPr>
              <a:t>máquinas</a:t>
            </a:r>
            <a:r>
              <a:rPr lang="en-US" b="1" i="0" dirty="0">
                <a:solidFill>
                  <a:srgbClr val="171717"/>
                </a:solidFill>
                <a:effectLst/>
                <a:latin typeface="Segoe UI" panose="020B0502040204020203" pitchFamily="34" charset="0"/>
              </a:rPr>
              <a:t> </a:t>
            </a:r>
            <a:r>
              <a:rPr lang="en-US" b="1" i="0" dirty="0" err="1">
                <a:solidFill>
                  <a:srgbClr val="171717"/>
                </a:solidFill>
                <a:effectLst/>
                <a:latin typeface="Segoe UI" panose="020B0502040204020203" pitchFamily="34" charset="0"/>
              </a:rPr>
              <a:t>virtuales</a:t>
            </a:r>
            <a:r>
              <a:rPr lang="en-US" b="1" i="0" dirty="0">
                <a:solidFill>
                  <a:srgbClr val="171717"/>
                </a:solidFill>
                <a:effectLst/>
                <a:latin typeface="Segoe UI" panose="020B0502040204020203" pitchFamily="34" charset="0"/>
              </a:rPr>
              <a:t> (VM) Just-In-Time (JIT)</a:t>
            </a:r>
            <a:r>
              <a:rPr lang="en-US" b="0" i="0" dirty="0">
                <a:solidFill>
                  <a:srgbClr val="171717"/>
                </a:solidFill>
                <a:effectLst/>
                <a:latin typeface="Segoe UI" panose="020B0502040204020203" pitchFamily="34" charset="0"/>
              </a:rPr>
              <a:t>- </a:t>
            </a:r>
            <a:r>
              <a:rPr lang="es-ES" b="0" i="0" dirty="0">
                <a:solidFill>
                  <a:srgbClr val="171717"/>
                </a:solidFill>
                <a:effectLst/>
                <a:latin typeface="Segoe UI" panose="020B0502040204020203" pitchFamily="34" charset="0"/>
              </a:rPr>
              <a:t>Los actores de amenazas buscan activamente máquinas accesibles con puertos de administración abiertos, como RDP o SSH. Todas las máquinas virtuales son objetivos potenciales de un ataque. Cuando una máquina virtual se ve comprometida con éxito, se usa como punto de entrada para atacar más recursos dentro de su entorno</a:t>
            </a:r>
            <a:r>
              <a:rPr lang="en-US" b="0" i="0" dirty="0">
                <a:solidFill>
                  <a:srgbClr val="171717"/>
                </a:solidFill>
                <a:effectLst/>
                <a:latin typeface="Segoe UI" panose="020B0502040204020203" pitchFamily="34" charset="0"/>
              </a:rPr>
              <a:t>.</a:t>
            </a:r>
          </a:p>
          <a:p>
            <a:pPr algn="l">
              <a:buFont typeface="Arial" panose="020B0604020202020204" pitchFamily="34" charset="0"/>
              <a:buChar char="•"/>
            </a:pPr>
            <a:r>
              <a:rPr lang="es-ES" b="0" i="0" dirty="0">
                <a:solidFill>
                  <a:srgbClr val="171717"/>
                </a:solidFill>
                <a:effectLst/>
                <a:latin typeface="Segoe UI" panose="020B0502040204020203" pitchFamily="34" charset="0"/>
              </a:rPr>
              <a:t>Al habilitar Microsoft Defender para servidores, puede usar el acceso a máquinas virtuales Just-In-Time para bloquear el tráfico entrante a las máquinas virtuales, lo que reduce la exposición a los ataques y proporciona un acceso fácil para conectarse a las máquinas virtuales cuando sea necesario. Para obtener más información, consulte </a:t>
            </a:r>
            <a:r>
              <a:rPr lang="es-ES" b="0" i="0" u="sng" strike="noStrike" dirty="0">
                <a:solidFill>
                  <a:srgbClr val="50E6FF"/>
                </a:solidFill>
                <a:effectLst/>
                <a:latin typeface="Segoe UI" panose="020B0502040204020203" pitchFamily="34" charset="0"/>
              </a:rPr>
              <a:t>Descripción del acceso a máquinas virtuales JIT</a:t>
            </a:r>
            <a:r>
              <a:rPr lang="en-US" b="0" i="0" dirty="0">
                <a:solidFill>
                  <a:srgbClr val="171717"/>
                </a:solidFill>
                <a:effectLst/>
                <a:latin typeface="Segoe UI" panose="020B0502040204020203" pitchFamily="34" charset="0"/>
              </a:rPr>
              <a:t>.</a:t>
            </a:r>
          </a:p>
          <a:p>
            <a:pPr algn="l">
              <a:buFont typeface="Arial" panose="020B0604020202020204" pitchFamily="34" charset="0"/>
              <a:buChar char="•"/>
            </a:pPr>
            <a:endParaRPr lang="en-US" b="0" i="0" dirty="0">
              <a:solidFill>
                <a:srgbClr val="171717"/>
              </a:solidFill>
              <a:effectLst/>
              <a:latin typeface="Segoe UI" panose="020B0502040204020203" pitchFamily="34" charset="0"/>
            </a:endParaRPr>
          </a:p>
          <a:p>
            <a:pPr algn="l">
              <a:buFont typeface="Arial" panose="020B0604020202020204" pitchFamily="34" charset="0"/>
              <a:buChar char="•"/>
            </a:pPr>
            <a:r>
              <a:rPr lang="en-US" b="0" i="0" dirty="0">
                <a:solidFill>
                  <a:srgbClr val="171717"/>
                </a:solidFill>
                <a:effectLst/>
                <a:latin typeface="Segoe UI" panose="020B0502040204020203" pitchFamily="34" charset="0"/>
              </a:rPr>
              <a:t>4)</a:t>
            </a:r>
            <a:r>
              <a:rPr lang="en-US" b="1" i="0" dirty="0">
                <a:solidFill>
                  <a:srgbClr val="171717"/>
                </a:solidFill>
                <a:effectLst/>
                <a:latin typeface="Segoe UI" panose="020B0502040204020203" pitchFamily="34" charset="0"/>
              </a:rPr>
              <a:t> Adaptive application controls (AAC)</a:t>
            </a:r>
            <a:r>
              <a:rPr lang="en-US" b="0" i="0" dirty="0">
                <a:solidFill>
                  <a:srgbClr val="171717"/>
                </a:solidFill>
                <a:effectLst/>
                <a:latin typeface="Segoe UI" panose="020B0502040204020203" pitchFamily="34" charset="0"/>
              </a:rPr>
              <a:t> - </a:t>
            </a:r>
            <a:r>
              <a:rPr lang="es-ES" b="0" i="0" dirty="0">
                <a:solidFill>
                  <a:srgbClr val="171717"/>
                </a:solidFill>
                <a:effectLst/>
                <a:latin typeface="Segoe UI" panose="020B0502040204020203" pitchFamily="34" charset="0"/>
              </a:rPr>
              <a:t>Los controles de aplicaciones adaptables son una solución inteligente y automatizada para definir listas de permitidos de aplicaciones seguras conocidas para sus máquinas.
Cuando haya habilitado y configurado los controles de aplicaciones adaptables, recibirá alertas de seguridad si se ejecuta alguna aplicación distinta de las que ha definido como segura. Para obtener más información, consulte </a:t>
            </a:r>
            <a:r>
              <a:rPr lang="es-ES" b="0" i="0" u="sng" strike="noStrike" dirty="0">
                <a:solidFill>
                  <a:srgbClr val="171717"/>
                </a:solidFill>
                <a:effectLst/>
                <a:latin typeface="Segoe UI" panose="020B0502040204020203" pitchFamily="34" charset="0"/>
              </a:rPr>
              <a:t>Utilice controles de aplicaciones adaptables para reducir las superficies de ataque de sus máquinas</a:t>
            </a:r>
            <a:r>
              <a:rPr lang="en-US" b="0" i="0" dirty="0">
                <a:solidFill>
                  <a:srgbClr val="171717"/>
                </a:solidFill>
                <a:effectLst/>
                <a:latin typeface="Segoe UI" panose="020B0502040204020203" pitchFamily="34" charset="0"/>
              </a:rPr>
              <a:t>.</a:t>
            </a:r>
          </a:p>
          <a:p>
            <a:pPr algn="l">
              <a:buFont typeface="Arial" panose="020B0604020202020204" pitchFamily="34" charset="0"/>
              <a:buNone/>
            </a:pPr>
            <a:endParaRPr lang="en-US" b="0" i="0" dirty="0">
              <a:solidFill>
                <a:srgbClr val="171717"/>
              </a:solidFill>
              <a:effectLst/>
              <a:latin typeface="Segoe UI" panose="020B0502040204020203" pitchFamily="34" charset="0"/>
            </a:endParaRPr>
          </a:p>
          <a:p>
            <a:pPr algn="l">
              <a:buFont typeface="Arial" panose="020B0604020202020204" pitchFamily="34" charset="0"/>
              <a:buNone/>
            </a:pPr>
            <a:r>
              <a:rPr lang="en-US" b="0" i="0" dirty="0">
                <a:solidFill>
                  <a:srgbClr val="171717"/>
                </a:solidFill>
                <a:effectLst/>
                <a:latin typeface="Segoe UI" panose="020B0502040204020203" pitchFamily="34" charset="0"/>
              </a:rPr>
              <a:t>5) </a:t>
            </a:r>
            <a:r>
              <a:rPr lang="es-ES" b="0" i="0" dirty="0">
                <a:solidFill>
                  <a:srgbClr val="171717"/>
                </a:solidFill>
                <a:effectLst/>
                <a:latin typeface="Segoe UI" panose="020B0502040204020203" pitchFamily="34" charset="0"/>
              </a:rPr>
              <a:t>Con la integración de Azure </a:t>
            </a:r>
            <a:r>
              <a:rPr lang="es-ES" b="0" i="0" dirty="0" err="1">
                <a:solidFill>
                  <a:srgbClr val="171717"/>
                </a:solidFill>
                <a:effectLst/>
                <a:latin typeface="Segoe UI" panose="020B0502040204020203" pitchFamily="34" charset="0"/>
              </a:rPr>
              <a:t>Policy</a:t>
            </a:r>
            <a:r>
              <a:rPr lang="es-ES" b="0" i="0" dirty="0">
                <a:solidFill>
                  <a:srgbClr val="171717"/>
                </a:solidFill>
                <a:effectLst/>
                <a:latin typeface="Segoe UI" panose="020B0502040204020203" pitchFamily="34" charset="0"/>
              </a:rPr>
              <a:t>, puede establecer barreras de seguridad dentro de Defender. Los propietarios pueden ver y remediar para cumplir con su cumplimiento desde un solo panel de vidrio</a:t>
            </a:r>
            <a:r>
              <a:rPr lang="en-US" b="0" i="0" dirty="0">
                <a:solidFill>
                  <a:srgbClr val="171717"/>
                </a:solidFill>
                <a:effectLst/>
                <a:latin typeface="Segoe UI" panose="020B0502040204020203" pitchFamily="34" charset="0"/>
              </a:rPr>
              <a:t>.</a:t>
            </a:r>
          </a:p>
          <a:p>
            <a:pPr marL="0" lvl="0" indent="0" algn="l">
              <a:buFont typeface="Arial" panose="020B0604020202020204" pitchFamily="34" charset="0"/>
              <a:buNone/>
            </a:pPr>
            <a:endParaRPr lang="en-US" b="0" i="0" dirty="0">
              <a:solidFill>
                <a:srgbClr val="171717"/>
              </a:solidFill>
              <a:effectLst/>
              <a:latin typeface="Segoe UI" panose="020B0502040204020203" pitchFamily="34" charset="0"/>
            </a:endParaRPr>
          </a:p>
          <a:p>
            <a:pPr marL="228600" indent="-228600">
              <a:buAutoNum type="arabicParenR"/>
            </a:pPr>
            <a:endParaRPr lang="en-IL"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9/26/2024 7:11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93947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solidFill>
                  <a:srgbClr val="171717"/>
                </a:solidFill>
                <a:effectLst/>
                <a:latin typeface="Segoe UI" panose="020B0502040204020203" pitchFamily="34" charset="0"/>
              </a:rPr>
              <a:t>Microsoft Defender para contenedores es la solución nativa en la nube para proteger los contenedores</a:t>
            </a:r>
            <a:r>
              <a:rPr lang="en-US" b="0" i="0" dirty="0">
                <a:solidFill>
                  <a:srgbClr val="171717"/>
                </a:solidFill>
                <a:effectLst/>
                <a:latin typeface="Segoe UI" panose="020B0502040204020203" pitchFamily="34" charset="0"/>
              </a:rPr>
              <a:t>.</a:t>
            </a:r>
          </a:p>
          <a:p>
            <a:endParaRPr lang="en-US" b="0" i="0" dirty="0">
              <a:solidFill>
                <a:srgbClr val="171717"/>
              </a:solidFill>
              <a:effectLst/>
              <a:latin typeface="Segoe UI" panose="020B0502040204020203" pitchFamily="34" charset="0"/>
            </a:endParaRPr>
          </a:p>
          <a:p>
            <a:pPr algn="l"/>
            <a:r>
              <a:rPr lang="es-ES" b="0" i="0" dirty="0">
                <a:solidFill>
                  <a:srgbClr val="171717"/>
                </a:solidFill>
                <a:effectLst/>
                <a:latin typeface="Segoe UI" panose="020B0502040204020203" pitchFamily="34" charset="0"/>
              </a:rPr>
              <a:t>Defender para contenedores ayuda con los aspectos básicos de la seguridad de los contenedores</a:t>
            </a:r>
            <a:r>
              <a:rPr lang="en-US" b="0" i="0" dirty="0">
                <a:solidFill>
                  <a:srgbClr val="171717"/>
                </a:solidFill>
                <a:effectLst/>
                <a:latin typeface="Segoe UI" panose="020B0502040204020203" pitchFamily="34" charset="0"/>
              </a:rPr>
              <a:t>:</a:t>
            </a:r>
          </a:p>
          <a:p>
            <a:pPr algn="l">
              <a:buFont typeface="Arial" panose="020B0604020202020204" pitchFamily="34" charset="0"/>
              <a:buChar char="•"/>
            </a:pPr>
            <a:r>
              <a:rPr lang="en-US" b="1" i="0" dirty="0" err="1">
                <a:solidFill>
                  <a:srgbClr val="171717"/>
                </a:solidFill>
                <a:effectLst/>
                <a:latin typeface="Segoe UI" panose="020B0502040204020203" pitchFamily="34" charset="0"/>
              </a:rPr>
              <a:t>Endurecimiento</a:t>
            </a:r>
            <a:r>
              <a:rPr lang="en-US" b="1" i="0" dirty="0">
                <a:solidFill>
                  <a:srgbClr val="171717"/>
                </a:solidFill>
                <a:effectLst/>
                <a:latin typeface="Segoe UI" panose="020B0502040204020203" pitchFamily="34" charset="0"/>
              </a:rPr>
              <a:t> del medio </a:t>
            </a:r>
            <a:r>
              <a:rPr lang="en-US" b="1" i="0" dirty="0" err="1">
                <a:solidFill>
                  <a:srgbClr val="171717"/>
                </a:solidFill>
                <a:effectLst/>
                <a:latin typeface="Segoe UI" panose="020B0502040204020203" pitchFamily="34" charset="0"/>
              </a:rPr>
              <a:t>ambiente</a:t>
            </a:r>
            <a:r>
              <a:rPr lang="en-US" b="1" i="0" dirty="0">
                <a:solidFill>
                  <a:srgbClr val="171717"/>
                </a:solidFill>
                <a:effectLst/>
                <a:latin typeface="Segoe UI" panose="020B0502040204020203" pitchFamily="34" charset="0"/>
              </a:rPr>
              <a:t> -</a:t>
            </a:r>
            <a:r>
              <a:rPr lang="es-ES" b="0" i="0" dirty="0">
                <a:solidFill>
                  <a:srgbClr val="171717"/>
                </a:solidFill>
                <a:effectLst/>
                <a:latin typeface="Segoe UI" panose="020B0502040204020203" pitchFamily="34" charset="0"/>
              </a:rPr>
              <a:t>Defender </a:t>
            </a:r>
            <a:r>
              <a:rPr lang="es-ES" b="0" i="0" dirty="0" err="1">
                <a:solidFill>
                  <a:srgbClr val="171717"/>
                </a:solidFill>
                <a:effectLst/>
                <a:latin typeface="Segoe UI" panose="020B0502040204020203" pitchFamily="34" charset="0"/>
              </a:rPr>
              <a:t>for</a:t>
            </a:r>
            <a:r>
              <a:rPr lang="es-ES" b="0" i="0" dirty="0">
                <a:solidFill>
                  <a:srgbClr val="171717"/>
                </a:solidFill>
                <a:effectLst/>
                <a:latin typeface="Segoe UI" panose="020B0502040204020203" pitchFamily="34" charset="0"/>
              </a:rPr>
              <a:t> </a:t>
            </a:r>
            <a:r>
              <a:rPr lang="es-ES" b="0" i="0" dirty="0" err="1">
                <a:solidFill>
                  <a:srgbClr val="171717"/>
                </a:solidFill>
                <a:effectLst/>
                <a:latin typeface="Segoe UI" panose="020B0502040204020203" pitchFamily="34" charset="0"/>
              </a:rPr>
              <a:t>Containers</a:t>
            </a:r>
            <a:r>
              <a:rPr lang="es-ES" b="0" i="0" dirty="0">
                <a:solidFill>
                  <a:srgbClr val="171717"/>
                </a:solidFill>
                <a:effectLst/>
                <a:latin typeface="Segoe UI" panose="020B0502040204020203" pitchFamily="34" charset="0"/>
              </a:rPr>
              <a:t> protege los clústeres de </a:t>
            </a:r>
            <a:r>
              <a:rPr lang="es-ES" b="0" i="0" dirty="0" err="1">
                <a:solidFill>
                  <a:srgbClr val="171717"/>
                </a:solidFill>
                <a:effectLst/>
                <a:latin typeface="Segoe UI" panose="020B0502040204020203" pitchFamily="34" charset="0"/>
              </a:rPr>
              <a:t>Kubernetes</a:t>
            </a:r>
            <a:r>
              <a:rPr lang="es-ES" b="0" i="0" dirty="0">
                <a:solidFill>
                  <a:srgbClr val="171717"/>
                </a:solidFill>
                <a:effectLst/>
                <a:latin typeface="Segoe UI" panose="020B0502040204020203" pitchFamily="34" charset="0"/>
              </a:rPr>
              <a:t>, tanto si se ejecutan en Azure </a:t>
            </a:r>
            <a:r>
              <a:rPr lang="es-ES" b="0" i="0" dirty="0" err="1">
                <a:solidFill>
                  <a:srgbClr val="171717"/>
                </a:solidFill>
                <a:effectLst/>
                <a:latin typeface="Segoe UI" panose="020B0502040204020203" pitchFamily="34" charset="0"/>
              </a:rPr>
              <a:t>Kubernetes</a:t>
            </a:r>
            <a:r>
              <a:rPr lang="es-ES" b="0" i="0" dirty="0">
                <a:solidFill>
                  <a:srgbClr val="171717"/>
                </a:solidFill>
                <a:effectLst/>
                <a:latin typeface="Segoe UI" panose="020B0502040204020203" pitchFamily="34" charset="0"/>
              </a:rPr>
              <a:t> </a:t>
            </a:r>
            <a:r>
              <a:rPr lang="es-ES" b="0" i="0" dirty="0" err="1">
                <a:solidFill>
                  <a:srgbClr val="171717"/>
                </a:solidFill>
                <a:effectLst/>
                <a:latin typeface="Segoe UI" panose="020B0502040204020203" pitchFamily="34" charset="0"/>
              </a:rPr>
              <a:t>Service</a:t>
            </a:r>
            <a:r>
              <a:rPr lang="es-ES" b="0" i="0" dirty="0">
                <a:solidFill>
                  <a:srgbClr val="171717"/>
                </a:solidFill>
                <a:effectLst/>
                <a:latin typeface="Segoe UI" panose="020B0502040204020203" pitchFamily="34" charset="0"/>
              </a:rPr>
              <a:t>, </a:t>
            </a:r>
            <a:r>
              <a:rPr lang="es-ES" b="0" i="0" dirty="0" err="1">
                <a:solidFill>
                  <a:srgbClr val="171717"/>
                </a:solidFill>
                <a:effectLst/>
                <a:latin typeface="Segoe UI" panose="020B0502040204020203" pitchFamily="34" charset="0"/>
              </a:rPr>
              <a:t>Kubernetes</a:t>
            </a:r>
            <a:r>
              <a:rPr lang="es-ES" b="0" i="0" dirty="0">
                <a:solidFill>
                  <a:srgbClr val="171717"/>
                </a:solidFill>
                <a:effectLst/>
                <a:latin typeface="Segoe UI" panose="020B0502040204020203" pitchFamily="34" charset="0"/>
              </a:rPr>
              <a:t> local/IaaS o Amazon EKS. Al evaluar continuamente los clústeres, Defender para contenedores proporciona visibilidad de las configuraciones incorrectas y directrices para ayudar a mitigar las amenazas identificadas. Más información en </a:t>
            </a:r>
            <a:r>
              <a:rPr lang="es-ES" b="0" i="0" u="sng" strike="noStrike" dirty="0">
                <a:solidFill>
                  <a:srgbClr val="50E6FF"/>
                </a:solidFill>
                <a:effectLst/>
                <a:latin typeface="Segoe UI" panose="020B0502040204020203" pitchFamily="34" charset="0"/>
              </a:rPr>
              <a:t>Fortalecimiento del entorno a través de recomendaciones de seguridad</a:t>
            </a:r>
            <a:r>
              <a:rPr lang="en-US" b="0" i="0" dirty="0">
                <a:solidFill>
                  <a:srgbClr val="171717"/>
                </a:solidFill>
                <a:effectLst/>
                <a:latin typeface="Segoe UI" panose="020B0502040204020203" pitchFamily="34" charset="0"/>
              </a:rPr>
              <a:t>.</a:t>
            </a:r>
          </a:p>
          <a:p>
            <a:pPr algn="l">
              <a:buFont typeface="Arial" panose="020B0604020202020204" pitchFamily="34" charset="0"/>
              <a:buChar char="•"/>
            </a:pPr>
            <a:r>
              <a:rPr lang="en-US" b="1" i="0" dirty="0">
                <a:solidFill>
                  <a:srgbClr val="171717"/>
                </a:solidFill>
                <a:effectLst/>
                <a:latin typeface="Segoe UI" panose="020B0502040204020203" pitchFamily="34" charset="0"/>
              </a:rPr>
              <a:t>Vulnerability assessment scanning</a:t>
            </a:r>
            <a:r>
              <a:rPr lang="en-US" b="0" i="0" dirty="0">
                <a:solidFill>
                  <a:srgbClr val="171717"/>
                </a:solidFill>
                <a:effectLst/>
                <a:latin typeface="Segoe UI" panose="020B0502040204020203" pitchFamily="34" charset="0"/>
              </a:rPr>
              <a:t> - </a:t>
            </a:r>
            <a:r>
              <a:rPr lang="es-ES" b="0" i="0" dirty="0">
                <a:solidFill>
                  <a:srgbClr val="171717"/>
                </a:solidFill>
                <a:effectLst/>
                <a:latin typeface="Segoe UI" panose="020B0502040204020203" pitchFamily="34" charset="0"/>
              </a:rPr>
              <a:t>Herramientas de evaluación y gestión de vulnerabilidades para imágenes </a:t>
            </a:r>
            <a:r>
              <a:rPr lang="en-US" b="1" i="0" dirty="0" err="1">
                <a:solidFill>
                  <a:srgbClr val="171717"/>
                </a:solidFill>
                <a:effectLst/>
                <a:latin typeface="Segoe UI" panose="020B0502040204020203" pitchFamily="34" charset="0"/>
              </a:rPr>
              <a:t>procesamiento</a:t>
            </a:r>
            <a:r>
              <a:rPr lang="en-US" b="1" i="0" dirty="0">
                <a:solidFill>
                  <a:srgbClr val="171717"/>
                </a:solidFill>
                <a:effectLst/>
                <a:latin typeface="Segoe UI" panose="020B0502040204020203" pitchFamily="34" charset="0"/>
              </a:rPr>
              <a:t> de </a:t>
            </a:r>
            <a:r>
              <a:rPr lang="en-US" b="1" i="0" dirty="0" err="1">
                <a:solidFill>
                  <a:srgbClr val="171717"/>
                </a:solidFill>
                <a:effectLst/>
                <a:latin typeface="Segoe UI" panose="020B0502040204020203" pitchFamily="34" charset="0"/>
              </a:rPr>
              <a:t>datos</a:t>
            </a:r>
            <a:r>
              <a:rPr lang="en-US" b="0" i="0" dirty="0">
                <a:solidFill>
                  <a:srgbClr val="171717"/>
                </a:solidFill>
                <a:effectLst/>
                <a:latin typeface="Segoe UI" panose="020B0502040204020203" pitchFamily="34" charset="0"/>
              </a:rPr>
              <a:t> </a:t>
            </a:r>
            <a:r>
              <a:rPr lang="es-ES" b="0" i="0" dirty="0">
                <a:solidFill>
                  <a:srgbClr val="171717"/>
                </a:solidFill>
                <a:effectLst/>
                <a:latin typeface="Segoe UI" panose="020B0502040204020203" pitchFamily="34" charset="0"/>
              </a:rPr>
              <a:t>en los registros de ACR y </a:t>
            </a:r>
            <a:r>
              <a:rPr lang="en-US" b="1" i="0" dirty="0" err="1">
                <a:solidFill>
                  <a:srgbClr val="171717"/>
                </a:solidFill>
                <a:effectLst/>
                <a:latin typeface="Segoe UI" panose="020B0502040204020203" pitchFamily="34" charset="0"/>
              </a:rPr>
              <a:t>corriente</a:t>
            </a:r>
            <a:r>
              <a:rPr lang="en-US" b="0" i="0" dirty="0">
                <a:solidFill>
                  <a:srgbClr val="171717"/>
                </a:solidFill>
                <a:effectLst/>
                <a:latin typeface="Segoe UI" panose="020B0502040204020203" pitchFamily="34" charset="0"/>
              </a:rPr>
              <a:t> </a:t>
            </a:r>
            <a:r>
              <a:rPr lang="es-ES" b="0" i="0" dirty="0">
                <a:solidFill>
                  <a:srgbClr val="171717"/>
                </a:solidFill>
                <a:effectLst/>
                <a:latin typeface="Segoe UI" panose="020B0502040204020203" pitchFamily="34" charset="0"/>
              </a:rPr>
              <a:t>en Azure </a:t>
            </a:r>
            <a:r>
              <a:rPr lang="es-ES" b="0" i="0" dirty="0" err="1">
                <a:solidFill>
                  <a:srgbClr val="171717"/>
                </a:solidFill>
                <a:effectLst/>
                <a:latin typeface="Segoe UI" panose="020B0502040204020203" pitchFamily="34" charset="0"/>
              </a:rPr>
              <a:t>Kubernetes</a:t>
            </a:r>
            <a:r>
              <a:rPr lang="es-ES" b="0" i="0" dirty="0">
                <a:solidFill>
                  <a:srgbClr val="171717"/>
                </a:solidFill>
                <a:effectLst/>
                <a:latin typeface="Segoe UI" panose="020B0502040204020203" pitchFamily="34" charset="0"/>
              </a:rPr>
              <a:t> </a:t>
            </a:r>
            <a:r>
              <a:rPr lang="es-ES" b="0" i="0" dirty="0" err="1">
                <a:solidFill>
                  <a:srgbClr val="171717"/>
                </a:solidFill>
                <a:effectLst/>
                <a:latin typeface="Segoe UI" panose="020B0502040204020203" pitchFamily="34" charset="0"/>
              </a:rPr>
              <a:t>Service</a:t>
            </a:r>
            <a:r>
              <a:rPr lang="es-ES" b="0" i="0" dirty="0">
                <a:solidFill>
                  <a:srgbClr val="171717"/>
                </a:solidFill>
                <a:effectLst/>
                <a:latin typeface="Segoe UI" panose="020B0502040204020203" pitchFamily="34" charset="0"/>
              </a:rPr>
              <a:t>. Más información en </a:t>
            </a:r>
            <a:r>
              <a:rPr lang="en-US" b="0" i="0" u="sng" strike="noStrike" dirty="0" err="1">
                <a:solidFill>
                  <a:srgbClr val="171717"/>
                </a:solidFill>
                <a:effectLst/>
                <a:latin typeface="Segoe UI" panose="020B0502040204020203" pitchFamily="34" charset="0"/>
              </a:rPr>
              <a:t>Evaluación</a:t>
            </a:r>
            <a:r>
              <a:rPr lang="en-US" b="0" i="0" u="sng" strike="noStrike" dirty="0">
                <a:solidFill>
                  <a:srgbClr val="171717"/>
                </a:solidFill>
                <a:effectLst/>
                <a:latin typeface="Segoe UI" panose="020B0502040204020203" pitchFamily="34" charset="0"/>
              </a:rPr>
              <a:t> de </a:t>
            </a:r>
            <a:r>
              <a:rPr lang="en-US" b="0" i="0" u="sng" strike="noStrike" dirty="0" err="1">
                <a:solidFill>
                  <a:srgbClr val="171717"/>
                </a:solidFill>
                <a:effectLst/>
                <a:latin typeface="Segoe UI" panose="020B0502040204020203" pitchFamily="34" charset="0"/>
              </a:rPr>
              <a:t>vulnerabilidades</a:t>
            </a:r>
            <a:r>
              <a:rPr lang="en-US" b="0" i="0" u="sng" strike="noStrike" dirty="0">
                <a:solidFill>
                  <a:srgbClr val="171717"/>
                </a:solidFill>
                <a:effectLst/>
                <a:latin typeface="Segoe UI" panose="020B0502040204020203" pitchFamily="34" charset="0"/>
              </a:rPr>
              <a:t>.</a:t>
            </a:r>
          </a:p>
          <a:p>
            <a:pPr algn="l">
              <a:buFont typeface="Arial" panose="020B0604020202020204" pitchFamily="34" charset="0"/>
              <a:buChar char="•"/>
            </a:pPr>
            <a:r>
              <a:rPr lang="es-ES" b="1" i="0" dirty="0">
                <a:solidFill>
                  <a:srgbClr val="171717"/>
                </a:solidFill>
                <a:effectLst/>
                <a:latin typeface="Segoe UI" panose="020B0502040204020203" pitchFamily="34" charset="0"/>
              </a:rPr>
              <a:t>Protección contra amenazas en tiempo de ejecución para nodos y clústeres</a:t>
            </a:r>
            <a:r>
              <a:rPr lang="en-US" b="0" i="0" dirty="0">
                <a:solidFill>
                  <a:srgbClr val="171717"/>
                </a:solidFill>
                <a:effectLst/>
                <a:latin typeface="Segoe UI" panose="020B0502040204020203" pitchFamily="34" charset="0"/>
              </a:rPr>
              <a:t>- </a:t>
            </a:r>
            <a:r>
              <a:rPr lang="es-ES" b="0" i="0" dirty="0">
                <a:solidFill>
                  <a:srgbClr val="171717"/>
                </a:solidFill>
                <a:effectLst/>
                <a:latin typeface="Segoe UI" panose="020B0502040204020203" pitchFamily="34" charset="0"/>
              </a:rPr>
              <a:t>La protección contra amenazas para clústeres y nodos de Linux genera alertas de seguridad para actividades sospechosas. Más información en </a:t>
            </a:r>
            <a:r>
              <a:rPr lang="es-ES" u="sng" dirty="0">
                <a:solidFill>
                  <a:srgbClr val="50E6FF"/>
                </a:solidFill>
              </a:rPr>
              <a:t>Protección en tiempo de ejecución para nodos, clústeres y hosts de </a:t>
            </a:r>
            <a:r>
              <a:rPr lang="es-ES" u="sng" dirty="0" err="1">
                <a:solidFill>
                  <a:srgbClr val="50E6FF"/>
                </a:solidFill>
              </a:rPr>
              <a:t>Kubernetes</a:t>
            </a:r>
            <a:r>
              <a:rPr lang="es-ES" u="sng" dirty="0">
                <a:solidFill>
                  <a:srgbClr val="50E6FF"/>
                </a:solidFill>
              </a:rPr>
              <a:t>.</a:t>
            </a:r>
            <a:endParaRPr lang="en-IL" u="sng" dirty="0">
              <a:solidFill>
                <a:srgbClr val="50E6FF"/>
              </a:solidFill>
            </a:endParaRP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9/26/2024 7:11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087003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i="0" dirty="0">
                <a:solidFill>
                  <a:srgbClr val="171717"/>
                </a:solidFill>
                <a:effectLst/>
                <a:latin typeface="Segoe UI" panose="020B0502040204020203" pitchFamily="34" charset="0"/>
              </a:rPr>
              <a:t>Microsoft Defender para SQL </a:t>
            </a:r>
            <a:r>
              <a:rPr lang="en-US" b="0" i="0" dirty="0" err="1">
                <a:solidFill>
                  <a:srgbClr val="171717"/>
                </a:solidFill>
                <a:effectLst/>
                <a:latin typeface="Segoe UI" panose="020B0502040204020203" pitchFamily="34" charset="0"/>
              </a:rPr>
              <a:t>incluye</a:t>
            </a:r>
            <a:r>
              <a:rPr lang="en-US" b="0" i="0" dirty="0">
                <a:solidFill>
                  <a:srgbClr val="171717"/>
                </a:solidFill>
                <a:effectLst/>
                <a:latin typeface="Segoe UI" panose="020B0502040204020203" pitchFamily="34" charset="0"/>
              </a:rPr>
              <a:t> dos planes de Microsoft Defender que </a:t>
            </a:r>
            <a:r>
              <a:rPr lang="en-US" b="0" i="0" dirty="0" err="1">
                <a:solidFill>
                  <a:srgbClr val="171717"/>
                </a:solidFill>
                <a:effectLst/>
                <a:latin typeface="Segoe UI" panose="020B0502040204020203" pitchFamily="34" charset="0"/>
              </a:rPr>
              <a:t>amplían</a:t>
            </a:r>
            <a:r>
              <a:rPr lang="en-US" b="0" i="0" dirty="0">
                <a:solidFill>
                  <a:srgbClr val="171717"/>
                </a:solidFill>
                <a:effectLst/>
                <a:latin typeface="Segoe UI" panose="020B0502040204020203" pitchFamily="34" charset="0"/>
              </a:rPr>
              <a:t> la </a:t>
            </a:r>
            <a:r>
              <a:rPr lang="es-ES" b="0" i="0" u="sng" strike="noStrike" dirty="0">
                <a:effectLst/>
                <a:latin typeface="Segoe UI" panose="020B0502040204020203" pitchFamily="34" charset="0"/>
              </a:rPr>
              <a:t>Paquete de seguridad de </a:t>
            </a:r>
            <a:r>
              <a:rPr lang="es-ES" b="0" i="0" u="sng" strike="noStrike" dirty="0" err="1">
                <a:effectLst/>
                <a:latin typeface="Segoe UI" panose="020B0502040204020203" pitchFamily="34" charset="0"/>
              </a:rPr>
              <a:t>datos</a:t>
            </a:r>
            <a:r>
              <a:rPr lang="es-ES" b="0" i="0" dirty="0" err="1">
                <a:solidFill>
                  <a:srgbClr val="171717"/>
                </a:solidFill>
                <a:effectLst/>
                <a:latin typeface="Segoe UI" panose="020B0502040204020203" pitchFamily="34" charset="0"/>
              </a:rPr>
              <a:t>para</a:t>
            </a:r>
            <a:r>
              <a:rPr lang="es-ES" b="0" i="0" dirty="0">
                <a:solidFill>
                  <a:srgbClr val="171717"/>
                </a:solidFill>
                <a:effectLst/>
                <a:latin typeface="Segoe UI" panose="020B0502040204020203" pitchFamily="34" charset="0"/>
              </a:rPr>
              <a:t> proteger sus bases de datos y sus datos dondequiera que se encuentren. Microsoft Defender para SQL incluye funcionalidades para detectar y mitigar posibles vulnerabilidades de base de datos, así como para detectar actividades anómalas que podrían indicar una amenaza para las bases de datos</a:t>
            </a:r>
            <a:r>
              <a:rPr lang="en-US" b="0" i="0" dirty="0">
                <a:solidFill>
                  <a:srgbClr val="171717"/>
                </a:solidFill>
                <a:effectLst/>
                <a:latin typeface="Segoe UI" panose="020B0502040204020203" pitchFamily="34" charset="0"/>
              </a:rPr>
              <a:t>.</a:t>
            </a:r>
            <a:r>
              <a:rPr lang="en-US" b="1" i="0" dirty="0">
                <a:solidFill>
                  <a:srgbClr val="171717"/>
                </a:solidFill>
                <a:effectLst/>
                <a:latin typeface="Segoe UI" panose="020B0502040204020203" pitchFamily="34" charset="0"/>
              </a:rPr>
              <a:t> Microsoft Defender para </a:t>
            </a:r>
            <a:r>
              <a:rPr lang="en-US" b="1" i="0" dirty="0" err="1">
                <a:solidFill>
                  <a:srgbClr val="171717"/>
                </a:solidFill>
                <a:effectLst/>
                <a:latin typeface="Segoe UI" panose="020B0502040204020203" pitchFamily="34" charset="0"/>
              </a:rPr>
              <a:t>servidores</a:t>
            </a:r>
            <a:r>
              <a:rPr lang="en-US" b="1" i="0" dirty="0">
                <a:solidFill>
                  <a:srgbClr val="171717"/>
                </a:solidFill>
                <a:effectLst/>
                <a:latin typeface="Segoe UI" panose="020B0502040204020203" pitchFamily="34" charset="0"/>
              </a:rPr>
              <a:t> SQL </a:t>
            </a:r>
            <a:r>
              <a:rPr lang="en-US" b="1" i="0" dirty="0" err="1">
                <a:solidFill>
                  <a:srgbClr val="171717"/>
                </a:solidFill>
                <a:effectLst/>
                <a:latin typeface="Segoe UI" panose="020B0502040204020203" pitchFamily="34" charset="0"/>
              </a:rPr>
              <a:t>en</a:t>
            </a:r>
            <a:r>
              <a:rPr lang="en-US" b="1" i="0" dirty="0">
                <a:solidFill>
                  <a:srgbClr val="171717"/>
                </a:solidFill>
                <a:effectLst/>
                <a:latin typeface="Segoe UI" panose="020B0502040204020203" pitchFamily="34" charset="0"/>
              </a:rPr>
              <a:t> </a:t>
            </a:r>
            <a:r>
              <a:rPr lang="en-US" b="1" i="0" dirty="0" err="1">
                <a:solidFill>
                  <a:srgbClr val="171717"/>
                </a:solidFill>
                <a:effectLst/>
                <a:latin typeface="Segoe UI" panose="020B0502040204020203" pitchFamily="34" charset="0"/>
              </a:rPr>
              <a:t>máquinas</a:t>
            </a:r>
            <a:r>
              <a:rPr lang="en-US" b="1" i="0" dirty="0">
                <a:solidFill>
                  <a:srgbClr val="171717"/>
                </a:solidFill>
                <a:effectLst/>
                <a:latin typeface="Segoe UI" panose="020B0502040204020203" pitchFamily="34" charset="0"/>
              </a:rPr>
              <a:t> </a:t>
            </a:r>
            <a:r>
              <a:rPr lang="es-ES" b="0" i="0" dirty="0">
                <a:solidFill>
                  <a:srgbClr val="171717"/>
                </a:solidFill>
                <a:effectLst/>
                <a:latin typeface="Segoe UI" panose="020B0502040204020203" pitchFamily="34" charset="0"/>
              </a:rPr>
              <a:t>amplía las protecciones de los servidores SQL Server nativos de Azure para que sean totalmente compatibles con entornos híbridos y entornos </a:t>
            </a:r>
            <a:r>
              <a:rPr lang="es-ES" b="0" i="0" dirty="0" err="1">
                <a:solidFill>
                  <a:srgbClr val="171717"/>
                </a:solidFill>
                <a:effectLst/>
                <a:latin typeface="Segoe UI" panose="020B0502040204020203" pitchFamily="34" charset="0"/>
              </a:rPr>
              <a:t>multinube</a:t>
            </a:r>
            <a:r>
              <a:rPr lang="es-ES" b="0" i="0" dirty="0">
                <a:solidFill>
                  <a:srgbClr val="171717"/>
                </a:solidFill>
                <a:effectLst/>
                <a:latin typeface="Segoe UI" panose="020B0502040204020203" pitchFamily="34" charset="0"/>
              </a:rPr>
              <a:t> a través de SQL Server en servidores habilitados para Arc</a:t>
            </a:r>
            <a:r>
              <a:rPr lang="en-US" b="0" i="0" dirty="0">
                <a:solidFill>
                  <a:srgbClr val="171717"/>
                </a:solidFill>
                <a:effectLst/>
                <a:latin typeface="Segoe UI" panose="020B0502040204020203" pitchFamily="34" charset="0"/>
              </a:rPr>
              <a:t>.</a:t>
            </a:r>
          </a:p>
          <a:p>
            <a:pPr marL="0" indent="0">
              <a:buNone/>
            </a:pPr>
            <a:endParaRPr lang="en-US" b="0" i="0" dirty="0">
              <a:solidFill>
                <a:srgbClr val="171717"/>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i="0" dirty="0">
                <a:solidFill>
                  <a:srgbClr val="171717"/>
                </a:solidFill>
                <a:effectLst/>
                <a:latin typeface="Segoe UI" panose="020B0502040204020203" pitchFamily="34" charset="0"/>
              </a:rPr>
              <a:t>¿Cuáles son las ventajas de Microsoft Defender para SQL?</a:t>
            </a:r>
            <a:endParaRPr lang="en-US" b="1" i="0" dirty="0">
              <a:solidFill>
                <a:srgbClr val="171717"/>
              </a:solidFill>
              <a:effectLst/>
              <a:latin typeface="Segoe UI" panose="020B0502040204020203" pitchFamily="34" charset="0"/>
            </a:endParaRPr>
          </a:p>
          <a:p>
            <a:pPr algn="l"/>
            <a:r>
              <a:rPr lang="es-ES" b="0" i="0" dirty="0">
                <a:solidFill>
                  <a:srgbClr val="171717"/>
                </a:solidFill>
                <a:effectLst/>
                <a:latin typeface="Segoe UI" panose="020B0502040204020203" pitchFamily="34" charset="0"/>
              </a:rPr>
              <a:t>Estos dos planes incluyen funcionalidad para identificar y mitigar posibles vulnerabilidades de bases de datos y detectar actividades anómalas que podrían indicar amenazas para sus bases de datos.
Un servicio de evaluación de vulnerabilidades descubre, rastrea y le ayuda a corregir posibles vulnerabilidades de la base de datos. Los exámenes de evaluación proporcionan una descripción general del estado de seguridad de las máquinas SQL y detalles de los hallazgos de seguridad</a:t>
            </a:r>
            <a:r>
              <a:rPr lang="en-US" b="0" i="0" dirty="0">
                <a:solidFill>
                  <a:srgbClr val="171717"/>
                </a:solidFill>
                <a:effectLst/>
                <a:latin typeface="Segoe UI" panose="020B0502040204020203" pitchFamily="34" charset="0"/>
              </a:rPr>
              <a:t>.</a:t>
            </a:r>
          </a:p>
          <a:p>
            <a:pPr algn="l">
              <a:buFont typeface="Arial" panose="020B0604020202020204" pitchFamily="34" charset="0"/>
              <a:buChar char="•"/>
            </a:pPr>
            <a:r>
              <a:rPr lang="en-US" b="0" i="0" dirty="0">
                <a:solidFill>
                  <a:srgbClr val="171717"/>
                </a:solidFill>
                <a:effectLst/>
                <a:latin typeface="Segoe UI" panose="020B0502040204020203" pitchFamily="34" charset="0"/>
              </a:rPr>
              <a:t>Más </a:t>
            </a:r>
            <a:r>
              <a:rPr lang="en-US" b="0" i="0" dirty="0" err="1">
                <a:solidFill>
                  <a:srgbClr val="171717"/>
                </a:solidFill>
                <a:effectLst/>
                <a:latin typeface="Segoe UI" panose="020B0502040204020203" pitchFamily="34" charset="0"/>
              </a:rPr>
              <a:t>información</a:t>
            </a:r>
            <a:r>
              <a:rPr lang="en-US" b="0" i="0" dirty="0">
                <a:solidFill>
                  <a:srgbClr val="171717"/>
                </a:solidFill>
                <a:effectLst/>
                <a:latin typeface="Segoe UI" panose="020B0502040204020203" pitchFamily="34" charset="0"/>
              </a:rPr>
              <a:t> </a:t>
            </a:r>
            <a:r>
              <a:rPr lang="en-US" b="0" i="0" dirty="0" err="1">
                <a:solidFill>
                  <a:srgbClr val="171717"/>
                </a:solidFill>
                <a:effectLst/>
                <a:latin typeface="Segoe UI" panose="020B0502040204020203" pitchFamily="34" charset="0"/>
              </a:rPr>
              <a:t>sobre</a:t>
            </a:r>
            <a:r>
              <a:rPr lang="en-US" b="0" i="0" dirty="0">
                <a:solidFill>
                  <a:srgbClr val="171717"/>
                </a:solidFill>
                <a:effectLst/>
                <a:latin typeface="Segoe UI" panose="020B0502040204020203" pitchFamily="34" charset="0"/>
              </a:rPr>
              <a:t> </a:t>
            </a:r>
            <a:r>
              <a:rPr lang="es-ES" b="0" i="0" u="sng" strike="noStrike" dirty="0">
                <a:solidFill>
                  <a:srgbClr val="50E6FF"/>
                </a:solidFill>
                <a:effectLst/>
                <a:latin typeface="Segoe UI" panose="020B0502040204020203" pitchFamily="34" charset="0"/>
              </a:rPr>
              <a:t>Evaluación de vulnerabilidades para servidores SQL de Azure en máquinas</a:t>
            </a:r>
            <a:r>
              <a:rPr lang="en-US" b="0" i="0" dirty="0">
                <a:solidFill>
                  <a:srgbClr val="171717"/>
                </a:solidFill>
                <a:effectLst/>
                <a:latin typeface="Segoe UI" panose="020B0502040204020203" pitchFamily="34" charset="0"/>
              </a:rPr>
              <a:t>.</a:t>
            </a:r>
          </a:p>
          <a:p>
            <a:pPr algn="l"/>
            <a:r>
              <a:rPr lang="es-ES" b="0" i="0" dirty="0">
                <a:solidFill>
                  <a:srgbClr val="171717"/>
                </a:solidFill>
                <a:effectLst/>
                <a:latin typeface="Segoe UI" panose="020B0502040204020203" pitchFamily="34" charset="0"/>
              </a:rPr>
              <a:t>Un servicio avanzado de protección contra amenazas supervisa continuamente sus servidores SQL en busca de amenazas como la inyección de código SQL, los ataques de fuerza bruta y el abuso de privilegios. Este servicio proporciona alertas de seguridad orientadas a la acción en Microsoft Defender </a:t>
            </a:r>
            <a:r>
              <a:rPr lang="es-ES" b="0" i="0" dirty="0" err="1">
                <a:solidFill>
                  <a:srgbClr val="171717"/>
                </a:solidFill>
                <a:effectLst/>
                <a:latin typeface="Segoe UI" panose="020B0502040204020203" pitchFamily="34" charset="0"/>
              </a:rPr>
              <a:t>for</a:t>
            </a:r>
            <a:r>
              <a:rPr lang="es-ES" b="0" i="0" dirty="0">
                <a:solidFill>
                  <a:srgbClr val="171717"/>
                </a:solidFill>
                <a:effectLst/>
                <a:latin typeface="Segoe UI" panose="020B0502040204020203" pitchFamily="34" charset="0"/>
              </a:rPr>
              <a:t> Cloud con detalles de la actividad sospechosa, instrucciones sobre cómo mitigar las amenazas y opciones para continuar las investigaciones con Microsoft </a:t>
            </a:r>
            <a:r>
              <a:rPr lang="es-ES" b="0" i="0" dirty="0" err="1">
                <a:solidFill>
                  <a:srgbClr val="171717"/>
                </a:solidFill>
                <a:effectLst/>
                <a:latin typeface="Segoe UI" panose="020B0502040204020203" pitchFamily="34" charset="0"/>
              </a:rPr>
              <a:t>Sentinel</a:t>
            </a:r>
            <a:r>
              <a:rPr lang="es-ES" b="0" i="0" dirty="0">
                <a:solidFill>
                  <a:srgbClr val="171717"/>
                </a:solidFill>
                <a:effectLst/>
                <a:latin typeface="Segoe UI" panose="020B0502040204020203" pitchFamily="34" charset="0"/>
              </a:rPr>
              <a:t>. Más información sobre </a:t>
            </a:r>
            <a:r>
              <a:rPr lang="en-US" b="0" i="0" u="sng" strike="noStrike" dirty="0" err="1">
                <a:solidFill>
                  <a:srgbClr val="50E6FF"/>
                </a:solidFill>
                <a:effectLst/>
                <a:latin typeface="Segoe UI" panose="020B0502040204020203" pitchFamily="34" charset="0"/>
              </a:rPr>
              <a:t>Protección</a:t>
            </a:r>
            <a:r>
              <a:rPr lang="en-US" b="0" i="0" u="sng" strike="noStrike" dirty="0">
                <a:solidFill>
                  <a:srgbClr val="50E6FF"/>
                </a:solidFill>
                <a:effectLst/>
                <a:latin typeface="Segoe UI" panose="020B0502040204020203" pitchFamily="34" charset="0"/>
              </a:rPr>
              <a:t> </a:t>
            </a:r>
            <a:r>
              <a:rPr lang="en-US" b="0" i="0" u="sng" strike="noStrike" dirty="0" err="1">
                <a:solidFill>
                  <a:srgbClr val="50E6FF"/>
                </a:solidFill>
                <a:effectLst/>
                <a:latin typeface="Segoe UI" panose="020B0502040204020203" pitchFamily="34" charset="0"/>
              </a:rPr>
              <a:t>avanzada</a:t>
            </a:r>
            <a:r>
              <a:rPr lang="en-US" b="0" i="0" u="sng" strike="noStrike" dirty="0">
                <a:solidFill>
                  <a:srgbClr val="50E6FF"/>
                </a:solidFill>
                <a:effectLst/>
                <a:latin typeface="Segoe UI" panose="020B0502040204020203" pitchFamily="34" charset="0"/>
              </a:rPr>
              <a:t> contra </a:t>
            </a:r>
            <a:r>
              <a:rPr lang="en-US" b="0" i="0" u="sng" strike="noStrike" dirty="0" err="1">
                <a:solidFill>
                  <a:srgbClr val="50E6FF"/>
                </a:solidFill>
                <a:effectLst/>
                <a:latin typeface="Segoe UI" panose="020B0502040204020203" pitchFamily="34" charset="0"/>
              </a:rPr>
              <a:t>amenazas</a:t>
            </a:r>
            <a:r>
              <a:rPr lang="en-US" b="0" i="0" u="sng" strike="noStrike" dirty="0">
                <a:solidFill>
                  <a:srgbClr val="0070C0"/>
                </a:solidFill>
                <a:effectLst/>
                <a:latin typeface="Segoe UI" panose="020B0502040204020203" pitchFamily="34" charset="0"/>
              </a:rPr>
              <a:t>.</a:t>
            </a:r>
          </a:p>
          <a:p>
            <a:pPr algn="l"/>
            <a:r>
              <a:rPr lang="en-US" b="1" i="0" dirty="0">
                <a:solidFill>
                  <a:srgbClr val="171717"/>
                </a:solidFill>
                <a:effectLst/>
                <a:latin typeface="Segoe UI" panose="020B0502040204020203" pitchFamily="34" charset="0"/>
              </a:rPr>
              <a:t>What kind of alerts does Microsoft Defender for SQL provide?</a:t>
            </a:r>
          </a:p>
          <a:p>
            <a:pPr algn="l"/>
            <a:r>
              <a:rPr lang="es-ES" b="0" i="0" dirty="0">
                <a:solidFill>
                  <a:srgbClr val="171717"/>
                </a:solidFill>
                <a:effectLst/>
                <a:latin typeface="Segoe UI" panose="020B0502040204020203" pitchFamily="34" charset="0"/>
              </a:rPr>
              <a:t>Las alertas de seguridad enriquecidas con inteligencia de amenazas se activan cuando hay</a:t>
            </a:r>
            <a:r>
              <a:rPr lang="en-US" b="0" i="0" dirty="0">
                <a:solidFill>
                  <a:srgbClr val="171717"/>
                </a:solidFill>
                <a:effectLst/>
                <a:latin typeface="Segoe UI" panose="020B0502040204020203" pitchFamily="34" charset="0"/>
              </a:rPr>
              <a:t>:</a:t>
            </a:r>
          </a:p>
          <a:p>
            <a:pPr algn="l">
              <a:buFont typeface="Arial" panose="020B0604020202020204" pitchFamily="34" charset="0"/>
              <a:buChar char="•"/>
            </a:pPr>
            <a:r>
              <a:rPr lang="es-ES" b="1" i="0" dirty="0">
                <a:solidFill>
                  <a:srgbClr val="171717"/>
                </a:solidFill>
                <a:effectLst/>
                <a:latin typeface="Segoe UI" panose="020B0502040204020203" pitchFamily="34" charset="0"/>
              </a:rPr>
              <a:t>Posibles ataques de inyección SQL</a:t>
            </a:r>
            <a:r>
              <a:rPr lang="en-US" b="0" i="0" dirty="0">
                <a:solidFill>
                  <a:srgbClr val="171717"/>
                </a:solidFill>
                <a:effectLst/>
                <a:latin typeface="Segoe UI" panose="020B0502040204020203" pitchFamily="34" charset="0"/>
              </a:rPr>
              <a:t>- </a:t>
            </a:r>
            <a:r>
              <a:rPr lang="es-ES" b="0" i="0" dirty="0">
                <a:solidFill>
                  <a:srgbClr val="171717"/>
                </a:solidFill>
                <a:effectLst/>
                <a:latin typeface="Segoe UI" panose="020B0502040204020203" pitchFamily="34" charset="0"/>
              </a:rPr>
              <a:t>incluidas las vulnerabilidades detectadas cuando las aplicaciones generan una instrucción SQL defectuosa en la base de datos</a:t>
            </a:r>
            <a:endParaRPr lang="en-US" b="0" i="0" dirty="0">
              <a:solidFill>
                <a:srgbClr val="171717"/>
              </a:solidFill>
              <a:effectLst/>
              <a:latin typeface="Segoe UI" panose="020B0502040204020203" pitchFamily="34" charset="0"/>
            </a:endParaRPr>
          </a:p>
          <a:p>
            <a:pPr algn="l">
              <a:buFont typeface="Arial" panose="020B0604020202020204" pitchFamily="34" charset="0"/>
              <a:buChar char="•"/>
            </a:pPr>
            <a:r>
              <a:rPr lang="es-ES" b="1" i="0" dirty="0">
                <a:solidFill>
                  <a:srgbClr val="171717"/>
                </a:solidFill>
                <a:effectLst/>
                <a:latin typeface="Segoe UI" panose="020B0502040204020203" pitchFamily="34" charset="0"/>
              </a:rPr>
              <a:t>Patrones anómalos de acceso y consulta a bases de datos</a:t>
            </a:r>
            <a:r>
              <a:rPr lang="en-US" b="0" i="0" dirty="0">
                <a:solidFill>
                  <a:srgbClr val="171717"/>
                </a:solidFill>
                <a:effectLst/>
                <a:latin typeface="Segoe UI" panose="020B0502040204020203" pitchFamily="34" charset="0"/>
              </a:rPr>
              <a:t>- </a:t>
            </a:r>
            <a:r>
              <a:rPr lang="es-ES" b="0" i="0" dirty="0">
                <a:solidFill>
                  <a:srgbClr val="171717"/>
                </a:solidFill>
                <a:effectLst/>
                <a:latin typeface="Segoe UI" panose="020B0502040204020203" pitchFamily="34" charset="0"/>
              </a:rPr>
              <a:t>Por ejemplo, un número anormalmente alto de intentos de inicio de sesión fallidos con diferentes credenciales (un intento de fuerza bruta)</a:t>
            </a:r>
          </a:p>
          <a:p>
            <a:pPr algn="l">
              <a:buFont typeface="Arial" panose="020B0604020202020204" pitchFamily="34" charset="0"/>
              <a:buChar char="•"/>
            </a:pPr>
            <a:r>
              <a:rPr lang="es-ES" b="1" i="0" dirty="0">
                <a:solidFill>
                  <a:srgbClr val="171717"/>
                </a:solidFill>
                <a:effectLst/>
                <a:latin typeface="Segoe UI" panose="020B0502040204020203" pitchFamily="34" charset="0"/>
              </a:rPr>
              <a:t>Actividad sospechosa en la base de datos</a:t>
            </a:r>
            <a:r>
              <a:rPr lang="en-US" b="0" i="0" dirty="0">
                <a:solidFill>
                  <a:srgbClr val="171717"/>
                </a:solidFill>
                <a:effectLst/>
                <a:latin typeface="Segoe UI" panose="020B0502040204020203" pitchFamily="34" charset="0"/>
              </a:rPr>
              <a:t>- </a:t>
            </a:r>
            <a:r>
              <a:rPr lang="es-ES" b="0" i="0" dirty="0">
                <a:solidFill>
                  <a:srgbClr val="171717"/>
                </a:solidFill>
                <a:effectLst/>
                <a:latin typeface="Segoe UI" panose="020B0502040204020203" pitchFamily="34" charset="0"/>
              </a:rPr>
              <a:t>por ejemplo, un usuario legítimo que accede a un SQL Server desde un equipo vulnerado que se comunicaba con un servidor C&amp;C de minería de criptomonedas
Las alertas incluyen detalles del incidente que las desencadenó, así como recomendaciones sobre cómo investigar y remediar las amenazas.</a:t>
            </a:r>
            <a:endParaRPr lang="en-IL"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9/26/2024 7:11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746923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a:t>
            </a:r>
            <a:r>
              <a:rPr lang="es-ES" dirty="0" err="1"/>
              <a:t>observabilidad</a:t>
            </a:r>
            <a:r>
              <a:rPr lang="es-ES" dirty="0"/>
              <a:t> de la infraestructura en la nube es esencial para maximizar la disponibilidad y el rendimiento de sus aplicaciones y servicios. Con Azure Arc, puede ampliar Azure Monitor a sus servidores habilitados para Arc y </a:t>
            </a:r>
            <a:r>
              <a:rPr lang="es-ES" dirty="0" err="1"/>
              <a:t>Kubernetes</a:t>
            </a:r>
            <a:r>
              <a:rPr lang="es-ES" dirty="0"/>
              <a:t>, de modo que tenga una experiencia de </a:t>
            </a:r>
            <a:r>
              <a:rPr lang="es-ES" dirty="0" err="1"/>
              <a:t>observabilidad</a:t>
            </a:r>
            <a:r>
              <a:rPr lang="es-ES" dirty="0"/>
              <a:t> coherente en entornos híbridos, </a:t>
            </a:r>
            <a:r>
              <a:rPr lang="es-ES" dirty="0" err="1"/>
              <a:t>multinube</a:t>
            </a:r>
            <a:r>
              <a:rPr lang="es-ES" dirty="0"/>
              <a:t> y perimetrales</a:t>
            </a:r>
            <a:r>
              <a:rPr lang="en-US" dirty="0"/>
              <a:t>.</a:t>
            </a:r>
          </a:p>
          <a:p>
            <a:endParaRPr lang="en-US" dirty="0"/>
          </a:p>
          <a:p>
            <a:pPr marL="0" marR="0" lvl="0" indent="0" algn="l" defTabSz="914367" rtl="0" eaLnBrk="1" fontAlgn="auto" latinLnBrk="0" hangingPunct="1">
              <a:lnSpc>
                <a:spcPct val="90000"/>
              </a:lnSpc>
              <a:spcBef>
                <a:spcPts val="0"/>
              </a:spcBef>
              <a:spcAft>
                <a:spcPts val="333"/>
              </a:spcAft>
              <a:buClrTx/>
              <a:buSzTx/>
              <a:buFontTx/>
              <a:buNone/>
              <a:tabLst/>
              <a:defRPr/>
            </a:pPr>
            <a:r>
              <a:rPr lang="es-ES" dirty="0"/>
              <a:t>En el caso de los servidores habilitados para Arc, puede supervisar el rendimiento del sistema operativo y detectar componentes de la aplicación para supervisar los procesos y las dependencias con otros recursos mediante </a:t>
            </a:r>
            <a:r>
              <a:rPr lang="en-US" b="0" i="0" u="none" strike="noStrike" dirty="0">
                <a:solidFill>
                  <a:srgbClr val="171717"/>
                </a:solidFill>
                <a:effectLst/>
                <a:latin typeface="Segoe UI" panose="020B0502040204020203" pitchFamily="34" charset="0"/>
                <a:hlinkClick r:id="rId3"/>
              </a:rPr>
              <a:t>VM insights</a:t>
            </a:r>
            <a:r>
              <a:rPr lang="en-US" b="0" i="0" dirty="0">
                <a:solidFill>
                  <a:srgbClr val="171717"/>
                </a:solidFill>
                <a:effectLst/>
                <a:latin typeface="Segoe UI" panose="020B0502040204020203" pitchFamily="34" charset="0"/>
              </a:rPr>
              <a:t>. </a:t>
            </a:r>
            <a:r>
              <a:rPr lang="es-ES" b="0" i="0" dirty="0">
                <a:solidFill>
                  <a:srgbClr val="171717"/>
                </a:solidFill>
                <a:effectLst/>
                <a:latin typeface="Segoe UI" panose="020B0502040204020203" pitchFamily="34" charset="0"/>
              </a:rPr>
              <a:t>Recopile otros datos de registro, como datos de rendimiento y eventos, del sistema operativo o de las cargas de trabajo que se ejecutan en la máquina</a:t>
            </a:r>
            <a:r>
              <a:rPr lang="en-US" b="0" i="0" dirty="0">
                <a:solidFill>
                  <a:srgbClr val="171717"/>
                </a:solidFill>
                <a:effectLst/>
                <a:latin typeface="Segoe UI" panose="020B0502040204020203" pitchFamily="34" charset="0"/>
              </a:rPr>
              <a:t>.</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b="0" i="0" dirty="0">
              <a:solidFill>
                <a:srgbClr val="171717"/>
              </a:solidFill>
              <a:effectLst/>
              <a:latin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s-ES" b="0" i="0" dirty="0">
                <a:solidFill>
                  <a:srgbClr val="171717"/>
                </a:solidFill>
                <a:effectLst/>
                <a:latin typeface="Segoe UI" panose="020B0502040204020203" pitchFamily="34" charset="0"/>
              </a:rPr>
              <a:t>Para los clústeres de </a:t>
            </a:r>
            <a:r>
              <a:rPr lang="es-ES" b="0" i="0" dirty="0" err="1">
                <a:solidFill>
                  <a:srgbClr val="171717"/>
                </a:solidFill>
                <a:effectLst/>
                <a:latin typeface="Segoe UI" panose="020B0502040204020203" pitchFamily="34" charset="0"/>
              </a:rPr>
              <a:t>Kubernetes</a:t>
            </a:r>
            <a:r>
              <a:rPr lang="es-ES" b="0" i="0" dirty="0">
                <a:solidFill>
                  <a:srgbClr val="171717"/>
                </a:solidFill>
                <a:effectLst/>
                <a:latin typeface="Segoe UI" panose="020B0502040204020203" pitchFamily="34" charset="0"/>
              </a:rPr>
              <a:t>, puede implementar fácilmente Azure Monitor para contenedores como una extensión para proporcionar visibilidad del rendimiento de las cargas de trabajo implementadas en el clúster de </a:t>
            </a:r>
            <a:r>
              <a:rPr lang="es-ES" b="0" i="0" dirty="0" err="1">
                <a:solidFill>
                  <a:srgbClr val="171717"/>
                </a:solidFill>
                <a:effectLst/>
                <a:latin typeface="Segoe UI" panose="020B0502040204020203" pitchFamily="34" charset="0"/>
              </a:rPr>
              <a:t>Kubernetes</a:t>
            </a:r>
            <a:r>
              <a:rPr lang="es-ES" b="0" i="0" dirty="0">
                <a:solidFill>
                  <a:srgbClr val="171717"/>
                </a:solidFill>
                <a:effectLst/>
                <a:latin typeface="Segoe UI" panose="020B0502040204020203" pitchFamily="34" charset="0"/>
              </a:rPr>
              <a:t>. Recopila métricas de uso de memoria y CPU de controladores, nodos y contenedores</a:t>
            </a:r>
            <a:r>
              <a:rPr lang="en-US" b="0" i="0" dirty="0">
                <a:solidFill>
                  <a:srgbClr val="171717"/>
                </a:solidFill>
                <a:effectLst/>
                <a:latin typeface="Segoe UI" panose="020B0502040204020203" pitchFamily="34" charset="0"/>
              </a:rPr>
              <a:t>.</a:t>
            </a:r>
          </a:p>
          <a:p>
            <a:endParaRPr lang="en-US" dirty="0"/>
          </a:p>
        </p:txBody>
      </p:sp>
      <p:sp>
        <p:nvSpPr>
          <p:cNvPr id="4" name="Header Placeholder 3"/>
          <p:cNvSpPr>
            <a:spLocks noGrp="1"/>
          </p:cNvSpPr>
          <p:nvPr>
            <p:ph type="hdr" sz="quarter"/>
          </p:nvPr>
        </p:nvSpPr>
        <p:spPr/>
        <p:txBody>
          <a:bodyPr/>
          <a:lstStyle/>
          <a:p>
            <a:pPr marL="0" marR="0" lvl="0" indent="0" algn="l" defTabSz="98600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86002"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86002" rtl="0" eaLnBrk="1" fontAlgn="auto" latinLnBrk="0" hangingPunct="1">
                <a:lnSpc>
                  <a:spcPct val="100000"/>
                </a:lnSpc>
                <a:spcBef>
                  <a:spcPts val="0"/>
                </a:spcBef>
                <a:spcAft>
                  <a:spcPts val="0"/>
                </a:spcAft>
                <a:buClrTx/>
                <a:buSzTx/>
                <a:buFontTx/>
                <a:buNone/>
                <a:tabLst/>
                <a:defRPr/>
              </a:pPr>
              <a:t>9/26/2024 7:11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8600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86002"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98812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kern="100" dirty="0">
                <a:effectLst/>
                <a:latin typeface="Segoe UI" panose="020B0502040204020203" pitchFamily="34" charset="0"/>
                <a:ea typeface="Calibri" panose="020F0502020204030204" pitchFamily="34" charset="0"/>
                <a:cs typeface="Arial" panose="020B0604020202020204" pitchFamily="34" charset="0"/>
              </a:rPr>
              <a:t>Si bien cada empresa tiene un camino de crecimiento e innovación diferente, existen intereses y preocupaciones comunes, que van desde el apoyo a la innovación de nuevos productos hasta la gestión de riesgos, y cómo la nube puede ayudar con todo esto. 
Por ejemplo, a muchos líderes les entusiasma evolucionar los productos utilizando modelos de negocio "como servicio". Otros quieren utilizar todos sus datos, estén donde estén, y convertirlos en nuevos productos y servicios. 
En cuanto al desarrollo de aplicaciones, muchos de ustedes quieren acelerar la innovación, independientemente de dónde se ejecuten sus aplicaciones, ya sea en las instalaciones, en múltiples nubes o en el perímetro. Y casi todo el mundo quiere aprovechar la IA o el </a:t>
            </a:r>
            <a:r>
              <a:rPr lang="es-ES" sz="1800" kern="100" dirty="0" err="1">
                <a:effectLst/>
                <a:latin typeface="Segoe UI" panose="020B0502040204020203" pitchFamily="34" charset="0"/>
                <a:ea typeface="Calibri" panose="020F0502020204030204" pitchFamily="34" charset="0"/>
                <a:cs typeface="Arial" panose="020B0604020202020204" pitchFamily="34" charset="0"/>
              </a:rPr>
              <a:t>IoT</a:t>
            </a:r>
            <a:r>
              <a:rPr lang="es-ES" sz="1800" kern="100" dirty="0">
                <a:effectLst/>
                <a:latin typeface="Segoe UI" panose="020B0502040204020203" pitchFamily="34" charset="0"/>
                <a:ea typeface="Calibri" panose="020F0502020204030204" pitchFamily="34" charset="0"/>
                <a:cs typeface="Arial" panose="020B0604020202020204" pitchFamily="34" charset="0"/>
              </a:rPr>
              <a:t> para mejorar las operaciones. 
Por último, cada conversación incluye un debate sobre cómo la nube puede ayudar a cumplir con los cambiantes requisitos normativos y de cumplimiento, y a gestionar el riesgo. Los CIO y los CISO quieren saber especialmente que sus riesgos se gestionan protegiendo y gobernando todo su patrimonio digital, no solo sus recursos en la nube.</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9/26/2024 7:11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3291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r>
              <a:rPr lang="es-ES" sz="850" dirty="0">
                <a:latin typeface="Segoe UI"/>
                <a:cs typeface="Segoe UI"/>
              </a:rPr>
              <a:t>Echemos un vistazo a </a:t>
            </a:r>
            <a:r>
              <a:rPr lang="es-ES" sz="850" dirty="0" err="1">
                <a:latin typeface="Segoe UI"/>
                <a:cs typeface="Segoe UI"/>
              </a:rPr>
              <a:t>Greggs</a:t>
            </a:r>
            <a:r>
              <a:rPr lang="es-ES" sz="850" dirty="0">
                <a:latin typeface="Segoe UI"/>
                <a:cs typeface="Segoe UI"/>
              </a:rPr>
              <a:t>, una panadería y cafetería en el Reino Unido que opera desde la década de 1930 con más de 2.200 ubicaciones. 
Con servidores y clústeres de </a:t>
            </a:r>
            <a:r>
              <a:rPr lang="es-ES" sz="850" dirty="0" err="1">
                <a:latin typeface="Segoe UI"/>
                <a:cs typeface="Segoe UI"/>
              </a:rPr>
              <a:t>Kubernetes</a:t>
            </a:r>
            <a:r>
              <a:rPr lang="es-ES" sz="850" dirty="0">
                <a:latin typeface="Segoe UI"/>
                <a:cs typeface="Segoe UI"/>
              </a:rPr>
              <a:t> en la nube, un centro de datos administrado y un centro de datos de </a:t>
            </a:r>
            <a:r>
              <a:rPr lang="es-ES" sz="850" dirty="0" err="1">
                <a:latin typeface="Segoe UI"/>
                <a:cs typeface="Segoe UI"/>
              </a:rPr>
              <a:t>hoster</a:t>
            </a:r>
            <a:r>
              <a:rPr lang="es-ES" sz="850" dirty="0">
                <a:latin typeface="Segoe UI"/>
                <a:cs typeface="Segoe UI"/>
              </a:rPr>
              <a:t>, </a:t>
            </a:r>
            <a:r>
              <a:rPr lang="es-ES" sz="850" dirty="0" err="1">
                <a:latin typeface="Segoe UI"/>
                <a:cs typeface="Segoe UI"/>
              </a:rPr>
              <a:t>Greggs</a:t>
            </a:r>
            <a:r>
              <a:rPr lang="es-ES" sz="850" dirty="0">
                <a:latin typeface="Segoe UI"/>
                <a:cs typeface="Segoe UI"/>
              </a:rPr>
              <a:t> necesitaba visibilidad en todo su patrimonio. 
Cuando necesitaron parchear su estado de servidores de Windows y Linux de un momento a otro, descubrieron Azure Arc. </a:t>
            </a:r>
            <a:r>
              <a:rPr lang="es-ES" sz="850" dirty="0" err="1">
                <a:latin typeface="Segoe UI"/>
                <a:cs typeface="Segoe UI"/>
              </a:rPr>
              <a:t>Greggs</a:t>
            </a:r>
            <a:r>
              <a:rPr lang="es-ES" sz="850" dirty="0">
                <a:latin typeface="Segoe UI"/>
                <a:cs typeface="Segoe UI"/>
              </a:rPr>
              <a:t> implementó Microsoft Defender </a:t>
            </a:r>
            <a:r>
              <a:rPr lang="es-ES" sz="850" dirty="0" err="1">
                <a:latin typeface="Segoe UI"/>
                <a:cs typeface="Segoe UI"/>
              </a:rPr>
              <a:t>for</a:t>
            </a:r>
            <a:r>
              <a:rPr lang="es-ES" sz="850" dirty="0">
                <a:latin typeface="Segoe UI"/>
                <a:cs typeface="Segoe UI"/>
              </a:rPr>
              <a:t> Cloud y Log </a:t>
            </a:r>
            <a:r>
              <a:rPr lang="es-ES" sz="850" dirty="0" err="1">
                <a:latin typeface="Segoe UI"/>
                <a:cs typeface="Segoe UI"/>
              </a:rPr>
              <a:t>Analytics</a:t>
            </a:r>
            <a:r>
              <a:rPr lang="es-ES" sz="850" dirty="0">
                <a:latin typeface="Segoe UI"/>
                <a:cs typeface="Segoe UI"/>
              </a:rPr>
              <a:t> en todo su patrimonio de servidores mediante Azure Arc. 
Esto ayudó a cambiar su cultura entre TI y sus desarrolladores. En lugar de equipos separados, </a:t>
            </a:r>
            <a:r>
              <a:rPr lang="es-ES" sz="850" dirty="0" err="1">
                <a:latin typeface="Segoe UI"/>
                <a:cs typeface="Segoe UI"/>
              </a:rPr>
              <a:t>Greggs</a:t>
            </a:r>
            <a:r>
              <a:rPr lang="es-ES" sz="850" dirty="0">
                <a:latin typeface="Segoe UI"/>
                <a:cs typeface="Segoe UI"/>
              </a:rPr>
              <a:t> tiene un equipo de plataforma en el que están estandarizando su administración de inventario de TI a través de Azure para sus servidores, máquinas virtuales y clústeres de </a:t>
            </a:r>
            <a:r>
              <a:rPr lang="es-ES" sz="850" dirty="0" err="1">
                <a:latin typeface="Segoe UI"/>
                <a:cs typeface="Segoe UI"/>
              </a:rPr>
              <a:t>Kubernetes</a:t>
            </a:r>
            <a:r>
              <a:rPr lang="en-US" sz="850" dirty="0">
                <a:latin typeface="Segoe UI"/>
                <a:cs typeface="Segoe UI"/>
              </a:rPr>
              <a:t>. </a:t>
            </a:r>
            <a:endParaRPr lang="en-US" sz="850" dirty="0">
              <a:cs typeface="Segoe U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9/26/2024 7:11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41</a:t>
            </a:fld>
            <a:endParaRPr lang="en-US"/>
          </a:p>
        </p:txBody>
      </p:sp>
    </p:spTree>
    <p:extLst>
      <p:ext uri="{BB962C8B-B14F-4D97-AF65-F5344CB8AC3E}">
        <p14:creationId xmlns:p14="http://schemas.microsoft.com/office/powerpoint/2010/main" val="41072872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kern="100" dirty="0">
              <a:effectLst/>
              <a:latin typeface="Segoe UI" panose="020B0502040204020203" pitchFamily="34" charset="0"/>
              <a:ea typeface="Calibri" panose="020F0502020204030204" pitchFamily="34" charset="0"/>
              <a:cs typeface="Segoe UI"/>
            </a:endParaRP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D86A7-EFC1-4C85-B932-E5CF00155D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1634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850" dirty="0">
                <a:latin typeface="Segoe UI"/>
                <a:cs typeface="Segoe UI"/>
              </a:rPr>
              <a:t>Por último, hablemos de sus necesidades normativas y de conectividad. 
Con Azure Arc, entendemos que los requisitos normativos y de conectividad son un factor importante en el diseño de las aplicaciones.  
En muchos casos, las organizaciones pueden trasladar fácilmente sus aplicaciones a la nube y obtener varios beneficios en la nube, como una innovación más rápida, ahorros de costos y eficiencias operativas. Pero se vuelve más complejo con industrias reguladas como el gobierno, la atención médica y los servicios financieros. 
Organizaciones que buscan modernizar su infraestructura y aplicaciones, pero les preocupa cómo se almacenan los datos, quién accede a ellos y si cumplen con los requisitos y regulaciones reglamentarios. 
Navegar por estos requisitos es fundamental</a:t>
            </a:r>
            <a:r>
              <a:rPr lang="en-US" dirty="0"/>
              <a:t>.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9/26/2024 7:11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43</a:t>
            </a:fld>
            <a:endParaRPr lang="en-US"/>
          </a:p>
        </p:txBody>
      </p:sp>
    </p:spTree>
    <p:extLst>
      <p:ext uri="{BB962C8B-B14F-4D97-AF65-F5344CB8AC3E}">
        <p14:creationId xmlns:p14="http://schemas.microsoft.com/office/powerpoint/2010/main" val="18111452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b="1" kern="100" dirty="0">
                <a:effectLst/>
                <a:latin typeface="Segoe UI" panose="020B0502040204020203" pitchFamily="34" charset="0"/>
                <a:ea typeface="Calibri" panose="020F0502020204030204" pitchFamily="34" charset="0"/>
                <a:cs typeface="Arial" panose="020B0604020202020204" pitchFamily="34" charset="0"/>
              </a:rPr>
              <a:t>Azure Arc funciona con la infraestructura existente</a:t>
            </a:r>
            <a:r>
              <a:rPr lang="en-US" sz="1800" kern="100" dirty="0">
                <a:effectLst/>
                <a:latin typeface="Segoe UI" panose="020B0502040204020203" pitchFamily="34" charset="0"/>
                <a:ea typeface="Calibri" panose="020F0502020204030204" pitchFamily="34" charset="0"/>
                <a:cs typeface="Arial" panose="020B0604020202020204" pitchFamily="34" charset="0"/>
              </a:rPr>
              <a:t>. </a:t>
            </a:r>
            <a:r>
              <a:rPr lang="es-ES" sz="1800" kern="100" dirty="0">
                <a:effectLst/>
                <a:latin typeface="Segoe UI" panose="020B0502040204020203" pitchFamily="34" charset="0"/>
                <a:ea typeface="Calibri" panose="020F0502020204030204" pitchFamily="34" charset="0"/>
                <a:cs typeface="Arial" panose="020B0604020202020204" pitchFamily="34" charset="0"/>
              </a:rPr>
              <a:t>Tanto si desea proteger y controlar servidores como crear una experiencia de autoservicio en VMware desde Azure, estamos trabajando para validar Azure Arc en una variedad de infraestructuras. Esto significa que siempre puede hacer que sus aplicaciones y datos se ejecuten donde los necesite</a:t>
            </a:r>
            <a:r>
              <a:rPr lang="en-US" sz="1800" kern="100" dirty="0">
                <a:effectLst/>
                <a:latin typeface="Segoe UI" panose="020B0502040204020203" pitchFamily="34"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Segoe UI" panose="020B0502040204020203" pitchFamily="34"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s-ES" sz="1800" kern="100" dirty="0">
                <a:effectLst/>
                <a:latin typeface="Segoe UI" panose="020B0502040204020203" pitchFamily="34" charset="0"/>
                <a:ea typeface="Calibri" panose="020F0502020204030204" pitchFamily="34" charset="0"/>
                <a:cs typeface="Arial" panose="020B0604020202020204" pitchFamily="34" charset="0"/>
              </a:rPr>
              <a:t>Dicho esto, es posible que esté buscando obtener más de la experiencia en la nube en su propia infraestructura. Estamos trabajando para garantizar que los clientes tengan una amplia gama de sistemas y servicios que se ajusten a sus necesidades</a:t>
            </a:r>
            <a:r>
              <a:rPr lang="en-US" sz="1800" kern="100" dirty="0">
                <a:effectLst/>
                <a:latin typeface="Segoe UI" panose="020B0502040204020203" pitchFamily="34" charset="0"/>
                <a:ea typeface="Calibri" panose="020F0502020204030204" pitchFamily="34" charset="0"/>
                <a:cs typeface="Arial" panose="020B0604020202020204" pitchFamily="34" charset="0"/>
              </a:rPr>
              <a:t>.</a:t>
            </a:r>
          </a:p>
          <a:p>
            <a:pPr marL="0" marR="0">
              <a:lnSpc>
                <a:spcPct val="107000"/>
              </a:lnSpc>
              <a:spcBef>
                <a:spcPts val="0"/>
              </a:spcBef>
              <a:spcAft>
                <a:spcPts val="800"/>
              </a:spcAft>
            </a:pPr>
            <a:r>
              <a:rPr lang="en-US" sz="1800" kern="100" dirty="0">
                <a:effectLst/>
                <a:latin typeface="Segoe UI" panose="020B0502040204020203" pitchFamily="34"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s-ES" sz="1800" dirty="0">
                <a:effectLst/>
                <a:latin typeface="Segoe UI" panose="020B0502040204020203" pitchFamily="34" charset="0"/>
                <a:ea typeface="Calibri" panose="020F0502020204030204" pitchFamily="34" charset="0"/>
                <a:cs typeface="Arial" panose="020B0604020202020204" pitchFamily="34" charset="0"/>
              </a:rPr>
              <a:t>Si desea administrar su propia infraestructura, puede usar Azure </a:t>
            </a:r>
            <a:r>
              <a:rPr lang="es-ES" sz="1800" dirty="0" err="1">
                <a:effectLst/>
                <a:latin typeface="Segoe UI" panose="020B0502040204020203" pitchFamily="34" charset="0"/>
                <a:ea typeface="Calibri" panose="020F0502020204030204" pitchFamily="34" charset="0"/>
                <a:cs typeface="Arial" panose="020B0604020202020204" pitchFamily="34" charset="0"/>
              </a:rPr>
              <a:t>Stack</a:t>
            </a:r>
            <a:r>
              <a:rPr lang="es-ES" sz="1800" dirty="0">
                <a:effectLst/>
                <a:latin typeface="Segoe UI" panose="020B0502040204020203" pitchFamily="34" charset="0"/>
                <a:ea typeface="Calibri" panose="020F0502020204030204" pitchFamily="34" charset="0"/>
                <a:cs typeface="Arial" panose="020B0604020202020204" pitchFamily="34" charset="0"/>
              </a:rPr>
              <a:t> HCI.   Azure </a:t>
            </a:r>
            <a:r>
              <a:rPr lang="es-ES" sz="1800" dirty="0" err="1">
                <a:effectLst/>
                <a:latin typeface="Segoe UI" panose="020B0502040204020203" pitchFamily="34" charset="0"/>
                <a:ea typeface="Calibri" panose="020F0502020204030204" pitchFamily="34" charset="0"/>
                <a:cs typeface="Arial" panose="020B0604020202020204" pitchFamily="34" charset="0"/>
              </a:rPr>
              <a:t>Stack</a:t>
            </a:r>
            <a:r>
              <a:rPr lang="es-ES" sz="1800" dirty="0">
                <a:effectLst/>
                <a:latin typeface="Segoe UI" panose="020B0502040204020203" pitchFamily="34" charset="0"/>
                <a:ea typeface="Calibri" panose="020F0502020204030204" pitchFamily="34" charset="0"/>
                <a:cs typeface="Arial" panose="020B0604020202020204" pitchFamily="34" charset="0"/>
              </a:rPr>
              <a:t> HCI está habilitado para Azure Arc de forma predeterminada. Esto significa que puede calcular donde lo necesite y administrarlo desde Azure. 
Para aplicaciones de baja latencia con redes avanzadas, algunas empresas recurrirán a soluciones 5G </a:t>
            </a:r>
            <a:r>
              <a:rPr lang="es-ES" sz="1800" dirty="0" err="1">
                <a:effectLst/>
                <a:latin typeface="Segoe UI" panose="020B0502040204020203" pitchFamily="34" charset="0"/>
                <a:ea typeface="Calibri" panose="020F0502020204030204" pitchFamily="34" charset="0"/>
                <a:cs typeface="Arial" panose="020B0604020202020204" pitchFamily="34" charset="0"/>
              </a:rPr>
              <a:t>Private</a:t>
            </a:r>
            <a:r>
              <a:rPr lang="es-ES" sz="1800" dirty="0">
                <a:effectLst/>
                <a:latin typeface="Segoe UI" panose="020B0502040204020203" pitchFamily="34" charset="0"/>
                <a:ea typeface="Calibri" panose="020F0502020204030204" pitchFamily="34" charset="0"/>
                <a:cs typeface="Arial" panose="020B0604020202020204" pitchFamily="34" charset="0"/>
              </a:rPr>
              <a:t> MEC. El MEC privado de Azure combina funciones de red, aplicaciones y servicios de Azure optimizados para el perímetro para ofrecer un alto rendimiento y una latencia </a:t>
            </a:r>
            <a:r>
              <a:rPr lang="es-ES" sz="1800" dirty="0" err="1">
                <a:effectLst/>
                <a:latin typeface="Segoe UI" panose="020B0502040204020203" pitchFamily="34" charset="0"/>
                <a:ea typeface="Calibri" panose="020F0502020204030204" pitchFamily="34" charset="0"/>
                <a:cs typeface="Arial" panose="020B0604020202020204" pitchFamily="34" charset="0"/>
              </a:rPr>
              <a:t>ultrabaja</a:t>
            </a:r>
            <a:r>
              <a:rPr lang="es-ES" sz="1800" dirty="0">
                <a:effectLst/>
                <a:latin typeface="Segoe UI" panose="020B0502040204020203" pitchFamily="34" charset="0"/>
                <a:ea typeface="Calibri" panose="020F0502020204030204" pitchFamily="34"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3329F-9470-4FD9-ABBF-47F666E6F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8484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Azure Stack HCI se centra </a:t>
            </a:r>
            <a:r>
              <a:rPr lang="en-US" sz="1800" b="0" i="0" u="none" strike="noStrike" dirty="0" err="1">
                <a:solidFill>
                  <a:srgbClr val="000000"/>
                </a:solidFill>
                <a:effectLst/>
                <a:latin typeface="Calibri" panose="020F0502020204030204" pitchFamily="34" charset="0"/>
              </a:rPr>
              <a:t>en</a:t>
            </a:r>
            <a:r>
              <a:rPr lang="en-US" sz="1800" b="0" i="0" u="none" strike="noStrike" dirty="0">
                <a:solidFill>
                  <a:srgbClr val="000000"/>
                </a:solidFill>
                <a:effectLst/>
                <a:latin typeface="Calibri" panose="020F0502020204030204" pitchFamily="34" charset="0"/>
              </a:rPr>
              <a:t> 4 </a:t>
            </a:r>
            <a:r>
              <a:rPr lang="en-US" sz="1800" b="0" i="0" u="none" strike="noStrike" dirty="0" err="1">
                <a:solidFill>
                  <a:srgbClr val="000000"/>
                </a:solidFill>
                <a:effectLst/>
                <a:latin typeface="Calibri" panose="020F0502020204030204" pitchFamily="34" charset="0"/>
              </a:rPr>
              <a:t>pilares</a:t>
            </a:r>
            <a:r>
              <a:rPr lang="en-US" sz="1800" b="0" i="0" u="none" strike="noStrike" dirty="0">
                <a:solidFill>
                  <a:srgbClr val="000000"/>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a:t>
            </a:r>
            <a:r>
              <a:rPr lang="es-ES" sz="1800" b="0" i="0" u="none" strike="noStrike" dirty="0">
                <a:solidFill>
                  <a:srgbClr val="000000"/>
                </a:solidFill>
                <a:effectLst/>
                <a:latin typeface="Calibri" panose="020F0502020204030204" pitchFamily="34" charset="0"/>
              </a:rPr>
              <a:t>Híbrido por diseño y entregado como una suscripción de Azure con integración nativa con Azure Arc, así como con servicios de Azure como Microsoft Defender </a:t>
            </a:r>
            <a:r>
              <a:rPr lang="es-ES" sz="1800" b="0" i="0" u="none" strike="noStrike" dirty="0" err="1">
                <a:solidFill>
                  <a:srgbClr val="000000"/>
                </a:solidFill>
                <a:effectLst/>
                <a:latin typeface="Calibri" panose="020F0502020204030204" pitchFamily="34" charset="0"/>
              </a:rPr>
              <a:t>for</a:t>
            </a:r>
            <a:r>
              <a:rPr lang="es-ES" sz="1800" b="0" i="0" u="none" strike="noStrike" dirty="0">
                <a:solidFill>
                  <a:srgbClr val="000000"/>
                </a:solidFill>
                <a:effectLst/>
                <a:latin typeface="Calibri" panose="020F0502020204030204" pitchFamily="34" charset="0"/>
              </a:rPr>
              <a:t> Cloud, Azure Monitor, Azure </a:t>
            </a:r>
            <a:r>
              <a:rPr lang="es-ES" sz="1800" b="0" i="0" u="none" strike="noStrike" dirty="0" err="1">
                <a:solidFill>
                  <a:srgbClr val="000000"/>
                </a:solidFill>
                <a:effectLst/>
                <a:latin typeface="Calibri" panose="020F0502020204030204" pitchFamily="34" charset="0"/>
              </a:rPr>
              <a:t>Backup</a:t>
            </a:r>
            <a:r>
              <a:rPr lang="es-ES" sz="1800" b="0" i="0" u="none" strike="noStrike" dirty="0">
                <a:solidFill>
                  <a:srgbClr val="000000"/>
                </a:solidFill>
                <a:effectLst/>
                <a:latin typeface="Calibri" panose="020F0502020204030204" pitchFamily="34" charset="0"/>
              </a:rPr>
              <a:t> y Azure Site </a:t>
            </a:r>
            <a:r>
              <a:rPr lang="es-ES" sz="1800" b="0" i="0" u="none" strike="noStrike" dirty="0" err="1">
                <a:solidFill>
                  <a:srgbClr val="000000"/>
                </a:solidFill>
                <a:effectLst/>
                <a:latin typeface="Calibri" panose="020F0502020204030204" pitchFamily="34" charset="0"/>
              </a:rPr>
              <a:t>Recovery</a:t>
            </a:r>
            <a:r>
              <a:rPr lang="es-ES" sz="1800" b="0" i="0" u="none" strike="noStrike" dirty="0">
                <a:solidFill>
                  <a:srgbClr val="000000"/>
                </a:solidFill>
                <a:effectLst/>
                <a:latin typeface="Calibri" panose="020F0502020204030204" pitchFamily="34" charset="0"/>
              </a:rPr>
              <a:t>. Puede administrar de forma centralizada máquinas virtuales de Azure </a:t>
            </a:r>
            <a:r>
              <a:rPr lang="es-ES" sz="1800" b="0" i="0" u="none" strike="noStrike" dirty="0" err="1">
                <a:solidFill>
                  <a:srgbClr val="000000"/>
                </a:solidFill>
                <a:effectLst/>
                <a:latin typeface="Calibri" panose="020F0502020204030204" pitchFamily="34" charset="0"/>
              </a:rPr>
              <a:t>Stack</a:t>
            </a:r>
            <a:r>
              <a:rPr lang="es-ES" sz="1800" b="0" i="0" u="none" strike="noStrike" dirty="0">
                <a:solidFill>
                  <a:srgbClr val="000000"/>
                </a:solidFill>
                <a:effectLst/>
                <a:latin typeface="Calibri" panose="020F0502020204030204" pitchFamily="34" charset="0"/>
              </a:rPr>
              <a:t> HCI desde Azure Portal como máquinas virtuales habilitadas para Arc</a:t>
            </a:r>
            <a:r>
              <a:rPr lang="en-US" sz="1800" b="0" i="0" dirty="0">
                <a:solidFill>
                  <a:srgbClr val="444444"/>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a:t>
            </a:r>
            <a:r>
              <a:rPr lang="es-ES" sz="1800" b="0" i="0" u="none" strike="noStrike" dirty="0">
                <a:solidFill>
                  <a:srgbClr val="000000"/>
                </a:solidFill>
                <a:effectLst/>
                <a:latin typeface="Calibri" panose="020F0502020204030204" pitchFamily="34" charset="0"/>
              </a:rPr>
              <a:t>Proporcione la mejor escala y rendimiento de su clase para la virtualización. Azure </a:t>
            </a:r>
            <a:r>
              <a:rPr lang="es-ES" sz="1800" b="0" i="0" u="none" strike="noStrike" dirty="0" err="1">
                <a:solidFill>
                  <a:srgbClr val="000000"/>
                </a:solidFill>
                <a:effectLst/>
                <a:latin typeface="Calibri" panose="020F0502020204030204" pitchFamily="34" charset="0"/>
              </a:rPr>
              <a:t>Stack</a:t>
            </a:r>
            <a:r>
              <a:rPr lang="es-ES" sz="1800" b="0" i="0" u="none" strike="noStrike" dirty="0">
                <a:solidFill>
                  <a:srgbClr val="000000"/>
                </a:solidFill>
                <a:effectLst/>
                <a:latin typeface="Calibri" panose="020F0502020204030204" pitchFamily="34" charset="0"/>
              </a:rPr>
              <a:t> HCI proporciona una relación precio-rendimiento líder en el sector, compatibilidad con servidores de núcleo seguro para la máxima seguridad empresarial, actualizaciones de seguridad extendidas para Windows Server y SQL Server 2008/2012 R2 y HA/DR integrado con clústeres extendidos, así como integración con Azure </a:t>
            </a:r>
            <a:r>
              <a:rPr lang="es-ES" sz="1800" b="0" i="0" u="none" strike="noStrike" dirty="0" err="1">
                <a:solidFill>
                  <a:srgbClr val="000000"/>
                </a:solidFill>
                <a:effectLst/>
                <a:latin typeface="Calibri" panose="020F0502020204030204" pitchFamily="34" charset="0"/>
              </a:rPr>
              <a:t>Backup</a:t>
            </a:r>
            <a:r>
              <a:rPr lang="en-US" sz="1800" b="0" i="0" dirty="0">
                <a:solidFill>
                  <a:srgbClr val="444444"/>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a:t>
            </a:r>
            <a:r>
              <a:rPr lang="es-ES" sz="1800" b="0" i="0" u="none" strike="noStrike" dirty="0">
                <a:solidFill>
                  <a:srgbClr val="000000"/>
                </a:solidFill>
                <a:effectLst/>
                <a:latin typeface="Calibri" panose="020F0502020204030204" pitchFamily="34" charset="0"/>
              </a:rPr>
              <a:t>Integra muchas de sus herramientas familiares como </a:t>
            </a:r>
            <a:r>
              <a:rPr lang="es-ES" sz="1800" b="0" i="0" u="none" strike="noStrike" dirty="0" err="1">
                <a:solidFill>
                  <a:srgbClr val="000000"/>
                </a:solidFill>
                <a:effectLst/>
                <a:latin typeface="Calibri" panose="020F0502020204030204" pitchFamily="34" charset="0"/>
              </a:rPr>
              <a:t>System</a:t>
            </a:r>
            <a:r>
              <a:rPr lang="es-ES" sz="1800" b="0" i="0" u="none" strike="noStrike" dirty="0">
                <a:solidFill>
                  <a:srgbClr val="000000"/>
                </a:solidFill>
                <a:effectLst/>
                <a:latin typeface="Calibri" panose="020F0502020204030204" pitchFamily="34" charset="0"/>
              </a:rPr>
              <a:t> Center, Windows Admin Center y Azure Portal y se basa en Windows Server y </a:t>
            </a:r>
            <a:r>
              <a:rPr lang="es-ES" sz="1800" b="0" i="0" u="none" strike="noStrike" dirty="0" err="1">
                <a:solidFill>
                  <a:srgbClr val="000000"/>
                </a:solidFill>
                <a:effectLst/>
                <a:latin typeface="Calibri" panose="020F0502020204030204" pitchFamily="34" charset="0"/>
              </a:rPr>
              <a:t>Hyper</a:t>
            </a:r>
            <a:r>
              <a:rPr lang="es-ES" sz="1800" b="0" i="0" u="none" strike="noStrike" dirty="0">
                <a:solidFill>
                  <a:srgbClr val="000000"/>
                </a:solidFill>
                <a:effectLst/>
                <a:latin typeface="Calibri" panose="020F0502020204030204" pitchFamily="34" charset="0"/>
              </a:rPr>
              <a:t>-V. Azure </a:t>
            </a:r>
            <a:r>
              <a:rPr lang="es-ES" sz="1800" b="0" i="0" u="none" strike="noStrike" dirty="0" err="1">
                <a:solidFill>
                  <a:srgbClr val="000000"/>
                </a:solidFill>
                <a:effectLst/>
                <a:latin typeface="Calibri" panose="020F0502020204030204" pitchFamily="34" charset="0"/>
              </a:rPr>
              <a:t>Stack</a:t>
            </a:r>
            <a:r>
              <a:rPr lang="es-ES" sz="1800" b="0" i="0" u="none" strike="noStrike" dirty="0">
                <a:solidFill>
                  <a:srgbClr val="000000"/>
                </a:solidFill>
                <a:effectLst/>
                <a:latin typeface="Calibri" panose="020F0502020204030204" pitchFamily="34" charset="0"/>
              </a:rPr>
              <a:t> HCI también es compatible con herramientas populares de terceros, como </a:t>
            </a:r>
            <a:r>
              <a:rPr lang="es-ES" sz="1800" b="0" i="0" u="none" strike="noStrike" dirty="0" err="1">
                <a:solidFill>
                  <a:srgbClr val="000000"/>
                </a:solidFill>
                <a:effectLst/>
                <a:latin typeface="Calibri" panose="020F0502020204030204" pitchFamily="34" charset="0"/>
              </a:rPr>
              <a:t>Altaro</a:t>
            </a:r>
            <a:r>
              <a:rPr lang="es-ES" sz="1800" b="0" i="0" u="none" strike="noStrike" dirty="0">
                <a:solidFill>
                  <a:srgbClr val="000000"/>
                </a:solidFill>
                <a:effectLst/>
                <a:latin typeface="Calibri" panose="020F0502020204030204" pitchFamily="34" charset="0"/>
              </a:rPr>
              <a:t>, </a:t>
            </a:r>
            <a:r>
              <a:rPr lang="es-ES" sz="1800" b="0" i="0" u="none" strike="noStrike" dirty="0" err="1">
                <a:solidFill>
                  <a:srgbClr val="000000"/>
                </a:solidFill>
                <a:effectLst/>
                <a:latin typeface="Calibri" panose="020F0502020204030204" pitchFamily="34" charset="0"/>
              </a:rPr>
              <a:t>Datadog</a:t>
            </a:r>
            <a:r>
              <a:rPr lang="es-ES" sz="1800" b="0" i="0" u="none" strike="noStrike" dirty="0">
                <a:solidFill>
                  <a:srgbClr val="000000"/>
                </a:solidFill>
                <a:effectLst/>
                <a:latin typeface="Calibri" panose="020F0502020204030204" pitchFamily="34" charset="0"/>
              </a:rPr>
              <a:t>, </a:t>
            </a:r>
            <a:r>
              <a:rPr lang="es-ES" sz="1800" b="0" i="0" u="none" strike="noStrike" dirty="0" err="1">
                <a:solidFill>
                  <a:srgbClr val="000000"/>
                </a:solidFill>
                <a:effectLst/>
                <a:latin typeface="Calibri" panose="020F0502020204030204" pitchFamily="34" charset="0"/>
              </a:rPr>
              <a:t>Commvault</a:t>
            </a:r>
            <a:r>
              <a:rPr lang="es-ES" sz="1800" b="0" i="0" u="none" strike="noStrike" dirty="0">
                <a:solidFill>
                  <a:srgbClr val="000000"/>
                </a:solidFill>
                <a:effectLst/>
                <a:latin typeface="Calibri" panose="020F0502020204030204" pitchFamily="34" charset="0"/>
              </a:rPr>
              <a:t>, Veeam y Veritas, por nombrar algunas</a:t>
            </a:r>
            <a:r>
              <a:rPr lang="en-US" sz="2800" b="0" i="0" u="none" strike="noStrike" dirty="0">
                <a:solidFill>
                  <a:srgbClr val="FFFFFF"/>
                </a:solidFill>
                <a:effectLst/>
                <a:latin typeface="Segoe UI" panose="020B0502040204020203" pitchFamily="34" charset="0"/>
              </a:rPr>
              <a:t>.</a:t>
            </a:r>
            <a:endParaRPr lang="en-US" sz="1800" b="0" i="0" dirty="0">
              <a:solidFill>
                <a:srgbClr val="444444"/>
              </a:solidFill>
              <a:effectLst/>
              <a:latin typeface="Calibri" panose="020F0502020204030204" pitchFamily="34" charset="0"/>
            </a:endParaRPr>
          </a:p>
          <a:p>
            <a:pPr algn="l" rtl="0" fontAlgn="base"/>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a:t>
            </a:r>
            <a:r>
              <a:rPr lang="es-ES" sz="1800" b="0" i="0" u="none" strike="noStrike" dirty="0">
                <a:solidFill>
                  <a:srgbClr val="000000"/>
                </a:solidFill>
                <a:effectLst/>
                <a:latin typeface="Calibri" panose="020F0502020204030204" pitchFamily="34" charset="0"/>
              </a:rPr>
              <a:t>Tiene opciones de implementación flexibles con la opción de nodos validados (para su hardware existente) o sistemas totalmente integrados. Además, también tiene una amplia selección de socios de hardware entre los que puede elegir. También puede reutilizar el hardware existente si está ejecutando una solución validada</a:t>
            </a:r>
            <a:r>
              <a:rPr lang="en-US" sz="1800" b="0" i="0" u="none" strike="noStrike"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243D3-7AA8-4796-BD87-0BF11FA5D2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1795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0" indent="0" defTabSz="914367">
              <a:spcBef>
                <a:spcPts val="0"/>
              </a:spcBef>
              <a:buSzTx/>
              <a:buNone/>
            </a:pPr>
            <a:r>
              <a:rPr lang="en-US" sz="1400" b="1" dirty="0" err="1">
                <a:solidFill>
                  <a:schemeClr val="tx1"/>
                </a:solidFill>
                <a:cs typeface="Segoe UI"/>
              </a:rPr>
              <a:t>Situación</a:t>
            </a:r>
            <a:r>
              <a:rPr lang="en-US" sz="1400" b="1" dirty="0">
                <a:solidFill>
                  <a:schemeClr val="tx1"/>
                </a:solidFill>
                <a:cs typeface="Segoe UI"/>
              </a:rPr>
              <a:t>:</a:t>
            </a:r>
          </a:p>
          <a:p>
            <a:pPr marL="285750" lvl="0" indent="-285750" defTabSz="914367">
              <a:spcBef>
                <a:spcPts val="0"/>
              </a:spcBef>
              <a:buSzTx/>
              <a:buFont typeface="Arial" panose="020B0604020202020204" pitchFamily="34" charset="0"/>
              <a:buChar char="•"/>
            </a:pPr>
            <a:r>
              <a:rPr lang="es-ES" sz="1200" dirty="0">
                <a:solidFill>
                  <a:schemeClr val="tx1"/>
                </a:solidFill>
                <a:cs typeface="Segoe UI"/>
              </a:rPr>
              <a:t>Desea ejecutar clústeres de AKS en el centro de datos por motivos de latencia, conectividad o normativos 
También tiene suscripciones de Windows Server Software </a:t>
            </a:r>
            <a:r>
              <a:rPr lang="es-ES" sz="1200" dirty="0" err="1">
                <a:solidFill>
                  <a:schemeClr val="tx1"/>
                </a:solidFill>
                <a:cs typeface="Segoe UI"/>
              </a:rPr>
              <a:t>Assurance</a:t>
            </a:r>
            <a:r>
              <a:rPr lang="es-ES" sz="1200" dirty="0">
                <a:solidFill>
                  <a:schemeClr val="tx1"/>
                </a:solidFill>
                <a:cs typeface="Segoe UI"/>
              </a:rPr>
              <a:t> o CSP ya protegidas. 
Le preocupa tener que usar una oferta de </a:t>
            </a:r>
            <a:r>
              <a:rPr lang="es-ES" sz="1200" dirty="0" err="1">
                <a:solidFill>
                  <a:schemeClr val="tx1"/>
                </a:solidFill>
                <a:cs typeface="Segoe UI"/>
              </a:rPr>
              <a:t>Kubernetes</a:t>
            </a:r>
            <a:r>
              <a:rPr lang="es-ES" sz="1200" dirty="0">
                <a:solidFill>
                  <a:schemeClr val="tx1"/>
                </a:solidFill>
                <a:cs typeface="Segoe UI"/>
              </a:rPr>
              <a:t> empresarial independiente que se ejecute localmente y sea diferente de los clústeres de AKS existentes en Azure</a:t>
            </a:r>
            <a:r>
              <a:rPr lang="en-US" sz="1200" dirty="0">
                <a:solidFill>
                  <a:schemeClr val="tx1"/>
                </a:solidFill>
                <a:cs typeface="Segoe UI"/>
              </a:rPr>
              <a:t>. </a:t>
            </a:r>
            <a:endParaRPr lang="en-US" sz="1200" b="1" dirty="0">
              <a:solidFill>
                <a:schemeClr val="tx1"/>
              </a:solidFill>
              <a:latin typeface="Segoe UI" panose="020B0502040204020203" pitchFamily="34" charset="0"/>
            </a:endParaRPr>
          </a:p>
          <a:p>
            <a:pPr marL="0" lvl="0" indent="0" defTabSz="914367">
              <a:spcBef>
                <a:spcPts val="0"/>
              </a:spcBef>
              <a:buSzTx/>
              <a:buNone/>
            </a:pPr>
            <a:r>
              <a:rPr lang="en-US" sz="1200" b="1" dirty="0">
                <a:solidFill>
                  <a:schemeClr val="tx1"/>
                </a:solidFill>
                <a:cs typeface="Segoe UI"/>
              </a:rPr>
              <a:t>Caso de </a:t>
            </a:r>
            <a:r>
              <a:rPr lang="en-US" sz="1200" b="1" dirty="0" err="1">
                <a:solidFill>
                  <a:schemeClr val="tx1"/>
                </a:solidFill>
                <a:cs typeface="Segoe UI"/>
              </a:rPr>
              <a:t>uso</a:t>
            </a:r>
            <a:r>
              <a:rPr lang="en-US" sz="1200" b="1" dirty="0">
                <a:solidFill>
                  <a:schemeClr val="tx1"/>
                </a:solidFill>
                <a:cs typeface="Segoe UI"/>
              </a:rPr>
              <a:t>:</a:t>
            </a:r>
          </a:p>
          <a:p>
            <a:pPr marL="342900" lvl="0" indent="-342900" defTabSz="914367">
              <a:spcBef>
                <a:spcPts val="0"/>
              </a:spcBef>
              <a:buSzTx/>
              <a:buFont typeface="Arial" panose="020B0604020202020204" pitchFamily="34" charset="0"/>
              <a:buChar char="•"/>
            </a:pPr>
            <a:r>
              <a:rPr lang="es-ES" sz="1200" dirty="0">
                <a:solidFill>
                  <a:schemeClr val="tx1"/>
                </a:solidFill>
                <a:cs typeface="Segoe UI"/>
              </a:rPr>
              <a:t>Con la Ventaja híbrida de Azure para AKS, puede ejecutar AKS en Azure </a:t>
            </a:r>
            <a:r>
              <a:rPr lang="es-ES" sz="1200" dirty="0" err="1">
                <a:solidFill>
                  <a:schemeClr val="tx1"/>
                </a:solidFill>
                <a:cs typeface="Segoe UI"/>
              </a:rPr>
              <a:t>Stack</a:t>
            </a:r>
            <a:r>
              <a:rPr lang="es-ES" sz="1200" dirty="0">
                <a:solidFill>
                  <a:schemeClr val="tx1"/>
                </a:solidFill>
                <a:cs typeface="Segoe UI"/>
              </a:rPr>
              <a:t> HCI o Windows Server sin costo adicional en el centro de datos, la sucursal o las ubicaciones perimetrales. 
Implemente y administre aplicaciones Linux y Windows en contenedores con un servicio de </a:t>
            </a:r>
            <a:r>
              <a:rPr lang="es-ES" sz="1200" dirty="0" err="1">
                <a:solidFill>
                  <a:schemeClr val="tx1"/>
                </a:solidFill>
                <a:cs typeface="Segoe UI"/>
              </a:rPr>
              <a:t>Kubernetes</a:t>
            </a:r>
            <a:r>
              <a:rPr lang="es-ES" sz="1200" dirty="0">
                <a:solidFill>
                  <a:schemeClr val="tx1"/>
                </a:solidFill>
                <a:cs typeface="Segoe UI"/>
              </a:rPr>
              <a:t> coherente y administrado desde la nube hasta el perímetro</a:t>
            </a:r>
            <a:r>
              <a:rPr lang="en-US" sz="1200" dirty="0">
                <a:solidFill>
                  <a:schemeClr val="tx1"/>
                </a:solidFill>
                <a:cs typeface="Segoe UI"/>
              </a:rPr>
              <a:t>. </a:t>
            </a:r>
            <a:endParaRPr lang="en-US" dirty="0">
              <a:solidFill>
                <a:schemeClr val="tx1"/>
              </a:solidFill>
            </a:endParaRPr>
          </a:p>
          <a:p>
            <a:pPr lvl="0"/>
            <a:endParaRPr lang="en-US" dirty="0"/>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1" name="Slide Image Placeholder 10">
            <a:extLst>
              <a:ext uri="{FF2B5EF4-FFF2-40B4-BE49-F238E27FC236}">
                <a16:creationId xmlns:a16="http://schemas.microsoft.com/office/drawing/2014/main" id="{F6AF3A8D-BC50-4EEB-9141-DA1C56A0FF84}"/>
              </a:ext>
            </a:extLst>
          </p:cNvPr>
          <p:cNvSpPr>
            <a:spLocks noGrp="1" noRot="1" noChangeAspect="1"/>
          </p:cNvSpPr>
          <p:nvPr>
            <p:ph type="sldImg"/>
          </p:nvPr>
        </p:nvSpPr>
        <p:spPr/>
      </p:sp>
      <p:sp>
        <p:nvSpPr>
          <p:cNvPr id="12" name="Footer Placeholder 4">
            <a:extLst>
              <a:ext uri="{FF2B5EF4-FFF2-40B4-BE49-F238E27FC236}">
                <a16:creationId xmlns:a16="http://schemas.microsoft.com/office/drawing/2014/main" id="{8FD125C2-5488-453F-BFEC-BFD8E145C48D}"/>
              </a:ext>
            </a:extLst>
          </p:cNvPr>
          <p:cNvSpPr txBox="1">
            <a:spLocks/>
          </p:cNvSpPr>
          <p:nvPr/>
        </p:nvSpPr>
        <p:spPr>
          <a:xfrm>
            <a:off x="0" y="8831580"/>
            <a:ext cx="6052312" cy="361897"/>
          </a:xfrm>
          <a:prstGeom prst="rect">
            <a:avLst/>
          </a:prstGeom>
        </p:spPr>
        <p:txBody>
          <a:bodyPr vert="horz" lIns="93177" tIns="46589" rIns="93177" bIns="46589" rtlCol="0" anchor="b"/>
          <a:lstStyle>
            <a:defPPr>
              <a:defRPr lang="en-US"/>
            </a:defPPr>
            <a:lvl1pPr marL="582359" indent="0" algn="l" defTabSz="914460" rtl="0" eaLnBrk="1" latinLnBrk="0" hangingPunct="1">
              <a:defRPr sz="1200" kern="1200">
                <a:solidFill>
                  <a:schemeClr val="tx1"/>
                </a:solidFill>
                <a:latin typeface="+mn-lt"/>
                <a:ea typeface="+mn-ea"/>
                <a:cs typeface="+mn-cs"/>
              </a:defRPr>
            </a:lvl1pPr>
            <a:lvl2pPr marL="457230" algn="l" defTabSz="914460" rtl="0" eaLnBrk="1" latinLnBrk="0" hangingPunct="1">
              <a:defRPr sz="1765" kern="1200">
                <a:solidFill>
                  <a:schemeClr val="tx1"/>
                </a:solidFill>
                <a:latin typeface="+mn-lt"/>
                <a:ea typeface="+mn-ea"/>
                <a:cs typeface="+mn-cs"/>
              </a:defRPr>
            </a:lvl2pPr>
            <a:lvl3pPr marL="914460" algn="l" defTabSz="914460" rtl="0" eaLnBrk="1" latinLnBrk="0" hangingPunct="1">
              <a:defRPr sz="1765" kern="1200">
                <a:solidFill>
                  <a:schemeClr val="tx1"/>
                </a:solidFill>
                <a:latin typeface="+mn-lt"/>
                <a:ea typeface="+mn-ea"/>
                <a:cs typeface="+mn-cs"/>
              </a:defRPr>
            </a:lvl3pPr>
            <a:lvl4pPr marL="1371690" algn="l" defTabSz="914460" rtl="0" eaLnBrk="1" latinLnBrk="0" hangingPunct="1">
              <a:defRPr sz="1765" kern="1200">
                <a:solidFill>
                  <a:schemeClr val="tx1"/>
                </a:solidFill>
                <a:latin typeface="+mn-lt"/>
                <a:ea typeface="+mn-ea"/>
                <a:cs typeface="+mn-cs"/>
              </a:defRPr>
            </a:lvl4pPr>
            <a:lvl5pPr marL="1828921" algn="l" defTabSz="914460" rtl="0" eaLnBrk="1" latinLnBrk="0" hangingPunct="1">
              <a:defRPr sz="1765" kern="1200">
                <a:solidFill>
                  <a:schemeClr val="tx1"/>
                </a:solidFill>
                <a:latin typeface="+mn-lt"/>
                <a:ea typeface="+mn-ea"/>
                <a:cs typeface="+mn-cs"/>
              </a:defRPr>
            </a:lvl5pPr>
            <a:lvl6pPr marL="2286152" algn="l" defTabSz="914460" rtl="0" eaLnBrk="1" latinLnBrk="0" hangingPunct="1">
              <a:defRPr sz="1765" kern="1200">
                <a:solidFill>
                  <a:schemeClr val="tx1"/>
                </a:solidFill>
                <a:latin typeface="+mn-lt"/>
                <a:ea typeface="+mn-ea"/>
                <a:cs typeface="+mn-cs"/>
              </a:defRPr>
            </a:lvl6pPr>
            <a:lvl7pPr marL="2743381" algn="l" defTabSz="914460" rtl="0" eaLnBrk="1" latinLnBrk="0" hangingPunct="1">
              <a:defRPr sz="1765" kern="1200">
                <a:solidFill>
                  <a:schemeClr val="tx1"/>
                </a:solidFill>
                <a:latin typeface="+mn-lt"/>
                <a:ea typeface="+mn-ea"/>
                <a:cs typeface="+mn-cs"/>
              </a:defRPr>
            </a:lvl7pPr>
            <a:lvl8pPr marL="3200611" algn="l" defTabSz="914460" rtl="0" eaLnBrk="1" latinLnBrk="0" hangingPunct="1">
              <a:defRPr sz="1765" kern="1200">
                <a:solidFill>
                  <a:schemeClr val="tx1"/>
                </a:solidFill>
                <a:latin typeface="+mn-lt"/>
                <a:ea typeface="+mn-ea"/>
                <a:cs typeface="+mn-cs"/>
              </a:defRPr>
            </a:lvl8pPr>
            <a:lvl9pPr marL="3657842" algn="l" defTabSz="914460" rtl="0" eaLnBrk="1" latinLnBrk="0" hangingPunct="1">
              <a:defRPr sz="1765" kern="1200">
                <a:solidFill>
                  <a:schemeClr val="tx1"/>
                </a:solidFill>
                <a:latin typeface="+mn-lt"/>
                <a:ea typeface="+mn-ea"/>
                <a:cs typeface="+mn-cs"/>
              </a:defRPr>
            </a:lvl9p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2019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32213066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Marketplace images available since Nov 21st </a:t>
            </a:r>
          </a:p>
          <a:p>
            <a:pPr defTabSz="914400">
              <a:lnSpc>
                <a:spcPct val="90000"/>
              </a:lnSpc>
              <a:spcBef>
                <a:spcPts val="100"/>
              </a:spcBef>
              <a:spcAft>
                <a:spcPts val="100"/>
              </a:spcAft>
              <a:defRPr/>
            </a:pPr>
            <a:r>
              <a:rPr lang="en-US" sz="900" b="1" dirty="0" err="1"/>
              <a:t>Renuncia</a:t>
            </a:r>
            <a:r>
              <a:rPr lang="en-US" sz="900" b="1" dirty="0"/>
              <a:t>:</a:t>
            </a:r>
          </a:p>
          <a:p>
            <a:pPr marL="112713" lvl="0" indent="-112713" defTabSz="914400">
              <a:lnSpc>
                <a:spcPct val="90000"/>
              </a:lnSpc>
              <a:spcBef>
                <a:spcPts val="100"/>
              </a:spcBef>
              <a:spcAft>
                <a:spcPts val="100"/>
              </a:spcAft>
              <a:buFont typeface="+mj-lt"/>
              <a:buAutoNum type="arabicPeriod"/>
              <a:defRPr/>
            </a:pPr>
            <a:r>
              <a:rPr lang="es-ES" sz="900" dirty="0"/>
              <a:t>El proceso base es igual a las tasas de Linux. 
Cada licencia de 2 procesadores de Windows Server O cada conjunto de licencias de 16 núcleos tiene derecho a dos instancias de Azure con hasta 8 núcleos cada una, o una instancia de hasta 16 núcleos. El beneficio se aplica tanto a las ediciones Standard como a las </a:t>
            </a:r>
            <a:r>
              <a:rPr lang="es-ES" sz="900" dirty="0" err="1"/>
              <a:t>Datacenter</a:t>
            </a:r>
            <a:r>
              <a:rPr lang="es-ES" sz="900" dirty="0"/>
              <a:t>. No hay restricciones del programa, es decir, el beneficio está disponible independientemente de dónde el cliente compre su Azure: EA, CSP, Web </a:t>
            </a:r>
            <a:r>
              <a:rPr lang="es-ES" sz="900" dirty="0" err="1"/>
              <a:t>direct</a:t>
            </a:r>
            <a:r>
              <a:rPr lang="es-ES" sz="900" dirty="0"/>
              <a:t>, etc.
Las imágenes de galería prediseñadas solo están disponibles para los clientes con Contrato Enterprise.
Gratis durante los primeros 31 días</a:t>
            </a:r>
            <a:r>
              <a:rPr lang="en-US" sz="900" dirty="0"/>
              <a:t>.</a:t>
            </a:r>
          </a:p>
          <a:p>
            <a:pPr marL="112713" lvl="0" indent="-112713" defTabSz="914400">
              <a:lnSpc>
                <a:spcPct val="90000"/>
              </a:lnSpc>
              <a:spcBef>
                <a:spcPts val="100"/>
              </a:spcBef>
              <a:spcAft>
                <a:spcPts val="100"/>
              </a:spcAft>
              <a:buFont typeface="+mj-lt"/>
              <a:buAutoNum type="arabicPeriod"/>
              <a:defRPr/>
            </a:pPr>
            <a:endParaRPr lang="en-US" sz="900" dirty="0"/>
          </a:p>
          <a:p>
            <a:r>
              <a:rPr lang="es-ES" dirty="0"/>
              <a:t>Úselo con nuevas máquinas virtuales o aplique ventajas a las máquinas virtuales existentes en Azure. ¡Un gran video está aquí</a:t>
            </a:r>
            <a:r>
              <a:rPr lang="en-US" dirty="0"/>
              <a:t> https://www.youtube.com/watch?v=xaHz5QOCWi4&amp;t=142s </a:t>
            </a:r>
            <a:br>
              <a:rPr lang="en-US" dirty="0"/>
            </a:br>
            <a:endParaRPr lang="en-US" dirty="0"/>
          </a:p>
          <a:p>
            <a:r>
              <a:rPr lang="es-ES" dirty="0"/>
              <a:t>Úselo con cualquier licencia de Windows Server y máquina virtual, incluidos Windows Server 2008 y 2008 R2. Úselo con imágenes de Azure Marketplace, imágenes locales e imágenes de otros proveedores de nube. Puede utilizar el beneficio en cargas de trabajo alojadas de VMware o </a:t>
            </a:r>
            <a:r>
              <a:rPr lang="es-ES" dirty="0" err="1"/>
              <a:t>Hyper</a:t>
            </a:r>
            <a:r>
              <a:rPr lang="es-ES" dirty="0"/>
              <a:t>-V, o traerlo desde AWS o servidores físicos</a:t>
            </a:r>
            <a:r>
              <a:rPr lang="en-US" dirty="0"/>
              <a:t>.</a:t>
            </a:r>
            <a:br>
              <a:rPr lang="en-US" dirty="0"/>
            </a:br>
            <a:endParaRPr lang="en-US" dirty="0"/>
          </a:p>
          <a:p>
            <a:r>
              <a:rPr lang="es-ES" dirty="0"/>
              <a:t>Tiene varias opciones para la implementación y también puede migrar de forma gratuita mediante Azure Site </a:t>
            </a:r>
            <a:r>
              <a:rPr lang="es-ES" dirty="0" err="1"/>
              <a:t>Recovery</a:t>
            </a:r>
            <a:r>
              <a:rPr lang="es-ES" dirty="0"/>
              <a:t>, que es gratuito durante los primeros 31 días.  Más aquí</a:t>
            </a:r>
            <a:r>
              <a:rPr lang="en-US" dirty="0"/>
              <a:t>: https://azure.microsoft.com/en-us/blog/hybrid-use-benefit-migration-with-asr/</a:t>
            </a: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1" name="Slide Image Placeholder 10">
            <a:extLst>
              <a:ext uri="{FF2B5EF4-FFF2-40B4-BE49-F238E27FC236}">
                <a16:creationId xmlns:a16="http://schemas.microsoft.com/office/drawing/2014/main" id="{F6AF3A8D-BC50-4EEB-9141-DA1C56A0FF84}"/>
              </a:ext>
            </a:extLst>
          </p:cNvPr>
          <p:cNvSpPr>
            <a:spLocks noGrp="1" noRot="1" noChangeAspect="1"/>
          </p:cNvSpPr>
          <p:nvPr>
            <p:ph type="sldImg"/>
          </p:nvPr>
        </p:nvSpPr>
        <p:spPr/>
      </p:sp>
      <p:sp>
        <p:nvSpPr>
          <p:cNvPr id="12" name="Footer Placeholder 4">
            <a:extLst>
              <a:ext uri="{FF2B5EF4-FFF2-40B4-BE49-F238E27FC236}">
                <a16:creationId xmlns:a16="http://schemas.microsoft.com/office/drawing/2014/main" id="{8FD125C2-5488-453F-BFEC-BFD8E145C48D}"/>
              </a:ext>
            </a:extLst>
          </p:cNvPr>
          <p:cNvSpPr txBox="1">
            <a:spLocks/>
          </p:cNvSpPr>
          <p:nvPr/>
        </p:nvSpPr>
        <p:spPr>
          <a:xfrm>
            <a:off x="0" y="8831580"/>
            <a:ext cx="6052312" cy="361897"/>
          </a:xfrm>
          <a:prstGeom prst="rect">
            <a:avLst/>
          </a:prstGeom>
        </p:spPr>
        <p:txBody>
          <a:bodyPr vert="horz" lIns="93177" tIns="46589" rIns="93177" bIns="46589" rtlCol="0" anchor="b"/>
          <a:lstStyle>
            <a:defPPr>
              <a:defRPr lang="en-US"/>
            </a:defPPr>
            <a:lvl1pPr marL="582359" indent="0" algn="l" defTabSz="914460" rtl="0" eaLnBrk="1" latinLnBrk="0" hangingPunct="1">
              <a:defRPr sz="1200" kern="1200">
                <a:solidFill>
                  <a:schemeClr val="tx1"/>
                </a:solidFill>
                <a:latin typeface="+mn-lt"/>
                <a:ea typeface="+mn-ea"/>
                <a:cs typeface="+mn-cs"/>
              </a:defRPr>
            </a:lvl1pPr>
            <a:lvl2pPr marL="457230" algn="l" defTabSz="914460" rtl="0" eaLnBrk="1" latinLnBrk="0" hangingPunct="1">
              <a:defRPr sz="1765" kern="1200">
                <a:solidFill>
                  <a:schemeClr val="tx1"/>
                </a:solidFill>
                <a:latin typeface="+mn-lt"/>
                <a:ea typeface="+mn-ea"/>
                <a:cs typeface="+mn-cs"/>
              </a:defRPr>
            </a:lvl2pPr>
            <a:lvl3pPr marL="914460" algn="l" defTabSz="914460" rtl="0" eaLnBrk="1" latinLnBrk="0" hangingPunct="1">
              <a:defRPr sz="1765" kern="1200">
                <a:solidFill>
                  <a:schemeClr val="tx1"/>
                </a:solidFill>
                <a:latin typeface="+mn-lt"/>
                <a:ea typeface="+mn-ea"/>
                <a:cs typeface="+mn-cs"/>
              </a:defRPr>
            </a:lvl3pPr>
            <a:lvl4pPr marL="1371690" algn="l" defTabSz="914460" rtl="0" eaLnBrk="1" latinLnBrk="0" hangingPunct="1">
              <a:defRPr sz="1765" kern="1200">
                <a:solidFill>
                  <a:schemeClr val="tx1"/>
                </a:solidFill>
                <a:latin typeface="+mn-lt"/>
                <a:ea typeface="+mn-ea"/>
                <a:cs typeface="+mn-cs"/>
              </a:defRPr>
            </a:lvl4pPr>
            <a:lvl5pPr marL="1828921" algn="l" defTabSz="914460" rtl="0" eaLnBrk="1" latinLnBrk="0" hangingPunct="1">
              <a:defRPr sz="1765" kern="1200">
                <a:solidFill>
                  <a:schemeClr val="tx1"/>
                </a:solidFill>
                <a:latin typeface="+mn-lt"/>
                <a:ea typeface="+mn-ea"/>
                <a:cs typeface="+mn-cs"/>
              </a:defRPr>
            </a:lvl5pPr>
            <a:lvl6pPr marL="2286152" algn="l" defTabSz="914460" rtl="0" eaLnBrk="1" latinLnBrk="0" hangingPunct="1">
              <a:defRPr sz="1765" kern="1200">
                <a:solidFill>
                  <a:schemeClr val="tx1"/>
                </a:solidFill>
                <a:latin typeface="+mn-lt"/>
                <a:ea typeface="+mn-ea"/>
                <a:cs typeface="+mn-cs"/>
              </a:defRPr>
            </a:lvl6pPr>
            <a:lvl7pPr marL="2743381" algn="l" defTabSz="914460" rtl="0" eaLnBrk="1" latinLnBrk="0" hangingPunct="1">
              <a:defRPr sz="1765" kern="1200">
                <a:solidFill>
                  <a:schemeClr val="tx1"/>
                </a:solidFill>
                <a:latin typeface="+mn-lt"/>
                <a:ea typeface="+mn-ea"/>
                <a:cs typeface="+mn-cs"/>
              </a:defRPr>
            </a:lvl7pPr>
            <a:lvl8pPr marL="3200611" algn="l" defTabSz="914460" rtl="0" eaLnBrk="1" latinLnBrk="0" hangingPunct="1">
              <a:defRPr sz="1765" kern="1200">
                <a:solidFill>
                  <a:schemeClr val="tx1"/>
                </a:solidFill>
                <a:latin typeface="+mn-lt"/>
                <a:ea typeface="+mn-ea"/>
                <a:cs typeface="+mn-cs"/>
              </a:defRPr>
            </a:lvl8pPr>
            <a:lvl9pPr marL="3657842" algn="l" defTabSz="914460" rtl="0" eaLnBrk="1" latinLnBrk="0" hangingPunct="1">
              <a:defRPr sz="1765" kern="1200">
                <a:solidFill>
                  <a:schemeClr val="tx1"/>
                </a:solidFill>
                <a:latin typeface="+mn-lt"/>
                <a:ea typeface="+mn-ea"/>
                <a:cs typeface="+mn-cs"/>
              </a:defRPr>
            </a:lvl9p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2019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4118578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850" dirty="0">
                <a:latin typeface="Segoe UI"/>
                <a:cs typeface="Segoe UI"/>
              </a:rPr>
              <a:t>Estamos increíblemente orgullosos de ver que nuestros clientes adoptan Azure Arc. 
Tenemos más de 8000 clientes que han implementado Azure Arc en diversos escenarios. 
Estamos agradecidos por el apoyo y los comentarios que escuchamos de usted.   Nuestra promesa para usted es continuar brindándole la flexibilidad que necesita mientras invertimos juntos con usted como socio.</a:t>
            </a:r>
            <a:endParaRPr lang="en-US" sz="850" dirty="0">
              <a:cs typeface="Segoe U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9/26/2024 7:11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315153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271463"/>
            <a:ext cx="1954213" cy="1100137"/>
          </a:xfrm>
        </p:spPr>
      </p:sp>
      <p:sp>
        <p:nvSpPr>
          <p:cNvPr id="3" name="Notes Placeholder 2"/>
          <p:cNvSpPr>
            <a:spLocks noGrp="1"/>
          </p:cNvSpPr>
          <p:nvPr>
            <p:ph type="body" idx="1"/>
          </p:nvPr>
        </p:nvSpPr>
        <p:spPr/>
        <p:txBody>
          <a:bodyPr/>
          <a:lstStyle/>
          <a:p>
            <a:r>
              <a:rPr lang="es-ES" dirty="0"/>
              <a:t>Ciudad inteligente, con procesamiento local de baja latencia para el reconocimiento de imágenes</a:t>
            </a:r>
            <a:endParaRPr lang="en-US" dirty="0"/>
          </a:p>
          <a:p>
            <a:r>
              <a:rPr lang="es-ES" dirty="0"/>
              <a:t>Infografía que muestra el funcionamiento de la Analítica Clínica. En el primer escenario se muestra un paciente que se comunica con Azure </a:t>
            </a:r>
            <a:r>
              <a:rPr lang="es-ES" dirty="0" err="1"/>
              <a:t>Health</a:t>
            </a:r>
            <a:r>
              <a:rPr lang="es-ES" dirty="0"/>
              <a:t> Bot. El segundo escenario muestra a una persona detectando similitudes en el perfil de los pacientes y proporcionando recomendaciones de tratamiento. El tercer escenario muestra alertas automatizadas para supervisar eventos de salud críticos. El cuarto escenario muestra una máquina de imágenes médicas. El quinto escenario muestra a dos personas analizando la salud de la población.</a:t>
            </a:r>
            <a:endParaRPr lang="en-US" dirty="0"/>
          </a:p>
        </p:txBody>
      </p:sp>
      <p:sp>
        <p:nvSpPr>
          <p:cNvPr id="4" name="Header Placeholder 3"/>
          <p:cNvSpPr>
            <a:spLocks noGrp="1"/>
          </p:cNvSpPr>
          <p:nvPr>
            <p:ph type="hdr" sz="quarter"/>
          </p:nvPr>
        </p:nvSpPr>
        <p:spPr>
          <a:xfrm>
            <a:off x="0" y="0"/>
            <a:ext cx="3037840" cy="466434"/>
          </a:xfrm>
          <a:prstGeom prst="rect">
            <a:avLst/>
          </a:prstGeom>
        </p:spPr>
        <p:txBody>
          <a:bodyPr/>
          <a:lstStyle/>
          <a:p>
            <a:pPr marL="0" marR="0" lvl="0" indent="0" algn="l" defTabSz="17236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1692715"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5874892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 sz="8000" b="0" i="0" dirty="0">
                <a:effectLst/>
                <a:latin typeface="SegoeUI"/>
              </a:rPr>
              <a:t>Siemens </a:t>
            </a:r>
            <a:r>
              <a:rPr lang="es-ES" sz="8000" b="0" i="0" dirty="0" err="1">
                <a:effectLst/>
                <a:latin typeface="SegoeUI"/>
              </a:rPr>
              <a:t>Healthineers</a:t>
            </a:r>
            <a:r>
              <a:rPr lang="es-ES" sz="8000" b="0" i="0" dirty="0">
                <a:effectLst/>
                <a:latin typeface="SegoeUI"/>
              </a:rPr>
              <a:t> ofrece servicios digitales a clientes conectados a la nube a través de la plataforma de salud digital </a:t>
            </a:r>
            <a:r>
              <a:rPr lang="es-ES" sz="8000" b="0" i="0" dirty="0" err="1">
                <a:effectLst/>
                <a:latin typeface="SegoeUI"/>
              </a:rPr>
              <a:t>teamplay</a:t>
            </a:r>
            <a:r>
              <a:rPr lang="es-ES" sz="8000" b="0" i="0" dirty="0">
                <a:effectLst/>
                <a:latin typeface="SegoeUI"/>
              </a:rPr>
              <a:t>, una plataforma de software que desarrolló y gestiona en Microsoft Azure. Siemens </a:t>
            </a:r>
            <a:r>
              <a:rPr lang="es-ES" sz="8000" b="0" i="0" dirty="0" err="1">
                <a:effectLst/>
                <a:latin typeface="SegoeUI"/>
              </a:rPr>
              <a:t>Healthineers</a:t>
            </a:r>
            <a:r>
              <a:rPr lang="es-ES" sz="8000" b="0" i="0" dirty="0">
                <a:effectLst/>
                <a:latin typeface="SegoeUI"/>
              </a:rPr>
              <a:t> proporciona equipos médicos, software y consultoría de TI a los hospitales para ayudarlos a brindar una mejor atención al paciente. El negocio principal de la empresa es la venta y el mantenimiento de equipos de diagnóstico como escáneres de resonancia magnética, escáneres de tomografía computarizada, máquinas de rayos X y máquinas de ultrasonido a hospitales en 70 países de todo el mundo. Las máquinas están cargadas con aplicaciones de software de Siemens </a:t>
            </a:r>
            <a:r>
              <a:rPr lang="es-ES" sz="8000" b="0" i="0" dirty="0" err="1">
                <a:effectLst/>
                <a:latin typeface="SegoeUI"/>
              </a:rPr>
              <a:t>Healthineers</a:t>
            </a:r>
            <a:r>
              <a:rPr lang="es-ES" sz="8000" b="0" i="0" dirty="0">
                <a:effectLst/>
                <a:latin typeface="SegoeUI"/>
              </a:rPr>
              <a:t>, que optimizan el rendimiento y brindan servicios especializados</a:t>
            </a:r>
            <a:r>
              <a:rPr lang="en-US" sz="9600" b="0" i="0" dirty="0">
                <a:effectLst/>
                <a:latin typeface="SegoeUI"/>
              </a:rPr>
              <a:t>. </a:t>
            </a:r>
            <a:endParaRPr lang="en-US" sz="8000" b="0" i="0" dirty="0">
              <a:effectLst/>
              <a:latin typeface="SegoeUI"/>
            </a:endParaRPr>
          </a:p>
          <a:p>
            <a:pPr marL="0" indent="0">
              <a:buFont typeface="Arial" panose="020B0604020202020204" pitchFamily="34" charset="0"/>
              <a:buNone/>
            </a:pPr>
            <a:endParaRPr lang="en-US" sz="1600" b="0" i="0" dirty="0">
              <a:effectLst/>
              <a:latin typeface="SegoeUI"/>
            </a:endParaRPr>
          </a:p>
          <a:p>
            <a:r>
              <a:rPr lang="es-ES" sz="800" dirty="0"/>
              <a:t>Situación : Siemens </a:t>
            </a:r>
            <a:r>
              <a:rPr lang="es-ES" sz="800" dirty="0" err="1"/>
              <a:t>Healthineers</a:t>
            </a:r>
            <a:r>
              <a:rPr lang="es-ES" sz="800" dirty="0"/>
              <a:t> tiene una aplicación de software llamada </a:t>
            </a:r>
            <a:r>
              <a:rPr lang="es-ES" sz="800" dirty="0" err="1"/>
              <a:t>teamplay</a:t>
            </a:r>
            <a:r>
              <a:rPr lang="es-ES" sz="800" dirty="0"/>
              <a:t> Receiver, que se ejecuta dentro de las redes de los clientes y está ubicada junto a los equipos de diagnóstico in situ, como los escáneres de resonancia magnética y tomografía computarizada. </a:t>
            </a:r>
            <a:r>
              <a:rPr lang="es-ES" sz="800" dirty="0" err="1"/>
              <a:t>teamplay</a:t>
            </a:r>
            <a:r>
              <a:rPr lang="es-ES" sz="800" dirty="0"/>
              <a:t> Receiver se conecta al servicio en la nube que desarrolló Siemens </a:t>
            </a:r>
            <a:r>
              <a:rPr lang="es-ES" sz="800" dirty="0" err="1"/>
              <a:t>Healthineers</a:t>
            </a:r>
            <a:r>
              <a:rPr lang="es-ES" sz="800" dirty="0"/>
              <a:t>, la plataforma de salud digital </a:t>
            </a:r>
            <a:r>
              <a:rPr lang="es-ES" sz="800" dirty="0" err="1"/>
              <a:t>teamplay</a:t>
            </a:r>
            <a:r>
              <a:rPr lang="es-ES" sz="800" dirty="0"/>
              <a:t>, que se ejecuta en </a:t>
            </a:r>
            <a:r>
              <a:rPr lang="en-US" sz="3200" b="0" i="0" u="none" strike="noStrike" dirty="0">
                <a:solidFill>
                  <a:srgbClr val="0067B8"/>
                </a:solidFill>
                <a:effectLst/>
                <a:latin typeface="SegoeUI"/>
                <a:hlinkClick r:id="rId3"/>
              </a:rPr>
              <a:t>Microsoft Azure</a:t>
            </a:r>
            <a:r>
              <a:rPr lang="en-US" sz="3200" b="0" i="0" dirty="0">
                <a:effectLst/>
                <a:latin typeface="SegoeUI"/>
              </a:rPr>
              <a:t>. </a:t>
            </a:r>
            <a:r>
              <a:rPr lang="es-ES" sz="1600" b="0" i="0" dirty="0">
                <a:effectLst/>
                <a:latin typeface="SegoeUI"/>
              </a:rPr>
              <a:t>Por una variedad de razones, los clientes de Siemens </a:t>
            </a:r>
            <a:r>
              <a:rPr lang="es-ES" sz="1600" b="0" i="0" dirty="0" err="1">
                <a:effectLst/>
                <a:latin typeface="SegoeUI"/>
              </a:rPr>
              <a:t>Healthineers</a:t>
            </a:r>
            <a:r>
              <a:rPr lang="es-ES" sz="1600" b="0" i="0" dirty="0">
                <a:effectLst/>
                <a:latin typeface="SegoeUI"/>
              </a:rPr>
              <a:t> deben mantener y procesar gran parte de los datos de sus máquinas de escaneo en las instalaciones. Las normas de privacidad de datos varían de un país a otro y de un proveedor de atención sanitaria, y algunas de ellas impiden que la información de los pacientes salga del recinto hospitalario bajo ninguna circunstancia. Incluso cuando no es necesario, algunos hospitales optan por procesar sus datos en una infraestructura local debido a preocupaciones de privacidad. En otros casos, los hospitales carecen del ancho de banda para enviar archivos de imagen grandes de un lado a otro. Debido a esta limitación crítica, Siemens </a:t>
            </a:r>
            <a:r>
              <a:rPr lang="es-ES" sz="1600" b="0" i="0" dirty="0" err="1">
                <a:effectLst/>
                <a:latin typeface="SegoeUI"/>
              </a:rPr>
              <a:t>Healthineers</a:t>
            </a:r>
            <a:r>
              <a:rPr lang="es-ES" sz="1600" b="0" i="0" dirty="0">
                <a:effectLst/>
                <a:latin typeface="SegoeUI"/>
              </a:rPr>
              <a:t> necesitaba una forma de conectarse a las máquinas periféricas sin enviar los datos de los pacientes a la nube. Desarrolló una solución parcial que permitía conexiones remotas a las máquinas, pero tenía muchas limitaciones</a:t>
            </a:r>
            <a:r>
              <a:rPr lang="en-US" sz="1600" b="0" i="0" dirty="0">
                <a:effectLst/>
                <a:latin typeface="SegoeUI"/>
              </a:rPr>
              <a:t>.</a:t>
            </a:r>
          </a:p>
          <a:p>
            <a:endParaRPr lang="en-US" sz="800" dirty="0"/>
          </a:p>
          <a:p>
            <a:pPr algn="l"/>
            <a:r>
              <a:rPr lang="es-ES" sz="800" dirty="0"/>
              <a:t>Solución: Con Azure Arc, Siemens </a:t>
            </a:r>
            <a:r>
              <a:rPr lang="es-ES" sz="800" dirty="0" err="1"/>
              <a:t>Healthineers</a:t>
            </a:r>
            <a:r>
              <a:rPr lang="es-ES" sz="800" dirty="0"/>
              <a:t> puede implementar y administrar aplicaciones en clústeres de </a:t>
            </a:r>
            <a:r>
              <a:rPr lang="es-ES" sz="800" dirty="0" err="1"/>
              <a:t>Kubernetes</a:t>
            </a:r>
            <a:r>
              <a:rPr lang="es-ES" sz="800" dirty="0"/>
              <a:t> en decenas de miles de ubicaciones. También puede supervisar, actualizar y ayudar a proteger todas las aplicaciones de Azure, donde se ejecuta su nube de </a:t>
            </a:r>
            <a:r>
              <a:rPr lang="es-ES" sz="800" dirty="0" err="1"/>
              <a:t>teamplay</a:t>
            </a:r>
            <a:r>
              <a:rPr lang="es-ES" sz="800" dirty="0"/>
              <a:t>. "Azure Arc es la tecnología clave que utilizamos para ofrecer software como servicio en el perímetro dentro de las redes locales </a:t>
            </a:r>
            <a:r>
              <a:rPr lang="es-ES" sz="800" dirty="0" err="1"/>
              <a:t>locales</a:t>
            </a:r>
            <a:r>
              <a:rPr lang="es-ES" sz="800" dirty="0"/>
              <a:t> de nuestros clientes", afirma Thomas </a:t>
            </a:r>
            <a:r>
              <a:rPr lang="es-ES" sz="800" dirty="0" err="1"/>
              <a:t>Gossler</a:t>
            </a:r>
            <a:r>
              <a:rPr lang="es-ES" sz="800" dirty="0"/>
              <a:t>, arquitecto jefe de </a:t>
            </a:r>
            <a:r>
              <a:rPr lang="es-ES" sz="800" dirty="0" err="1"/>
              <a:t>teamplay</a:t>
            </a:r>
            <a:r>
              <a:rPr lang="es-ES" sz="800" dirty="0"/>
              <a:t> en Siemens </a:t>
            </a:r>
            <a:r>
              <a:rPr lang="es-ES" sz="800" dirty="0" err="1"/>
              <a:t>Healthineers</a:t>
            </a:r>
            <a:r>
              <a:rPr lang="en-US" sz="3200" b="0" i="0" dirty="0">
                <a:effectLst/>
                <a:latin typeface="SegoeUI"/>
              </a:rPr>
              <a:t>. </a:t>
            </a:r>
          </a:p>
          <a:p>
            <a:pPr algn="l"/>
            <a:r>
              <a:rPr lang="es-ES" sz="3200" b="0" i="0" dirty="0">
                <a:effectLst/>
                <a:latin typeface="SegoeUI"/>
              </a:rPr>
              <a:t>Azure Arc también permite a Siemens </a:t>
            </a:r>
            <a:r>
              <a:rPr lang="es-ES" sz="3200" b="0" i="0" dirty="0" err="1">
                <a:effectLst/>
                <a:latin typeface="SegoeUI"/>
              </a:rPr>
              <a:t>Healthineers</a:t>
            </a:r>
            <a:r>
              <a:rPr lang="es-ES" sz="3200" b="0" i="0" dirty="0">
                <a:effectLst/>
                <a:latin typeface="SegoeUI"/>
              </a:rPr>
              <a:t> ver y administrar toda la infraestructura, las políticas y los activos, ya sea que se ejecuten en centros de datos locales, en máquinas en el perímetro o en la nube, desde un único plano de control en Azure. 
Impacto: Azure Arc cambia las reglas del juego para Siemens </a:t>
            </a:r>
            <a:r>
              <a:rPr lang="es-ES" sz="3200" b="0" i="0" dirty="0" err="1">
                <a:effectLst/>
                <a:latin typeface="SegoeUI"/>
              </a:rPr>
              <a:t>Healthineers</a:t>
            </a:r>
            <a:r>
              <a:rPr lang="es-ES" sz="3200" b="0" i="0" dirty="0">
                <a:effectLst/>
                <a:latin typeface="SegoeUI"/>
              </a:rPr>
              <a:t>. Ofrece a sus clientes opciones y permite la entrega continua de cargas de trabajo de </a:t>
            </a:r>
            <a:r>
              <a:rPr lang="es-ES" sz="3200" b="0" i="0" dirty="0" err="1">
                <a:effectLst/>
                <a:latin typeface="SegoeUI"/>
              </a:rPr>
              <a:t>Kubernetes</a:t>
            </a:r>
            <a:r>
              <a:rPr lang="es-ES" sz="3200" b="0" i="0" dirty="0">
                <a:effectLst/>
                <a:latin typeface="SegoeUI"/>
              </a:rPr>
              <a:t> desde la nube hasta el perímetro, a escala y como servicio.</a:t>
            </a:r>
            <a:endParaRPr lang="en-US" sz="800" dirty="0"/>
          </a:p>
          <a:p>
            <a:r>
              <a:rPr lang="en-US" sz="800" dirty="0"/>
              <a:t>Más </a:t>
            </a:r>
            <a:r>
              <a:rPr lang="en-US" sz="800" dirty="0" err="1"/>
              <a:t>información</a:t>
            </a:r>
            <a:r>
              <a:rPr lang="en-US" sz="800" dirty="0"/>
              <a:t> </a:t>
            </a:r>
            <a:r>
              <a:rPr lang="en-US" sz="800" dirty="0" err="1"/>
              <a:t>aquí</a:t>
            </a:r>
            <a:r>
              <a:rPr lang="en-US" sz="800" dirty="0"/>
              <a:t>: https://customers.microsoft.com/en-us/story/842233-africas-talking-partner-professional-services-azure-arc</a:t>
            </a:r>
          </a:p>
          <a:p>
            <a:endParaRPr lang="en-US" sz="800" dirty="0"/>
          </a:p>
          <a:p>
            <a:endParaRPr lang="en-US" sz="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FB2CA-E48E-4A52-8ADC-7252F77247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831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1930" rtl="0" eaLnBrk="1" fontAlgn="auto" latinLnBrk="0" hangingPunct="1">
              <a:lnSpc>
                <a:spcPct val="100000"/>
              </a:lnSpc>
              <a:spcBef>
                <a:spcPts val="0"/>
              </a:spcBef>
              <a:spcAft>
                <a:spcPts val="0"/>
              </a:spcAft>
              <a:buClrTx/>
              <a:buSzTx/>
              <a:buFontTx/>
              <a:buNone/>
              <a:tabLst/>
              <a:defRPr/>
            </a:pPr>
            <a:r>
              <a:rPr lang="es-ES" dirty="0"/>
              <a:t>Soportar todo esto REQUIERE Azure</a:t>
            </a:r>
          </a:p>
          <a:p>
            <a:pPr marL="0" marR="0" lvl="0" indent="0" algn="l" defTabSz="941930" rtl="0" eaLnBrk="1" fontAlgn="auto" latinLnBrk="0" hangingPunct="1">
              <a:lnSpc>
                <a:spcPct val="100000"/>
              </a:lnSpc>
              <a:spcBef>
                <a:spcPts val="0"/>
              </a:spcBef>
              <a:spcAft>
                <a:spcPts val="0"/>
              </a:spcAft>
              <a:buClrTx/>
              <a:buSzTx/>
              <a:buFontTx/>
              <a:buNone/>
              <a:tabLst/>
              <a:defRPr/>
            </a:pPr>
            <a:r>
              <a:rPr lang="en-US" sz="1200" b="1" dirty="0" err="1">
                <a:effectLst/>
                <a:latin typeface="Calibri" panose="020F0502020204030204" pitchFamily="34" charset="0"/>
                <a:ea typeface="Times New Roman" panose="02020603050405020304" pitchFamily="18" charset="0"/>
              </a:rPr>
              <a:t>Guión</a:t>
            </a:r>
            <a:r>
              <a:rPr lang="en-US" sz="1200" b="1" dirty="0">
                <a:effectLst/>
                <a:latin typeface="Calibri" panose="020F0502020204030204" pitchFamily="34" charset="0"/>
                <a:ea typeface="Times New Roman" panose="02020603050405020304" pitchFamily="18" charset="0"/>
              </a:rPr>
              <a:t> de Erin – 10/2022</a:t>
            </a:r>
          </a:p>
          <a:p>
            <a:pPr marL="0" marR="0" fontAlgn="base">
              <a:spcBef>
                <a:spcPts val="0"/>
              </a:spcBef>
              <a:spcAft>
                <a:spcPts val="0"/>
              </a:spcAft>
            </a:pPr>
            <a:r>
              <a:rPr lang="es-ES" sz="1800" dirty="0">
                <a:effectLst/>
                <a:latin typeface="Calibri" panose="020F0502020204030204" pitchFamily="34" charset="0"/>
                <a:ea typeface="Times New Roman" panose="02020603050405020304" pitchFamily="18" charset="0"/>
              </a:rPr>
              <a:t>Visualizamos Azure como la computadora del mundo: los clientes esperan que les proporcionemos la plataforma e infraestructura informática ubicuas, y eso debe abarcar </a:t>
            </a:r>
            <a:r>
              <a:rPr lang="en-US" sz="1800" b="1" dirty="0">
                <a:effectLst/>
                <a:latin typeface="Calibri" panose="020F0502020204030204" pitchFamily="34" charset="0"/>
                <a:ea typeface="Times New Roman" panose="02020603050405020304" pitchFamily="18" charset="0"/>
              </a:rPr>
              <a:t>De la </a:t>
            </a:r>
            <a:r>
              <a:rPr lang="en-US" sz="1800" b="1" dirty="0" err="1">
                <a:effectLst/>
                <a:latin typeface="Calibri" panose="020F0502020204030204" pitchFamily="34" charset="0"/>
                <a:ea typeface="Times New Roman" panose="02020603050405020304" pitchFamily="18" charset="0"/>
              </a:rPr>
              <a:t>nube</a:t>
            </a:r>
            <a:r>
              <a:rPr lang="en-US" sz="1800" b="1" dirty="0">
                <a:effectLst/>
                <a:latin typeface="Calibri" panose="020F0502020204030204" pitchFamily="34" charset="0"/>
                <a:ea typeface="Times New Roman" panose="02020603050405020304" pitchFamily="18" charset="0"/>
              </a:rPr>
              <a:t> al </a:t>
            </a:r>
            <a:r>
              <a:rPr lang="en-US" sz="1800" b="1" dirty="0" err="1">
                <a:effectLst/>
                <a:latin typeface="Calibri" panose="020F0502020204030204" pitchFamily="34" charset="0"/>
                <a:ea typeface="Times New Roman" panose="02020603050405020304" pitchFamily="18" charset="0"/>
              </a:rPr>
              <a:t>perímetro</a:t>
            </a:r>
            <a:r>
              <a:rPr lang="en-US" sz="1800" b="1" dirty="0">
                <a:effectLst/>
                <a:latin typeface="Calibri" panose="020F0502020204030204" pitchFamily="34" charset="0"/>
                <a:ea typeface="Times New Roman" panose="02020603050405020304" pitchFamily="18" charset="0"/>
              </a:rPr>
              <a:t> </a:t>
            </a:r>
            <a:r>
              <a:rPr lang="es-ES" sz="1800" dirty="0">
                <a:effectLst/>
                <a:latin typeface="Calibri" panose="020F0502020204030204" pitchFamily="34" charset="0"/>
                <a:ea typeface="Times New Roman" panose="02020603050405020304" pitchFamily="18" charset="0"/>
              </a:rPr>
              <a:t>para garantizar que todas las organizaciones puedan llevar todas las cargas de trabajo a Azure</a:t>
            </a:r>
            <a:r>
              <a:rPr lang="en-US" sz="1800" dirty="0">
                <a:effectLst/>
                <a:latin typeface="Calibri" panose="020F050202020403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s-ES" sz="1800" dirty="0">
                <a:effectLst/>
                <a:latin typeface="Calibri" panose="020F0502020204030204" pitchFamily="34" charset="0"/>
                <a:ea typeface="Times New Roman" panose="02020603050405020304" pitchFamily="18" charset="0"/>
              </a:rPr>
              <a:t>Si reflexiona sobre las aspiraciones de los clientes de la diapositiva anterior, lo común es que los clientes busquen tecnologías, arquitecturas y patrones en la nube para impulsar la innovación y el crecimiento. Quieren consistencia y, sin embargo, debe ajustarse a sus inversiones y requisitos existentes. 
Desde el comienzo de Azure, hemos incorporado los principios de flexibilidad y elección: satisfacer a los clientes donde se encuentran en términos de la nube, ya sea híbrida, </a:t>
            </a:r>
            <a:r>
              <a:rPr lang="es-ES" sz="1800" dirty="0" err="1">
                <a:effectLst/>
                <a:latin typeface="Calibri" panose="020F0502020204030204" pitchFamily="34" charset="0"/>
                <a:ea typeface="Times New Roman" panose="02020603050405020304" pitchFamily="18" charset="0"/>
              </a:rPr>
              <a:t>multinube</a:t>
            </a:r>
            <a:r>
              <a:rPr lang="es-ES" sz="1800" dirty="0">
                <a:effectLst/>
                <a:latin typeface="Calibri" panose="020F0502020204030204" pitchFamily="34" charset="0"/>
                <a:ea typeface="Times New Roman" panose="02020603050405020304" pitchFamily="18" charset="0"/>
              </a:rPr>
              <a:t> o nativa de la nube, en todo el espectro. A medida que observamos el viaje en el que se encuentran los clientes, la evolución de la nube se está volviendo más clara a medida que más y más clientes transforman sus negocios... desde la nube pública hasta sus propios centros de datos, </a:t>
            </a:r>
            <a:r>
              <a:rPr lang="es-ES" sz="1800" dirty="0" err="1">
                <a:effectLst/>
                <a:latin typeface="Calibri" panose="020F0502020204030204" pitchFamily="34" charset="0"/>
                <a:ea typeface="Times New Roman" panose="02020603050405020304" pitchFamily="18" charset="0"/>
              </a:rPr>
              <a:t>IoT</a:t>
            </a:r>
            <a:r>
              <a:rPr lang="es-ES" sz="1800" dirty="0">
                <a:effectLst/>
                <a:latin typeface="Calibri" panose="020F0502020204030204" pitchFamily="34" charset="0"/>
                <a:ea typeface="Times New Roman" panose="02020603050405020304" pitchFamily="18" charset="0"/>
              </a:rPr>
              <a:t> y Edge</a:t>
            </a:r>
            <a:r>
              <a:rPr lang="en-US" sz="1800" dirty="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endParaRPr lang="en-US" sz="1800" dirty="0">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s-ES" sz="1800" dirty="0">
                <a:effectLst/>
                <a:latin typeface="Calibri" panose="020F0502020204030204" pitchFamily="34" charset="0"/>
                <a:ea typeface="Calibri" panose="020F0502020204030204" pitchFamily="34" charset="0"/>
                <a:cs typeface="Arial" panose="020B0604020202020204" pitchFamily="34" charset="0"/>
              </a:rPr>
              <a:t>Nos estamos moviendo más allá de hablar de nube inteligente y perímetro inteligente en lugares distintos</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b="1" dirty="0">
                <a:effectLst/>
                <a:latin typeface="Calibri" panose="020F0502020204030204" pitchFamily="34" charset="0"/>
                <a:ea typeface="Calibri" panose="020F0502020204030204" pitchFamily="34" charset="0"/>
                <a:cs typeface="Arial" panose="020B0604020202020204" pitchFamily="34" charset="0"/>
              </a:rPr>
              <a:t>y </a:t>
            </a:r>
            <a:r>
              <a:rPr lang="en-US" sz="1800" b="1" dirty="0" err="1">
                <a:effectLst/>
                <a:latin typeface="Calibri" panose="020F0502020204030204" pitchFamily="34" charset="0"/>
                <a:ea typeface="Calibri" panose="020F0502020204030204" pitchFamily="34" charset="0"/>
                <a:cs typeface="Arial" panose="020B0604020202020204" pitchFamily="34" charset="0"/>
              </a:rPr>
              <a:t>cambiar</a:t>
            </a:r>
            <a:r>
              <a:rPr lang="en-US" sz="1800" b="1" dirty="0">
                <a:effectLst/>
                <a:latin typeface="Calibri" panose="020F0502020204030204" pitchFamily="34" charset="0"/>
                <a:ea typeface="Calibri" panose="020F0502020204030204" pitchFamily="34" charset="0"/>
                <a:cs typeface="Arial" panose="020B0604020202020204" pitchFamily="34" charset="0"/>
              </a:rPr>
              <a:t> </a:t>
            </a:r>
            <a:r>
              <a:rPr lang="en-US" sz="1800" b="1" dirty="0" err="1">
                <a:effectLst/>
                <a:latin typeface="Calibri" panose="020F0502020204030204" pitchFamily="34" charset="0"/>
                <a:ea typeface="Calibri" panose="020F0502020204030204" pitchFamily="34" charset="0"/>
                <a:cs typeface="Arial" panose="020B0604020202020204" pitchFamily="34" charset="0"/>
              </a:rPr>
              <a:t>nuestro</a:t>
            </a:r>
            <a:r>
              <a:rPr lang="en-US" sz="1800" b="1" dirty="0">
                <a:effectLst/>
                <a:latin typeface="Calibri" panose="020F0502020204030204" pitchFamily="34" charset="0"/>
                <a:ea typeface="Calibri" panose="020F0502020204030204" pitchFamily="34" charset="0"/>
                <a:cs typeface="Arial" panose="020B0604020202020204" pitchFamily="34" charset="0"/>
              </a:rPr>
              <a:t> </a:t>
            </a:r>
            <a:r>
              <a:rPr lang="en-US" sz="1800" b="1" dirty="0" err="1">
                <a:effectLst/>
                <a:latin typeface="Calibri" panose="020F0502020204030204" pitchFamily="34" charset="0"/>
                <a:ea typeface="Calibri" panose="020F0502020204030204" pitchFamily="34" charset="0"/>
                <a:cs typeface="Arial" panose="020B0604020202020204" pitchFamily="34" charset="0"/>
              </a:rPr>
              <a:t>enfoque</a:t>
            </a:r>
            <a:r>
              <a:rPr lang="en-US" sz="1800" b="1" dirty="0">
                <a:effectLst/>
                <a:latin typeface="Calibri" panose="020F0502020204030204" pitchFamily="34" charset="0"/>
                <a:ea typeface="Calibri" panose="020F0502020204030204" pitchFamily="34" charset="0"/>
                <a:cs typeface="Arial" panose="020B0604020202020204" pitchFamily="34" charset="0"/>
              </a:rPr>
              <a:t> </a:t>
            </a:r>
            <a:r>
              <a:rPr lang="es-ES" sz="1800" dirty="0">
                <a:effectLst/>
                <a:latin typeface="Calibri" panose="020F0502020204030204" pitchFamily="34" charset="0"/>
                <a:ea typeface="Calibri" panose="020F0502020204030204" pitchFamily="34" charset="0"/>
                <a:cs typeface="Arial" panose="020B0604020202020204" pitchFamily="34" charset="0"/>
              </a:rPr>
              <a:t>para abordar la necesidad del cliente de implementar, administrar y operar cargas de trabajo</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s-ES" sz="1800" b="1" dirty="0">
                <a:effectLst/>
                <a:latin typeface="Calibri" panose="020F0502020204030204" pitchFamily="34" charset="0"/>
                <a:ea typeface="Calibri" panose="020F0502020204030204" pitchFamily="34" charset="0"/>
                <a:cs typeface="Arial" panose="020B0604020202020204" pitchFamily="34" charset="0"/>
              </a:rPr>
              <a:t>A través de la nube y el perímetro</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s-ES" sz="1800" u="sng" dirty="0">
                <a:effectLst/>
                <a:latin typeface="Calibri" panose="020F0502020204030204" pitchFamily="34" charset="0"/>
                <a:ea typeface="Calibri" panose="020F0502020204030204" pitchFamily="34" charset="0"/>
                <a:cs typeface="Arial" panose="020B0604020202020204" pitchFamily="34" charset="0"/>
              </a:rPr>
              <a:t>de manera colectiva y coherente </a:t>
            </a:r>
            <a:r>
              <a:rPr lang="es-ES" sz="1800" b="1" dirty="0">
                <a:effectLst/>
                <a:latin typeface="Calibri" panose="020F0502020204030204" pitchFamily="34" charset="0"/>
                <a:ea typeface="Calibri" panose="020F0502020204030204" pitchFamily="34" charset="0"/>
                <a:cs typeface="Arial" panose="020B0604020202020204" pitchFamily="34" charset="0"/>
              </a:rPr>
              <a:t>con herramientas y servicios de Azure</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s-ES" sz="1800" dirty="0">
                <a:effectLst/>
                <a:latin typeface="Calibri" panose="020F0502020204030204" pitchFamily="34" charset="0"/>
                <a:ea typeface="Calibri" panose="020F0502020204030204" pitchFamily="34" charset="0"/>
                <a:cs typeface="Calibri" panose="020F0502020204030204" pitchFamily="34" charset="0"/>
              </a:rPr>
              <a:t>Esta visión del mundo, de Azure como el equipo del mundo, tiene como objetivo ayudar a simplificar la forma en que los clientes piensan sobre su viaje e interactúan con Azure.</a:t>
            </a:r>
            <a:endParaRPr lang="en-US" dirty="0"/>
          </a:p>
        </p:txBody>
      </p:sp>
      <p:sp>
        <p:nvSpPr>
          <p:cNvPr id="4" name="Slide Number Placeholder 3"/>
          <p:cNvSpPr>
            <a:spLocks noGrp="1"/>
          </p:cNvSpPr>
          <p:nvPr>
            <p:ph type="sldNum" sz="quarter" idx="5"/>
          </p:nvPr>
        </p:nvSpPr>
        <p:spPr/>
        <p:txBody>
          <a:bodyPr/>
          <a:lstStyle/>
          <a:p>
            <a:pPr marL="0" marR="0" lvl="0" indent="0" algn="r" defTabSz="941930" rtl="0" eaLnBrk="1" fontAlgn="auto" latinLnBrk="0" hangingPunct="1">
              <a:lnSpc>
                <a:spcPct val="100000"/>
              </a:lnSpc>
              <a:spcBef>
                <a:spcPts val="0"/>
              </a:spcBef>
              <a:spcAft>
                <a:spcPts val="0"/>
              </a:spcAft>
              <a:buClrTx/>
              <a:buSzTx/>
              <a:buFontTx/>
              <a:buNone/>
              <a:tabLst/>
              <a:defRPr/>
            </a:pPr>
            <a:fld id="{7A74FD5B-7CDD-4DFC-9D9E-42F36897D33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3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4196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271463"/>
            <a:ext cx="1954213" cy="1100137"/>
          </a:xfrm>
        </p:spPr>
      </p:sp>
      <p:sp>
        <p:nvSpPr>
          <p:cNvPr id="3" name="Notes Placeholder 2"/>
          <p:cNvSpPr>
            <a:spLocks noGrp="1"/>
          </p:cNvSpPr>
          <p:nvPr>
            <p:ph type="body" idx="1"/>
          </p:nvPr>
        </p:nvSpPr>
        <p:spPr/>
        <p:txBody>
          <a:bodyPr/>
          <a:lstStyle/>
          <a:p>
            <a:r>
              <a:rPr lang="es-ES" dirty="0"/>
              <a:t>Ciudad inteligente, con procesamiento local de baja latencia para el reconocimiento de imágenes</a:t>
            </a:r>
            <a:endParaRPr lang="en-US" dirty="0"/>
          </a:p>
        </p:txBody>
      </p:sp>
      <p:sp>
        <p:nvSpPr>
          <p:cNvPr id="4" name="Header Placeholder 3"/>
          <p:cNvSpPr>
            <a:spLocks noGrp="1"/>
          </p:cNvSpPr>
          <p:nvPr>
            <p:ph type="hdr" sz="quarter"/>
          </p:nvPr>
        </p:nvSpPr>
        <p:spPr>
          <a:xfrm>
            <a:off x="0" y="0"/>
            <a:ext cx="3037840" cy="466434"/>
          </a:xfrm>
          <a:prstGeom prst="rect">
            <a:avLst/>
          </a:prstGeom>
        </p:spPr>
        <p:txBody>
          <a:bodyPr/>
          <a:lstStyle/>
          <a:p>
            <a:pPr marL="0" marR="0" lvl="0" indent="0" algn="l" defTabSz="17236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1692715"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3923659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900" dirty="0">
                <a:effectLst/>
                <a:latin typeface="Calibri" panose="020F0502020204030204" pitchFamily="34" charset="0"/>
                <a:ea typeface="SimSun" panose="02010600030101010101" pitchFamily="2" charset="-122"/>
                <a:cs typeface="Calibri" panose="020F0502020204030204" pitchFamily="34" charset="0"/>
              </a:rPr>
              <a:t>SKF es el fabricante líder mundial de herramientas y servicios de rotación, que respalda operaciones industriales fiables, eficientes y respetuosas con el medio </a:t>
            </a:r>
            <a:r>
              <a:rPr lang="es-ES" sz="900" dirty="0" err="1">
                <a:effectLst/>
                <a:latin typeface="Calibri" panose="020F0502020204030204" pitchFamily="34" charset="0"/>
                <a:ea typeface="SimSun" panose="02010600030101010101" pitchFamily="2" charset="-122"/>
                <a:cs typeface="Calibri" panose="020F0502020204030204" pitchFamily="34" charset="0"/>
              </a:rPr>
              <a:t>ambiente.La</a:t>
            </a:r>
            <a:r>
              <a:rPr lang="es-ES" sz="900" dirty="0">
                <a:effectLst/>
                <a:latin typeface="Calibri" panose="020F0502020204030204" pitchFamily="34" charset="0"/>
                <a:ea typeface="SimSun" panose="02010600030101010101" pitchFamily="2" charset="-122"/>
                <a:cs typeface="Calibri" panose="020F0502020204030204" pitchFamily="34" charset="0"/>
              </a:rPr>
              <a:t> compañía se ha embarcado en un esfuerzo global para modernizar y transformar sus 91 sitios de trabajo para que puedan aportar una rápida innovación y ahorros de costos en soluciones industriales. SKF eligió asociarse con Microsoft porque las soluciones híbridas de Azure cubren toda la pila tecnológica, desde la infraestructura moderna con Azure </a:t>
            </a:r>
            <a:r>
              <a:rPr lang="es-ES" sz="900" dirty="0" err="1">
                <a:effectLst/>
                <a:latin typeface="Calibri" panose="020F0502020204030204" pitchFamily="34" charset="0"/>
                <a:ea typeface="SimSun" panose="02010600030101010101" pitchFamily="2" charset="-122"/>
                <a:cs typeface="Calibri" panose="020F0502020204030204" pitchFamily="34" charset="0"/>
              </a:rPr>
              <a:t>Stack</a:t>
            </a:r>
            <a:r>
              <a:rPr lang="es-ES" sz="900" dirty="0">
                <a:effectLst/>
                <a:latin typeface="Calibri" panose="020F0502020204030204" pitchFamily="34" charset="0"/>
                <a:ea typeface="SimSun" panose="02010600030101010101" pitchFamily="2" charset="-122"/>
                <a:cs typeface="Calibri" panose="020F0502020204030204" pitchFamily="34" charset="0"/>
              </a:rPr>
              <a:t> HCI, hasta la gestión coherente de datos con SQL </a:t>
            </a:r>
            <a:r>
              <a:rPr lang="es-ES" sz="900" dirty="0" err="1">
                <a:effectLst/>
                <a:latin typeface="Calibri" panose="020F0502020204030204" pitchFamily="34" charset="0"/>
                <a:ea typeface="SimSun" panose="02010600030101010101" pitchFamily="2" charset="-122"/>
                <a:cs typeface="Calibri" panose="020F0502020204030204" pitchFamily="34" charset="0"/>
              </a:rPr>
              <a:t>Managed</a:t>
            </a:r>
            <a:r>
              <a:rPr lang="es-ES" sz="900" dirty="0">
                <a:effectLst/>
                <a:latin typeface="Calibri" panose="020F0502020204030204" pitchFamily="34" charset="0"/>
                <a:ea typeface="SimSun" panose="02010600030101010101" pitchFamily="2" charset="-122"/>
                <a:cs typeface="Calibri" panose="020F0502020204030204" pitchFamily="34" charset="0"/>
              </a:rPr>
              <a:t> </a:t>
            </a:r>
            <a:r>
              <a:rPr lang="es-ES" sz="900" dirty="0" err="1">
                <a:effectLst/>
                <a:latin typeface="Calibri" panose="020F0502020204030204" pitchFamily="34" charset="0"/>
                <a:ea typeface="SimSun" panose="02010600030101010101" pitchFamily="2" charset="-122"/>
                <a:cs typeface="Calibri" panose="020F0502020204030204" pitchFamily="34" charset="0"/>
              </a:rPr>
              <a:t>Instance</a:t>
            </a:r>
            <a:r>
              <a:rPr lang="es-ES" sz="900" dirty="0">
                <a:effectLst/>
                <a:latin typeface="Calibri" panose="020F0502020204030204" pitchFamily="34" charset="0"/>
                <a:ea typeface="SimSun" panose="02010600030101010101" pitchFamily="2" charset="-122"/>
                <a:cs typeface="Calibri" panose="020F0502020204030204" pitchFamily="34" charset="0"/>
              </a:rPr>
              <a:t> habilitado para Azure Arc, y la computación perimetral y la inteligencia con Azure </a:t>
            </a:r>
            <a:r>
              <a:rPr lang="es-ES" sz="900" dirty="0" err="1">
                <a:effectLst/>
                <a:latin typeface="Calibri" panose="020F0502020204030204" pitchFamily="34" charset="0"/>
                <a:ea typeface="SimSun" panose="02010600030101010101" pitchFamily="2" charset="-122"/>
                <a:cs typeface="Calibri" panose="020F0502020204030204" pitchFamily="34" charset="0"/>
              </a:rPr>
              <a:t>IoT</a:t>
            </a:r>
            <a:r>
              <a:rPr lang="es-ES" sz="900" dirty="0">
                <a:effectLst/>
                <a:latin typeface="Calibri" panose="020F0502020204030204" pitchFamily="34" charset="0"/>
                <a:ea typeface="SimSun" panose="02010600030101010101" pitchFamily="2" charset="-122"/>
                <a:cs typeface="Calibri" panose="020F0502020204030204" pitchFamily="34" charset="0"/>
              </a:rPr>
              <a:t> y SQL Edge. Al modernizar toda la pila, SKF es capaz de implementar una topología híbrida que impulsa la agilidad y la coherencia en la nube y el perímetro, y gestiona los costes de forma más eficiente.  Estamos realmente entusiasmados de ser el socio de SKF en su viaje de transformación digital y esperamos llevar más innovación de Azure a nuestros clientes</a:t>
            </a:r>
            <a:r>
              <a:rPr lang="en-US" sz="900" dirty="0">
                <a:effectLst/>
                <a:latin typeface="Calibri" panose="020F0502020204030204" pitchFamily="34" charset="0"/>
                <a:ea typeface="SimSun" panose="02010600030101010101" pitchFamily="2" charset="-122"/>
                <a:cs typeface="Calibri" panose="020F0502020204030204" pitchFamily="34" charset="0"/>
              </a:rPr>
              <a:t>.  </a:t>
            </a:r>
            <a:endParaRPr lang="en-US" sz="900" dirty="0">
              <a:effectLst/>
              <a:latin typeface="Calibri" panose="020F0502020204030204" pitchFamily="34" charset="0"/>
              <a:ea typeface="SimSun" panose="02010600030101010101" pitchFamily="2" charset="-122"/>
              <a:cs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9/26/2024 7:11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575918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271463"/>
            <a:ext cx="1954213" cy="1100137"/>
          </a:xfrm>
        </p:spPr>
      </p:sp>
      <p:sp>
        <p:nvSpPr>
          <p:cNvPr id="3" name="Notes Placeholder 2"/>
          <p:cNvSpPr>
            <a:spLocks noGrp="1"/>
          </p:cNvSpPr>
          <p:nvPr>
            <p:ph type="body" idx="1"/>
          </p:nvPr>
        </p:nvSpPr>
        <p:spPr/>
        <p:txBody>
          <a:bodyPr/>
          <a:lstStyle/>
          <a:p>
            <a:r>
              <a:rPr lang="es-ES" dirty="0"/>
              <a:t>Ciudad inteligente, con procesamiento local de baja latencia para el reconocimiento de imágenes</a:t>
            </a:r>
            <a:endParaRPr lang="en-US" dirty="0"/>
          </a:p>
        </p:txBody>
      </p:sp>
      <p:sp>
        <p:nvSpPr>
          <p:cNvPr id="4" name="Header Placeholder 3"/>
          <p:cNvSpPr>
            <a:spLocks noGrp="1"/>
          </p:cNvSpPr>
          <p:nvPr>
            <p:ph type="hdr" sz="quarter"/>
          </p:nvPr>
        </p:nvSpPr>
        <p:spPr>
          <a:xfrm>
            <a:off x="0" y="0"/>
            <a:ext cx="3037840" cy="466434"/>
          </a:xfrm>
          <a:prstGeom prst="rect">
            <a:avLst/>
          </a:prstGeom>
        </p:spPr>
        <p:txBody>
          <a:bodyPr/>
          <a:lstStyle/>
          <a:p>
            <a:pPr marL="0" marR="0" lvl="0" indent="0" algn="l" defTabSz="17236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1692715"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40445855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 sz="9600" b="0" i="0" dirty="0">
                <a:effectLst/>
                <a:latin typeface="SegoeUI"/>
              </a:rPr>
              <a:t>Ferguson es el mayor proveedor mayorista y minorista de suministros de plomería y obras hidráulicas en los Estados Unidos, con más de 27,000 empleados e ingresos anuales de $15 mil millones. Como líder en su industria, el departamento de TI de Ferguson busca constantemente nuevas tecnologías para impulsar el negocio y servir mejor a sus asociados, clientes, proveedores y contratistas</a:t>
            </a:r>
            <a:r>
              <a:rPr lang="en-US" sz="9600" b="0" i="0" dirty="0">
                <a:effectLst/>
                <a:latin typeface="SegoeUI"/>
              </a:rPr>
              <a:t>. </a:t>
            </a:r>
          </a:p>
          <a:p>
            <a:pPr marL="0" indent="0">
              <a:buFont typeface="Arial" panose="020B0604020202020204" pitchFamily="34" charset="0"/>
              <a:buNone/>
            </a:pPr>
            <a:endParaRPr lang="en-US" sz="6600" b="0" i="0" dirty="0">
              <a:effectLst/>
              <a:latin typeface="SegoeUI"/>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s-ES" sz="1200" dirty="0"/>
              <a:t>Situación: Ferguson, el mayor distribuidor mayorista de suministros de plomería residencial y comercial en los Estados Unidos, quería entender cómo podía conectar su dispar panorama de TI y centralizar la gestión de ese panorama</a:t>
            </a:r>
            <a:r>
              <a:rPr lang="en-US" sz="1200" dirty="0">
                <a:latin typeface="Segoe UI Light" panose="020B0502040204020203" pitchFamily="34" charset="0"/>
                <a:cs typeface="Segoe UI Light" panose="020B0502040204020203" pitchFamily="34" charset="0"/>
              </a:rPr>
              <a:t>. </a:t>
            </a:r>
            <a:r>
              <a:rPr lang="en-US" sz="1200" b="0" i="0" dirty="0">
                <a:solidFill>
                  <a:srgbClr val="000000"/>
                </a:solidFill>
                <a:effectLst/>
                <a:latin typeface="Segoe UI" panose="020B0502040204020203" pitchFamily="34" charset="0"/>
              </a:rPr>
              <a:t> </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200" dirty="0"/>
          </a:p>
          <a:p>
            <a:pPr marL="0" marR="0" lvl="0" indent="0" algn="l" defTabSz="914367" rtl="0" eaLnBrk="1" fontAlgn="auto" latinLnBrk="0" hangingPunct="1">
              <a:lnSpc>
                <a:spcPct val="90000"/>
              </a:lnSpc>
              <a:spcBef>
                <a:spcPts val="0"/>
              </a:spcBef>
              <a:spcAft>
                <a:spcPts val="333"/>
              </a:spcAft>
              <a:buClrTx/>
              <a:buSzTx/>
              <a:buFontTx/>
              <a:buNone/>
              <a:tabLst/>
              <a:defRPr/>
            </a:pPr>
            <a:r>
              <a:rPr lang="es-ES" sz="1200" dirty="0"/>
              <a:t>Solución : Con los servidores habilitados para Azure Arc, Ferguson puede proyectar sus servidores locales en Azure y organizarlos mediante etiquetas como lo harían con cualquier otro recurso de Azure. Ferguson está utilizando esta función para planificar futuros proyectos de migración. Azure Arc también permite a Ferguson aplicar las mismas directivas de gobernanza que se usan para auditar sus máquinas virtuales de Azure a sus máquinas locales.  Azure Arc también permite a Ferguson aplicar las mismas directivas de gobernanza que se usan para auditar sus máquinas virtuales de Azure a sus máquinas locales. Además, están usando SQL </a:t>
            </a:r>
            <a:r>
              <a:rPr lang="es-ES" sz="1200" dirty="0" err="1"/>
              <a:t>Managed</a:t>
            </a:r>
            <a:r>
              <a:rPr lang="es-ES" sz="1200" dirty="0"/>
              <a:t> </a:t>
            </a:r>
            <a:r>
              <a:rPr lang="es-ES" sz="1200" dirty="0" err="1"/>
              <a:t>Instance</a:t>
            </a:r>
            <a:r>
              <a:rPr lang="es-ES" sz="1200" dirty="0"/>
              <a:t> habilitado para Azure Arc para ejecutar SQL sin versiones en sus entornos locales, una gran necesidad. Esto ayuda a sus administradores de bases de datos sénior a ahorrar tiempo</a:t>
            </a:r>
            <a:r>
              <a:rPr lang="en-US" sz="3200" b="0" i="0" dirty="0">
                <a:effectLst/>
                <a:latin typeface="SegoeUI"/>
              </a:rPr>
              <a:t>.</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200" dirty="0"/>
          </a:p>
          <a:p>
            <a:pPr marL="0" marR="0">
              <a:spcBef>
                <a:spcPts val="0"/>
              </a:spcBef>
              <a:spcAft>
                <a:spcPts val="0"/>
              </a:spcAft>
            </a:pPr>
            <a:r>
              <a:rPr lang="es-ES" sz="1200" dirty="0"/>
              <a:t>Impacto: Al vincular sus entornos locales y de Azure a través de directivas y etiquetado, pueden crear una forma coherente de implementar y administrar nuestros sistemas en un entorno dispar. Eso es importante para ellos a medida que se vuelven más ágiles como organización, todavía necesitan administrar de manera efectiva su huella de TI. La migración de datos fue un proceso fluido y rápido, y los administradores no tuvieron que ir a varias ubicaciones para ver el estado del entorno de la base de datos. Ferguson también anticipa que el control de versiones de SQL y otras características ayudarán a reducir el tiempo que los administradores senior dedican a actualizar diferentes versiones de bases de datos</a:t>
            </a:r>
            <a:r>
              <a:rPr lang="en-US" sz="1200" dirty="0">
                <a:effectLst/>
                <a:latin typeface="Segoe UI Light" panose="020B0502040204020203" pitchFamily="34" charset="0"/>
                <a:ea typeface="Segoe UI" panose="020B0502040204020203" pitchFamily="34" charset="0"/>
                <a:cs typeface="Segoe UI Light" panose="020B0502040204020203" pitchFamily="34" charset="0"/>
              </a:rPr>
              <a:t>. </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p>
            <a:endParaRPr lang="en-US" sz="1200" dirty="0"/>
          </a:p>
          <a:p>
            <a:r>
              <a:rPr lang="en-US" sz="1200" dirty="0"/>
              <a:t>https://customers.microsoft.com/en-us/story/844232-ferguson-enterprises-retailers-azure-arc</a:t>
            </a:r>
          </a:p>
          <a:p>
            <a:endParaRPr lang="en-US" sz="1200" dirty="0"/>
          </a:p>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FB2CA-E48E-4A52-8ADC-7252F77247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0060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271463"/>
            <a:ext cx="1954213" cy="1100137"/>
          </a:xfrm>
        </p:spPr>
      </p:sp>
      <p:sp>
        <p:nvSpPr>
          <p:cNvPr id="3" name="Notes Placeholder 2"/>
          <p:cNvSpPr>
            <a:spLocks noGrp="1"/>
          </p:cNvSpPr>
          <p:nvPr>
            <p:ph type="body" idx="1"/>
          </p:nvPr>
        </p:nvSpPr>
        <p:spPr/>
        <p:txBody>
          <a:bodyPr/>
          <a:lstStyle/>
          <a:p>
            <a:r>
              <a:rPr lang="es-ES" dirty="0"/>
              <a:t>Ciudad inteligente, con procesamiento local de baja latencia para el reconocimiento de imágenes</a:t>
            </a:r>
            <a:endParaRPr lang="en-US" dirty="0"/>
          </a:p>
        </p:txBody>
      </p:sp>
      <p:sp>
        <p:nvSpPr>
          <p:cNvPr id="4" name="Header Placeholder 3"/>
          <p:cNvSpPr>
            <a:spLocks noGrp="1"/>
          </p:cNvSpPr>
          <p:nvPr>
            <p:ph type="hdr" sz="quarter"/>
          </p:nvPr>
        </p:nvSpPr>
        <p:spPr>
          <a:xfrm>
            <a:off x="0" y="0"/>
            <a:ext cx="3037840" cy="466434"/>
          </a:xfrm>
          <a:prstGeom prst="rect">
            <a:avLst/>
          </a:prstGeom>
        </p:spPr>
        <p:txBody>
          <a:bodyPr/>
          <a:lstStyle/>
          <a:p>
            <a:pPr marL="0" marR="0" lvl="0" indent="0" algn="l" defTabSz="17236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1692715"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846263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 sz="9600" b="0" i="0" dirty="0">
                <a:effectLst/>
                <a:latin typeface="SegoeUI"/>
              </a:rPr>
              <a:t>Ferguson es el mayor proveedor mayorista y minorista de suministros de plomería y obras hidráulicas en los Estados Unidos, con más de 27,000 empleados e ingresos anuales de $15 mil millones. Como líder en su industria, el departamento de TI de Ferguson busca constantemente nuevas tecnologías para impulsar el negocio y servir mejor a sus asociados, clientes, proveedores y contratistas</a:t>
            </a:r>
            <a:r>
              <a:rPr lang="en-US" sz="9600" b="0" i="0" dirty="0">
                <a:effectLst/>
                <a:latin typeface="SegoeUI"/>
              </a:rPr>
              <a:t>. </a:t>
            </a:r>
          </a:p>
          <a:p>
            <a:pPr marL="0" indent="0">
              <a:buFont typeface="Arial" panose="020B0604020202020204" pitchFamily="34" charset="0"/>
              <a:buNone/>
            </a:pPr>
            <a:endParaRPr lang="en-US" sz="6600" b="0" i="0" dirty="0">
              <a:effectLst/>
              <a:latin typeface="SegoeUI"/>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s-ES" sz="1200" dirty="0"/>
              <a:t>Situación: Ferguson, el mayor distribuidor mayorista de suministros de plomería residencial y comercial en los Estados Unidos, quería entender cómo podía conectar su dispar panorama de TI y centralizar la gestión de ese panorama</a:t>
            </a:r>
            <a:r>
              <a:rPr lang="en-US" sz="1200" dirty="0">
                <a:latin typeface="Segoe UI Light" panose="020B0502040204020203" pitchFamily="34" charset="0"/>
                <a:cs typeface="Segoe UI Light" panose="020B0502040204020203" pitchFamily="34" charset="0"/>
              </a:rPr>
              <a:t>. </a:t>
            </a:r>
            <a:r>
              <a:rPr lang="en-US" sz="1200" b="0" i="0" dirty="0">
                <a:solidFill>
                  <a:srgbClr val="000000"/>
                </a:solidFill>
                <a:effectLst/>
                <a:latin typeface="Segoe UI" panose="020B0502040204020203" pitchFamily="34" charset="0"/>
              </a:rPr>
              <a:t> </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200" dirty="0"/>
          </a:p>
          <a:p>
            <a:pPr marL="0" marR="0" lvl="0" indent="0" algn="l" defTabSz="914367" rtl="0" eaLnBrk="1" fontAlgn="auto" latinLnBrk="0" hangingPunct="1">
              <a:lnSpc>
                <a:spcPct val="90000"/>
              </a:lnSpc>
              <a:spcBef>
                <a:spcPts val="0"/>
              </a:spcBef>
              <a:spcAft>
                <a:spcPts val="333"/>
              </a:spcAft>
              <a:buClrTx/>
              <a:buSzTx/>
              <a:buFontTx/>
              <a:buNone/>
              <a:tabLst/>
              <a:defRPr/>
            </a:pPr>
            <a:r>
              <a:rPr lang="es-ES" sz="1200" dirty="0"/>
              <a:t>Solución : Con los servidores habilitados para Azure Arc, Ferguson puede proyectar sus servidores locales en Azure y organizarlos mediante etiquetas como lo harían con cualquier otro recurso de Azure. Ferguson está utilizando esta función para planificar futuros proyectos de migración. Azure Arc también permite a Ferguson aplicar las mismas directivas de gobernanza que se usan para auditar sus máquinas virtuales de Azure a sus máquinas locales.  Azure Arc también permite a Ferguson aplicar las mismas directivas de gobernanza que se usan para auditar sus máquinas virtuales de Azure a sus máquinas locales. Además, están usando SQL </a:t>
            </a:r>
            <a:r>
              <a:rPr lang="es-ES" sz="1200" dirty="0" err="1"/>
              <a:t>Managed</a:t>
            </a:r>
            <a:r>
              <a:rPr lang="es-ES" sz="1200" dirty="0"/>
              <a:t> </a:t>
            </a:r>
            <a:r>
              <a:rPr lang="es-ES" sz="1200" dirty="0" err="1"/>
              <a:t>Instance</a:t>
            </a:r>
            <a:r>
              <a:rPr lang="es-ES" sz="1200" dirty="0"/>
              <a:t> habilitado para Azure Arc para ejecutar SQL sin versiones en sus entornos locales, una gran necesidad. Esto ayuda a sus administradores de bases de datos sénior a ahorrar tiempo</a:t>
            </a:r>
            <a:r>
              <a:rPr lang="en-US" sz="3200" b="0" i="0" dirty="0">
                <a:effectLst/>
                <a:latin typeface="SegoeUI"/>
              </a:rPr>
              <a:t>.</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200" dirty="0"/>
          </a:p>
          <a:p>
            <a:pPr marL="0" marR="0">
              <a:spcBef>
                <a:spcPts val="0"/>
              </a:spcBef>
              <a:spcAft>
                <a:spcPts val="0"/>
              </a:spcAft>
            </a:pPr>
            <a:r>
              <a:rPr lang="es-ES" sz="1200" dirty="0"/>
              <a:t>Impacto: Al vincular sus entornos locales y de Azure a través de directivas y etiquetado, pueden crear una forma coherente de implementar y administrar nuestros sistemas en un entorno dispar. Eso es importante para ellos a medida que se vuelven más ágiles como organización, todavía necesitan administrar de manera efectiva su huella de TI. La migración de datos fue un proceso fluido y rápido, y los administradores no tuvieron que ir a varias ubicaciones para ver el estado del entorno de la base de datos. Ferguson también anticipa que el control de versiones de SQL y otras características ayudarán a reducir el tiempo que los administradores senior dedican a actualizar diferentes versiones de bases de datos</a:t>
            </a:r>
            <a:r>
              <a:rPr lang="en-US" sz="1200" dirty="0">
                <a:effectLst/>
                <a:latin typeface="Segoe UI Light" panose="020B0502040204020203" pitchFamily="34" charset="0"/>
                <a:ea typeface="Segoe UI" panose="020B0502040204020203" pitchFamily="34" charset="0"/>
                <a:cs typeface="Segoe UI Light" panose="020B0502040204020203" pitchFamily="34" charset="0"/>
              </a:rPr>
              <a:t>. </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p>
            <a:endParaRPr lang="en-US" sz="1200" dirty="0"/>
          </a:p>
          <a:p>
            <a:r>
              <a:rPr lang="en-US" sz="1200" dirty="0"/>
              <a:t>https://customers.microsoft.com/en-us/story/844232-ferguson-enterprises-retailers-azure-arc</a:t>
            </a:r>
          </a:p>
          <a:p>
            <a:endParaRPr lang="en-US" sz="1200" dirty="0"/>
          </a:p>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FB2CA-E48E-4A52-8ADC-7252F77247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8440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90000"/>
              </a:lnSpc>
              <a:spcBef>
                <a:spcPct val="30000"/>
              </a:spcBef>
              <a:spcAft>
                <a:spcPts val="338"/>
              </a:spcAft>
              <a:buClrTx/>
              <a:buSzTx/>
              <a:buFontTx/>
              <a:buNone/>
              <a:tabLst/>
              <a:defRPr/>
            </a:pPr>
            <a:r>
              <a:rPr lang="es-ES" sz="900" kern="1200" dirty="0">
                <a:solidFill>
                  <a:schemeClr val="tx1"/>
                </a:solidFill>
                <a:effectLst/>
                <a:latin typeface="Calibri" panose="020F0502020204030204" pitchFamily="34" charset="0"/>
                <a:ea typeface="MS PGothic" panose="020B0600070205080204" pitchFamily="34" charset="-128"/>
                <a:cs typeface="Segoe UI" panose="020B0502040204020203" pitchFamily="34" charset="0"/>
              </a:rPr>
              <a:t>A continuación, un vistazo a los plazos que se avecinan</a:t>
            </a:r>
            <a:r>
              <a:rPr lang="en-US" sz="900" kern="1200" dirty="0">
                <a:solidFill>
                  <a:schemeClr val="tx1"/>
                </a:solidFill>
                <a:effectLst/>
                <a:latin typeface="Calibri" panose="020F0502020204030204" pitchFamily="34" charset="0"/>
                <a:ea typeface="MS PGothic" panose="020B0600070205080204" pitchFamily="34" charset="-128"/>
                <a:cs typeface="Segoe UI" panose="020B0502040204020203" pitchFamily="34" charset="0"/>
              </a:rPr>
              <a:t>.</a:t>
            </a:r>
          </a:p>
          <a:p>
            <a:pPr marL="0" marR="0" lvl="0" indent="0" algn="l" defTabSz="914400" rtl="0" eaLnBrk="0" fontAlgn="base" latinLnBrk="0" hangingPunct="0">
              <a:lnSpc>
                <a:spcPct val="90000"/>
              </a:lnSpc>
              <a:spcBef>
                <a:spcPct val="30000"/>
              </a:spcBef>
              <a:spcAft>
                <a:spcPts val="338"/>
              </a:spcAft>
              <a:buClrTx/>
              <a:buSzTx/>
              <a:buFontTx/>
              <a:buNone/>
              <a:tabLst/>
              <a:defRPr/>
            </a:pPr>
            <a:endParaRPr lang="en-US" sz="900" kern="1200" dirty="0">
              <a:solidFill>
                <a:schemeClr val="tx1"/>
              </a:solidFill>
              <a:effectLst/>
              <a:latin typeface="Calibri" panose="020F0502020204030204" pitchFamily="34" charset="0"/>
              <a:ea typeface="MS PGothic" panose="020B0600070205080204" pitchFamily="34" charset="-128"/>
              <a:cs typeface="Segoe UI" panose="020B0502040204020203" pitchFamily="34" charset="0"/>
            </a:endParaRPr>
          </a:p>
          <a:p>
            <a:pPr marL="0" marR="0" lvl="0" indent="0" algn="l" defTabSz="914400" rtl="0" eaLnBrk="0" fontAlgn="base" latinLnBrk="0" hangingPunct="0">
              <a:lnSpc>
                <a:spcPct val="90000"/>
              </a:lnSpc>
              <a:spcBef>
                <a:spcPct val="30000"/>
              </a:spcBef>
              <a:spcAft>
                <a:spcPts val="338"/>
              </a:spcAft>
              <a:buClrTx/>
              <a:buSzTx/>
              <a:buFontTx/>
              <a:buNone/>
              <a:tabLst/>
              <a:defRPr/>
            </a:pPr>
            <a:r>
              <a:rPr lang="es-ES" sz="900" kern="1200" dirty="0">
                <a:solidFill>
                  <a:schemeClr val="tx1"/>
                </a:solidFill>
                <a:effectLst/>
                <a:latin typeface="Calibri" panose="020F0502020204030204" pitchFamily="34" charset="0"/>
                <a:ea typeface="MS PGothic" panose="020B0600070205080204" pitchFamily="34" charset="-128"/>
                <a:cs typeface="Segoe UI" panose="020B0502040204020203" pitchFamily="34" charset="0"/>
              </a:rPr>
              <a:t>Windows Server 2012/R2 es la próxima versión que llegará a fin de soporte el 10 de octubre de 2023. SQL 2012/R2 llegó al final del soporte en julio de 2022 y, dado que la base de datos suele estar vinculada a una o varias aplicaciones que se ejecutan en Windows Server, tiene sentido tener en cuenta ambas a medida que crea su plan EOS. Puede seguir usando Windows Server 2012 y 2012 R2 de forma segura en la arquitectura de su entorno, al menos hasta la fecha de expiración del soporte técnico extendido</a:t>
            </a:r>
            <a:r>
              <a:rPr lang="en-US" sz="900" kern="1200" dirty="0">
                <a:solidFill>
                  <a:schemeClr val="tx1"/>
                </a:solidFill>
                <a:effectLst/>
                <a:latin typeface="Calibri" panose="020F0502020204030204" pitchFamily="34" charset="0"/>
                <a:ea typeface="MS PGothic" panose="020B0600070205080204" pitchFamily="34" charset="-128"/>
                <a:cs typeface="Segoe UI" panose="020B0502040204020203" pitchFamily="34" charset="0"/>
              </a:rPr>
              <a:t>. </a:t>
            </a:r>
          </a:p>
          <a:p>
            <a:pPr marL="0" marR="0" lvl="0" indent="0" algn="l" defTabSz="914400" rtl="0" eaLnBrk="0" fontAlgn="base" latinLnBrk="0" hangingPunct="0">
              <a:lnSpc>
                <a:spcPct val="90000"/>
              </a:lnSpc>
              <a:spcBef>
                <a:spcPct val="30000"/>
              </a:spcBef>
              <a:spcAft>
                <a:spcPts val="338"/>
              </a:spcAft>
              <a:buClrTx/>
              <a:buSzTx/>
              <a:buFontTx/>
              <a:buNone/>
              <a:tabLst/>
              <a:defRPr/>
            </a:pPr>
            <a:endParaRPr lang="en-US" sz="900" kern="1200" dirty="0">
              <a:solidFill>
                <a:schemeClr val="tx1"/>
              </a:solidFill>
              <a:effectLst/>
              <a:latin typeface="Calibri" panose="020F0502020204030204" pitchFamily="34" charset="0"/>
              <a:ea typeface="MS PGothic" panose="020B0600070205080204" pitchFamily="34" charset="-128"/>
              <a:cs typeface="Segoe UI" panose="020B0502040204020203" pitchFamily="34" charset="0"/>
            </a:endParaRPr>
          </a:p>
          <a:p>
            <a:pPr marL="0" marR="0" lvl="0" indent="0" algn="l" defTabSz="914400" rtl="0" eaLnBrk="0" fontAlgn="base" latinLnBrk="0" hangingPunct="0">
              <a:lnSpc>
                <a:spcPct val="90000"/>
              </a:lnSpc>
              <a:spcBef>
                <a:spcPct val="30000"/>
              </a:spcBef>
              <a:spcAft>
                <a:spcPts val="338"/>
              </a:spcAft>
              <a:buClrTx/>
              <a:buSzTx/>
              <a:buFontTx/>
              <a:buNone/>
              <a:tabLst/>
              <a:defRPr/>
            </a:pPr>
            <a:r>
              <a:rPr lang="es-ES" sz="900" kern="1200" dirty="0">
                <a:solidFill>
                  <a:schemeClr val="tx1"/>
                </a:solidFill>
                <a:effectLst/>
                <a:latin typeface="Calibri" panose="020F0502020204030204" pitchFamily="34" charset="0"/>
                <a:ea typeface="MS PGothic" panose="020B0600070205080204" pitchFamily="34" charset="-128"/>
                <a:cs typeface="Segoe UI" panose="020B0502040204020203" pitchFamily="34" charset="0"/>
              </a:rPr>
              <a:t>Como sabrá, Microsoft respalda cada versión del servidor con un mínimo de 10 años de soporte (cinco años para el soporte estándar y cinco años para el soporte extendido) que incluyen actualizaciones de seguridad periódicas</a:t>
            </a:r>
            <a:r>
              <a:rPr lang="en-US" sz="900" kern="1200" dirty="0">
                <a:solidFill>
                  <a:schemeClr val="tx1"/>
                </a:solidFill>
                <a:effectLst/>
                <a:latin typeface="Calibri" panose="020F0502020204030204" pitchFamily="34" charset="0"/>
                <a:ea typeface="MS PGothic" panose="020B0600070205080204" pitchFamily="34" charset="-128"/>
                <a:cs typeface="Segoe UI" panose="020B0502040204020203" pitchFamily="34" charset="0"/>
              </a:rPr>
              <a:t>.  </a:t>
            </a:r>
          </a:p>
          <a:p>
            <a:pPr marL="0" marR="0" lvl="0" indent="0" algn="l" defTabSz="914400" rtl="0" eaLnBrk="0" fontAlgn="base" latinLnBrk="0" hangingPunct="0">
              <a:lnSpc>
                <a:spcPct val="90000"/>
              </a:lnSpc>
              <a:spcBef>
                <a:spcPct val="30000"/>
              </a:spcBef>
              <a:spcAft>
                <a:spcPts val="338"/>
              </a:spcAft>
              <a:buClrTx/>
              <a:buSzTx/>
              <a:buFontTx/>
              <a:buNone/>
              <a:tabLst/>
              <a:defRPr/>
            </a:pPr>
            <a:endParaRPr lang="en-US" sz="900" kern="1200" dirty="0">
              <a:solidFill>
                <a:schemeClr val="tx1"/>
              </a:solidFill>
              <a:effectLst/>
              <a:latin typeface="Calibri" panose="020F0502020204030204" pitchFamily="34" charset="0"/>
              <a:ea typeface="MS PGothic" panose="020B0600070205080204" pitchFamily="34" charset="-128"/>
              <a:cs typeface="Segoe UI" panose="020B0502040204020203" pitchFamily="34" charset="0"/>
            </a:endParaRPr>
          </a:p>
          <a:p>
            <a:pPr marL="0" marR="0" lvl="0" indent="0" algn="l" defTabSz="914400" rtl="0" eaLnBrk="0" fontAlgn="base" latinLnBrk="0" hangingPunct="0">
              <a:lnSpc>
                <a:spcPct val="90000"/>
              </a:lnSpc>
              <a:spcBef>
                <a:spcPct val="30000"/>
              </a:spcBef>
              <a:spcAft>
                <a:spcPts val="338"/>
              </a:spcAft>
              <a:buClrTx/>
              <a:buSzTx/>
              <a:buFontTx/>
              <a:buNone/>
              <a:tabLst/>
              <a:defRPr/>
            </a:pPr>
            <a:r>
              <a:rPr lang="es-ES" sz="900" kern="1200" dirty="0">
                <a:solidFill>
                  <a:schemeClr val="tx1"/>
                </a:solidFill>
                <a:effectLst/>
                <a:latin typeface="Calibri" panose="020F0502020204030204" pitchFamily="34" charset="0"/>
                <a:ea typeface="MS PGothic" panose="020B0600070205080204" pitchFamily="34" charset="-128"/>
                <a:cs typeface="Segoe UI" panose="020B0502040204020203" pitchFamily="34" charset="0"/>
              </a:rPr>
              <a:t>Muchos clientes pasaron por el ejercicio de fin de soporte cuando Microsoft finalizó su soporte para las versiones de servidor de 2008. Esto es lo que sucedió entonces</a:t>
            </a:r>
            <a:r>
              <a:rPr lang="en-US" sz="900" kern="1200" dirty="0">
                <a:solidFill>
                  <a:schemeClr val="tx1"/>
                </a:solidFill>
                <a:effectLst/>
                <a:latin typeface="Calibri" panose="020F0502020204030204" pitchFamily="34" charset="0"/>
                <a:ea typeface="MS PGothic" panose="020B0600070205080204" pitchFamily="34" charset="-128"/>
                <a:cs typeface="Segoe UI" panose="020B0502040204020203" pitchFamily="34" charset="0"/>
              </a:rPr>
              <a:t>:</a:t>
            </a:r>
          </a:p>
          <a:p>
            <a:pPr marL="171450" marR="0" lvl="0" indent="-171450" algn="l" defTabSz="914400" rtl="0" eaLnBrk="0" fontAlgn="base" latinLnBrk="0" hangingPunct="0">
              <a:lnSpc>
                <a:spcPct val="90000"/>
              </a:lnSpc>
              <a:spcBef>
                <a:spcPct val="30000"/>
              </a:spcBef>
              <a:spcAft>
                <a:spcPts val="338"/>
              </a:spcAft>
              <a:buClrTx/>
              <a:buSzTx/>
              <a:buFont typeface="Arial" panose="020B0604020202020204" pitchFamily="34" charset="0"/>
              <a:buChar char="•"/>
              <a:tabLst/>
              <a:defRPr/>
            </a:pPr>
            <a:r>
              <a:rPr lang="es-ES" sz="900" kern="1200" dirty="0">
                <a:solidFill>
                  <a:schemeClr val="tx1"/>
                </a:solidFill>
                <a:effectLst/>
                <a:latin typeface="Calibri" panose="020F0502020204030204" pitchFamily="34" charset="0"/>
                <a:ea typeface="MS PGothic" panose="020B0600070205080204" pitchFamily="34" charset="-128"/>
                <a:cs typeface="Segoe UI" panose="020B0502040204020203" pitchFamily="34" charset="0"/>
              </a:rPr>
              <a:t>Muchos clientes trasladaron cargas de trabajo de Windows Server y SQL Server 2008/R2 a máquinas virtuales de Azure. Microsoft ha proporcionado actualizaciones de seguridad extendidas gratuitas para esas cargas de trabajo en máquinas virtuales de Azure.
Otros clientes actualizaron localmente a Windows Server 2022 y a la última versión de SQL Server</a:t>
            </a:r>
            <a:r>
              <a:rPr lang="en-US" sz="900" kern="1200" dirty="0">
                <a:solidFill>
                  <a:schemeClr val="tx1"/>
                </a:solidFill>
                <a:effectLst/>
                <a:latin typeface="Calibri" panose="020F0502020204030204" pitchFamily="34" charset="0"/>
                <a:ea typeface="MS PGothic" panose="020B0600070205080204" pitchFamily="34" charset="-128"/>
                <a:cs typeface="Segoe UI" panose="020B0502040204020203" pitchFamily="34" charset="0"/>
              </a:rPr>
              <a:t>.</a:t>
            </a:r>
          </a:p>
          <a:p>
            <a:pPr marL="0" marR="0" lvl="0" indent="0" algn="l" defTabSz="914400" rtl="0" eaLnBrk="0" fontAlgn="base" latinLnBrk="0" hangingPunct="0">
              <a:lnSpc>
                <a:spcPct val="90000"/>
              </a:lnSpc>
              <a:spcBef>
                <a:spcPct val="30000"/>
              </a:spcBef>
              <a:spcAft>
                <a:spcPts val="338"/>
              </a:spcAft>
              <a:buClrTx/>
              <a:buSzTx/>
              <a:buFontTx/>
              <a:buNone/>
              <a:tabLst/>
              <a:defRPr/>
            </a:pPr>
            <a:endParaRPr lang="en-US" sz="900" kern="1200" dirty="0">
              <a:solidFill>
                <a:schemeClr val="tx1"/>
              </a:solidFill>
              <a:effectLst/>
              <a:latin typeface="Calibri" panose="020F0502020204030204" pitchFamily="34" charset="0"/>
              <a:ea typeface="MS PGothic" panose="020B0600070205080204" pitchFamily="34" charset="-128"/>
              <a:cs typeface="Segoe UI" panose="020B0502040204020203" pitchFamily="34" charset="0"/>
            </a:endParaRPr>
          </a:p>
          <a:p>
            <a:pPr marL="0" marR="0" lvl="0" indent="0" algn="l" defTabSz="914400" rtl="0" eaLnBrk="0" fontAlgn="base" latinLnBrk="0" hangingPunct="0">
              <a:lnSpc>
                <a:spcPct val="90000"/>
              </a:lnSpc>
              <a:spcBef>
                <a:spcPct val="30000"/>
              </a:spcBef>
              <a:spcAft>
                <a:spcPts val="338"/>
              </a:spcAft>
              <a:buClrTx/>
              <a:buSzTx/>
              <a:buFontTx/>
              <a:buNone/>
              <a:tabLst/>
              <a:defRPr/>
            </a:pPr>
            <a:r>
              <a:rPr lang="es-ES" sz="900" kern="1200" dirty="0">
                <a:solidFill>
                  <a:schemeClr val="tx1"/>
                </a:solidFill>
                <a:effectLst/>
                <a:latin typeface="Calibri" panose="020F0502020204030204" pitchFamily="34" charset="0"/>
                <a:ea typeface="MS PGothic" panose="020B0600070205080204" pitchFamily="34" charset="-128"/>
                <a:cs typeface="Segoe UI" panose="020B0502040204020203" pitchFamily="34" charset="0"/>
              </a:rPr>
              <a:t>Sin embargo, si pospone la acción, se perderá nuevas características de seguridad y eficiencia que podrían justificar fácilmente un traslado, ya sea a Azure o a la última versión del servidor.  Tómese el tiempo necesario para evaluar sus opciones y tomar decisiones que sean adecuadas para su organización. Con las estrategias adecuadas, puede asegurarse de que su organización esté protegida y su infraestructura segura</a:t>
            </a:r>
            <a:r>
              <a:rPr lang="en-US" sz="900" kern="1200" dirty="0">
                <a:solidFill>
                  <a:schemeClr val="tx1"/>
                </a:solidFill>
                <a:effectLst/>
                <a:latin typeface="Calibri" panose="020F0502020204030204" pitchFamily="34" charset="0"/>
                <a:ea typeface="MS PGothic" panose="020B0600070205080204" pitchFamily="34" charset="-128"/>
                <a:cs typeface="Segoe UI" panose="020B0502040204020203" pitchFamily="34" charset="0"/>
              </a:rPr>
              <a:t>.</a:t>
            </a:r>
          </a:p>
          <a:p>
            <a:pPr marL="0" marR="0" lvl="0" indent="0" algn="l" defTabSz="914400" rtl="0" eaLnBrk="0" fontAlgn="base" latinLnBrk="0" hangingPunct="0">
              <a:lnSpc>
                <a:spcPct val="90000"/>
              </a:lnSpc>
              <a:spcBef>
                <a:spcPct val="30000"/>
              </a:spcBef>
              <a:spcAft>
                <a:spcPts val="338"/>
              </a:spcAft>
              <a:buClrTx/>
              <a:buSzTx/>
              <a:buFontTx/>
              <a:buNone/>
              <a:tabLst/>
              <a:defRPr/>
            </a:pPr>
            <a:endParaRPr lang="en-US" sz="900" kern="1200" dirty="0">
              <a:solidFill>
                <a:schemeClr val="tx1"/>
              </a:solidFill>
              <a:effectLst/>
              <a:latin typeface="Calibri" panose="020F0502020204030204" pitchFamily="34" charset="0"/>
              <a:ea typeface="MS PGothic" panose="020B0600070205080204" pitchFamily="34" charset="-128"/>
              <a:cs typeface="Segoe UI" panose="020B0502040204020203" pitchFamily="34" charset="0"/>
            </a:endParaRPr>
          </a:p>
          <a:p>
            <a:pPr marL="0" marR="0" lvl="0" indent="0" algn="l" defTabSz="914400" rtl="0" eaLnBrk="0" fontAlgn="base" latinLnBrk="0" hangingPunct="0">
              <a:lnSpc>
                <a:spcPct val="90000"/>
              </a:lnSpc>
              <a:spcBef>
                <a:spcPct val="30000"/>
              </a:spcBef>
              <a:spcAft>
                <a:spcPts val="338"/>
              </a:spcAft>
              <a:buClrTx/>
              <a:buSzTx/>
              <a:buFontTx/>
              <a:buNone/>
              <a:tabLst/>
              <a:defRPr/>
            </a:pPr>
            <a:endParaRPr lang="en-US" sz="900" kern="1200" dirty="0">
              <a:solidFill>
                <a:schemeClr val="tx1"/>
              </a:solidFill>
              <a:effectLst/>
              <a:latin typeface="Calibri" panose="020F0502020204030204" pitchFamily="34" charset="0"/>
              <a:ea typeface="MS PGothic" panose="020B0600070205080204" pitchFamily="34" charset="-128"/>
              <a:cs typeface="Segoe UI" panose="020B0502040204020203" pitchFamily="34" charset="0"/>
            </a:endParaRPr>
          </a:p>
          <a:p>
            <a:endParaRPr lang="en-US" dirty="0">
              <a:latin typeface="Calibri"/>
              <a:cs typeface="Calibri"/>
            </a:endParaRPr>
          </a:p>
        </p:txBody>
      </p:sp>
      <p:sp>
        <p:nvSpPr>
          <p:cNvPr id="4" name="Header Placeholder 3"/>
          <p:cNvSpPr>
            <a:spLocks noGrp="1"/>
          </p:cNvSpPr>
          <p:nvPr>
            <p:ph type="hdr" sz="quarter"/>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4"/>
          </p:nvPr>
        </p:nvSpPr>
        <p:spPr/>
        <p:txBody>
          <a:bodyPr/>
          <a:lstStyle/>
          <a:p>
            <a:pPr marL="581025"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4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Segoe UI" panose="020B0502040204020203"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9A4159-9432-43D2-A6C8-D31629EC134D}" type="datetime8">
              <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9/26/2024 7:11 PM</a:t>
            </a:fld>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6804F6-91AC-4CF2-9BA0-260D75A83CC3}" type="slidenum">
              <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Tree>
    <p:extLst>
      <p:ext uri="{BB962C8B-B14F-4D97-AF65-F5344CB8AC3E}">
        <p14:creationId xmlns:p14="http://schemas.microsoft.com/office/powerpoint/2010/main" val="24835180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4"/>
          </p:nvPr>
        </p:nvSpPr>
        <p:spPr/>
        <p:txBody>
          <a:bodyPr/>
          <a:lstStyle/>
          <a:p>
            <a:pPr marL="581025"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4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Segoe UI" panose="020B0502040204020203"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9A4159-9432-43D2-A6C8-D31629EC134D}" type="datetime8">
              <a:rPr kumimoji="0" lang="en-US" altLang="en-US" sz="1200" b="0" i="0" u="none" strike="noStrike" kern="1200" cap="none" spc="0" normalizeH="0" baseline="0" noProof="0" smtClean="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9/26/2024 7:11 PM</a:t>
            </a:fld>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6804F6-91AC-4CF2-9BA0-260D75A83CC3}" type="slidenum">
              <a:rPr kumimoji="0" lang="en-US" altLang="en-US" sz="1200" b="0" i="0" u="none" strike="noStrike" kern="1200" cap="none" spc="0" normalizeH="0" baseline="0" noProof="0" smtClean="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Tree>
    <p:extLst>
      <p:ext uri="{BB962C8B-B14F-4D97-AF65-F5344CB8AC3E}">
        <p14:creationId xmlns:p14="http://schemas.microsoft.com/office/powerpoint/2010/main" val="30653867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latin typeface="Segoe UI Light"/>
                <a:ea typeface="MS PGothic"/>
                <a:cs typeface="Segoe UI Light"/>
              </a:rPr>
              <a:t>Si desea comprar ESU, impleméntelas a través de Azure Arc. Azure Arc es un puente que amplía la plataforma Azure para proteger, ver, organizar y controlar el inventario de TI en cualquier lugar. Con Azure Arc, las ventajas comienzan con una visibilidad más clara de todo el patrimonio, de modo que pueda ver qué servidores de fin de soporte técnico no están cubiertos por las ESU. A continuación, puede implementar fácilmente los parches de ESU y otras actualizaciones a escala con políticas integradas. Sin mencionar que estos parches de ESU están disponibles a una tasa menor si los implementa a través de Azure Arc &lt;más información solo interna aquí: https://gearup.microsoft.com/download/8ce68c97-b5f0-4e5f-f12d-08dafefbb29c</a:t>
            </a:r>
            <a:r>
              <a:rPr lang="en-US" dirty="0">
                <a:latin typeface="Segoe UI Light"/>
                <a:ea typeface="MS PGothic"/>
                <a:cs typeface="Segoe UI Light"/>
              </a:rPr>
              <a:t>&gt;</a:t>
            </a:r>
          </a:p>
          <a:p>
            <a:endParaRPr lang="en-US" dirty="0"/>
          </a:p>
          <a:p>
            <a:r>
              <a:rPr lang="es-ES" dirty="0"/>
              <a:t>¡Pero los beneficios no se detienen ahí! Puede mejorar aún más la seguridad, la visibilidad y la gobernanza de su patrimonio local ampliando los servicios nativos de la nube de Azure, como Defender </a:t>
            </a:r>
            <a:r>
              <a:rPr lang="es-ES" dirty="0" err="1"/>
              <a:t>for</a:t>
            </a:r>
            <a:r>
              <a:rPr lang="es-ES" dirty="0"/>
              <a:t> Cloud, </a:t>
            </a:r>
            <a:r>
              <a:rPr lang="es-ES" dirty="0" err="1"/>
              <a:t>Sentinel</a:t>
            </a:r>
            <a:r>
              <a:rPr lang="es-ES" dirty="0"/>
              <a:t>, </a:t>
            </a:r>
            <a:r>
              <a:rPr lang="es-ES" dirty="0" err="1"/>
              <a:t>Policy</a:t>
            </a:r>
            <a:r>
              <a:rPr lang="es-ES" dirty="0"/>
              <a:t> y Monitor, a los servidores locales, lo que le proporciona un primer paso fácil para operar en un mundo nativo de la nube</a:t>
            </a:r>
            <a:r>
              <a:rPr lang="en-US" dirty="0"/>
              <a:t>!</a:t>
            </a:r>
          </a:p>
        </p:txBody>
      </p:sp>
      <p:sp>
        <p:nvSpPr>
          <p:cNvPr id="4" name="Header Placeholder 3"/>
          <p:cNvSpPr>
            <a:spLocks noGrp="1"/>
          </p:cNvSpPr>
          <p:nvPr>
            <p:ph type="hdr" sz="quarter"/>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4"/>
          </p:nvPr>
        </p:nvSpPr>
        <p:spPr/>
        <p:txBody>
          <a:bodyPr/>
          <a:lstStyle/>
          <a:p>
            <a:pPr marL="581025"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4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Segoe UI" panose="020B0502040204020203"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9A4159-9432-43D2-A6C8-D31629EC134D}" type="datetime8">
              <a:rPr kumimoji="0" lang="en-US" altLang="en-US" sz="1200" b="0" i="0" u="none" strike="noStrike" kern="1200" cap="none" spc="0" normalizeH="0" baseline="0" noProof="0" smtClean="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9/26/2024 7:11 PM</a:t>
            </a:fld>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6804F6-91AC-4CF2-9BA0-260D75A83CC3}" type="slidenum">
              <a:rPr kumimoji="0" lang="en-US" altLang="en-US" sz="1200" b="0" i="0" u="none" strike="noStrike" kern="1200" cap="none" spc="0" normalizeH="0" baseline="0" noProof="0" smtClean="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Tree>
    <p:extLst>
      <p:ext uri="{BB962C8B-B14F-4D97-AF65-F5344CB8AC3E}">
        <p14:creationId xmlns:p14="http://schemas.microsoft.com/office/powerpoint/2010/main" val="12991589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F988D-43AE-4EE9-9666-46E73C6A32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1618572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75" y="712788"/>
            <a:ext cx="4794250" cy="26971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dirty="0" err="1">
                <a:effectLst/>
                <a:latin typeface="Calibri" panose="020F0502020204030204" pitchFamily="34" charset="0"/>
                <a:ea typeface="Times New Roman" panose="02020603050405020304" pitchFamily="18" charset="0"/>
              </a:rPr>
              <a:t>Guión</a:t>
            </a:r>
            <a:r>
              <a:rPr lang="en-US" sz="1200" b="1" dirty="0">
                <a:effectLst/>
                <a:latin typeface="Calibri" panose="020F0502020204030204" pitchFamily="34" charset="0"/>
                <a:ea typeface="Times New Roman" panose="02020603050405020304" pitchFamily="18" charset="0"/>
              </a:rPr>
              <a:t> de Erin – 10/2022</a:t>
            </a:r>
            <a:endParaRPr lang="en-US" sz="1200" dirty="0">
              <a:effectLst/>
              <a:latin typeface="Calibri" panose="020F0502020204030204" pitchFamily="34" charset="0"/>
              <a:ea typeface="Times New Roman" panose="02020603050405020304" pitchFamily="18" charset="0"/>
            </a:endParaRPr>
          </a:p>
          <a:p>
            <a:pPr marL="0" marR="0" fontAlgn="base">
              <a:spcBef>
                <a:spcPts val="0"/>
              </a:spcBef>
              <a:spcAft>
                <a:spcPts val="0"/>
              </a:spcAft>
            </a:pPr>
            <a:r>
              <a:rPr lang="es-ES" sz="1200" dirty="0">
                <a:effectLst/>
                <a:latin typeface="Calibri" panose="020F0502020204030204" pitchFamily="34" charset="0"/>
                <a:ea typeface="Times New Roman" panose="02020603050405020304" pitchFamily="18" charset="0"/>
              </a:rPr>
              <a:t>Para cumplir con esta visión, hay varias capacidades clave</a:t>
            </a:r>
            <a:r>
              <a:rPr lang="en-US" sz="1200" dirty="0">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s-ES" sz="1200" dirty="0">
                <a:effectLst/>
                <a:latin typeface="Calibri" panose="020F0502020204030204" pitchFamily="34" charset="0"/>
                <a:ea typeface="Times New Roman" panose="02020603050405020304" pitchFamily="18" charset="0"/>
              </a:rPr>
              <a:t>Comienza con la infraestructura y los servicios que proporcionamos para respaldar TODAS las cargas de trabajo</a:t>
            </a:r>
            <a:r>
              <a:rPr lang="en-US" sz="1200" dirty="0">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s-ES" sz="1200" dirty="0">
                <a:effectLst/>
                <a:latin typeface="Calibri" panose="020F0502020204030204" pitchFamily="34" charset="0"/>
                <a:ea typeface="Times New Roman" panose="02020603050405020304" pitchFamily="18" charset="0"/>
                <a:cs typeface="Calibri" panose="020F0502020204030204" pitchFamily="34" charset="0"/>
              </a:rPr>
              <a:t>Ya sea para cargas de trabajo tradicionales/principales, o cargas de trabajo críticas para el negocio, basadas en datos que requieren altos niveles de rendimiento para ofrecer resultados con tiempos de respuesta rápidos, o aplicaciones nativas de la nube que necesitan sistemas basados en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Arm</a:t>
            </a:r>
            <a:r>
              <a:rPr lang="es-ES" sz="1200" dirty="0">
                <a:effectLst/>
                <a:latin typeface="Calibri" panose="020F0502020204030204" pitchFamily="34" charset="0"/>
                <a:ea typeface="Times New Roman" panose="02020603050405020304" pitchFamily="18" charset="0"/>
                <a:cs typeface="Calibri" panose="020F0502020204030204" pitchFamily="34" charset="0"/>
              </a:rPr>
              <a:t> para reducir costos y consumo de energía</a:t>
            </a:r>
            <a:r>
              <a:rPr lang="en-US" sz="1200" dirty="0">
                <a:effectLst/>
                <a:latin typeface="Calibri" panose="020F0502020204030204" pitchFamily="34" charset="0"/>
                <a:ea typeface="Times New Roman" panose="02020603050405020304" pitchFamily="18" charset="0"/>
                <a:cs typeface="Arial" panose="020B0604020202020204" pitchFamily="34" charset="0"/>
              </a:rPr>
              <a:t>– </a:t>
            </a:r>
            <a:r>
              <a:rPr lang="en-US" sz="1200" b="1" dirty="0">
                <a:effectLst/>
                <a:latin typeface="Calibri" panose="020F0502020204030204" pitchFamily="34" charset="0"/>
                <a:ea typeface="Times New Roman" panose="02020603050405020304" pitchFamily="18" charset="0"/>
                <a:cs typeface="Arial" panose="020B0604020202020204" pitchFamily="34" charset="0"/>
              </a:rPr>
              <a:t>Azure </a:t>
            </a:r>
            <a:r>
              <a:rPr lang="en-US" sz="1200" b="1" dirty="0" err="1">
                <a:effectLst/>
                <a:latin typeface="Calibri" panose="020F0502020204030204" pitchFamily="34" charset="0"/>
                <a:ea typeface="Times New Roman" panose="02020603050405020304" pitchFamily="18" charset="0"/>
                <a:cs typeface="Arial" panose="020B0604020202020204" pitchFamily="34" charset="0"/>
              </a:rPr>
              <a:t>proporciona</a:t>
            </a:r>
            <a:r>
              <a:rPr lang="en-US" sz="1200" b="1" dirty="0">
                <a:effectLst/>
                <a:latin typeface="Calibri" panose="020F0502020204030204" pitchFamily="34" charset="0"/>
                <a:ea typeface="Times New Roman" panose="02020603050405020304" pitchFamily="18" charset="0"/>
                <a:cs typeface="Arial" panose="020B0604020202020204" pitchFamily="34" charset="0"/>
              </a:rPr>
              <a:t> la </a:t>
            </a:r>
            <a:r>
              <a:rPr lang="en-US" sz="1200" b="1" dirty="0" err="1">
                <a:effectLst/>
                <a:latin typeface="Calibri" panose="020F0502020204030204" pitchFamily="34" charset="0"/>
                <a:ea typeface="Times New Roman" panose="02020603050405020304" pitchFamily="18" charset="0"/>
                <a:cs typeface="Arial" panose="020B0604020202020204" pitchFamily="34" charset="0"/>
              </a:rPr>
              <a:t>plataforma</a:t>
            </a:r>
            <a:r>
              <a:rPr lang="en-US" sz="1200" b="1" dirty="0">
                <a:effectLst/>
                <a:latin typeface="Calibri" panose="020F0502020204030204" pitchFamily="34" charset="0"/>
                <a:ea typeface="Times New Roman" panose="02020603050405020304" pitchFamily="18" charset="0"/>
                <a:cs typeface="Arial" panose="020B0604020202020204" pitchFamily="34" charset="0"/>
              </a:rPr>
              <a:t> </a:t>
            </a:r>
            <a:r>
              <a:rPr lang="en-US" sz="1200" b="1" dirty="0" err="1">
                <a:effectLst/>
                <a:latin typeface="Calibri" panose="020F0502020204030204" pitchFamily="34" charset="0"/>
                <a:ea typeface="Times New Roman" panose="02020603050405020304" pitchFamily="18" charset="0"/>
                <a:cs typeface="Arial" panose="020B0604020202020204" pitchFamily="34" charset="0"/>
              </a:rPr>
              <a:t>necesaria</a:t>
            </a:r>
            <a:r>
              <a:rPr lang="en-US" sz="1200" dirty="0">
                <a:effectLst/>
                <a:latin typeface="Calibri" panose="020F0502020204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s-ES" sz="1200" dirty="0">
                <a:effectLst/>
                <a:latin typeface="Calibri" panose="020F0502020204030204" pitchFamily="34" charset="0"/>
                <a:ea typeface="Calibri" panose="020F0502020204030204" pitchFamily="34" charset="0"/>
                <a:cs typeface="Calibri" panose="020F0502020204030204" pitchFamily="34" charset="0"/>
              </a:rPr>
              <a:t>Ahora incorporamos datos y capacidades de IA. Azure permite a los clientes adaptarse en tiempo real, agregar capas de inteligencia a las aplicaciones, desbloquear información rápida y predictiva y gobernar los datos</a:t>
            </a:r>
            <a:r>
              <a:rPr lang="en-US" sz="1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r>
              <a:rPr lang="en-US" sz="1200" b="1"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dondequiera</a:t>
            </a:r>
            <a:r>
              <a:rPr lang="en-US" sz="12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que </a:t>
            </a:r>
            <a:r>
              <a:rPr lang="en-US" sz="1200" b="1"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resida</a:t>
            </a:r>
            <a:r>
              <a:rPr lang="en-US" sz="12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fontAlgn="base">
              <a:spcBef>
                <a:spcPts val="0"/>
              </a:spcBef>
              <a:spcAft>
                <a:spcPts val="0"/>
              </a:spcAft>
            </a:pPr>
            <a:r>
              <a:rPr lang="es-ES" sz="1200" dirty="0">
                <a:effectLst/>
                <a:latin typeface="Calibri" panose="020F0502020204030204" pitchFamily="34" charset="0"/>
                <a:ea typeface="Times New Roman" panose="02020603050405020304" pitchFamily="18" charset="0"/>
              </a:rPr>
              <a:t>Y a través de la experiencia del desarrollador, Azure proporciona el conjunto más completo de herramientas y servicios para ayudar a los desarrolladores y a las operaciones a pasar de la idea al código de forma rápida y segura, del código a la nube y de la nube al mundo. 
Una plataforma en la nube completa debe tener operaciones integradas, donde la seguridad, la identidad y la gobernanza se mantengan al mismo tiempo que se brinda a los clientes flexibilidad y opciones. 
Y no se trata solo de la nube pública, sino de la nube al perímetro y </a:t>
            </a:r>
            <a:r>
              <a:rPr lang="es-ES" sz="1200" dirty="0" err="1">
                <a:effectLst/>
                <a:latin typeface="Calibri" panose="020F0502020204030204" pitchFamily="34" charset="0"/>
                <a:ea typeface="Times New Roman" panose="02020603050405020304" pitchFamily="18" charset="0"/>
              </a:rPr>
              <a:t>multinube</a:t>
            </a:r>
            <a:r>
              <a:rPr lang="es-ES" sz="1200" dirty="0">
                <a:effectLst/>
                <a:latin typeface="Calibri" panose="020F0502020204030204" pitchFamily="34" charset="0"/>
                <a:ea typeface="Times New Roman" panose="02020603050405020304" pitchFamily="18" charset="0"/>
              </a:rPr>
              <a:t>. Más allá de Azure público, los clientes pueden llevar los servicios de Azure a otras nubes públicas, sus centros de datos, oficinas e incluso a los entornos más remotos, extendiéndose hasta el dispositivo. 
Las inversiones en estas cinco capacidades permiten a los clientes combinar la enorme potencia informática de la nube con tecnologías periféricas cada vez más conectadas y perceptivas, para </a:t>
            </a:r>
            <a:r>
              <a:rPr lang="es-ES" sz="1200" b="1" dirty="0">
                <a:effectLst/>
                <a:latin typeface="Calibri" panose="020F0502020204030204" pitchFamily="34" charset="0"/>
                <a:ea typeface="Times New Roman" panose="02020603050405020304" pitchFamily="18" charset="0"/>
              </a:rPr>
              <a:t>use Azure en cualquier lugar para cualquier carga de trabajo.</a:t>
            </a:r>
            <a:endParaRPr lang="en-US" sz="12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r>
              <a:rPr lang="en-US" sz="1200" b="1" dirty="0">
                <a:solidFill>
                  <a:srgbClr val="242424"/>
                </a:solidFill>
                <a:effectLst/>
                <a:highlight>
                  <a:srgbClr val="FFFF00"/>
                </a:highlight>
                <a:latin typeface="Calibri" panose="020F0502020204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defTabSz="941930">
              <a:spcAft>
                <a:spcPts val="618"/>
              </a:spcAft>
              <a:defRPr/>
            </a:pPr>
            <a:endParaRPr lang="en-US" dirty="0">
              <a:solidFill>
                <a:srgbClr val="FFFFFF"/>
              </a:solidFill>
              <a:latin typeface="+mj-lt"/>
              <a:ea typeface="Calibri" panose="020F050202020403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200" dirty="0">
              <a:solidFill>
                <a:srgbClr val="FFFFFF"/>
              </a:solidFill>
              <a:latin typeface="+mj-lt"/>
              <a:ea typeface="Calibri" panose="020F050202020403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200" dirty="0">
              <a:solidFill>
                <a:srgbClr val="FFFFFF"/>
              </a:solidFill>
              <a:latin typeface="+mj-lt"/>
              <a:ea typeface="Calibri" panose="020F0502020204030204" pitchFamily="34" charset="0"/>
            </a:endParaRPr>
          </a:p>
          <a:p>
            <a:pPr defTabSz="941930">
              <a:spcAft>
                <a:spcPts val="618"/>
              </a:spcAft>
              <a:defRPr/>
            </a:pPr>
            <a:endParaRPr lang="en-US" dirty="0">
              <a:solidFill>
                <a:srgbClr val="FFFFFF"/>
              </a:solidFill>
              <a:latin typeface="+mj-lt"/>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41930" rtl="0" eaLnBrk="1" fontAlgn="auto" latinLnBrk="0" hangingPunct="1">
              <a:lnSpc>
                <a:spcPct val="100000"/>
              </a:lnSpc>
              <a:spcBef>
                <a:spcPts val="0"/>
              </a:spcBef>
              <a:spcAft>
                <a:spcPts val="0"/>
              </a:spcAft>
              <a:buClrTx/>
              <a:buSzTx/>
              <a:buFontTx/>
              <a:buNone/>
              <a:tabLst/>
              <a:defRPr/>
            </a:pPr>
            <a:fld id="{7A74FD5B-7CDD-4DFC-9D9E-42F36897D33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3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74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F988D-43AE-4EE9-9666-46E73C6A32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1787993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4"/>
          </p:nvPr>
        </p:nvSpPr>
        <p:spPr/>
        <p:txBody>
          <a:bodyPr/>
          <a:lstStyle/>
          <a:p>
            <a:pPr marL="581025" marR="0" lvl="0" indent="0" algn="l" defTabSz="930275" rtl="0" eaLnBrk="0" fontAlgn="base" latinLnBrk="0" hangingPunct="0">
              <a:lnSpc>
                <a:spcPct val="100000"/>
              </a:lnSpc>
              <a:spcBef>
                <a:spcPct val="0"/>
              </a:spcBef>
              <a:spcAft>
                <a:spcPct val="0"/>
              </a:spcAft>
              <a:buClrTx/>
              <a:buSzTx/>
              <a:buFontTx/>
              <a:buNone/>
              <a:tabLst/>
              <a:defRPr/>
            </a:pPr>
            <a:r>
              <a:rPr kumimoji="0" lang="en-US" altLang="en-US" sz="4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Segoe UI" panose="020B0502040204020203"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9A4159-9432-43D2-A6C8-D31629EC134D}" type="datetime8">
              <a:rPr kumimoji="0" lang="en-US" altLang="en-US" sz="1200" b="0" i="0" u="none" strike="noStrike" kern="1200" cap="none" spc="0" normalizeH="0" baseline="0" noProof="0" smtClean="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9/26/2024 7:11 PM</a:t>
            </a:fld>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6804F6-91AC-4CF2-9BA0-260D75A83CC3}" type="slidenum">
              <a:rPr kumimoji="0" lang="en-US" altLang="en-US" sz="1200" b="0" i="0" u="none" strike="noStrike" kern="1200" cap="none" spc="0" normalizeH="0" baseline="0" noProof="0" smtClean="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Tree>
    <p:extLst>
      <p:ext uri="{BB962C8B-B14F-4D97-AF65-F5344CB8AC3E}">
        <p14:creationId xmlns:p14="http://schemas.microsoft.com/office/powerpoint/2010/main" val="29001053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9/26/2024 7:11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990518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Gracias.</a:t>
            </a:r>
          </a:p>
        </p:txBody>
      </p:sp>
      <p:sp>
        <p:nvSpPr>
          <p:cNvPr id="4" name="Slide Number Placeholder 3"/>
          <p:cNvSpPr>
            <a:spLocks noGrp="1"/>
          </p:cNvSpPr>
          <p:nvPr>
            <p:ph type="sldNum" sz="quarter" idx="5"/>
          </p:nvPr>
        </p:nvSpPr>
        <p:spPr/>
        <p:txBody>
          <a:bodyPr/>
          <a:lstStyle/>
          <a:p>
            <a:fld id="{758FB2CA-E48E-4A52-8ADC-7252F772470E}" type="slidenum">
              <a:rPr lang="en-US" smtClean="0"/>
              <a:t>66</a:t>
            </a:fld>
            <a:endParaRPr lang="en-US"/>
          </a:p>
        </p:txBody>
      </p:sp>
    </p:spTree>
    <p:extLst>
      <p:ext uri="{BB962C8B-B14F-4D97-AF65-F5344CB8AC3E}">
        <p14:creationId xmlns:p14="http://schemas.microsoft.com/office/powerpoint/2010/main" val="1244207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dirty="0" err="1">
                <a:effectLst/>
                <a:latin typeface="Calibri"/>
                <a:ea typeface="Times New Roman" panose="02020603050405020304" pitchFamily="18" charset="0"/>
                <a:cs typeface="Calibri"/>
              </a:rPr>
              <a:t>Guión</a:t>
            </a:r>
            <a:r>
              <a:rPr lang="en-US" sz="1200" b="1" dirty="0">
                <a:effectLst/>
                <a:latin typeface="Calibri"/>
                <a:ea typeface="Times New Roman" panose="02020603050405020304" pitchFamily="18" charset="0"/>
                <a:cs typeface="Calibri"/>
              </a:rPr>
              <a:t> de Erin – 10/2022</a:t>
            </a:r>
            <a:endParaRPr lang="en-US" sz="1200" dirty="0">
              <a:effectLst/>
              <a:latin typeface="Calibri" panose="020F0502020204030204" pitchFamily="34" charset="0"/>
              <a:ea typeface="Times New Roman" panose="02020603050405020304" pitchFamily="18" charset="0"/>
            </a:endParaRPr>
          </a:p>
          <a:p>
            <a:pPr fontAlgn="base">
              <a:spcAft>
                <a:spcPts val="0"/>
              </a:spcAft>
            </a:pPr>
            <a:r>
              <a:rPr lang="es-ES" sz="1200" dirty="0">
                <a:effectLst/>
                <a:latin typeface="Calibri"/>
                <a:ea typeface="Times New Roman" panose="02020603050405020304" pitchFamily="18" charset="0"/>
                <a:cs typeface="Calibri"/>
              </a:rPr>
              <a:t>Para cumplir con esta visión, hay varias capacidades clave</a:t>
            </a:r>
            <a:r>
              <a:rPr lang="en-US" sz="1200" dirty="0">
                <a:effectLst/>
                <a:latin typeface="Calibri"/>
                <a:ea typeface="Times New Roman" panose="02020603050405020304" pitchFamily="18" charset="0"/>
                <a:cs typeface="Calibri"/>
              </a:rPr>
              <a:t>.</a:t>
            </a:r>
            <a:r>
              <a:rPr lang="en-US" sz="1200" dirty="0">
                <a:latin typeface="Calibri"/>
                <a:ea typeface="Times New Roman" panose="02020603050405020304" pitchFamily="18" charset="0"/>
                <a:cs typeface="Calibri"/>
              </a:rPr>
              <a:t> </a:t>
            </a:r>
            <a:endParaRPr lang="en-US" sz="1200" dirty="0">
              <a:latin typeface="Times New Roman" panose="02020603050405020304" pitchFamily="18" charset="0"/>
              <a:ea typeface="Times New Roman" panose="02020603050405020304" pitchFamily="18" charset="0"/>
              <a:cs typeface="Times New Roman" panose="02020603050405020304" pitchFamily="18" charset="0"/>
            </a:endParaRPr>
          </a:p>
          <a:p>
            <a:pPr fontAlgn="base">
              <a:spcAft>
                <a:spcPts val="0"/>
              </a:spcAft>
            </a:pPr>
            <a:r>
              <a:rPr lang="en-US" sz="1200" dirty="0">
                <a:latin typeface="Calibri"/>
                <a:ea typeface="Times New Roman" panose="02020603050405020304" pitchFamily="18" charset="0"/>
                <a:cs typeface="Calibri"/>
              </a:rPr>
              <a:t> </a:t>
            </a:r>
            <a:endParaRPr lang="en-US" sz="1200" dirty="0">
              <a:effectLst/>
              <a:latin typeface="Times New Roman" panose="02020603050405020304" pitchFamily="18" charset="0"/>
              <a:ea typeface="Times New Roman" panose="02020603050405020304" pitchFamily="18" charset="0"/>
            </a:endParaRPr>
          </a:p>
          <a:p>
            <a:pPr fontAlgn="base">
              <a:spcAft>
                <a:spcPts val="0"/>
              </a:spcAft>
            </a:pPr>
            <a:r>
              <a:rPr lang="es-ES" sz="1200" dirty="0">
                <a:effectLst/>
                <a:latin typeface="Calibri"/>
                <a:ea typeface="Times New Roman" panose="02020603050405020304" pitchFamily="18" charset="0"/>
                <a:cs typeface="Calibri"/>
              </a:rPr>
              <a:t>Comienza con la infraestructura y los servicios que proporcionamos para respaldar TODAS las cargas de trabajo</a:t>
            </a:r>
            <a:r>
              <a:rPr lang="en-US" sz="1200" dirty="0">
                <a:effectLst/>
                <a:latin typeface="Calibri"/>
                <a:ea typeface="Times New Roman" panose="02020603050405020304" pitchFamily="18" charset="0"/>
                <a:cs typeface="Calibri"/>
              </a:rPr>
              <a:t>.</a:t>
            </a:r>
            <a:r>
              <a:rPr lang="en-US" sz="1200" dirty="0">
                <a:latin typeface="Calibri"/>
                <a:ea typeface="Times New Roman" panose="02020603050405020304" pitchFamily="18" charset="0"/>
                <a:cs typeface="Calibri"/>
              </a:rPr>
              <a:t> </a:t>
            </a:r>
            <a:endParaRPr lang="en-US" sz="12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200" dirty="0">
                <a:effectLst/>
                <a:latin typeface="Calibri"/>
                <a:ea typeface="Times New Roman" panose="02020603050405020304" pitchFamily="18" charset="0"/>
                <a:cs typeface="Calibri"/>
              </a:rPr>
              <a:t> </a:t>
            </a:r>
          </a:p>
          <a:p>
            <a:pPr>
              <a:lnSpc>
                <a:spcPct val="107000"/>
              </a:lnSpc>
              <a:spcAft>
                <a:spcPts val="800"/>
              </a:spcAft>
            </a:pPr>
            <a:r>
              <a:rPr lang="es-ES" sz="1200" dirty="0">
                <a:effectLst/>
                <a:latin typeface="Calibri"/>
                <a:ea typeface="Times New Roman" panose="02020603050405020304" pitchFamily="18" charset="0"/>
                <a:cs typeface="Calibri"/>
              </a:rPr>
              <a:t>Ya sea para cargas de trabajo tradicionales/principales, o cargas de trabajo críticas para el negocio, basadas en datos que requieren altos niveles de rendimiento para ofrecer resultados con tiempos de respuesta rápidos, o aplicaciones nativas de la nube que necesitan sistemas basados en </a:t>
            </a:r>
            <a:r>
              <a:rPr lang="es-ES" sz="1200" dirty="0" err="1">
                <a:effectLst/>
                <a:latin typeface="Calibri"/>
                <a:ea typeface="Times New Roman" panose="02020603050405020304" pitchFamily="18" charset="0"/>
                <a:cs typeface="Calibri"/>
              </a:rPr>
              <a:t>Arm</a:t>
            </a:r>
            <a:r>
              <a:rPr lang="es-ES" sz="1200" dirty="0">
                <a:effectLst/>
                <a:latin typeface="Calibri"/>
                <a:ea typeface="Times New Roman" panose="02020603050405020304" pitchFamily="18" charset="0"/>
                <a:cs typeface="Calibri"/>
              </a:rPr>
              <a:t> para reducir costos y consumo de energía</a:t>
            </a:r>
            <a:r>
              <a:rPr lang="en-US" sz="1200" dirty="0">
                <a:effectLst/>
                <a:latin typeface="Calibri"/>
                <a:ea typeface="Times New Roman" panose="02020603050405020304" pitchFamily="18" charset="0"/>
                <a:cs typeface="Calibri"/>
              </a:rPr>
              <a:t>– </a:t>
            </a:r>
            <a:r>
              <a:rPr lang="en-US" sz="1200" b="1" dirty="0">
                <a:effectLst/>
                <a:latin typeface="Calibri"/>
                <a:ea typeface="Times New Roman" panose="02020603050405020304" pitchFamily="18" charset="0"/>
                <a:cs typeface="Calibri"/>
              </a:rPr>
              <a:t>Azure </a:t>
            </a:r>
            <a:r>
              <a:rPr lang="en-US" sz="1200" b="1" dirty="0" err="1">
                <a:effectLst/>
                <a:latin typeface="Calibri"/>
                <a:ea typeface="Times New Roman" panose="02020603050405020304" pitchFamily="18" charset="0"/>
                <a:cs typeface="Calibri"/>
              </a:rPr>
              <a:t>proporciona</a:t>
            </a:r>
            <a:r>
              <a:rPr lang="en-US" sz="1200" b="1" dirty="0">
                <a:effectLst/>
                <a:latin typeface="Calibri"/>
                <a:ea typeface="Times New Roman" panose="02020603050405020304" pitchFamily="18" charset="0"/>
                <a:cs typeface="Calibri"/>
              </a:rPr>
              <a:t> la </a:t>
            </a:r>
            <a:r>
              <a:rPr lang="en-US" sz="1200" b="1" dirty="0" err="1">
                <a:effectLst/>
                <a:latin typeface="Calibri"/>
                <a:ea typeface="Times New Roman" panose="02020603050405020304" pitchFamily="18" charset="0"/>
                <a:cs typeface="Calibri"/>
              </a:rPr>
              <a:t>plataforma</a:t>
            </a:r>
            <a:r>
              <a:rPr lang="en-US" sz="1200" b="1" dirty="0">
                <a:effectLst/>
                <a:latin typeface="Calibri"/>
                <a:ea typeface="Times New Roman" panose="02020603050405020304" pitchFamily="18" charset="0"/>
                <a:cs typeface="Calibri"/>
              </a:rPr>
              <a:t> </a:t>
            </a:r>
            <a:r>
              <a:rPr lang="en-US" sz="1200" b="1" dirty="0" err="1">
                <a:effectLst/>
                <a:latin typeface="Calibri"/>
                <a:ea typeface="Times New Roman" panose="02020603050405020304" pitchFamily="18" charset="0"/>
                <a:cs typeface="Calibri"/>
              </a:rPr>
              <a:t>necesaria</a:t>
            </a:r>
            <a:r>
              <a:rPr lang="en-US" sz="1200" dirty="0">
                <a:effectLst/>
                <a:latin typeface="Calibri"/>
                <a:ea typeface="Times New Roman" panose="02020603050405020304" pitchFamily="18" charset="0"/>
                <a:cs typeface="Calibri"/>
              </a:rPr>
              <a:t>.</a:t>
            </a:r>
            <a:r>
              <a:rPr lang="en-US" sz="1200" dirty="0">
                <a:latin typeface="Calibri"/>
                <a:ea typeface="Times New Roman" panose="02020603050405020304" pitchFamily="18" charset="0"/>
                <a:cs typeface="Calibri"/>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s-ES" sz="1200" dirty="0">
                <a:effectLst/>
                <a:latin typeface="Calibri"/>
                <a:ea typeface="Calibri" panose="020F0502020204030204" pitchFamily="34" charset="0"/>
                <a:cs typeface="Calibri"/>
              </a:rPr>
              <a:t>Ahora incorporamos datos y capacidades de IA. Azure permite a los clientes adaptarse en tiempo real, agregar capas de inteligencia a las aplicaciones, desbloquear información rápida y predictiva y gobernar los datos</a:t>
            </a:r>
            <a:r>
              <a:rPr lang="en-US" sz="1200" dirty="0">
                <a:solidFill>
                  <a:srgbClr val="333333"/>
                </a:solidFill>
                <a:effectLst/>
                <a:latin typeface="Calibri"/>
                <a:ea typeface="Calibri" panose="020F0502020204030204" pitchFamily="34" charset="0"/>
                <a:cs typeface="Calibri"/>
              </a:rPr>
              <a:t>—</a:t>
            </a:r>
            <a:r>
              <a:rPr lang="en-US" sz="1200" b="1" dirty="0" err="1">
                <a:solidFill>
                  <a:srgbClr val="333333"/>
                </a:solidFill>
                <a:effectLst/>
                <a:latin typeface="Calibri"/>
                <a:ea typeface="Calibri" panose="020F0502020204030204" pitchFamily="34" charset="0"/>
                <a:cs typeface="Calibri"/>
              </a:rPr>
              <a:t>dondequiera</a:t>
            </a:r>
            <a:r>
              <a:rPr lang="en-US" sz="1200" b="1" dirty="0">
                <a:solidFill>
                  <a:srgbClr val="333333"/>
                </a:solidFill>
                <a:effectLst/>
                <a:latin typeface="Calibri"/>
                <a:ea typeface="Calibri" panose="020F0502020204030204" pitchFamily="34" charset="0"/>
                <a:cs typeface="Calibri"/>
              </a:rPr>
              <a:t> que </a:t>
            </a:r>
            <a:r>
              <a:rPr lang="en-US" sz="1200" b="1" dirty="0" err="1">
                <a:solidFill>
                  <a:srgbClr val="333333"/>
                </a:solidFill>
                <a:effectLst/>
                <a:latin typeface="Calibri"/>
                <a:ea typeface="Calibri" panose="020F0502020204030204" pitchFamily="34" charset="0"/>
                <a:cs typeface="Calibri"/>
              </a:rPr>
              <a:t>resida</a:t>
            </a:r>
            <a:r>
              <a:rPr lang="en-US" sz="1200" b="1" dirty="0">
                <a:solidFill>
                  <a:srgbClr val="333333"/>
                </a:solidFill>
                <a:effectLst/>
                <a:latin typeface="Calibri"/>
                <a:ea typeface="Calibri" panose="020F0502020204030204" pitchFamily="34" charset="0"/>
                <a:cs typeface="Calibri"/>
              </a:rPr>
              <a:t>.  </a:t>
            </a:r>
            <a:endParaRPr lang="en-US" sz="1200" dirty="0">
              <a:effectLst/>
              <a:latin typeface="Calibri"/>
              <a:ea typeface="Calibri" panose="020F0502020204030204" pitchFamily="34" charset="0"/>
              <a:cs typeface="Calibri"/>
            </a:endParaRPr>
          </a:p>
          <a:p>
            <a:pPr marL="0" marR="0" fontAlgn="base">
              <a:spcBef>
                <a:spcPts val="0"/>
              </a:spcBef>
              <a:spcAft>
                <a:spcPts val="0"/>
              </a:spcAft>
            </a:pPr>
            <a:r>
              <a:rPr lang="es-ES" sz="1200" dirty="0">
                <a:effectLst/>
                <a:latin typeface="Calibri"/>
                <a:ea typeface="Times New Roman" panose="02020603050405020304" pitchFamily="18" charset="0"/>
                <a:cs typeface="Calibri"/>
              </a:rPr>
              <a:t>Y a través de la experiencia del desarrollador, Azure proporciona el conjunto más completo de herramientas y servicios para ayudar a los desarrolladores y a las operaciones a pasar de la idea al código de forma rápida y segura, del código a la nube y de la nube al mundo</a:t>
            </a:r>
            <a:r>
              <a:rPr lang="en-US" sz="1200" dirty="0">
                <a:solidFill>
                  <a:srgbClr val="333333"/>
                </a:solidFill>
                <a:effectLst/>
                <a:latin typeface="Calibri"/>
                <a:ea typeface="Times New Roman" panose="02020603050405020304" pitchFamily="18" charset="0"/>
                <a:cs typeface="Calibri"/>
              </a:rPr>
              <a:t>. </a:t>
            </a:r>
            <a:endParaRPr lang="en-US" sz="1200" dirty="0">
              <a:effectLst/>
              <a:latin typeface="Calibri"/>
              <a:ea typeface="Times New Roman" panose="02020603050405020304" pitchFamily="18" charset="0"/>
              <a:cs typeface="Calibri"/>
            </a:endParaRPr>
          </a:p>
          <a:p>
            <a:pPr marL="0" marR="0" fontAlgn="base">
              <a:spcBef>
                <a:spcPts val="0"/>
              </a:spcBef>
              <a:spcAft>
                <a:spcPts val="0"/>
              </a:spcAft>
            </a:pPr>
            <a:r>
              <a:rPr lang="en-US" sz="1200" dirty="0">
                <a:effectLst/>
                <a:latin typeface="Calibri"/>
                <a:ea typeface="Times New Roman" panose="02020603050405020304" pitchFamily="18" charset="0"/>
                <a:cs typeface="Calibri"/>
              </a:rPr>
              <a:t> </a:t>
            </a:r>
          </a:p>
          <a:p>
            <a:pPr fontAlgn="base">
              <a:spcAft>
                <a:spcPts val="0"/>
              </a:spcAft>
            </a:pPr>
            <a:r>
              <a:rPr lang="es-ES" sz="1200" dirty="0">
                <a:effectLst/>
                <a:latin typeface="Calibri"/>
                <a:ea typeface="Times New Roman" panose="02020603050405020304" pitchFamily="18" charset="0"/>
                <a:cs typeface="Calibri"/>
              </a:rPr>
              <a:t>Una plataforma en la nube completa debe tener operaciones integradas, donde la seguridad, la identidad y la gobernanza se mantengan al mismo tiempo que se brinda a los clientes flexibilidad y opciones. 
Y no se trata solo de la nube pública, sino de la nube al perímetro y </a:t>
            </a:r>
            <a:r>
              <a:rPr lang="es-ES" sz="1200" dirty="0" err="1">
                <a:effectLst/>
                <a:latin typeface="Calibri"/>
                <a:ea typeface="Times New Roman" panose="02020603050405020304" pitchFamily="18" charset="0"/>
                <a:cs typeface="Calibri"/>
              </a:rPr>
              <a:t>multinube</a:t>
            </a:r>
            <a:r>
              <a:rPr lang="es-ES" sz="1200" dirty="0">
                <a:effectLst/>
                <a:latin typeface="Calibri"/>
                <a:ea typeface="Times New Roman" panose="02020603050405020304" pitchFamily="18" charset="0"/>
                <a:cs typeface="Calibri"/>
              </a:rPr>
              <a:t>. Más allá de Azure público, los clientes pueden llevar los servicios de Azure a otras nubes públicas, sus centros de datos, oficinas e incluso a los entornos más remotos, extendiéndose hasta el dispositivo. 
Las inversiones en estas cinco capacidades permiten a los clientes combinar la enorme potencia informática de la nube con tecnologías periféricas cada vez más conectadas y perceptivas, para </a:t>
            </a:r>
            <a:r>
              <a:rPr lang="es-ES" sz="1200" b="1" dirty="0">
                <a:effectLst/>
                <a:latin typeface="Calibri"/>
                <a:ea typeface="Times New Roman" panose="02020603050405020304" pitchFamily="18" charset="0"/>
                <a:cs typeface="Calibri"/>
              </a:rPr>
              <a:t>use Azure en cualquier lugar para cualquier carga de trabajo</a:t>
            </a:r>
            <a:r>
              <a:rPr lang="en-US" sz="1200" b="1" dirty="0">
                <a:effectLst/>
                <a:latin typeface="Calibri"/>
                <a:ea typeface="Times New Roman" panose="02020603050405020304" pitchFamily="18" charset="0"/>
                <a:cs typeface="Calibri"/>
              </a:rPr>
              <a:t>.</a:t>
            </a:r>
            <a:endParaRPr lang="en-US" sz="1200" dirty="0">
              <a:effectLst/>
              <a:latin typeface="Calibri"/>
              <a:ea typeface="Times New Roman" panose="02020603050405020304" pitchFamily="18" charset="0"/>
              <a:cs typeface="Calibri"/>
            </a:endParaRPr>
          </a:p>
          <a:p>
            <a:pPr marL="0" marR="0">
              <a:spcBef>
                <a:spcPts val="0"/>
              </a:spcBef>
              <a:spcAft>
                <a:spcPts val="618"/>
              </a:spcAft>
            </a:pPr>
            <a:endParaRPr lang="en-US" dirty="0">
              <a:solidFill>
                <a:srgbClr val="FFFFFF"/>
              </a:solidFill>
              <a:effectLst/>
              <a:latin typeface="Calibri" panose="020F0502020204030204" pitchFamily="34" charset="0"/>
              <a:ea typeface="Calibri" panose="020F0502020204030204" pitchFamily="34" charset="0"/>
              <a:cs typeface="Calibri"/>
            </a:endParaRPr>
          </a:p>
          <a:p>
            <a:pPr defTabSz="941930">
              <a:lnSpc>
                <a:spcPct val="100000"/>
              </a:lnSpc>
              <a:spcAft>
                <a:spcPts val="600"/>
              </a:spcAft>
              <a:defRPr/>
            </a:pPr>
            <a:endParaRPr lang="en-US" sz="1200" dirty="0">
              <a:solidFill>
                <a:srgbClr val="FFFFFF"/>
              </a:solidFill>
              <a:latin typeface="+mj-lt"/>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200" dirty="0">
              <a:solidFill>
                <a:srgbClr val="FFFFFF"/>
              </a:solidFill>
              <a:latin typeface="+mj-lt"/>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4FD5B-7CDD-4DFC-9D9E-42F36897D3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839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kern="100" dirty="0">
                <a:effectLst/>
                <a:latin typeface="Segoe UI" panose="020B0502040204020203" pitchFamily="34" charset="0"/>
                <a:ea typeface="Calibri" panose="020F0502020204030204" pitchFamily="34" charset="0"/>
                <a:cs typeface="Arial" panose="020B0604020202020204" pitchFamily="34" charset="0"/>
              </a:rPr>
              <a:t>Es por eso que estamos haciendo crecer constantemente Azure a nivel mundial invirtiendo en centros de datos, redes y servicios en la nube. 
Contamos con más de 200 centros de datos físicos organizados en más de 65 regiones, más que AWS y GCP combinados, y conectados por una de las redes interconectadas más grandes del planeta. Con esta conectividad, proporcionamos una escalabilidad, baja latencia y alta disponibilidad sin precedentes.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5EAF2-B718-4ACB-B07D-A7B533CF40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49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kern="100" dirty="0">
                <a:effectLst/>
                <a:latin typeface="Segoe UI" panose="020B0502040204020203" pitchFamily="34" charset="0"/>
                <a:ea typeface="Calibri" panose="020F0502020204030204" pitchFamily="34" charset="0"/>
                <a:cs typeface="Arial" panose="020B0604020202020204" pitchFamily="34" charset="0"/>
              </a:rPr>
              <a:t>Estamos increíblemente orgullosos y honrados de que más del 95 % de las empresas de la lista </a:t>
            </a:r>
            <a:r>
              <a:rPr lang="es-ES" sz="1800" kern="100" dirty="0" err="1">
                <a:effectLst/>
                <a:latin typeface="Segoe UI" panose="020B0502040204020203" pitchFamily="34" charset="0"/>
                <a:ea typeface="Calibri" panose="020F0502020204030204" pitchFamily="34" charset="0"/>
                <a:cs typeface="Arial" panose="020B0604020202020204" pitchFamily="34" charset="0"/>
              </a:rPr>
              <a:t>Fortune</a:t>
            </a:r>
            <a:r>
              <a:rPr lang="es-ES" sz="1800" kern="100" dirty="0">
                <a:effectLst/>
                <a:latin typeface="Segoe UI" panose="020B0502040204020203" pitchFamily="34" charset="0"/>
                <a:ea typeface="Calibri" panose="020F0502020204030204" pitchFamily="34" charset="0"/>
                <a:cs typeface="Arial" panose="020B0604020202020204" pitchFamily="34" charset="0"/>
              </a:rPr>
              <a:t> 500 confíen sus cargas de trabajo a Azure. Y nos tomamos muy en serio esa inmensa responsabilidad: es por eso que estamos tan profundamente comprometidos a garantizar que Azure sea la mejor nube para respaldar sus ambiciones. 
Y son de todas las industrias, como se puede ver aquí, desde el comercio minorista hasta la automotriz y las aerolíneas, todos haciendo cosas realmente significativas.</a:t>
            </a:r>
            <a:endParaRPr lang="en-US" dirty="0"/>
          </a:p>
        </p:txBody>
      </p:sp>
      <p:sp>
        <p:nvSpPr>
          <p:cNvPr id="4" name="Header Placeholder 3"/>
          <p:cNvSpPr>
            <a:spLocks noGrp="1"/>
          </p:cNvSpPr>
          <p:nvPr>
            <p:ph type="hdr" sz="quarter" idx="10"/>
          </p:nvPr>
        </p:nvSpPr>
        <p:spPr/>
        <p:txBody>
          <a:bodyPr/>
          <a:lstStyle/>
          <a:p>
            <a:pPr marL="0" marR="0" lvl="0" indent="0" algn="l" defTabSz="9317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4171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9/26/2024 7:11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619293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10.jpe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16.jpe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4.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10.jpe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5.xml"/><Relationship Id="rId4" Type="http://schemas.openxmlformats.org/officeDocument/2006/relationships/image" Target="../media/image10.jpe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5.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image" Target="../media/image16.jpe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5.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5.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5.xml"/><Relationship Id="rId4" Type="http://schemas.openxmlformats.org/officeDocument/2006/relationships/image" Target="../media/image10.jpe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5.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5.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emf"/><Relationship Id="rId1" Type="http://schemas.openxmlformats.org/officeDocument/2006/relationships/slideMaster" Target="../slideMasters/slideMaster7.xml"/><Relationship Id="rId4" Type="http://schemas.openxmlformats.org/officeDocument/2006/relationships/image" Target="../media/image34.sv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8.xml"/><Relationship Id="rId4" Type="http://schemas.openxmlformats.org/officeDocument/2006/relationships/image" Target="../media/image2.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9.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9.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9.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9.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9.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9.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9.xml"/><Relationship Id="rId4" Type="http://schemas.openxmlformats.org/officeDocument/2006/relationships/image" Target="../media/image2.emf"/></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0.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10.xml"/><Relationship Id="rId4" Type="http://schemas.openxmlformats.org/officeDocument/2006/relationships/image" Target="../media/image2.emf"/></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0.xml"/><Relationship Id="rId4" Type="http://schemas.openxmlformats.org/officeDocument/2006/relationships/image" Target="../media/image2.emf"/></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0.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Master" Target="../slideMasters/slideMaster10.xml"/><Relationship Id="rId1" Type="http://schemas.openxmlformats.org/officeDocument/2006/relationships/tags" Target="../tags/tag1.xml"/><Relationship Id="rId4" Type="http://schemas.openxmlformats.org/officeDocument/2006/relationships/image" Target="../media/image56.png"/></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0.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16.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3.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0.jpe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3.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Woman wearing HoloLens working on an engine.">
            <a:extLst>
              <a:ext uri="{FF2B5EF4-FFF2-40B4-BE49-F238E27FC236}">
                <a16:creationId xmlns:a16="http://schemas.microsoft.com/office/drawing/2014/main" id="{F947430B-164B-4C59-9520-7E982E651D5E}"/>
              </a:ext>
            </a:extLst>
          </p:cNvPr>
          <p:cNvPicPr>
            <a:picLocks noChangeAspect="1"/>
          </p:cNvPicPr>
          <p:nvPr userDrawn="1"/>
        </p:nvPicPr>
        <p:blipFill rotWithShape="1">
          <a:blip r:embed="rId3"/>
          <a:srcRect l="19754" r="13597"/>
          <a:stretch/>
        </p:blipFill>
        <p:spPr bwMode="ltGray">
          <a:xfrm>
            <a:off x="5334000" y="0"/>
            <a:ext cx="6858000" cy="6858000"/>
          </a:xfrm>
          <a:prstGeom prst="rect">
            <a:avLst/>
          </a:prstGeom>
        </p:spPr>
      </p:pic>
    </p:spTree>
    <p:extLst>
      <p:ext uri="{BB962C8B-B14F-4D97-AF65-F5344CB8AC3E}">
        <p14:creationId xmlns:p14="http://schemas.microsoft.com/office/powerpoint/2010/main" val="39126267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00727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7872489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68604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0458454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7979271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205073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530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658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1949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52600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4" name="MS logo white - EMF" descr="Microsoft logo white text version">
            <a:extLst>
              <a:ext uri="{FF2B5EF4-FFF2-40B4-BE49-F238E27FC236}">
                <a16:creationId xmlns:a16="http://schemas.microsoft.com/office/drawing/2014/main" id="{A9951252-47D0-4747-8692-1D9F8A5F50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7363100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821907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660470012"/>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6" name="Picture Placeholder" descr="This photo is a 'placeholder' only. Drag or drop your photo here, or click and tap the center to insert a photo.">
            <a:extLst>
              <a:ext uri="{FF2B5EF4-FFF2-40B4-BE49-F238E27FC236}">
                <a16:creationId xmlns:a16="http://schemas.microsoft.com/office/drawing/2014/main" id="{DC2208ED-1531-486A-A671-D18711B4782D}"/>
              </a:ext>
            </a:extLst>
          </p:cNvPr>
          <p:cNvSpPr>
            <a:spLocks noGrp="1"/>
          </p:cNvSpPr>
          <p:nvPr>
            <p:ph type="pic" sz="quarter" idx="11" hasCustomPrompt="1"/>
          </p:nvPr>
        </p:nvSpPr>
        <p:spPr bwMode="ltGray">
          <a:xfrm>
            <a:off x="5334000" y="0"/>
            <a:ext cx="6858000" cy="6858000"/>
          </a:xfr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678476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 Title square photo placehol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8B2807B7-DE13-4A56-9011-FC9C05D3A5EB}"/>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3" name="MS logo white - EMF" descr="Microsoft logo white text version">
            <a:extLst>
              <a:ext uri="{FF2B5EF4-FFF2-40B4-BE49-F238E27FC236}">
                <a16:creationId xmlns:a16="http://schemas.microsoft.com/office/drawing/2014/main" id="{93E329B9-3D6B-43EA-8364-331D930A2D03}"/>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15759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167778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09403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84675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42587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72887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84832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06178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4077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136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327473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173152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50744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77939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3881570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0646936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0748806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 Diagonal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737"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96FC256F-5E96-4FBB-9716-7513A1C62748}"/>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6526996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1" pos="2993">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36471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52921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userDrawn="1">
          <p15:clr>
            <a:srgbClr val="5ACBF0"/>
          </p15:clr>
        </p15:guide>
        <p15:guide id="7" pos="1795" userDrawn="1">
          <p15:clr>
            <a:srgbClr val="5ACBF0"/>
          </p15:clr>
        </p15:guide>
        <p15:guide id="8" pos="3035" userDrawn="1">
          <p15:clr>
            <a:srgbClr val="5ACBF0"/>
          </p15:clr>
        </p15:guide>
        <p15:guide id="9" pos="3221" userDrawn="1">
          <p15:clr>
            <a:srgbClr val="5ACBF0"/>
          </p15:clr>
        </p15:guide>
        <p15:guide id="10" pos="4461" userDrawn="1">
          <p15:clr>
            <a:srgbClr val="5ACBF0"/>
          </p15:clr>
        </p15:guide>
        <p15:guide id="11" pos="5890" userDrawn="1">
          <p15:clr>
            <a:srgbClr val="5ACBF0"/>
          </p15:clr>
        </p15:guide>
        <p15:guide id="12" orient="horz" pos="1436">
          <p15:clr>
            <a:srgbClr val="5ACBF0"/>
          </p15:clr>
        </p15:guide>
        <p15:guide id="13" pos="4646" userDrawn="1">
          <p15:clr>
            <a:srgbClr val="5ACBF0"/>
          </p15:clr>
        </p15:guide>
        <p15:guide id="14" pos="6072" userDrawn="1">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agonal Right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745738" cy="5683249"/>
          </a:xfrm>
        </p:spPr>
        <p:txBody>
          <a:bodyPr anchor="ctr"/>
          <a:lstStyle/>
          <a:p>
            <a:r>
              <a:rPr lang="en-US"/>
              <a:t>Click to edit Master title style</a:t>
            </a:r>
          </a:p>
        </p:txBody>
      </p:sp>
      <p:sp>
        <p:nvSpPr>
          <p:cNvPr id="9" name="Picture Placeholder 8" descr="This photo is a 'placeholder' only. Drag or drop your photo here, or click and tap the center to insert a photo.">
            <a:extLst>
              <a:ext uri="{FF2B5EF4-FFF2-40B4-BE49-F238E27FC236}">
                <a16:creationId xmlns:a16="http://schemas.microsoft.com/office/drawing/2014/main" id="{2329700E-8602-48B7-B5D9-EEDEF0890439}"/>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4945275"/>
      </p:ext>
    </p:extLst>
  </p:cSld>
  <p:clrMapOvr>
    <a:masterClrMapping/>
  </p:clrMapOvr>
  <p:transition>
    <p:fade/>
  </p:transition>
  <p:extLst>
    <p:ext uri="{DCECCB84-F9BA-43D5-87BE-67443E8EF086}">
      <p15:sldGuideLst xmlns:p15="http://schemas.microsoft.com/office/powerpoint/2012/main">
        <p15:guide id="5" orient="horz" pos="2160">
          <p15:clr>
            <a:srgbClr val="5ACBF0"/>
          </p15:clr>
        </p15:guide>
        <p15:guide id="6" pos="3360">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1377588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7343690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5467044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34443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8085469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3188309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5197664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4398322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5028489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67532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714610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413918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04069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175882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437939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56707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231727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29628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578195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216329652"/>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6274204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userDrawn="1">
          <p15:clr>
            <a:srgbClr val="5ACBF0"/>
          </p15:clr>
        </p15:guide>
        <p15:guide id="34" pos="3336" userDrawn="1">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02181939"/>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7290766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6028218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1853453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372210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2164321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12932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341181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8288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7455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6824526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userDrawn="1">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pos="3840" userDrawn="1">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6832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419434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529382695"/>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4372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2C8C9C-3E54-568B-E1D6-8F044902E46C}"/>
              </a:ext>
              <a:ext uri="{C183D7F6-B498-43B3-948B-1728B52AA6E4}">
                <adec:decorative xmlns:adec="http://schemas.microsoft.com/office/drawing/2017/decorative" val="1"/>
              </a:ext>
            </a:extLst>
          </p:cNvPr>
          <p:cNvPicPr>
            <a:picLocks noChangeAspect="1"/>
          </p:cNvPicPr>
          <p:nvPr userDrawn="1"/>
        </p:nvPicPr>
        <p:blipFill rotWithShape="1">
          <a:blip r:embed="rId2"/>
          <a:srcRect l="187" t="315" r="281" b="201"/>
          <a:stretch/>
        </p:blipFill>
        <p:spPr>
          <a:xfrm>
            <a:off x="0" y="0"/>
            <a:ext cx="12192000" cy="6858000"/>
          </a:xfrm>
          <a:prstGeom prst="rect">
            <a:avLst/>
          </a:prstGeom>
        </p:spPr>
      </p:pic>
      <p:pic>
        <p:nvPicPr>
          <p:cNvPr id="4" name="Graphic 11">
            <a:extLst>
              <a:ext uri="{FF2B5EF4-FFF2-40B4-BE49-F238E27FC236}">
                <a16:creationId xmlns:a16="http://schemas.microsoft.com/office/drawing/2014/main" id="{D1EC82F0-E203-30D6-F001-BD4FBCFA67B1}"/>
              </a:ext>
            </a:extLst>
          </p:cNvPr>
          <p:cNvPicPr>
            <a:picLocks noChangeAspect="1"/>
          </p:cNvPicPr>
          <p:nvPr userDrawn="1"/>
        </p:nvPicPr>
        <p:blipFill>
          <a:blip r:embed="rId3"/>
          <a:srcRect/>
          <a:stretch/>
        </p:blipFill>
        <p:spPr>
          <a:xfrm>
            <a:off x="-127918" y="1721222"/>
            <a:ext cx="5215674" cy="2958353"/>
          </a:xfrm>
          <a:prstGeom prst="rect">
            <a:avLst/>
          </a:prstGeom>
        </p:spPr>
      </p:pic>
      <p:pic>
        <p:nvPicPr>
          <p:cNvPr id="5" name="MS logo white - EMF" descr="Microsoft logo white text version">
            <a:extLst>
              <a:ext uri="{FF2B5EF4-FFF2-40B4-BE49-F238E27FC236}">
                <a16:creationId xmlns:a16="http://schemas.microsoft.com/office/drawing/2014/main" id="{BB316DB6-E463-E6B5-B124-0119C20D447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070122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1"/>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15" name="MS logo white - EMF" descr="Microsoft logo white text version">
            <a:extLst>
              <a:ext uri="{FF2B5EF4-FFF2-40B4-BE49-F238E27FC236}">
                <a16:creationId xmlns:a16="http://schemas.microsoft.com/office/drawing/2014/main" id="{3389E315-0509-5612-18AC-DAC796CD5E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4906814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690420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1421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091293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09784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7737700"/>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54304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74139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64209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9124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679922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59451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7658388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274246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5222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0075297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81190796"/>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5594994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7547464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298781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6309696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343181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9745131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374020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834537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5685469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2454510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97354438"/>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13034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56034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910097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158354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361477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985168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28894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3770659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Key Dates Layout">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B0A1C6E1-5E25-45AB-BA01-27CDC7E14CEE}"/>
              </a:ext>
              <a:ext uri="{C183D7F6-B498-43B3-948B-1728B52AA6E4}">
                <adec:decorative xmlns:adec="http://schemas.microsoft.com/office/drawing/2017/decorative" val="1"/>
              </a:ext>
            </a:extLst>
          </p:cNvPr>
          <p:cNvCxnSpPr>
            <a:cxnSpLocks/>
          </p:cNvCxnSpPr>
          <p:nvPr userDrawn="1"/>
        </p:nvCxnSpPr>
        <p:spPr>
          <a:xfrm>
            <a:off x="6689" y="2948801"/>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7AB2A17-4165-4589-BAC3-6D1AD5AEDD60}"/>
              </a:ext>
              <a:ext uri="{C183D7F6-B498-43B3-948B-1728B52AA6E4}">
                <adec:decorative xmlns:adec="http://schemas.microsoft.com/office/drawing/2017/decorative" val="1"/>
              </a:ext>
            </a:extLst>
          </p:cNvPr>
          <p:cNvCxnSpPr>
            <a:cxnSpLocks/>
          </p:cNvCxnSpPr>
          <p:nvPr userDrawn="1"/>
        </p:nvCxnSpPr>
        <p:spPr>
          <a:xfrm>
            <a:off x="-1" y="4781629"/>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4601C7D-5B7B-4418-AB27-23F676F8ED8D}"/>
              </a:ext>
              <a:ext uri="{C183D7F6-B498-43B3-948B-1728B52AA6E4}">
                <adec:decorative xmlns:adec="http://schemas.microsoft.com/office/drawing/2017/decorative" val="1"/>
              </a:ext>
            </a:extLst>
          </p:cNvPr>
          <p:cNvSpPr/>
          <p:nvPr userDrawn="1"/>
        </p:nvSpPr>
        <p:spPr bwMode="auto">
          <a:xfrm>
            <a:off x="7743826" y="0"/>
            <a:ext cx="444817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6957756" cy="553998"/>
          </a:xfrm>
        </p:spPr>
        <p:txBody>
          <a:bodyPr/>
          <a:lstStyle/>
          <a:p>
            <a:r>
              <a:rPr lang="en-US"/>
              <a:t>Click to edit Master title style</a:t>
            </a:r>
          </a:p>
        </p:txBody>
      </p:sp>
      <p:sp>
        <p:nvSpPr>
          <p:cNvPr id="5" name="TextBox 4">
            <a:extLst>
              <a:ext uri="{FF2B5EF4-FFF2-40B4-BE49-F238E27FC236}">
                <a16:creationId xmlns:a16="http://schemas.microsoft.com/office/drawing/2014/main" id="{8DEA047F-F46A-4D66-90BE-735B879FEA32}"/>
              </a:ext>
              <a:ext uri="{C183D7F6-B498-43B3-948B-1728B52AA6E4}">
                <adec:decorative xmlns:adec="http://schemas.microsoft.com/office/drawing/2017/decorative" val="1"/>
              </a:ext>
            </a:extLst>
          </p:cNvPr>
          <p:cNvSpPr txBox="1"/>
          <p:nvPr userDrawn="1"/>
        </p:nvSpPr>
        <p:spPr>
          <a:xfrm>
            <a:off x="8061665" y="2643945"/>
            <a:ext cx="3836648" cy="3283903"/>
          </a:xfrm>
          <a:prstGeom prst="rect">
            <a:avLst/>
          </a:prstGeom>
          <a:solidFill>
            <a:srgbClr val="0078D4"/>
          </a:solidFill>
        </p:spPr>
        <p:txBody>
          <a:bodyPr wrap="square" lIns="288000" tIns="288000" rIns="288000" bIns="288000" rtlCol="0">
            <a:noAutofit/>
          </a:bodyPr>
          <a:lstStyle/>
          <a:p>
            <a:pPr defTabSz="914330">
              <a:spcAft>
                <a:spcPts val="600"/>
              </a:spcAft>
              <a:defRPr/>
            </a:pPr>
            <a:endParaRPr lang="en-US" sz="2000">
              <a:solidFill>
                <a:srgbClr val="FFFFFF"/>
              </a:solidFill>
              <a:latin typeface="Segoe UI"/>
            </a:endParaRPr>
          </a:p>
        </p:txBody>
      </p:sp>
      <p:sp>
        <p:nvSpPr>
          <p:cNvPr id="6" name="TextBox 5">
            <a:extLst>
              <a:ext uri="{FF2B5EF4-FFF2-40B4-BE49-F238E27FC236}">
                <a16:creationId xmlns:a16="http://schemas.microsoft.com/office/drawing/2014/main" id="{C3AEBF4D-1538-4661-A974-9DC95BE8CEA9}"/>
              </a:ext>
              <a:ext uri="{C183D7F6-B498-43B3-948B-1728B52AA6E4}">
                <adec:decorative xmlns:adec="http://schemas.microsoft.com/office/drawing/2017/decorative" val="1"/>
              </a:ext>
            </a:extLst>
          </p:cNvPr>
          <p:cNvSpPr txBox="1"/>
          <p:nvPr userDrawn="1"/>
        </p:nvSpPr>
        <p:spPr>
          <a:xfrm>
            <a:off x="8061665" y="317934"/>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7" name="TextBox 6">
            <a:extLst>
              <a:ext uri="{FF2B5EF4-FFF2-40B4-BE49-F238E27FC236}">
                <a16:creationId xmlns:a16="http://schemas.microsoft.com/office/drawing/2014/main" id="{666BD227-A1D8-426C-A894-FCF492029B43}"/>
              </a:ext>
              <a:ext uri="{C183D7F6-B498-43B3-948B-1728B52AA6E4}">
                <adec:decorative xmlns:adec="http://schemas.microsoft.com/office/drawing/2017/decorative" val="1"/>
              </a:ext>
            </a:extLst>
          </p:cNvPr>
          <p:cNvSpPr txBox="1"/>
          <p:nvPr userDrawn="1"/>
        </p:nvSpPr>
        <p:spPr>
          <a:xfrm>
            <a:off x="8061665" y="1868608"/>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8" name="TextBox 7">
            <a:extLst>
              <a:ext uri="{FF2B5EF4-FFF2-40B4-BE49-F238E27FC236}">
                <a16:creationId xmlns:a16="http://schemas.microsoft.com/office/drawing/2014/main" id="{F8F418C7-E3F4-4A91-8CFC-D77B437C3953}"/>
              </a:ext>
              <a:ext uri="{C183D7F6-B498-43B3-948B-1728B52AA6E4}">
                <adec:decorative xmlns:adec="http://schemas.microsoft.com/office/drawing/2017/decorative" val="1"/>
              </a:ext>
            </a:extLst>
          </p:cNvPr>
          <p:cNvSpPr txBox="1"/>
          <p:nvPr userDrawn="1"/>
        </p:nvSpPr>
        <p:spPr>
          <a:xfrm>
            <a:off x="8061665" y="5818366"/>
            <a:ext cx="3836648" cy="721700"/>
          </a:xfrm>
          <a:prstGeom prst="rect">
            <a:avLst/>
          </a:prstGeom>
          <a:solidFill>
            <a:srgbClr val="07641D"/>
          </a:solidFill>
        </p:spPr>
        <p:txBody>
          <a:bodyPr wrap="square" lIns="288000" tIns="144000" rIns="288000" bIns="144000" rtlCol="0">
            <a:noAutofit/>
          </a:bodyPr>
          <a:lstStyle/>
          <a:p>
            <a:pPr defTabSz="914330">
              <a:defRPr/>
            </a:pPr>
            <a:endParaRPr lang="en-US" sz="1600">
              <a:solidFill>
                <a:srgbClr val="FFFFFF"/>
              </a:solidFill>
              <a:latin typeface="Segoe UI"/>
            </a:endParaRPr>
          </a:p>
        </p:txBody>
      </p:sp>
      <p:sp>
        <p:nvSpPr>
          <p:cNvPr id="9" name="TextBox 8">
            <a:extLst>
              <a:ext uri="{FF2B5EF4-FFF2-40B4-BE49-F238E27FC236}">
                <a16:creationId xmlns:a16="http://schemas.microsoft.com/office/drawing/2014/main" id="{B71AEB94-766F-4C38-8F21-EE365EB3B255}"/>
              </a:ext>
              <a:ext uri="{C183D7F6-B498-43B3-948B-1728B52AA6E4}">
                <adec:decorative xmlns:adec="http://schemas.microsoft.com/office/drawing/2017/decorative" val="1"/>
              </a:ext>
            </a:extLst>
          </p:cNvPr>
          <p:cNvSpPr txBox="1"/>
          <p:nvPr userDrawn="1"/>
        </p:nvSpPr>
        <p:spPr>
          <a:xfrm>
            <a:off x="8061665" y="1093271"/>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11" name="TextBox 10">
            <a:extLst>
              <a:ext uri="{FF2B5EF4-FFF2-40B4-BE49-F238E27FC236}">
                <a16:creationId xmlns:a16="http://schemas.microsoft.com/office/drawing/2014/main" id="{A8FCED19-D572-492D-9329-F23C5197CE8E}"/>
              </a:ext>
            </a:extLst>
          </p:cNvPr>
          <p:cNvSpPr txBox="1"/>
          <p:nvPr userDrawn="1"/>
        </p:nvSpPr>
        <p:spPr>
          <a:xfrm>
            <a:off x="588264" y="1464199"/>
            <a:ext cx="2210670"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Content owners</a:t>
            </a:r>
          </a:p>
        </p:txBody>
      </p:sp>
      <p:sp>
        <p:nvSpPr>
          <p:cNvPr id="12" name="TextBox 11">
            <a:extLst>
              <a:ext uri="{FF2B5EF4-FFF2-40B4-BE49-F238E27FC236}">
                <a16:creationId xmlns:a16="http://schemas.microsoft.com/office/drawing/2014/main" id="{4847234D-6452-4D02-98D0-4EC0666FA2D4}"/>
              </a:ext>
            </a:extLst>
          </p:cNvPr>
          <p:cNvSpPr txBox="1"/>
          <p:nvPr userDrawn="1"/>
        </p:nvSpPr>
        <p:spPr>
          <a:xfrm>
            <a:off x="588264" y="3297034"/>
            <a:ext cx="3377271"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Design and art direction</a:t>
            </a:r>
          </a:p>
        </p:txBody>
      </p:sp>
      <p:sp>
        <p:nvSpPr>
          <p:cNvPr id="13" name="TextBox 12">
            <a:extLst>
              <a:ext uri="{FF2B5EF4-FFF2-40B4-BE49-F238E27FC236}">
                <a16:creationId xmlns:a16="http://schemas.microsoft.com/office/drawing/2014/main" id="{7ABA6838-7838-4608-9DBE-CAF9E79615B8}"/>
              </a:ext>
            </a:extLst>
          </p:cNvPr>
          <p:cNvSpPr txBox="1"/>
          <p:nvPr userDrawn="1"/>
        </p:nvSpPr>
        <p:spPr>
          <a:xfrm>
            <a:off x="588263" y="5129863"/>
            <a:ext cx="1539396"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Production</a:t>
            </a:r>
          </a:p>
        </p:txBody>
      </p:sp>
    </p:spTree>
    <p:extLst>
      <p:ext uri="{BB962C8B-B14F-4D97-AF65-F5344CB8AC3E}">
        <p14:creationId xmlns:p14="http://schemas.microsoft.com/office/powerpoint/2010/main" val="6016971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92">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64746814"/>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MS logo white - EMF" descr="Microsoft logo white text version">
            <a:extLst>
              <a:ext uri="{FF2B5EF4-FFF2-40B4-BE49-F238E27FC236}">
                <a16:creationId xmlns:a16="http://schemas.microsoft.com/office/drawing/2014/main" id="{4CA23529-60B4-4D2F-AA38-0F569B5C6064}"/>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9" name="Picture 8" descr="Woman wearing HoloLens working on an engine.">
            <a:extLst>
              <a:ext uri="{FF2B5EF4-FFF2-40B4-BE49-F238E27FC236}">
                <a16:creationId xmlns:a16="http://schemas.microsoft.com/office/drawing/2014/main" id="{A8199EDF-9BB7-4BAD-B742-BB4C025548B6}"/>
              </a:ext>
            </a:extLst>
          </p:cNvPr>
          <p:cNvPicPr>
            <a:picLocks noChangeAspect="1"/>
          </p:cNvPicPr>
          <p:nvPr userDrawn="1"/>
        </p:nvPicPr>
        <p:blipFill rotWithShape="1">
          <a:blip r:embed="rId3"/>
          <a:srcRect l="19754" r="13597"/>
          <a:stretch/>
        </p:blipFill>
        <p:spPr bwMode="ltGray">
          <a:xfrm>
            <a:off x="5334000" y="0"/>
            <a:ext cx="6858000" cy="6858000"/>
          </a:xfrm>
          <a:prstGeom prst="rect">
            <a:avLst/>
          </a:prstGeom>
        </p:spPr>
      </p:pic>
    </p:spTree>
    <p:extLst>
      <p:ext uri="{BB962C8B-B14F-4D97-AF65-F5344CB8AC3E}">
        <p14:creationId xmlns:p14="http://schemas.microsoft.com/office/powerpoint/2010/main" val="188964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8981263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94168751"/>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1016112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2596236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4637554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798241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217180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64188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3505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9514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Act 4 - Erin">
    <p:spTree>
      <p:nvGrpSpPr>
        <p:cNvPr id="1" name=""/>
        <p:cNvGrpSpPr/>
        <p:nvPr/>
      </p:nvGrpSpPr>
      <p:grpSpPr>
        <a:xfrm>
          <a:off x="0" y="0"/>
          <a:ext cx="0" cy="0"/>
          <a:chOff x="0" y="0"/>
          <a:chExt cx="0" cy="0"/>
        </a:xfrm>
      </p:grpSpPr>
      <p:pic>
        <p:nvPicPr>
          <p:cNvPr id="2" name="Picture 1" descr="A person sitting at a table&#10;&#10;Description automatically generated with low confidence">
            <a:extLst>
              <a:ext uri="{FF2B5EF4-FFF2-40B4-BE49-F238E27FC236}">
                <a16:creationId xmlns:a16="http://schemas.microsoft.com/office/drawing/2014/main" id="{84639112-0B67-9F41-F748-660E34683A7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2588" t="9339" r="4473" b="19600"/>
          <a:stretch/>
        </p:blipFill>
        <p:spPr>
          <a:xfrm>
            <a:off x="0" y="0"/>
            <a:ext cx="12192000" cy="6857998"/>
          </a:xfrm>
          <a:prstGeom prst="rect">
            <a:avLst/>
          </a:prstGeom>
        </p:spPr>
      </p:pic>
      <p:sp>
        <p:nvSpPr>
          <p:cNvPr id="5" name="Freeform: Shape 1" descr="Female silhouette medium">
            <a:extLst>
              <a:ext uri="{FF2B5EF4-FFF2-40B4-BE49-F238E27FC236}">
                <a16:creationId xmlns:a16="http://schemas.microsoft.com/office/drawing/2014/main" id="{BC51C208-37B8-2ADD-75EA-3820D56AF1F8}"/>
              </a:ext>
            </a:extLst>
          </p:cNvPr>
          <p:cNvSpPr/>
          <p:nvPr userDrawn="1"/>
        </p:nvSpPr>
        <p:spPr>
          <a:xfrm>
            <a:off x="1796599" y="1055999"/>
            <a:ext cx="2649417" cy="5801999"/>
          </a:xfrm>
          <a:custGeom>
            <a:avLst/>
            <a:gdLst>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304576 w 2649417"/>
              <a:gd name="connsiteY12" fmla="*/ 1701390 h 5798456"/>
              <a:gd name="connsiteX13" fmla="*/ 2288765 w 2649417"/>
              <a:gd name="connsiteY13" fmla="*/ 1925397 h 5798456"/>
              <a:gd name="connsiteX14" fmla="*/ 2286208 w 2649417"/>
              <a:gd name="connsiteY14" fmla="*/ 1929989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304576 w 2649417"/>
              <a:gd name="connsiteY12" fmla="*/ 1701390 h 5798456"/>
              <a:gd name="connsiteX13" fmla="*/ 2288765 w 2649417"/>
              <a:gd name="connsiteY13" fmla="*/ 1925397 h 5798456"/>
              <a:gd name="connsiteX14" fmla="*/ 2022320 w 2649417"/>
              <a:gd name="connsiteY14" fmla="*/ 1752018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151153 w 2649417"/>
              <a:gd name="connsiteY12" fmla="*/ 1590925 h 5798456"/>
              <a:gd name="connsiteX13" fmla="*/ 2288765 w 2649417"/>
              <a:gd name="connsiteY13" fmla="*/ 1925397 h 5798456"/>
              <a:gd name="connsiteX14" fmla="*/ 2022320 w 2649417"/>
              <a:gd name="connsiteY14" fmla="*/ 1752018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151153 w 2649417"/>
              <a:gd name="connsiteY12" fmla="*/ 1590925 h 5798456"/>
              <a:gd name="connsiteX13" fmla="*/ 2043289 w 2649417"/>
              <a:gd name="connsiteY13" fmla="*/ 1630825 h 5798456"/>
              <a:gd name="connsiteX14" fmla="*/ 2022320 w 2649417"/>
              <a:gd name="connsiteY14" fmla="*/ 1752018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151153 w 2649417"/>
              <a:gd name="connsiteY12" fmla="*/ 1590925 h 5798456"/>
              <a:gd name="connsiteX13" fmla="*/ 2043289 w 2649417"/>
              <a:gd name="connsiteY13" fmla="*/ 1630825 h 5798456"/>
              <a:gd name="connsiteX14" fmla="*/ 1844350 w 2649417"/>
              <a:gd name="connsiteY14" fmla="*/ 1635417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151153 w 2649417"/>
              <a:gd name="connsiteY12" fmla="*/ 1590925 h 5798456"/>
              <a:gd name="connsiteX13" fmla="*/ 2043289 w 2649417"/>
              <a:gd name="connsiteY13" fmla="*/ 1630825 h 5798456"/>
              <a:gd name="connsiteX14" fmla="*/ 1905719 w 2649417"/>
              <a:gd name="connsiteY14" fmla="*/ 1647691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151153 w 2649417"/>
              <a:gd name="connsiteY12" fmla="*/ 1590925 h 5798456"/>
              <a:gd name="connsiteX13" fmla="*/ 2018741 w 2649417"/>
              <a:gd name="connsiteY13" fmla="*/ 1594004 h 5798456"/>
              <a:gd name="connsiteX14" fmla="*/ 1905719 w 2649417"/>
              <a:gd name="connsiteY14" fmla="*/ 1647691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108195 w 2649417"/>
              <a:gd name="connsiteY12" fmla="*/ 1486598 h 5798456"/>
              <a:gd name="connsiteX13" fmla="*/ 2018741 w 2649417"/>
              <a:gd name="connsiteY13" fmla="*/ 1594004 h 5798456"/>
              <a:gd name="connsiteX14" fmla="*/ 1905719 w 2649417"/>
              <a:gd name="connsiteY14" fmla="*/ 1647691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19862 w 2649417"/>
              <a:gd name="connsiteY9" fmla="*/ 1612422 h 5798456"/>
              <a:gd name="connsiteX10" fmla="*/ 2218555 w 2649417"/>
              <a:gd name="connsiteY10" fmla="*/ 1389151 h 5798456"/>
              <a:gd name="connsiteX11" fmla="*/ 2108195 w 2649417"/>
              <a:gd name="connsiteY11" fmla="*/ 1486598 h 5798456"/>
              <a:gd name="connsiteX12" fmla="*/ 2018741 w 2649417"/>
              <a:gd name="connsiteY12" fmla="*/ 1594004 h 5798456"/>
              <a:gd name="connsiteX13" fmla="*/ 1905719 w 2649417"/>
              <a:gd name="connsiteY13" fmla="*/ 1647691 h 5798456"/>
              <a:gd name="connsiteX14" fmla="*/ 2434768 w 2649417"/>
              <a:gd name="connsiteY14" fmla="*/ 2025753 h 5798456"/>
              <a:gd name="connsiteX15" fmla="*/ 2576448 w 2649417"/>
              <a:gd name="connsiteY15" fmla="*/ 2314908 h 5798456"/>
              <a:gd name="connsiteX16" fmla="*/ 2518190 w 2649417"/>
              <a:gd name="connsiteY16" fmla="*/ 2800068 h 5798456"/>
              <a:gd name="connsiteX17" fmla="*/ 2506246 w 2649417"/>
              <a:gd name="connsiteY17" fmla="*/ 3309506 h 5798456"/>
              <a:gd name="connsiteX18" fmla="*/ 2494862 w 2649417"/>
              <a:gd name="connsiteY18" fmla="*/ 3470791 h 5798456"/>
              <a:gd name="connsiteX19" fmla="*/ 2443842 w 2649417"/>
              <a:gd name="connsiteY19" fmla="*/ 3683309 h 5798456"/>
              <a:gd name="connsiteX20" fmla="*/ 2483058 w 2649417"/>
              <a:gd name="connsiteY20" fmla="*/ 3893191 h 5798456"/>
              <a:gd name="connsiteX21" fmla="*/ 2429400 w 2649417"/>
              <a:gd name="connsiteY21" fmla="*/ 4015473 h 5798456"/>
              <a:gd name="connsiteX22" fmla="*/ 2489277 w 2649417"/>
              <a:gd name="connsiteY22" fmla="*/ 4442930 h 5798456"/>
              <a:gd name="connsiteX23" fmla="*/ 2566443 w 2649417"/>
              <a:gd name="connsiteY23" fmla="*/ 4880616 h 5798456"/>
              <a:gd name="connsiteX24" fmla="*/ 2649195 w 2649417"/>
              <a:gd name="connsiteY24" fmla="*/ 5111581 h 5798456"/>
              <a:gd name="connsiteX25" fmla="*/ 2613147 w 2649417"/>
              <a:gd name="connsiteY25" fmla="*/ 5311064 h 5798456"/>
              <a:gd name="connsiteX26" fmla="*/ 2618886 w 2649417"/>
              <a:gd name="connsiteY26" fmla="*/ 5413442 h 5798456"/>
              <a:gd name="connsiteX27" fmla="*/ 2628365 w 2649417"/>
              <a:gd name="connsiteY27" fmla="*/ 5686099 h 5798456"/>
              <a:gd name="connsiteX28" fmla="*/ 2635871 w 2649417"/>
              <a:gd name="connsiteY28" fmla="*/ 5798456 h 5798456"/>
              <a:gd name="connsiteX29" fmla="*/ 321897 w 2649417"/>
              <a:gd name="connsiteY29" fmla="*/ 5798456 h 5798456"/>
              <a:gd name="connsiteX30" fmla="*/ 322712 w 2649417"/>
              <a:gd name="connsiteY30" fmla="*/ 5737041 h 5798456"/>
              <a:gd name="connsiteX31" fmla="*/ 325285 w 2649417"/>
              <a:gd name="connsiteY31" fmla="*/ 5503236 h 5798456"/>
              <a:gd name="connsiteX32" fmla="*/ 330744 w 2649417"/>
              <a:gd name="connsiteY32" fmla="*/ 5206998 h 5798456"/>
              <a:gd name="connsiteX33" fmla="*/ 298400 w 2649417"/>
              <a:gd name="connsiteY33" fmla="*/ 5175450 h 5798456"/>
              <a:gd name="connsiteX34" fmla="*/ 244558 w 2649417"/>
              <a:gd name="connsiteY34" fmla="*/ 4860812 h 5798456"/>
              <a:gd name="connsiteX35" fmla="*/ 204392 w 2649417"/>
              <a:gd name="connsiteY35" fmla="*/ 4281657 h 5798456"/>
              <a:gd name="connsiteX36" fmla="*/ 138674 w 2649417"/>
              <a:gd name="connsiteY36" fmla="*/ 3987786 h 5798456"/>
              <a:gd name="connsiteX37" fmla="*/ 4100 w 2649417"/>
              <a:gd name="connsiteY37" fmla="*/ 3684909 h 5798456"/>
              <a:gd name="connsiteX38" fmla="*/ 88746 w 2649417"/>
              <a:gd name="connsiteY38" fmla="*/ 2985784 h 5798456"/>
              <a:gd name="connsiteX39" fmla="*/ 555800 w 2649417"/>
              <a:gd name="connsiteY39" fmla="*/ 1812083 h 5798456"/>
              <a:gd name="connsiteX40" fmla="*/ 756121 w 2649417"/>
              <a:gd name="connsiteY40" fmla="*/ 1665598 h 5798456"/>
              <a:gd name="connsiteX41" fmla="*/ 754437 w 2649417"/>
              <a:gd name="connsiteY41" fmla="*/ 1591975 h 5798456"/>
              <a:gd name="connsiteX42" fmla="*/ 803347 w 2649417"/>
              <a:gd name="connsiteY42" fmla="*/ 1154184 h 5798456"/>
              <a:gd name="connsiteX43" fmla="*/ 863117 w 2649417"/>
              <a:gd name="connsiteY43" fmla="*/ 690142 h 5798456"/>
              <a:gd name="connsiteX44" fmla="*/ 1096927 w 2649417"/>
              <a:gd name="connsiteY44" fmla="*/ 184356 h 5798456"/>
              <a:gd name="connsiteX45" fmla="*/ 1457765 w 2649417"/>
              <a:gd name="connsiteY45" fmla="*/ 47736 h 5798456"/>
              <a:gd name="connsiteX46" fmla="*/ 1556003 w 2649417"/>
              <a:gd name="connsiteY46"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218555 w 2649417"/>
              <a:gd name="connsiteY9" fmla="*/ 1389151 h 5798456"/>
              <a:gd name="connsiteX10" fmla="*/ 2108195 w 2649417"/>
              <a:gd name="connsiteY10" fmla="*/ 1486598 h 5798456"/>
              <a:gd name="connsiteX11" fmla="*/ 2018741 w 2649417"/>
              <a:gd name="connsiteY11" fmla="*/ 1594004 h 5798456"/>
              <a:gd name="connsiteX12" fmla="*/ 1905719 w 2649417"/>
              <a:gd name="connsiteY12" fmla="*/ 1647691 h 5798456"/>
              <a:gd name="connsiteX13" fmla="*/ 2434768 w 2649417"/>
              <a:gd name="connsiteY13" fmla="*/ 2025753 h 5798456"/>
              <a:gd name="connsiteX14" fmla="*/ 2576448 w 2649417"/>
              <a:gd name="connsiteY14" fmla="*/ 2314908 h 5798456"/>
              <a:gd name="connsiteX15" fmla="*/ 2518190 w 2649417"/>
              <a:gd name="connsiteY15" fmla="*/ 2800068 h 5798456"/>
              <a:gd name="connsiteX16" fmla="*/ 2506246 w 2649417"/>
              <a:gd name="connsiteY16" fmla="*/ 3309506 h 5798456"/>
              <a:gd name="connsiteX17" fmla="*/ 2494862 w 2649417"/>
              <a:gd name="connsiteY17" fmla="*/ 3470791 h 5798456"/>
              <a:gd name="connsiteX18" fmla="*/ 2443842 w 2649417"/>
              <a:gd name="connsiteY18" fmla="*/ 3683309 h 5798456"/>
              <a:gd name="connsiteX19" fmla="*/ 2483058 w 2649417"/>
              <a:gd name="connsiteY19" fmla="*/ 3893191 h 5798456"/>
              <a:gd name="connsiteX20" fmla="*/ 2429400 w 2649417"/>
              <a:gd name="connsiteY20" fmla="*/ 4015473 h 5798456"/>
              <a:gd name="connsiteX21" fmla="*/ 2489277 w 2649417"/>
              <a:gd name="connsiteY21" fmla="*/ 4442930 h 5798456"/>
              <a:gd name="connsiteX22" fmla="*/ 2566443 w 2649417"/>
              <a:gd name="connsiteY22" fmla="*/ 4880616 h 5798456"/>
              <a:gd name="connsiteX23" fmla="*/ 2649195 w 2649417"/>
              <a:gd name="connsiteY23" fmla="*/ 5111581 h 5798456"/>
              <a:gd name="connsiteX24" fmla="*/ 2613147 w 2649417"/>
              <a:gd name="connsiteY24" fmla="*/ 5311064 h 5798456"/>
              <a:gd name="connsiteX25" fmla="*/ 2618886 w 2649417"/>
              <a:gd name="connsiteY25" fmla="*/ 5413442 h 5798456"/>
              <a:gd name="connsiteX26" fmla="*/ 2628365 w 2649417"/>
              <a:gd name="connsiteY26" fmla="*/ 5686099 h 5798456"/>
              <a:gd name="connsiteX27" fmla="*/ 2635871 w 2649417"/>
              <a:gd name="connsiteY27" fmla="*/ 5798456 h 5798456"/>
              <a:gd name="connsiteX28" fmla="*/ 321897 w 2649417"/>
              <a:gd name="connsiteY28" fmla="*/ 5798456 h 5798456"/>
              <a:gd name="connsiteX29" fmla="*/ 322712 w 2649417"/>
              <a:gd name="connsiteY29" fmla="*/ 5737041 h 5798456"/>
              <a:gd name="connsiteX30" fmla="*/ 325285 w 2649417"/>
              <a:gd name="connsiteY30" fmla="*/ 5503236 h 5798456"/>
              <a:gd name="connsiteX31" fmla="*/ 330744 w 2649417"/>
              <a:gd name="connsiteY31" fmla="*/ 5206998 h 5798456"/>
              <a:gd name="connsiteX32" fmla="*/ 298400 w 2649417"/>
              <a:gd name="connsiteY32" fmla="*/ 5175450 h 5798456"/>
              <a:gd name="connsiteX33" fmla="*/ 244558 w 2649417"/>
              <a:gd name="connsiteY33" fmla="*/ 4860812 h 5798456"/>
              <a:gd name="connsiteX34" fmla="*/ 204392 w 2649417"/>
              <a:gd name="connsiteY34" fmla="*/ 4281657 h 5798456"/>
              <a:gd name="connsiteX35" fmla="*/ 138674 w 2649417"/>
              <a:gd name="connsiteY35" fmla="*/ 3987786 h 5798456"/>
              <a:gd name="connsiteX36" fmla="*/ 4100 w 2649417"/>
              <a:gd name="connsiteY36" fmla="*/ 3684909 h 5798456"/>
              <a:gd name="connsiteX37" fmla="*/ 88746 w 2649417"/>
              <a:gd name="connsiteY37" fmla="*/ 2985784 h 5798456"/>
              <a:gd name="connsiteX38" fmla="*/ 555800 w 2649417"/>
              <a:gd name="connsiteY38" fmla="*/ 1812083 h 5798456"/>
              <a:gd name="connsiteX39" fmla="*/ 756121 w 2649417"/>
              <a:gd name="connsiteY39" fmla="*/ 1665598 h 5798456"/>
              <a:gd name="connsiteX40" fmla="*/ 754437 w 2649417"/>
              <a:gd name="connsiteY40" fmla="*/ 1591975 h 5798456"/>
              <a:gd name="connsiteX41" fmla="*/ 803347 w 2649417"/>
              <a:gd name="connsiteY41" fmla="*/ 1154184 h 5798456"/>
              <a:gd name="connsiteX42" fmla="*/ 863117 w 2649417"/>
              <a:gd name="connsiteY42" fmla="*/ 690142 h 5798456"/>
              <a:gd name="connsiteX43" fmla="*/ 1096927 w 2649417"/>
              <a:gd name="connsiteY43" fmla="*/ 184356 h 5798456"/>
              <a:gd name="connsiteX44" fmla="*/ 1457765 w 2649417"/>
              <a:gd name="connsiteY44" fmla="*/ 47736 h 5798456"/>
              <a:gd name="connsiteX45" fmla="*/ 1556003 w 2649417"/>
              <a:gd name="connsiteY45"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218555 w 2649417"/>
              <a:gd name="connsiteY8" fmla="*/ 1389151 h 5798456"/>
              <a:gd name="connsiteX9" fmla="*/ 2108195 w 2649417"/>
              <a:gd name="connsiteY9" fmla="*/ 1486598 h 5798456"/>
              <a:gd name="connsiteX10" fmla="*/ 2018741 w 2649417"/>
              <a:gd name="connsiteY10" fmla="*/ 1594004 h 5798456"/>
              <a:gd name="connsiteX11" fmla="*/ 1905719 w 2649417"/>
              <a:gd name="connsiteY11" fmla="*/ 1647691 h 5798456"/>
              <a:gd name="connsiteX12" fmla="*/ 2434768 w 2649417"/>
              <a:gd name="connsiteY12" fmla="*/ 2025753 h 5798456"/>
              <a:gd name="connsiteX13" fmla="*/ 2576448 w 2649417"/>
              <a:gd name="connsiteY13" fmla="*/ 2314908 h 5798456"/>
              <a:gd name="connsiteX14" fmla="*/ 2518190 w 2649417"/>
              <a:gd name="connsiteY14" fmla="*/ 2800068 h 5798456"/>
              <a:gd name="connsiteX15" fmla="*/ 2506246 w 2649417"/>
              <a:gd name="connsiteY15" fmla="*/ 3309506 h 5798456"/>
              <a:gd name="connsiteX16" fmla="*/ 2494862 w 2649417"/>
              <a:gd name="connsiteY16" fmla="*/ 3470791 h 5798456"/>
              <a:gd name="connsiteX17" fmla="*/ 2443842 w 2649417"/>
              <a:gd name="connsiteY17" fmla="*/ 3683309 h 5798456"/>
              <a:gd name="connsiteX18" fmla="*/ 2483058 w 2649417"/>
              <a:gd name="connsiteY18" fmla="*/ 3893191 h 5798456"/>
              <a:gd name="connsiteX19" fmla="*/ 2429400 w 2649417"/>
              <a:gd name="connsiteY19" fmla="*/ 4015473 h 5798456"/>
              <a:gd name="connsiteX20" fmla="*/ 2489277 w 2649417"/>
              <a:gd name="connsiteY20" fmla="*/ 4442930 h 5798456"/>
              <a:gd name="connsiteX21" fmla="*/ 2566443 w 2649417"/>
              <a:gd name="connsiteY21" fmla="*/ 4880616 h 5798456"/>
              <a:gd name="connsiteX22" fmla="*/ 2649195 w 2649417"/>
              <a:gd name="connsiteY22" fmla="*/ 5111581 h 5798456"/>
              <a:gd name="connsiteX23" fmla="*/ 2613147 w 2649417"/>
              <a:gd name="connsiteY23" fmla="*/ 5311064 h 5798456"/>
              <a:gd name="connsiteX24" fmla="*/ 2618886 w 2649417"/>
              <a:gd name="connsiteY24" fmla="*/ 5413442 h 5798456"/>
              <a:gd name="connsiteX25" fmla="*/ 2628365 w 2649417"/>
              <a:gd name="connsiteY25" fmla="*/ 5686099 h 5798456"/>
              <a:gd name="connsiteX26" fmla="*/ 2635871 w 2649417"/>
              <a:gd name="connsiteY26" fmla="*/ 5798456 h 5798456"/>
              <a:gd name="connsiteX27" fmla="*/ 321897 w 2649417"/>
              <a:gd name="connsiteY27" fmla="*/ 5798456 h 5798456"/>
              <a:gd name="connsiteX28" fmla="*/ 322712 w 2649417"/>
              <a:gd name="connsiteY28" fmla="*/ 5737041 h 5798456"/>
              <a:gd name="connsiteX29" fmla="*/ 325285 w 2649417"/>
              <a:gd name="connsiteY29" fmla="*/ 5503236 h 5798456"/>
              <a:gd name="connsiteX30" fmla="*/ 330744 w 2649417"/>
              <a:gd name="connsiteY30" fmla="*/ 5206998 h 5798456"/>
              <a:gd name="connsiteX31" fmla="*/ 298400 w 2649417"/>
              <a:gd name="connsiteY31" fmla="*/ 5175450 h 5798456"/>
              <a:gd name="connsiteX32" fmla="*/ 244558 w 2649417"/>
              <a:gd name="connsiteY32" fmla="*/ 4860812 h 5798456"/>
              <a:gd name="connsiteX33" fmla="*/ 204392 w 2649417"/>
              <a:gd name="connsiteY33" fmla="*/ 4281657 h 5798456"/>
              <a:gd name="connsiteX34" fmla="*/ 138674 w 2649417"/>
              <a:gd name="connsiteY34" fmla="*/ 3987786 h 5798456"/>
              <a:gd name="connsiteX35" fmla="*/ 4100 w 2649417"/>
              <a:gd name="connsiteY35" fmla="*/ 3684909 h 5798456"/>
              <a:gd name="connsiteX36" fmla="*/ 88746 w 2649417"/>
              <a:gd name="connsiteY36" fmla="*/ 2985784 h 5798456"/>
              <a:gd name="connsiteX37" fmla="*/ 555800 w 2649417"/>
              <a:gd name="connsiteY37" fmla="*/ 1812083 h 5798456"/>
              <a:gd name="connsiteX38" fmla="*/ 756121 w 2649417"/>
              <a:gd name="connsiteY38" fmla="*/ 1665598 h 5798456"/>
              <a:gd name="connsiteX39" fmla="*/ 754437 w 2649417"/>
              <a:gd name="connsiteY39" fmla="*/ 1591975 h 5798456"/>
              <a:gd name="connsiteX40" fmla="*/ 803347 w 2649417"/>
              <a:gd name="connsiteY40" fmla="*/ 1154184 h 5798456"/>
              <a:gd name="connsiteX41" fmla="*/ 863117 w 2649417"/>
              <a:gd name="connsiteY41" fmla="*/ 690142 h 5798456"/>
              <a:gd name="connsiteX42" fmla="*/ 1096927 w 2649417"/>
              <a:gd name="connsiteY42" fmla="*/ 184356 h 5798456"/>
              <a:gd name="connsiteX43" fmla="*/ 1457765 w 2649417"/>
              <a:gd name="connsiteY43" fmla="*/ 47736 h 5798456"/>
              <a:gd name="connsiteX44" fmla="*/ 1556003 w 2649417"/>
              <a:gd name="connsiteY44"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262726 w 2649417"/>
              <a:gd name="connsiteY6" fmla="*/ 1401268 h 5798456"/>
              <a:gd name="connsiteX7" fmla="*/ 2218555 w 2649417"/>
              <a:gd name="connsiteY7" fmla="*/ 1389151 h 5798456"/>
              <a:gd name="connsiteX8" fmla="*/ 2108195 w 2649417"/>
              <a:gd name="connsiteY8" fmla="*/ 1486598 h 5798456"/>
              <a:gd name="connsiteX9" fmla="*/ 2018741 w 2649417"/>
              <a:gd name="connsiteY9" fmla="*/ 1594004 h 5798456"/>
              <a:gd name="connsiteX10" fmla="*/ 1905719 w 2649417"/>
              <a:gd name="connsiteY10" fmla="*/ 1647691 h 5798456"/>
              <a:gd name="connsiteX11" fmla="*/ 2434768 w 2649417"/>
              <a:gd name="connsiteY11" fmla="*/ 2025753 h 5798456"/>
              <a:gd name="connsiteX12" fmla="*/ 2576448 w 2649417"/>
              <a:gd name="connsiteY12" fmla="*/ 2314908 h 5798456"/>
              <a:gd name="connsiteX13" fmla="*/ 2518190 w 2649417"/>
              <a:gd name="connsiteY13" fmla="*/ 2800068 h 5798456"/>
              <a:gd name="connsiteX14" fmla="*/ 2506246 w 2649417"/>
              <a:gd name="connsiteY14" fmla="*/ 3309506 h 5798456"/>
              <a:gd name="connsiteX15" fmla="*/ 2494862 w 2649417"/>
              <a:gd name="connsiteY15" fmla="*/ 3470791 h 5798456"/>
              <a:gd name="connsiteX16" fmla="*/ 2443842 w 2649417"/>
              <a:gd name="connsiteY16" fmla="*/ 3683309 h 5798456"/>
              <a:gd name="connsiteX17" fmla="*/ 2483058 w 2649417"/>
              <a:gd name="connsiteY17" fmla="*/ 3893191 h 5798456"/>
              <a:gd name="connsiteX18" fmla="*/ 2429400 w 2649417"/>
              <a:gd name="connsiteY18" fmla="*/ 4015473 h 5798456"/>
              <a:gd name="connsiteX19" fmla="*/ 2489277 w 2649417"/>
              <a:gd name="connsiteY19" fmla="*/ 4442930 h 5798456"/>
              <a:gd name="connsiteX20" fmla="*/ 2566443 w 2649417"/>
              <a:gd name="connsiteY20" fmla="*/ 4880616 h 5798456"/>
              <a:gd name="connsiteX21" fmla="*/ 2649195 w 2649417"/>
              <a:gd name="connsiteY21" fmla="*/ 5111581 h 5798456"/>
              <a:gd name="connsiteX22" fmla="*/ 2613147 w 2649417"/>
              <a:gd name="connsiteY22" fmla="*/ 5311064 h 5798456"/>
              <a:gd name="connsiteX23" fmla="*/ 2618886 w 2649417"/>
              <a:gd name="connsiteY23" fmla="*/ 5413442 h 5798456"/>
              <a:gd name="connsiteX24" fmla="*/ 2628365 w 2649417"/>
              <a:gd name="connsiteY24" fmla="*/ 5686099 h 5798456"/>
              <a:gd name="connsiteX25" fmla="*/ 2635871 w 2649417"/>
              <a:gd name="connsiteY25" fmla="*/ 5798456 h 5798456"/>
              <a:gd name="connsiteX26" fmla="*/ 321897 w 2649417"/>
              <a:gd name="connsiteY26" fmla="*/ 5798456 h 5798456"/>
              <a:gd name="connsiteX27" fmla="*/ 322712 w 2649417"/>
              <a:gd name="connsiteY27" fmla="*/ 5737041 h 5798456"/>
              <a:gd name="connsiteX28" fmla="*/ 325285 w 2649417"/>
              <a:gd name="connsiteY28" fmla="*/ 5503236 h 5798456"/>
              <a:gd name="connsiteX29" fmla="*/ 330744 w 2649417"/>
              <a:gd name="connsiteY29" fmla="*/ 5206998 h 5798456"/>
              <a:gd name="connsiteX30" fmla="*/ 298400 w 2649417"/>
              <a:gd name="connsiteY30" fmla="*/ 5175450 h 5798456"/>
              <a:gd name="connsiteX31" fmla="*/ 244558 w 2649417"/>
              <a:gd name="connsiteY31" fmla="*/ 4860812 h 5798456"/>
              <a:gd name="connsiteX32" fmla="*/ 204392 w 2649417"/>
              <a:gd name="connsiteY32" fmla="*/ 4281657 h 5798456"/>
              <a:gd name="connsiteX33" fmla="*/ 138674 w 2649417"/>
              <a:gd name="connsiteY33" fmla="*/ 3987786 h 5798456"/>
              <a:gd name="connsiteX34" fmla="*/ 4100 w 2649417"/>
              <a:gd name="connsiteY34" fmla="*/ 3684909 h 5798456"/>
              <a:gd name="connsiteX35" fmla="*/ 88746 w 2649417"/>
              <a:gd name="connsiteY35" fmla="*/ 2985784 h 5798456"/>
              <a:gd name="connsiteX36" fmla="*/ 555800 w 2649417"/>
              <a:gd name="connsiteY36" fmla="*/ 1812083 h 5798456"/>
              <a:gd name="connsiteX37" fmla="*/ 756121 w 2649417"/>
              <a:gd name="connsiteY37" fmla="*/ 1665598 h 5798456"/>
              <a:gd name="connsiteX38" fmla="*/ 754437 w 2649417"/>
              <a:gd name="connsiteY38" fmla="*/ 1591975 h 5798456"/>
              <a:gd name="connsiteX39" fmla="*/ 803347 w 2649417"/>
              <a:gd name="connsiteY39" fmla="*/ 1154184 h 5798456"/>
              <a:gd name="connsiteX40" fmla="*/ 863117 w 2649417"/>
              <a:gd name="connsiteY40" fmla="*/ 690142 h 5798456"/>
              <a:gd name="connsiteX41" fmla="*/ 1096927 w 2649417"/>
              <a:gd name="connsiteY41" fmla="*/ 184356 h 5798456"/>
              <a:gd name="connsiteX42" fmla="*/ 1457765 w 2649417"/>
              <a:gd name="connsiteY42" fmla="*/ 47736 h 5798456"/>
              <a:gd name="connsiteX43" fmla="*/ 1556003 w 2649417"/>
              <a:gd name="connsiteY43"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262726 w 2649417"/>
              <a:gd name="connsiteY5" fmla="*/ 1401268 h 5798456"/>
              <a:gd name="connsiteX6" fmla="*/ 2218555 w 2649417"/>
              <a:gd name="connsiteY6" fmla="*/ 1389151 h 5798456"/>
              <a:gd name="connsiteX7" fmla="*/ 2108195 w 2649417"/>
              <a:gd name="connsiteY7" fmla="*/ 1486598 h 5798456"/>
              <a:gd name="connsiteX8" fmla="*/ 2018741 w 2649417"/>
              <a:gd name="connsiteY8" fmla="*/ 1594004 h 5798456"/>
              <a:gd name="connsiteX9" fmla="*/ 1905719 w 2649417"/>
              <a:gd name="connsiteY9" fmla="*/ 1647691 h 5798456"/>
              <a:gd name="connsiteX10" fmla="*/ 2434768 w 2649417"/>
              <a:gd name="connsiteY10" fmla="*/ 2025753 h 5798456"/>
              <a:gd name="connsiteX11" fmla="*/ 2576448 w 2649417"/>
              <a:gd name="connsiteY11" fmla="*/ 2314908 h 5798456"/>
              <a:gd name="connsiteX12" fmla="*/ 2518190 w 2649417"/>
              <a:gd name="connsiteY12" fmla="*/ 2800068 h 5798456"/>
              <a:gd name="connsiteX13" fmla="*/ 2506246 w 2649417"/>
              <a:gd name="connsiteY13" fmla="*/ 3309506 h 5798456"/>
              <a:gd name="connsiteX14" fmla="*/ 2494862 w 2649417"/>
              <a:gd name="connsiteY14" fmla="*/ 3470791 h 5798456"/>
              <a:gd name="connsiteX15" fmla="*/ 2443842 w 2649417"/>
              <a:gd name="connsiteY15" fmla="*/ 3683309 h 5798456"/>
              <a:gd name="connsiteX16" fmla="*/ 2483058 w 2649417"/>
              <a:gd name="connsiteY16" fmla="*/ 3893191 h 5798456"/>
              <a:gd name="connsiteX17" fmla="*/ 2429400 w 2649417"/>
              <a:gd name="connsiteY17" fmla="*/ 4015473 h 5798456"/>
              <a:gd name="connsiteX18" fmla="*/ 2489277 w 2649417"/>
              <a:gd name="connsiteY18" fmla="*/ 4442930 h 5798456"/>
              <a:gd name="connsiteX19" fmla="*/ 2566443 w 2649417"/>
              <a:gd name="connsiteY19" fmla="*/ 4880616 h 5798456"/>
              <a:gd name="connsiteX20" fmla="*/ 2649195 w 2649417"/>
              <a:gd name="connsiteY20" fmla="*/ 5111581 h 5798456"/>
              <a:gd name="connsiteX21" fmla="*/ 2613147 w 2649417"/>
              <a:gd name="connsiteY21" fmla="*/ 5311064 h 5798456"/>
              <a:gd name="connsiteX22" fmla="*/ 2618886 w 2649417"/>
              <a:gd name="connsiteY22" fmla="*/ 5413442 h 5798456"/>
              <a:gd name="connsiteX23" fmla="*/ 2628365 w 2649417"/>
              <a:gd name="connsiteY23" fmla="*/ 5686099 h 5798456"/>
              <a:gd name="connsiteX24" fmla="*/ 2635871 w 2649417"/>
              <a:gd name="connsiteY24" fmla="*/ 5798456 h 5798456"/>
              <a:gd name="connsiteX25" fmla="*/ 321897 w 2649417"/>
              <a:gd name="connsiteY25" fmla="*/ 5798456 h 5798456"/>
              <a:gd name="connsiteX26" fmla="*/ 322712 w 2649417"/>
              <a:gd name="connsiteY26" fmla="*/ 5737041 h 5798456"/>
              <a:gd name="connsiteX27" fmla="*/ 325285 w 2649417"/>
              <a:gd name="connsiteY27" fmla="*/ 5503236 h 5798456"/>
              <a:gd name="connsiteX28" fmla="*/ 330744 w 2649417"/>
              <a:gd name="connsiteY28" fmla="*/ 5206998 h 5798456"/>
              <a:gd name="connsiteX29" fmla="*/ 298400 w 2649417"/>
              <a:gd name="connsiteY29" fmla="*/ 5175450 h 5798456"/>
              <a:gd name="connsiteX30" fmla="*/ 244558 w 2649417"/>
              <a:gd name="connsiteY30" fmla="*/ 4860812 h 5798456"/>
              <a:gd name="connsiteX31" fmla="*/ 204392 w 2649417"/>
              <a:gd name="connsiteY31" fmla="*/ 4281657 h 5798456"/>
              <a:gd name="connsiteX32" fmla="*/ 138674 w 2649417"/>
              <a:gd name="connsiteY32" fmla="*/ 3987786 h 5798456"/>
              <a:gd name="connsiteX33" fmla="*/ 4100 w 2649417"/>
              <a:gd name="connsiteY33" fmla="*/ 3684909 h 5798456"/>
              <a:gd name="connsiteX34" fmla="*/ 88746 w 2649417"/>
              <a:gd name="connsiteY34" fmla="*/ 2985784 h 5798456"/>
              <a:gd name="connsiteX35" fmla="*/ 555800 w 2649417"/>
              <a:gd name="connsiteY35" fmla="*/ 1812083 h 5798456"/>
              <a:gd name="connsiteX36" fmla="*/ 756121 w 2649417"/>
              <a:gd name="connsiteY36" fmla="*/ 1665598 h 5798456"/>
              <a:gd name="connsiteX37" fmla="*/ 754437 w 2649417"/>
              <a:gd name="connsiteY37" fmla="*/ 1591975 h 5798456"/>
              <a:gd name="connsiteX38" fmla="*/ 803347 w 2649417"/>
              <a:gd name="connsiteY38" fmla="*/ 1154184 h 5798456"/>
              <a:gd name="connsiteX39" fmla="*/ 863117 w 2649417"/>
              <a:gd name="connsiteY39" fmla="*/ 690142 h 5798456"/>
              <a:gd name="connsiteX40" fmla="*/ 1096927 w 2649417"/>
              <a:gd name="connsiteY40" fmla="*/ 184356 h 5798456"/>
              <a:gd name="connsiteX41" fmla="*/ 1457765 w 2649417"/>
              <a:gd name="connsiteY41" fmla="*/ 47736 h 5798456"/>
              <a:gd name="connsiteX42" fmla="*/ 1556003 w 2649417"/>
              <a:gd name="connsiteY42"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262726 w 2649417"/>
              <a:gd name="connsiteY4" fmla="*/ 1401268 h 5798456"/>
              <a:gd name="connsiteX5" fmla="*/ 2218555 w 2649417"/>
              <a:gd name="connsiteY5" fmla="*/ 1389151 h 5798456"/>
              <a:gd name="connsiteX6" fmla="*/ 2108195 w 2649417"/>
              <a:gd name="connsiteY6" fmla="*/ 1486598 h 5798456"/>
              <a:gd name="connsiteX7" fmla="*/ 2018741 w 2649417"/>
              <a:gd name="connsiteY7" fmla="*/ 1594004 h 5798456"/>
              <a:gd name="connsiteX8" fmla="*/ 1905719 w 2649417"/>
              <a:gd name="connsiteY8" fmla="*/ 1647691 h 5798456"/>
              <a:gd name="connsiteX9" fmla="*/ 2434768 w 2649417"/>
              <a:gd name="connsiteY9" fmla="*/ 2025753 h 5798456"/>
              <a:gd name="connsiteX10" fmla="*/ 2576448 w 2649417"/>
              <a:gd name="connsiteY10" fmla="*/ 2314908 h 5798456"/>
              <a:gd name="connsiteX11" fmla="*/ 2518190 w 2649417"/>
              <a:gd name="connsiteY11" fmla="*/ 2800068 h 5798456"/>
              <a:gd name="connsiteX12" fmla="*/ 2506246 w 2649417"/>
              <a:gd name="connsiteY12" fmla="*/ 3309506 h 5798456"/>
              <a:gd name="connsiteX13" fmla="*/ 2494862 w 2649417"/>
              <a:gd name="connsiteY13" fmla="*/ 3470791 h 5798456"/>
              <a:gd name="connsiteX14" fmla="*/ 2443842 w 2649417"/>
              <a:gd name="connsiteY14" fmla="*/ 3683309 h 5798456"/>
              <a:gd name="connsiteX15" fmla="*/ 2483058 w 2649417"/>
              <a:gd name="connsiteY15" fmla="*/ 3893191 h 5798456"/>
              <a:gd name="connsiteX16" fmla="*/ 2429400 w 2649417"/>
              <a:gd name="connsiteY16" fmla="*/ 4015473 h 5798456"/>
              <a:gd name="connsiteX17" fmla="*/ 2489277 w 2649417"/>
              <a:gd name="connsiteY17" fmla="*/ 4442930 h 5798456"/>
              <a:gd name="connsiteX18" fmla="*/ 2566443 w 2649417"/>
              <a:gd name="connsiteY18" fmla="*/ 4880616 h 5798456"/>
              <a:gd name="connsiteX19" fmla="*/ 2649195 w 2649417"/>
              <a:gd name="connsiteY19" fmla="*/ 5111581 h 5798456"/>
              <a:gd name="connsiteX20" fmla="*/ 2613147 w 2649417"/>
              <a:gd name="connsiteY20" fmla="*/ 5311064 h 5798456"/>
              <a:gd name="connsiteX21" fmla="*/ 2618886 w 2649417"/>
              <a:gd name="connsiteY21" fmla="*/ 5413442 h 5798456"/>
              <a:gd name="connsiteX22" fmla="*/ 2628365 w 2649417"/>
              <a:gd name="connsiteY22" fmla="*/ 5686099 h 5798456"/>
              <a:gd name="connsiteX23" fmla="*/ 2635871 w 2649417"/>
              <a:gd name="connsiteY23" fmla="*/ 5798456 h 5798456"/>
              <a:gd name="connsiteX24" fmla="*/ 321897 w 2649417"/>
              <a:gd name="connsiteY24" fmla="*/ 5798456 h 5798456"/>
              <a:gd name="connsiteX25" fmla="*/ 322712 w 2649417"/>
              <a:gd name="connsiteY25" fmla="*/ 5737041 h 5798456"/>
              <a:gd name="connsiteX26" fmla="*/ 325285 w 2649417"/>
              <a:gd name="connsiteY26" fmla="*/ 5503236 h 5798456"/>
              <a:gd name="connsiteX27" fmla="*/ 330744 w 2649417"/>
              <a:gd name="connsiteY27" fmla="*/ 5206998 h 5798456"/>
              <a:gd name="connsiteX28" fmla="*/ 298400 w 2649417"/>
              <a:gd name="connsiteY28" fmla="*/ 5175450 h 5798456"/>
              <a:gd name="connsiteX29" fmla="*/ 244558 w 2649417"/>
              <a:gd name="connsiteY29" fmla="*/ 4860812 h 5798456"/>
              <a:gd name="connsiteX30" fmla="*/ 204392 w 2649417"/>
              <a:gd name="connsiteY30" fmla="*/ 4281657 h 5798456"/>
              <a:gd name="connsiteX31" fmla="*/ 138674 w 2649417"/>
              <a:gd name="connsiteY31" fmla="*/ 3987786 h 5798456"/>
              <a:gd name="connsiteX32" fmla="*/ 4100 w 2649417"/>
              <a:gd name="connsiteY32" fmla="*/ 3684909 h 5798456"/>
              <a:gd name="connsiteX33" fmla="*/ 88746 w 2649417"/>
              <a:gd name="connsiteY33" fmla="*/ 2985784 h 5798456"/>
              <a:gd name="connsiteX34" fmla="*/ 555800 w 2649417"/>
              <a:gd name="connsiteY34" fmla="*/ 1812083 h 5798456"/>
              <a:gd name="connsiteX35" fmla="*/ 756121 w 2649417"/>
              <a:gd name="connsiteY35" fmla="*/ 1665598 h 5798456"/>
              <a:gd name="connsiteX36" fmla="*/ 754437 w 2649417"/>
              <a:gd name="connsiteY36" fmla="*/ 1591975 h 5798456"/>
              <a:gd name="connsiteX37" fmla="*/ 803347 w 2649417"/>
              <a:gd name="connsiteY37" fmla="*/ 1154184 h 5798456"/>
              <a:gd name="connsiteX38" fmla="*/ 863117 w 2649417"/>
              <a:gd name="connsiteY38" fmla="*/ 690142 h 5798456"/>
              <a:gd name="connsiteX39" fmla="*/ 1096927 w 2649417"/>
              <a:gd name="connsiteY39" fmla="*/ 184356 h 5798456"/>
              <a:gd name="connsiteX40" fmla="*/ 1457765 w 2649417"/>
              <a:gd name="connsiteY40" fmla="*/ 47736 h 5798456"/>
              <a:gd name="connsiteX41" fmla="*/ 1556003 w 2649417"/>
              <a:gd name="connsiteY41"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218555 w 2649417"/>
              <a:gd name="connsiteY4" fmla="*/ 1389151 h 5798456"/>
              <a:gd name="connsiteX5" fmla="*/ 2108195 w 2649417"/>
              <a:gd name="connsiteY5" fmla="*/ 1486598 h 5798456"/>
              <a:gd name="connsiteX6" fmla="*/ 2018741 w 2649417"/>
              <a:gd name="connsiteY6" fmla="*/ 1594004 h 5798456"/>
              <a:gd name="connsiteX7" fmla="*/ 1905719 w 2649417"/>
              <a:gd name="connsiteY7" fmla="*/ 1647691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2108195 w 2649417"/>
              <a:gd name="connsiteY5" fmla="*/ 1486598 h 5798456"/>
              <a:gd name="connsiteX6" fmla="*/ 2018741 w 2649417"/>
              <a:gd name="connsiteY6" fmla="*/ 1594004 h 5798456"/>
              <a:gd name="connsiteX7" fmla="*/ 1905719 w 2649417"/>
              <a:gd name="connsiteY7" fmla="*/ 1647691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2059100 w 2649417"/>
              <a:gd name="connsiteY5" fmla="*/ 1216573 h 5798456"/>
              <a:gd name="connsiteX6" fmla="*/ 2018741 w 2649417"/>
              <a:gd name="connsiteY6" fmla="*/ 1594004 h 5798456"/>
              <a:gd name="connsiteX7" fmla="*/ 1905719 w 2649417"/>
              <a:gd name="connsiteY7" fmla="*/ 1647691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2059100 w 2649417"/>
              <a:gd name="connsiteY5" fmla="*/ 1216573 h 5798456"/>
              <a:gd name="connsiteX6" fmla="*/ 1975783 w 2649417"/>
              <a:gd name="connsiteY6" fmla="*/ 1416033 h 5798456"/>
              <a:gd name="connsiteX7" fmla="*/ 1905719 w 2649417"/>
              <a:gd name="connsiteY7" fmla="*/ 1647691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2059100 w 2649417"/>
              <a:gd name="connsiteY5" fmla="*/ 1216573 h 5798456"/>
              <a:gd name="connsiteX6" fmla="*/ 1975783 w 2649417"/>
              <a:gd name="connsiteY6" fmla="*/ 1416033 h 5798456"/>
              <a:gd name="connsiteX7" fmla="*/ 1844350 w 2649417"/>
              <a:gd name="connsiteY7" fmla="*/ 1598595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2059100 w 2649417"/>
              <a:gd name="connsiteY5" fmla="*/ 1216573 h 5798456"/>
              <a:gd name="connsiteX6" fmla="*/ 1859182 w 2649417"/>
              <a:gd name="connsiteY6" fmla="*/ 1422170 h 5798456"/>
              <a:gd name="connsiteX7" fmla="*/ 1844350 w 2649417"/>
              <a:gd name="connsiteY7" fmla="*/ 1598595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1991594 w 2649417"/>
              <a:gd name="connsiteY5" fmla="*/ 1327037 h 5798456"/>
              <a:gd name="connsiteX6" fmla="*/ 1859182 w 2649417"/>
              <a:gd name="connsiteY6" fmla="*/ 1422170 h 5798456"/>
              <a:gd name="connsiteX7" fmla="*/ 1844350 w 2649417"/>
              <a:gd name="connsiteY7" fmla="*/ 1598595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1991594 w 2649417"/>
              <a:gd name="connsiteY5" fmla="*/ 1327037 h 5798456"/>
              <a:gd name="connsiteX6" fmla="*/ 1957372 w 2649417"/>
              <a:gd name="connsiteY6" fmla="*/ 1477402 h 5798456"/>
              <a:gd name="connsiteX7" fmla="*/ 1844350 w 2649417"/>
              <a:gd name="connsiteY7" fmla="*/ 1598595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2040689 w 2649417"/>
              <a:gd name="connsiteY5" fmla="*/ 1339311 h 5798456"/>
              <a:gd name="connsiteX6" fmla="*/ 1957372 w 2649417"/>
              <a:gd name="connsiteY6" fmla="*/ 1477402 h 5798456"/>
              <a:gd name="connsiteX7" fmla="*/ 1844350 w 2649417"/>
              <a:gd name="connsiteY7" fmla="*/ 1598595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5028 h 5801999"/>
              <a:gd name="connsiteX1" fmla="*/ 1631805 w 2649417"/>
              <a:gd name="connsiteY1" fmla="*/ 9533 h 5801999"/>
              <a:gd name="connsiteX2" fmla="*/ 1969098 w 2649417"/>
              <a:gd name="connsiteY2" fmla="*/ 103734 h 5801999"/>
              <a:gd name="connsiteX3" fmla="*/ 2197683 w 2649417"/>
              <a:gd name="connsiteY3" fmla="*/ 922958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754437 w 2649417"/>
              <a:gd name="connsiteY35" fmla="*/ 1595518 h 5801999"/>
              <a:gd name="connsiteX36" fmla="*/ 803347 w 2649417"/>
              <a:gd name="connsiteY36" fmla="*/ 1157727 h 5801999"/>
              <a:gd name="connsiteX37" fmla="*/ 863117 w 2649417"/>
              <a:gd name="connsiteY37" fmla="*/ 693685 h 5801999"/>
              <a:gd name="connsiteX38" fmla="*/ 1096927 w 2649417"/>
              <a:gd name="connsiteY38" fmla="*/ 187899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34504 w 2649417"/>
              <a:gd name="connsiteY3" fmla="*/ 677482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754437 w 2649417"/>
              <a:gd name="connsiteY35" fmla="*/ 1595518 h 5801999"/>
              <a:gd name="connsiteX36" fmla="*/ 803347 w 2649417"/>
              <a:gd name="connsiteY36" fmla="*/ 1157727 h 5801999"/>
              <a:gd name="connsiteX37" fmla="*/ 863117 w 2649417"/>
              <a:gd name="connsiteY37" fmla="*/ 693685 h 5801999"/>
              <a:gd name="connsiteX38" fmla="*/ 1096927 w 2649417"/>
              <a:gd name="connsiteY38" fmla="*/ 187899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34504 w 2649417"/>
              <a:gd name="connsiteY3" fmla="*/ 677482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803347 w 2649417"/>
              <a:gd name="connsiteY36" fmla="*/ 1157727 h 5801999"/>
              <a:gd name="connsiteX37" fmla="*/ 863117 w 2649417"/>
              <a:gd name="connsiteY37" fmla="*/ 693685 h 5801999"/>
              <a:gd name="connsiteX38" fmla="*/ 1096927 w 2649417"/>
              <a:gd name="connsiteY38" fmla="*/ 187899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34504 w 2649417"/>
              <a:gd name="connsiteY3" fmla="*/ 677482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993591 w 2649417"/>
              <a:gd name="connsiteY36" fmla="*/ 1090221 h 5801999"/>
              <a:gd name="connsiteX37" fmla="*/ 863117 w 2649417"/>
              <a:gd name="connsiteY37" fmla="*/ 693685 h 5801999"/>
              <a:gd name="connsiteX38" fmla="*/ 1096927 w 2649417"/>
              <a:gd name="connsiteY38" fmla="*/ 187899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34504 w 2649417"/>
              <a:gd name="connsiteY3" fmla="*/ 677482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993591 w 2649417"/>
              <a:gd name="connsiteY36" fmla="*/ 1090221 h 5801999"/>
              <a:gd name="connsiteX37" fmla="*/ 949033 w 2649417"/>
              <a:gd name="connsiteY37" fmla="*/ 595495 h 5801999"/>
              <a:gd name="connsiteX38" fmla="*/ 1096927 w 2649417"/>
              <a:gd name="connsiteY38" fmla="*/ 187899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34504 w 2649417"/>
              <a:gd name="connsiteY3" fmla="*/ 677482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993591 w 2649417"/>
              <a:gd name="connsiteY36" fmla="*/ 1090221 h 5801999"/>
              <a:gd name="connsiteX37" fmla="*/ 967444 w 2649417"/>
              <a:gd name="connsiteY37" fmla="*/ 638454 h 5801999"/>
              <a:gd name="connsiteX38" fmla="*/ 1096927 w 2649417"/>
              <a:gd name="connsiteY38" fmla="*/ 187899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34504 w 2649417"/>
              <a:gd name="connsiteY3" fmla="*/ 677482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993591 w 2649417"/>
              <a:gd name="connsiteY36" fmla="*/ 1090221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993591 w 2649417"/>
              <a:gd name="connsiteY36" fmla="*/ 1090221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40689 w 2649417"/>
              <a:gd name="connsiteY5" fmla="*/ 1342854 h 5801999"/>
              <a:gd name="connsiteX6" fmla="*/ 1893263 w 2649417"/>
              <a:gd name="connsiteY6" fmla="*/ 1464074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40689 w 2649417"/>
              <a:gd name="connsiteY5" fmla="*/ 1342854 h 5801999"/>
              <a:gd name="connsiteX6" fmla="*/ 1893263 w 2649417"/>
              <a:gd name="connsiteY6" fmla="*/ 1464074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40689 w 2649417"/>
              <a:gd name="connsiteY5" fmla="*/ 1312486 h 5801999"/>
              <a:gd name="connsiteX6" fmla="*/ 1893263 w 2649417"/>
              <a:gd name="connsiteY6" fmla="*/ 1464074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37315 w 2649417"/>
              <a:gd name="connsiteY5" fmla="*/ 1346228 h 5801999"/>
              <a:gd name="connsiteX6" fmla="*/ 1893263 w 2649417"/>
              <a:gd name="connsiteY6" fmla="*/ 1464074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37315 w 2649417"/>
              <a:gd name="connsiteY5" fmla="*/ 1346228 h 5801999"/>
              <a:gd name="connsiteX6" fmla="*/ 1923630 w 2649417"/>
              <a:gd name="connsiteY6" fmla="*/ 1524809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37315 w 2649417"/>
              <a:gd name="connsiteY5" fmla="*/ 1346228 h 5801999"/>
              <a:gd name="connsiteX6" fmla="*/ 1920256 w 2649417"/>
              <a:gd name="connsiteY6" fmla="*/ 1504563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9417" h="5801999">
                <a:moveTo>
                  <a:pt x="1556003" y="5028"/>
                </a:moveTo>
                <a:cubicBezTo>
                  <a:pt x="1577720" y="2339"/>
                  <a:pt x="1562956" y="-6918"/>
                  <a:pt x="1631805" y="9533"/>
                </a:cubicBezTo>
                <a:cubicBezTo>
                  <a:pt x="1700654" y="25984"/>
                  <a:pt x="1873762" y="3660"/>
                  <a:pt x="1969098" y="103734"/>
                </a:cubicBezTo>
                <a:cubicBezTo>
                  <a:pt x="2064434" y="203808"/>
                  <a:pt x="2180654" y="461633"/>
                  <a:pt x="2203819" y="609976"/>
                </a:cubicBezTo>
                <a:cubicBezTo>
                  <a:pt x="2226985" y="758320"/>
                  <a:pt x="2135842" y="871086"/>
                  <a:pt x="2108091" y="993795"/>
                </a:cubicBezTo>
                <a:cubicBezTo>
                  <a:pt x="2080340" y="1116504"/>
                  <a:pt x="2068621" y="1261100"/>
                  <a:pt x="2037315" y="1346228"/>
                </a:cubicBezTo>
                <a:cubicBezTo>
                  <a:pt x="2006009" y="1431356"/>
                  <a:pt x="1952417" y="1461911"/>
                  <a:pt x="1920256" y="1504563"/>
                </a:cubicBezTo>
                <a:cubicBezTo>
                  <a:pt x="1888095" y="1547215"/>
                  <a:pt x="1846012" y="1599174"/>
                  <a:pt x="1844350" y="1602138"/>
                </a:cubicBezTo>
                <a:cubicBezTo>
                  <a:pt x="1907475" y="1640178"/>
                  <a:pt x="2312752" y="1909911"/>
                  <a:pt x="2434768" y="2029296"/>
                </a:cubicBezTo>
                <a:cubicBezTo>
                  <a:pt x="2556784" y="2148681"/>
                  <a:pt x="2583405" y="2219888"/>
                  <a:pt x="2576448" y="2318451"/>
                </a:cubicBezTo>
                <a:cubicBezTo>
                  <a:pt x="2569492" y="2417015"/>
                  <a:pt x="2548515" y="2586628"/>
                  <a:pt x="2518190" y="2803611"/>
                </a:cubicBezTo>
                <a:cubicBezTo>
                  <a:pt x="2484533" y="3044467"/>
                  <a:pt x="2547780" y="3234936"/>
                  <a:pt x="2506246" y="3313049"/>
                </a:cubicBezTo>
                <a:cubicBezTo>
                  <a:pt x="2464714" y="3391162"/>
                  <a:pt x="2472409" y="3409714"/>
                  <a:pt x="2494862" y="3474334"/>
                </a:cubicBezTo>
                <a:cubicBezTo>
                  <a:pt x="2517316" y="3538953"/>
                  <a:pt x="2414327" y="3594719"/>
                  <a:pt x="2443842" y="3686852"/>
                </a:cubicBezTo>
                <a:cubicBezTo>
                  <a:pt x="2473359" y="3778985"/>
                  <a:pt x="2495814" y="3843606"/>
                  <a:pt x="2483058" y="3896734"/>
                </a:cubicBezTo>
                <a:cubicBezTo>
                  <a:pt x="2470303" y="3949865"/>
                  <a:pt x="2429400" y="4019016"/>
                  <a:pt x="2429400" y="4019016"/>
                </a:cubicBezTo>
                <a:cubicBezTo>
                  <a:pt x="2429400" y="4019016"/>
                  <a:pt x="2451327" y="4218670"/>
                  <a:pt x="2489277" y="4446473"/>
                </a:cubicBezTo>
                <a:cubicBezTo>
                  <a:pt x="2527227" y="4674277"/>
                  <a:pt x="2525329" y="4701158"/>
                  <a:pt x="2566443" y="4884159"/>
                </a:cubicBezTo>
                <a:cubicBezTo>
                  <a:pt x="2607558" y="5067160"/>
                  <a:pt x="2652991" y="5061363"/>
                  <a:pt x="2649195" y="5115124"/>
                </a:cubicBezTo>
                <a:cubicBezTo>
                  <a:pt x="2647156" y="5144013"/>
                  <a:pt x="2629266" y="5235827"/>
                  <a:pt x="2613147" y="5314607"/>
                </a:cubicBezTo>
                <a:cubicBezTo>
                  <a:pt x="2616281" y="5347128"/>
                  <a:pt x="2618391" y="5381417"/>
                  <a:pt x="2618886" y="5416985"/>
                </a:cubicBezTo>
                <a:cubicBezTo>
                  <a:pt x="2620367" y="5523571"/>
                  <a:pt x="2623424" y="5605075"/>
                  <a:pt x="2628365" y="5689642"/>
                </a:cubicBezTo>
                <a:lnTo>
                  <a:pt x="2635871" y="5801999"/>
                </a:lnTo>
                <a:lnTo>
                  <a:pt x="321897" y="5801999"/>
                </a:lnTo>
                <a:cubicBezTo>
                  <a:pt x="322169" y="5781527"/>
                  <a:pt x="322440" y="5761056"/>
                  <a:pt x="322712" y="5740584"/>
                </a:cubicBezTo>
                <a:cubicBezTo>
                  <a:pt x="324048" y="5651894"/>
                  <a:pt x="325176" y="5572113"/>
                  <a:pt x="325285" y="5506779"/>
                </a:cubicBezTo>
                <a:cubicBezTo>
                  <a:pt x="325493" y="5381753"/>
                  <a:pt x="328090" y="5281351"/>
                  <a:pt x="330744" y="5210541"/>
                </a:cubicBezTo>
                <a:cubicBezTo>
                  <a:pt x="317446" y="5202346"/>
                  <a:pt x="303313" y="5188669"/>
                  <a:pt x="298400" y="5178993"/>
                </a:cubicBezTo>
                <a:cubicBezTo>
                  <a:pt x="250962" y="5085596"/>
                  <a:pt x="215253" y="5024376"/>
                  <a:pt x="244558" y="4864355"/>
                </a:cubicBezTo>
                <a:cubicBezTo>
                  <a:pt x="273864" y="4704334"/>
                  <a:pt x="240339" y="4413808"/>
                  <a:pt x="204392" y="4285200"/>
                </a:cubicBezTo>
                <a:cubicBezTo>
                  <a:pt x="168445" y="4156592"/>
                  <a:pt x="138674" y="3991329"/>
                  <a:pt x="138674" y="3991329"/>
                </a:cubicBezTo>
                <a:cubicBezTo>
                  <a:pt x="138674" y="3991329"/>
                  <a:pt x="-2224" y="3778056"/>
                  <a:pt x="4100" y="3688452"/>
                </a:cubicBezTo>
                <a:cubicBezTo>
                  <a:pt x="10423" y="3598849"/>
                  <a:pt x="-38387" y="3259508"/>
                  <a:pt x="88746" y="2989327"/>
                </a:cubicBezTo>
                <a:cubicBezTo>
                  <a:pt x="215875" y="2719145"/>
                  <a:pt x="280772" y="2012332"/>
                  <a:pt x="555800" y="1815626"/>
                </a:cubicBezTo>
                <a:cubicBezTo>
                  <a:pt x="630865" y="1761937"/>
                  <a:pt x="697747" y="1712420"/>
                  <a:pt x="756121" y="1669141"/>
                </a:cubicBezTo>
                <a:cubicBezTo>
                  <a:pt x="753374" y="1644700"/>
                  <a:pt x="1139438" y="1534143"/>
                  <a:pt x="1141063" y="1509601"/>
                </a:cubicBezTo>
                <a:cubicBezTo>
                  <a:pt x="1152447" y="1348315"/>
                  <a:pt x="1124869" y="1378032"/>
                  <a:pt x="1128558" y="1198194"/>
                </a:cubicBezTo>
                <a:cubicBezTo>
                  <a:pt x="1132249" y="1018354"/>
                  <a:pt x="969647" y="802745"/>
                  <a:pt x="967444" y="638454"/>
                </a:cubicBezTo>
                <a:cubicBezTo>
                  <a:pt x="965241" y="474163"/>
                  <a:pt x="924220" y="496121"/>
                  <a:pt x="1115338" y="212446"/>
                </a:cubicBezTo>
                <a:cubicBezTo>
                  <a:pt x="1306455" y="-71228"/>
                  <a:pt x="1384321" y="85849"/>
                  <a:pt x="1457765" y="51279"/>
                </a:cubicBezTo>
                <a:cubicBezTo>
                  <a:pt x="1531209" y="16709"/>
                  <a:pt x="1490851" y="13093"/>
                  <a:pt x="1556003" y="5028"/>
                </a:cubicBezTo>
                <a:close/>
              </a:path>
            </a:pathLst>
          </a:custGeom>
          <a:solidFill>
            <a:srgbClr val="243A5E">
              <a:alpha val="90000"/>
            </a:srgbClr>
          </a:solidFill>
          <a:ln w="25400" cap="flat">
            <a:solidFill>
              <a:srgbClr val="50E6FF"/>
            </a:solidFill>
            <a:prstDash val="solid"/>
            <a:miter/>
          </a:ln>
          <a:effectLst/>
        </p:spPr>
        <p:txBody>
          <a:bodyPr wrap="square" lIns="324000" tIns="0" bIns="180000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50E6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50E6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50E6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50E6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0E6FF"/>
                </a:solidFill>
                <a:effectLst/>
                <a:uLnTx/>
                <a:uFillTx/>
                <a:latin typeface="Segoe UI"/>
                <a:ea typeface="+mn-ea"/>
                <a:cs typeface="+mn-cs"/>
              </a:rPr>
              <a:t>Erin</a:t>
            </a:r>
          </a:p>
        </p:txBody>
      </p:sp>
    </p:spTree>
    <p:extLst>
      <p:ext uri="{BB962C8B-B14F-4D97-AF65-F5344CB8AC3E}">
        <p14:creationId xmlns:p14="http://schemas.microsoft.com/office/powerpoint/2010/main" val="15152431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9078457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Act 4 - Erin Center">
    <p:spTree>
      <p:nvGrpSpPr>
        <p:cNvPr id="1" name=""/>
        <p:cNvGrpSpPr/>
        <p:nvPr/>
      </p:nvGrpSpPr>
      <p:grpSpPr>
        <a:xfrm>
          <a:off x="0" y="0"/>
          <a:ext cx="0" cy="0"/>
          <a:chOff x="0" y="0"/>
          <a:chExt cx="0" cy="0"/>
        </a:xfrm>
      </p:grpSpPr>
      <p:pic>
        <p:nvPicPr>
          <p:cNvPr id="2" name="Picture 1" descr="A person sitting at a table&#10;&#10;Description automatically generated with low confidence">
            <a:extLst>
              <a:ext uri="{FF2B5EF4-FFF2-40B4-BE49-F238E27FC236}">
                <a16:creationId xmlns:a16="http://schemas.microsoft.com/office/drawing/2014/main" id="{25EE0494-E3D3-BA7F-B8D2-FC39B17BE7E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2588" t="9339" r="4473" b="19600"/>
          <a:stretch/>
        </p:blipFill>
        <p:spPr>
          <a:xfrm>
            <a:off x="0" y="0"/>
            <a:ext cx="12192000" cy="6857998"/>
          </a:xfrm>
          <a:prstGeom prst="rect">
            <a:avLst/>
          </a:prstGeom>
        </p:spPr>
      </p:pic>
      <p:sp>
        <p:nvSpPr>
          <p:cNvPr id="5" name="Freeform: Shape 1" descr="Female silhouette medium">
            <a:extLst>
              <a:ext uri="{FF2B5EF4-FFF2-40B4-BE49-F238E27FC236}">
                <a16:creationId xmlns:a16="http://schemas.microsoft.com/office/drawing/2014/main" id="{BC51C208-37B8-2ADD-75EA-3820D56AF1F8}"/>
              </a:ext>
            </a:extLst>
          </p:cNvPr>
          <p:cNvSpPr/>
          <p:nvPr userDrawn="1"/>
        </p:nvSpPr>
        <p:spPr>
          <a:xfrm>
            <a:off x="4771292" y="1055999"/>
            <a:ext cx="2649417" cy="5801999"/>
          </a:xfrm>
          <a:custGeom>
            <a:avLst/>
            <a:gdLst>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304576 w 2649417"/>
              <a:gd name="connsiteY12" fmla="*/ 1701390 h 5798456"/>
              <a:gd name="connsiteX13" fmla="*/ 2288765 w 2649417"/>
              <a:gd name="connsiteY13" fmla="*/ 1925397 h 5798456"/>
              <a:gd name="connsiteX14" fmla="*/ 2286208 w 2649417"/>
              <a:gd name="connsiteY14" fmla="*/ 1929989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304576 w 2649417"/>
              <a:gd name="connsiteY12" fmla="*/ 1701390 h 5798456"/>
              <a:gd name="connsiteX13" fmla="*/ 2288765 w 2649417"/>
              <a:gd name="connsiteY13" fmla="*/ 1925397 h 5798456"/>
              <a:gd name="connsiteX14" fmla="*/ 2022320 w 2649417"/>
              <a:gd name="connsiteY14" fmla="*/ 1752018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151153 w 2649417"/>
              <a:gd name="connsiteY12" fmla="*/ 1590925 h 5798456"/>
              <a:gd name="connsiteX13" fmla="*/ 2288765 w 2649417"/>
              <a:gd name="connsiteY13" fmla="*/ 1925397 h 5798456"/>
              <a:gd name="connsiteX14" fmla="*/ 2022320 w 2649417"/>
              <a:gd name="connsiteY14" fmla="*/ 1752018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151153 w 2649417"/>
              <a:gd name="connsiteY12" fmla="*/ 1590925 h 5798456"/>
              <a:gd name="connsiteX13" fmla="*/ 2043289 w 2649417"/>
              <a:gd name="connsiteY13" fmla="*/ 1630825 h 5798456"/>
              <a:gd name="connsiteX14" fmla="*/ 2022320 w 2649417"/>
              <a:gd name="connsiteY14" fmla="*/ 1752018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151153 w 2649417"/>
              <a:gd name="connsiteY12" fmla="*/ 1590925 h 5798456"/>
              <a:gd name="connsiteX13" fmla="*/ 2043289 w 2649417"/>
              <a:gd name="connsiteY13" fmla="*/ 1630825 h 5798456"/>
              <a:gd name="connsiteX14" fmla="*/ 1844350 w 2649417"/>
              <a:gd name="connsiteY14" fmla="*/ 1635417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151153 w 2649417"/>
              <a:gd name="connsiteY12" fmla="*/ 1590925 h 5798456"/>
              <a:gd name="connsiteX13" fmla="*/ 2043289 w 2649417"/>
              <a:gd name="connsiteY13" fmla="*/ 1630825 h 5798456"/>
              <a:gd name="connsiteX14" fmla="*/ 1905719 w 2649417"/>
              <a:gd name="connsiteY14" fmla="*/ 1647691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151153 w 2649417"/>
              <a:gd name="connsiteY12" fmla="*/ 1590925 h 5798456"/>
              <a:gd name="connsiteX13" fmla="*/ 2018741 w 2649417"/>
              <a:gd name="connsiteY13" fmla="*/ 1594004 h 5798456"/>
              <a:gd name="connsiteX14" fmla="*/ 1905719 w 2649417"/>
              <a:gd name="connsiteY14" fmla="*/ 1647691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108195 w 2649417"/>
              <a:gd name="connsiteY12" fmla="*/ 1486598 h 5798456"/>
              <a:gd name="connsiteX13" fmla="*/ 2018741 w 2649417"/>
              <a:gd name="connsiteY13" fmla="*/ 1594004 h 5798456"/>
              <a:gd name="connsiteX14" fmla="*/ 1905719 w 2649417"/>
              <a:gd name="connsiteY14" fmla="*/ 1647691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19862 w 2649417"/>
              <a:gd name="connsiteY9" fmla="*/ 1612422 h 5798456"/>
              <a:gd name="connsiteX10" fmla="*/ 2218555 w 2649417"/>
              <a:gd name="connsiteY10" fmla="*/ 1389151 h 5798456"/>
              <a:gd name="connsiteX11" fmla="*/ 2108195 w 2649417"/>
              <a:gd name="connsiteY11" fmla="*/ 1486598 h 5798456"/>
              <a:gd name="connsiteX12" fmla="*/ 2018741 w 2649417"/>
              <a:gd name="connsiteY12" fmla="*/ 1594004 h 5798456"/>
              <a:gd name="connsiteX13" fmla="*/ 1905719 w 2649417"/>
              <a:gd name="connsiteY13" fmla="*/ 1647691 h 5798456"/>
              <a:gd name="connsiteX14" fmla="*/ 2434768 w 2649417"/>
              <a:gd name="connsiteY14" fmla="*/ 2025753 h 5798456"/>
              <a:gd name="connsiteX15" fmla="*/ 2576448 w 2649417"/>
              <a:gd name="connsiteY15" fmla="*/ 2314908 h 5798456"/>
              <a:gd name="connsiteX16" fmla="*/ 2518190 w 2649417"/>
              <a:gd name="connsiteY16" fmla="*/ 2800068 h 5798456"/>
              <a:gd name="connsiteX17" fmla="*/ 2506246 w 2649417"/>
              <a:gd name="connsiteY17" fmla="*/ 3309506 h 5798456"/>
              <a:gd name="connsiteX18" fmla="*/ 2494862 w 2649417"/>
              <a:gd name="connsiteY18" fmla="*/ 3470791 h 5798456"/>
              <a:gd name="connsiteX19" fmla="*/ 2443842 w 2649417"/>
              <a:gd name="connsiteY19" fmla="*/ 3683309 h 5798456"/>
              <a:gd name="connsiteX20" fmla="*/ 2483058 w 2649417"/>
              <a:gd name="connsiteY20" fmla="*/ 3893191 h 5798456"/>
              <a:gd name="connsiteX21" fmla="*/ 2429400 w 2649417"/>
              <a:gd name="connsiteY21" fmla="*/ 4015473 h 5798456"/>
              <a:gd name="connsiteX22" fmla="*/ 2489277 w 2649417"/>
              <a:gd name="connsiteY22" fmla="*/ 4442930 h 5798456"/>
              <a:gd name="connsiteX23" fmla="*/ 2566443 w 2649417"/>
              <a:gd name="connsiteY23" fmla="*/ 4880616 h 5798456"/>
              <a:gd name="connsiteX24" fmla="*/ 2649195 w 2649417"/>
              <a:gd name="connsiteY24" fmla="*/ 5111581 h 5798456"/>
              <a:gd name="connsiteX25" fmla="*/ 2613147 w 2649417"/>
              <a:gd name="connsiteY25" fmla="*/ 5311064 h 5798456"/>
              <a:gd name="connsiteX26" fmla="*/ 2618886 w 2649417"/>
              <a:gd name="connsiteY26" fmla="*/ 5413442 h 5798456"/>
              <a:gd name="connsiteX27" fmla="*/ 2628365 w 2649417"/>
              <a:gd name="connsiteY27" fmla="*/ 5686099 h 5798456"/>
              <a:gd name="connsiteX28" fmla="*/ 2635871 w 2649417"/>
              <a:gd name="connsiteY28" fmla="*/ 5798456 h 5798456"/>
              <a:gd name="connsiteX29" fmla="*/ 321897 w 2649417"/>
              <a:gd name="connsiteY29" fmla="*/ 5798456 h 5798456"/>
              <a:gd name="connsiteX30" fmla="*/ 322712 w 2649417"/>
              <a:gd name="connsiteY30" fmla="*/ 5737041 h 5798456"/>
              <a:gd name="connsiteX31" fmla="*/ 325285 w 2649417"/>
              <a:gd name="connsiteY31" fmla="*/ 5503236 h 5798456"/>
              <a:gd name="connsiteX32" fmla="*/ 330744 w 2649417"/>
              <a:gd name="connsiteY32" fmla="*/ 5206998 h 5798456"/>
              <a:gd name="connsiteX33" fmla="*/ 298400 w 2649417"/>
              <a:gd name="connsiteY33" fmla="*/ 5175450 h 5798456"/>
              <a:gd name="connsiteX34" fmla="*/ 244558 w 2649417"/>
              <a:gd name="connsiteY34" fmla="*/ 4860812 h 5798456"/>
              <a:gd name="connsiteX35" fmla="*/ 204392 w 2649417"/>
              <a:gd name="connsiteY35" fmla="*/ 4281657 h 5798456"/>
              <a:gd name="connsiteX36" fmla="*/ 138674 w 2649417"/>
              <a:gd name="connsiteY36" fmla="*/ 3987786 h 5798456"/>
              <a:gd name="connsiteX37" fmla="*/ 4100 w 2649417"/>
              <a:gd name="connsiteY37" fmla="*/ 3684909 h 5798456"/>
              <a:gd name="connsiteX38" fmla="*/ 88746 w 2649417"/>
              <a:gd name="connsiteY38" fmla="*/ 2985784 h 5798456"/>
              <a:gd name="connsiteX39" fmla="*/ 555800 w 2649417"/>
              <a:gd name="connsiteY39" fmla="*/ 1812083 h 5798456"/>
              <a:gd name="connsiteX40" fmla="*/ 756121 w 2649417"/>
              <a:gd name="connsiteY40" fmla="*/ 1665598 h 5798456"/>
              <a:gd name="connsiteX41" fmla="*/ 754437 w 2649417"/>
              <a:gd name="connsiteY41" fmla="*/ 1591975 h 5798456"/>
              <a:gd name="connsiteX42" fmla="*/ 803347 w 2649417"/>
              <a:gd name="connsiteY42" fmla="*/ 1154184 h 5798456"/>
              <a:gd name="connsiteX43" fmla="*/ 863117 w 2649417"/>
              <a:gd name="connsiteY43" fmla="*/ 690142 h 5798456"/>
              <a:gd name="connsiteX44" fmla="*/ 1096927 w 2649417"/>
              <a:gd name="connsiteY44" fmla="*/ 184356 h 5798456"/>
              <a:gd name="connsiteX45" fmla="*/ 1457765 w 2649417"/>
              <a:gd name="connsiteY45" fmla="*/ 47736 h 5798456"/>
              <a:gd name="connsiteX46" fmla="*/ 1556003 w 2649417"/>
              <a:gd name="connsiteY46"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218555 w 2649417"/>
              <a:gd name="connsiteY9" fmla="*/ 1389151 h 5798456"/>
              <a:gd name="connsiteX10" fmla="*/ 2108195 w 2649417"/>
              <a:gd name="connsiteY10" fmla="*/ 1486598 h 5798456"/>
              <a:gd name="connsiteX11" fmla="*/ 2018741 w 2649417"/>
              <a:gd name="connsiteY11" fmla="*/ 1594004 h 5798456"/>
              <a:gd name="connsiteX12" fmla="*/ 1905719 w 2649417"/>
              <a:gd name="connsiteY12" fmla="*/ 1647691 h 5798456"/>
              <a:gd name="connsiteX13" fmla="*/ 2434768 w 2649417"/>
              <a:gd name="connsiteY13" fmla="*/ 2025753 h 5798456"/>
              <a:gd name="connsiteX14" fmla="*/ 2576448 w 2649417"/>
              <a:gd name="connsiteY14" fmla="*/ 2314908 h 5798456"/>
              <a:gd name="connsiteX15" fmla="*/ 2518190 w 2649417"/>
              <a:gd name="connsiteY15" fmla="*/ 2800068 h 5798456"/>
              <a:gd name="connsiteX16" fmla="*/ 2506246 w 2649417"/>
              <a:gd name="connsiteY16" fmla="*/ 3309506 h 5798456"/>
              <a:gd name="connsiteX17" fmla="*/ 2494862 w 2649417"/>
              <a:gd name="connsiteY17" fmla="*/ 3470791 h 5798456"/>
              <a:gd name="connsiteX18" fmla="*/ 2443842 w 2649417"/>
              <a:gd name="connsiteY18" fmla="*/ 3683309 h 5798456"/>
              <a:gd name="connsiteX19" fmla="*/ 2483058 w 2649417"/>
              <a:gd name="connsiteY19" fmla="*/ 3893191 h 5798456"/>
              <a:gd name="connsiteX20" fmla="*/ 2429400 w 2649417"/>
              <a:gd name="connsiteY20" fmla="*/ 4015473 h 5798456"/>
              <a:gd name="connsiteX21" fmla="*/ 2489277 w 2649417"/>
              <a:gd name="connsiteY21" fmla="*/ 4442930 h 5798456"/>
              <a:gd name="connsiteX22" fmla="*/ 2566443 w 2649417"/>
              <a:gd name="connsiteY22" fmla="*/ 4880616 h 5798456"/>
              <a:gd name="connsiteX23" fmla="*/ 2649195 w 2649417"/>
              <a:gd name="connsiteY23" fmla="*/ 5111581 h 5798456"/>
              <a:gd name="connsiteX24" fmla="*/ 2613147 w 2649417"/>
              <a:gd name="connsiteY24" fmla="*/ 5311064 h 5798456"/>
              <a:gd name="connsiteX25" fmla="*/ 2618886 w 2649417"/>
              <a:gd name="connsiteY25" fmla="*/ 5413442 h 5798456"/>
              <a:gd name="connsiteX26" fmla="*/ 2628365 w 2649417"/>
              <a:gd name="connsiteY26" fmla="*/ 5686099 h 5798456"/>
              <a:gd name="connsiteX27" fmla="*/ 2635871 w 2649417"/>
              <a:gd name="connsiteY27" fmla="*/ 5798456 h 5798456"/>
              <a:gd name="connsiteX28" fmla="*/ 321897 w 2649417"/>
              <a:gd name="connsiteY28" fmla="*/ 5798456 h 5798456"/>
              <a:gd name="connsiteX29" fmla="*/ 322712 w 2649417"/>
              <a:gd name="connsiteY29" fmla="*/ 5737041 h 5798456"/>
              <a:gd name="connsiteX30" fmla="*/ 325285 w 2649417"/>
              <a:gd name="connsiteY30" fmla="*/ 5503236 h 5798456"/>
              <a:gd name="connsiteX31" fmla="*/ 330744 w 2649417"/>
              <a:gd name="connsiteY31" fmla="*/ 5206998 h 5798456"/>
              <a:gd name="connsiteX32" fmla="*/ 298400 w 2649417"/>
              <a:gd name="connsiteY32" fmla="*/ 5175450 h 5798456"/>
              <a:gd name="connsiteX33" fmla="*/ 244558 w 2649417"/>
              <a:gd name="connsiteY33" fmla="*/ 4860812 h 5798456"/>
              <a:gd name="connsiteX34" fmla="*/ 204392 w 2649417"/>
              <a:gd name="connsiteY34" fmla="*/ 4281657 h 5798456"/>
              <a:gd name="connsiteX35" fmla="*/ 138674 w 2649417"/>
              <a:gd name="connsiteY35" fmla="*/ 3987786 h 5798456"/>
              <a:gd name="connsiteX36" fmla="*/ 4100 w 2649417"/>
              <a:gd name="connsiteY36" fmla="*/ 3684909 h 5798456"/>
              <a:gd name="connsiteX37" fmla="*/ 88746 w 2649417"/>
              <a:gd name="connsiteY37" fmla="*/ 2985784 h 5798456"/>
              <a:gd name="connsiteX38" fmla="*/ 555800 w 2649417"/>
              <a:gd name="connsiteY38" fmla="*/ 1812083 h 5798456"/>
              <a:gd name="connsiteX39" fmla="*/ 756121 w 2649417"/>
              <a:gd name="connsiteY39" fmla="*/ 1665598 h 5798456"/>
              <a:gd name="connsiteX40" fmla="*/ 754437 w 2649417"/>
              <a:gd name="connsiteY40" fmla="*/ 1591975 h 5798456"/>
              <a:gd name="connsiteX41" fmla="*/ 803347 w 2649417"/>
              <a:gd name="connsiteY41" fmla="*/ 1154184 h 5798456"/>
              <a:gd name="connsiteX42" fmla="*/ 863117 w 2649417"/>
              <a:gd name="connsiteY42" fmla="*/ 690142 h 5798456"/>
              <a:gd name="connsiteX43" fmla="*/ 1096927 w 2649417"/>
              <a:gd name="connsiteY43" fmla="*/ 184356 h 5798456"/>
              <a:gd name="connsiteX44" fmla="*/ 1457765 w 2649417"/>
              <a:gd name="connsiteY44" fmla="*/ 47736 h 5798456"/>
              <a:gd name="connsiteX45" fmla="*/ 1556003 w 2649417"/>
              <a:gd name="connsiteY45"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218555 w 2649417"/>
              <a:gd name="connsiteY8" fmla="*/ 1389151 h 5798456"/>
              <a:gd name="connsiteX9" fmla="*/ 2108195 w 2649417"/>
              <a:gd name="connsiteY9" fmla="*/ 1486598 h 5798456"/>
              <a:gd name="connsiteX10" fmla="*/ 2018741 w 2649417"/>
              <a:gd name="connsiteY10" fmla="*/ 1594004 h 5798456"/>
              <a:gd name="connsiteX11" fmla="*/ 1905719 w 2649417"/>
              <a:gd name="connsiteY11" fmla="*/ 1647691 h 5798456"/>
              <a:gd name="connsiteX12" fmla="*/ 2434768 w 2649417"/>
              <a:gd name="connsiteY12" fmla="*/ 2025753 h 5798456"/>
              <a:gd name="connsiteX13" fmla="*/ 2576448 w 2649417"/>
              <a:gd name="connsiteY13" fmla="*/ 2314908 h 5798456"/>
              <a:gd name="connsiteX14" fmla="*/ 2518190 w 2649417"/>
              <a:gd name="connsiteY14" fmla="*/ 2800068 h 5798456"/>
              <a:gd name="connsiteX15" fmla="*/ 2506246 w 2649417"/>
              <a:gd name="connsiteY15" fmla="*/ 3309506 h 5798456"/>
              <a:gd name="connsiteX16" fmla="*/ 2494862 w 2649417"/>
              <a:gd name="connsiteY16" fmla="*/ 3470791 h 5798456"/>
              <a:gd name="connsiteX17" fmla="*/ 2443842 w 2649417"/>
              <a:gd name="connsiteY17" fmla="*/ 3683309 h 5798456"/>
              <a:gd name="connsiteX18" fmla="*/ 2483058 w 2649417"/>
              <a:gd name="connsiteY18" fmla="*/ 3893191 h 5798456"/>
              <a:gd name="connsiteX19" fmla="*/ 2429400 w 2649417"/>
              <a:gd name="connsiteY19" fmla="*/ 4015473 h 5798456"/>
              <a:gd name="connsiteX20" fmla="*/ 2489277 w 2649417"/>
              <a:gd name="connsiteY20" fmla="*/ 4442930 h 5798456"/>
              <a:gd name="connsiteX21" fmla="*/ 2566443 w 2649417"/>
              <a:gd name="connsiteY21" fmla="*/ 4880616 h 5798456"/>
              <a:gd name="connsiteX22" fmla="*/ 2649195 w 2649417"/>
              <a:gd name="connsiteY22" fmla="*/ 5111581 h 5798456"/>
              <a:gd name="connsiteX23" fmla="*/ 2613147 w 2649417"/>
              <a:gd name="connsiteY23" fmla="*/ 5311064 h 5798456"/>
              <a:gd name="connsiteX24" fmla="*/ 2618886 w 2649417"/>
              <a:gd name="connsiteY24" fmla="*/ 5413442 h 5798456"/>
              <a:gd name="connsiteX25" fmla="*/ 2628365 w 2649417"/>
              <a:gd name="connsiteY25" fmla="*/ 5686099 h 5798456"/>
              <a:gd name="connsiteX26" fmla="*/ 2635871 w 2649417"/>
              <a:gd name="connsiteY26" fmla="*/ 5798456 h 5798456"/>
              <a:gd name="connsiteX27" fmla="*/ 321897 w 2649417"/>
              <a:gd name="connsiteY27" fmla="*/ 5798456 h 5798456"/>
              <a:gd name="connsiteX28" fmla="*/ 322712 w 2649417"/>
              <a:gd name="connsiteY28" fmla="*/ 5737041 h 5798456"/>
              <a:gd name="connsiteX29" fmla="*/ 325285 w 2649417"/>
              <a:gd name="connsiteY29" fmla="*/ 5503236 h 5798456"/>
              <a:gd name="connsiteX30" fmla="*/ 330744 w 2649417"/>
              <a:gd name="connsiteY30" fmla="*/ 5206998 h 5798456"/>
              <a:gd name="connsiteX31" fmla="*/ 298400 w 2649417"/>
              <a:gd name="connsiteY31" fmla="*/ 5175450 h 5798456"/>
              <a:gd name="connsiteX32" fmla="*/ 244558 w 2649417"/>
              <a:gd name="connsiteY32" fmla="*/ 4860812 h 5798456"/>
              <a:gd name="connsiteX33" fmla="*/ 204392 w 2649417"/>
              <a:gd name="connsiteY33" fmla="*/ 4281657 h 5798456"/>
              <a:gd name="connsiteX34" fmla="*/ 138674 w 2649417"/>
              <a:gd name="connsiteY34" fmla="*/ 3987786 h 5798456"/>
              <a:gd name="connsiteX35" fmla="*/ 4100 w 2649417"/>
              <a:gd name="connsiteY35" fmla="*/ 3684909 h 5798456"/>
              <a:gd name="connsiteX36" fmla="*/ 88746 w 2649417"/>
              <a:gd name="connsiteY36" fmla="*/ 2985784 h 5798456"/>
              <a:gd name="connsiteX37" fmla="*/ 555800 w 2649417"/>
              <a:gd name="connsiteY37" fmla="*/ 1812083 h 5798456"/>
              <a:gd name="connsiteX38" fmla="*/ 756121 w 2649417"/>
              <a:gd name="connsiteY38" fmla="*/ 1665598 h 5798456"/>
              <a:gd name="connsiteX39" fmla="*/ 754437 w 2649417"/>
              <a:gd name="connsiteY39" fmla="*/ 1591975 h 5798456"/>
              <a:gd name="connsiteX40" fmla="*/ 803347 w 2649417"/>
              <a:gd name="connsiteY40" fmla="*/ 1154184 h 5798456"/>
              <a:gd name="connsiteX41" fmla="*/ 863117 w 2649417"/>
              <a:gd name="connsiteY41" fmla="*/ 690142 h 5798456"/>
              <a:gd name="connsiteX42" fmla="*/ 1096927 w 2649417"/>
              <a:gd name="connsiteY42" fmla="*/ 184356 h 5798456"/>
              <a:gd name="connsiteX43" fmla="*/ 1457765 w 2649417"/>
              <a:gd name="connsiteY43" fmla="*/ 47736 h 5798456"/>
              <a:gd name="connsiteX44" fmla="*/ 1556003 w 2649417"/>
              <a:gd name="connsiteY44"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262726 w 2649417"/>
              <a:gd name="connsiteY6" fmla="*/ 1401268 h 5798456"/>
              <a:gd name="connsiteX7" fmla="*/ 2218555 w 2649417"/>
              <a:gd name="connsiteY7" fmla="*/ 1389151 h 5798456"/>
              <a:gd name="connsiteX8" fmla="*/ 2108195 w 2649417"/>
              <a:gd name="connsiteY8" fmla="*/ 1486598 h 5798456"/>
              <a:gd name="connsiteX9" fmla="*/ 2018741 w 2649417"/>
              <a:gd name="connsiteY9" fmla="*/ 1594004 h 5798456"/>
              <a:gd name="connsiteX10" fmla="*/ 1905719 w 2649417"/>
              <a:gd name="connsiteY10" fmla="*/ 1647691 h 5798456"/>
              <a:gd name="connsiteX11" fmla="*/ 2434768 w 2649417"/>
              <a:gd name="connsiteY11" fmla="*/ 2025753 h 5798456"/>
              <a:gd name="connsiteX12" fmla="*/ 2576448 w 2649417"/>
              <a:gd name="connsiteY12" fmla="*/ 2314908 h 5798456"/>
              <a:gd name="connsiteX13" fmla="*/ 2518190 w 2649417"/>
              <a:gd name="connsiteY13" fmla="*/ 2800068 h 5798456"/>
              <a:gd name="connsiteX14" fmla="*/ 2506246 w 2649417"/>
              <a:gd name="connsiteY14" fmla="*/ 3309506 h 5798456"/>
              <a:gd name="connsiteX15" fmla="*/ 2494862 w 2649417"/>
              <a:gd name="connsiteY15" fmla="*/ 3470791 h 5798456"/>
              <a:gd name="connsiteX16" fmla="*/ 2443842 w 2649417"/>
              <a:gd name="connsiteY16" fmla="*/ 3683309 h 5798456"/>
              <a:gd name="connsiteX17" fmla="*/ 2483058 w 2649417"/>
              <a:gd name="connsiteY17" fmla="*/ 3893191 h 5798456"/>
              <a:gd name="connsiteX18" fmla="*/ 2429400 w 2649417"/>
              <a:gd name="connsiteY18" fmla="*/ 4015473 h 5798456"/>
              <a:gd name="connsiteX19" fmla="*/ 2489277 w 2649417"/>
              <a:gd name="connsiteY19" fmla="*/ 4442930 h 5798456"/>
              <a:gd name="connsiteX20" fmla="*/ 2566443 w 2649417"/>
              <a:gd name="connsiteY20" fmla="*/ 4880616 h 5798456"/>
              <a:gd name="connsiteX21" fmla="*/ 2649195 w 2649417"/>
              <a:gd name="connsiteY21" fmla="*/ 5111581 h 5798456"/>
              <a:gd name="connsiteX22" fmla="*/ 2613147 w 2649417"/>
              <a:gd name="connsiteY22" fmla="*/ 5311064 h 5798456"/>
              <a:gd name="connsiteX23" fmla="*/ 2618886 w 2649417"/>
              <a:gd name="connsiteY23" fmla="*/ 5413442 h 5798456"/>
              <a:gd name="connsiteX24" fmla="*/ 2628365 w 2649417"/>
              <a:gd name="connsiteY24" fmla="*/ 5686099 h 5798456"/>
              <a:gd name="connsiteX25" fmla="*/ 2635871 w 2649417"/>
              <a:gd name="connsiteY25" fmla="*/ 5798456 h 5798456"/>
              <a:gd name="connsiteX26" fmla="*/ 321897 w 2649417"/>
              <a:gd name="connsiteY26" fmla="*/ 5798456 h 5798456"/>
              <a:gd name="connsiteX27" fmla="*/ 322712 w 2649417"/>
              <a:gd name="connsiteY27" fmla="*/ 5737041 h 5798456"/>
              <a:gd name="connsiteX28" fmla="*/ 325285 w 2649417"/>
              <a:gd name="connsiteY28" fmla="*/ 5503236 h 5798456"/>
              <a:gd name="connsiteX29" fmla="*/ 330744 w 2649417"/>
              <a:gd name="connsiteY29" fmla="*/ 5206998 h 5798456"/>
              <a:gd name="connsiteX30" fmla="*/ 298400 w 2649417"/>
              <a:gd name="connsiteY30" fmla="*/ 5175450 h 5798456"/>
              <a:gd name="connsiteX31" fmla="*/ 244558 w 2649417"/>
              <a:gd name="connsiteY31" fmla="*/ 4860812 h 5798456"/>
              <a:gd name="connsiteX32" fmla="*/ 204392 w 2649417"/>
              <a:gd name="connsiteY32" fmla="*/ 4281657 h 5798456"/>
              <a:gd name="connsiteX33" fmla="*/ 138674 w 2649417"/>
              <a:gd name="connsiteY33" fmla="*/ 3987786 h 5798456"/>
              <a:gd name="connsiteX34" fmla="*/ 4100 w 2649417"/>
              <a:gd name="connsiteY34" fmla="*/ 3684909 h 5798456"/>
              <a:gd name="connsiteX35" fmla="*/ 88746 w 2649417"/>
              <a:gd name="connsiteY35" fmla="*/ 2985784 h 5798456"/>
              <a:gd name="connsiteX36" fmla="*/ 555800 w 2649417"/>
              <a:gd name="connsiteY36" fmla="*/ 1812083 h 5798456"/>
              <a:gd name="connsiteX37" fmla="*/ 756121 w 2649417"/>
              <a:gd name="connsiteY37" fmla="*/ 1665598 h 5798456"/>
              <a:gd name="connsiteX38" fmla="*/ 754437 w 2649417"/>
              <a:gd name="connsiteY38" fmla="*/ 1591975 h 5798456"/>
              <a:gd name="connsiteX39" fmla="*/ 803347 w 2649417"/>
              <a:gd name="connsiteY39" fmla="*/ 1154184 h 5798456"/>
              <a:gd name="connsiteX40" fmla="*/ 863117 w 2649417"/>
              <a:gd name="connsiteY40" fmla="*/ 690142 h 5798456"/>
              <a:gd name="connsiteX41" fmla="*/ 1096927 w 2649417"/>
              <a:gd name="connsiteY41" fmla="*/ 184356 h 5798456"/>
              <a:gd name="connsiteX42" fmla="*/ 1457765 w 2649417"/>
              <a:gd name="connsiteY42" fmla="*/ 47736 h 5798456"/>
              <a:gd name="connsiteX43" fmla="*/ 1556003 w 2649417"/>
              <a:gd name="connsiteY43"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262726 w 2649417"/>
              <a:gd name="connsiteY5" fmla="*/ 1401268 h 5798456"/>
              <a:gd name="connsiteX6" fmla="*/ 2218555 w 2649417"/>
              <a:gd name="connsiteY6" fmla="*/ 1389151 h 5798456"/>
              <a:gd name="connsiteX7" fmla="*/ 2108195 w 2649417"/>
              <a:gd name="connsiteY7" fmla="*/ 1486598 h 5798456"/>
              <a:gd name="connsiteX8" fmla="*/ 2018741 w 2649417"/>
              <a:gd name="connsiteY8" fmla="*/ 1594004 h 5798456"/>
              <a:gd name="connsiteX9" fmla="*/ 1905719 w 2649417"/>
              <a:gd name="connsiteY9" fmla="*/ 1647691 h 5798456"/>
              <a:gd name="connsiteX10" fmla="*/ 2434768 w 2649417"/>
              <a:gd name="connsiteY10" fmla="*/ 2025753 h 5798456"/>
              <a:gd name="connsiteX11" fmla="*/ 2576448 w 2649417"/>
              <a:gd name="connsiteY11" fmla="*/ 2314908 h 5798456"/>
              <a:gd name="connsiteX12" fmla="*/ 2518190 w 2649417"/>
              <a:gd name="connsiteY12" fmla="*/ 2800068 h 5798456"/>
              <a:gd name="connsiteX13" fmla="*/ 2506246 w 2649417"/>
              <a:gd name="connsiteY13" fmla="*/ 3309506 h 5798456"/>
              <a:gd name="connsiteX14" fmla="*/ 2494862 w 2649417"/>
              <a:gd name="connsiteY14" fmla="*/ 3470791 h 5798456"/>
              <a:gd name="connsiteX15" fmla="*/ 2443842 w 2649417"/>
              <a:gd name="connsiteY15" fmla="*/ 3683309 h 5798456"/>
              <a:gd name="connsiteX16" fmla="*/ 2483058 w 2649417"/>
              <a:gd name="connsiteY16" fmla="*/ 3893191 h 5798456"/>
              <a:gd name="connsiteX17" fmla="*/ 2429400 w 2649417"/>
              <a:gd name="connsiteY17" fmla="*/ 4015473 h 5798456"/>
              <a:gd name="connsiteX18" fmla="*/ 2489277 w 2649417"/>
              <a:gd name="connsiteY18" fmla="*/ 4442930 h 5798456"/>
              <a:gd name="connsiteX19" fmla="*/ 2566443 w 2649417"/>
              <a:gd name="connsiteY19" fmla="*/ 4880616 h 5798456"/>
              <a:gd name="connsiteX20" fmla="*/ 2649195 w 2649417"/>
              <a:gd name="connsiteY20" fmla="*/ 5111581 h 5798456"/>
              <a:gd name="connsiteX21" fmla="*/ 2613147 w 2649417"/>
              <a:gd name="connsiteY21" fmla="*/ 5311064 h 5798456"/>
              <a:gd name="connsiteX22" fmla="*/ 2618886 w 2649417"/>
              <a:gd name="connsiteY22" fmla="*/ 5413442 h 5798456"/>
              <a:gd name="connsiteX23" fmla="*/ 2628365 w 2649417"/>
              <a:gd name="connsiteY23" fmla="*/ 5686099 h 5798456"/>
              <a:gd name="connsiteX24" fmla="*/ 2635871 w 2649417"/>
              <a:gd name="connsiteY24" fmla="*/ 5798456 h 5798456"/>
              <a:gd name="connsiteX25" fmla="*/ 321897 w 2649417"/>
              <a:gd name="connsiteY25" fmla="*/ 5798456 h 5798456"/>
              <a:gd name="connsiteX26" fmla="*/ 322712 w 2649417"/>
              <a:gd name="connsiteY26" fmla="*/ 5737041 h 5798456"/>
              <a:gd name="connsiteX27" fmla="*/ 325285 w 2649417"/>
              <a:gd name="connsiteY27" fmla="*/ 5503236 h 5798456"/>
              <a:gd name="connsiteX28" fmla="*/ 330744 w 2649417"/>
              <a:gd name="connsiteY28" fmla="*/ 5206998 h 5798456"/>
              <a:gd name="connsiteX29" fmla="*/ 298400 w 2649417"/>
              <a:gd name="connsiteY29" fmla="*/ 5175450 h 5798456"/>
              <a:gd name="connsiteX30" fmla="*/ 244558 w 2649417"/>
              <a:gd name="connsiteY30" fmla="*/ 4860812 h 5798456"/>
              <a:gd name="connsiteX31" fmla="*/ 204392 w 2649417"/>
              <a:gd name="connsiteY31" fmla="*/ 4281657 h 5798456"/>
              <a:gd name="connsiteX32" fmla="*/ 138674 w 2649417"/>
              <a:gd name="connsiteY32" fmla="*/ 3987786 h 5798456"/>
              <a:gd name="connsiteX33" fmla="*/ 4100 w 2649417"/>
              <a:gd name="connsiteY33" fmla="*/ 3684909 h 5798456"/>
              <a:gd name="connsiteX34" fmla="*/ 88746 w 2649417"/>
              <a:gd name="connsiteY34" fmla="*/ 2985784 h 5798456"/>
              <a:gd name="connsiteX35" fmla="*/ 555800 w 2649417"/>
              <a:gd name="connsiteY35" fmla="*/ 1812083 h 5798456"/>
              <a:gd name="connsiteX36" fmla="*/ 756121 w 2649417"/>
              <a:gd name="connsiteY36" fmla="*/ 1665598 h 5798456"/>
              <a:gd name="connsiteX37" fmla="*/ 754437 w 2649417"/>
              <a:gd name="connsiteY37" fmla="*/ 1591975 h 5798456"/>
              <a:gd name="connsiteX38" fmla="*/ 803347 w 2649417"/>
              <a:gd name="connsiteY38" fmla="*/ 1154184 h 5798456"/>
              <a:gd name="connsiteX39" fmla="*/ 863117 w 2649417"/>
              <a:gd name="connsiteY39" fmla="*/ 690142 h 5798456"/>
              <a:gd name="connsiteX40" fmla="*/ 1096927 w 2649417"/>
              <a:gd name="connsiteY40" fmla="*/ 184356 h 5798456"/>
              <a:gd name="connsiteX41" fmla="*/ 1457765 w 2649417"/>
              <a:gd name="connsiteY41" fmla="*/ 47736 h 5798456"/>
              <a:gd name="connsiteX42" fmla="*/ 1556003 w 2649417"/>
              <a:gd name="connsiteY42"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262726 w 2649417"/>
              <a:gd name="connsiteY4" fmla="*/ 1401268 h 5798456"/>
              <a:gd name="connsiteX5" fmla="*/ 2218555 w 2649417"/>
              <a:gd name="connsiteY5" fmla="*/ 1389151 h 5798456"/>
              <a:gd name="connsiteX6" fmla="*/ 2108195 w 2649417"/>
              <a:gd name="connsiteY6" fmla="*/ 1486598 h 5798456"/>
              <a:gd name="connsiteX7" fmla="*/ 2018741 w 2649417"/>
              <a:gd name="connsiteY7" fmla="*/ 1594004 h 5798456"/>
              <a:gd name="connsiteX8" fmla="*/ 1905719 w 2649417"/>
              <a:gd name="connsiteY8" fmla="*/ 1647691 h 5798456"/>
              <a:gd name="connsiteX9" fmla="*/ 2434768 w 2649417"/>
              <a:gd name="connsiteY9" fmla="*/ 2025753 h 5798456"/>
              <a:gd name="connsiteX10" fmla="*/ 2576448 w 2649417"/>
              <a:gd name="connsiteY10" fmla="*/ 2314908 h 5798456"/>
              <a:gd name="connsiteX11" fmla="*/ 2518190 w 2649417"/>
              <a:gd name="connsiteY11" fmla="*/ 2800068 h 5798456"/>
              <a:gd name="connsiteX12" fmla="*/ 2506246 w 2649417"/>
              <a:gd name="connsiteY12" fmla="*/ 3309506 h 5798456"/>
              <a:gd name="connsiteX13" fmla="*/ 2494862 w 2649417"/>
              <a:gd name="connsiteY13" fmla="*/ 3470791 h 5798456"/>
              <a:gd name="connsiteX14" fmla="*/ 2443842 w 2649417"/>
              <a:gd name="connsiteY14" fmla="*/ 3683309 h 5798456"/>
              <a:gd name="connsiteX15" fmla="*/ 2483058 w 2649417"/>
              <a:gd name="connsiteY15" fmla="*/ 3893191 h 5798456"/>
              <a:gd name="connsiteX16" fmla="*/ 2429400 w 2649417"/>
              <a:gd name="connsiteY16" fmla="*/ 4015473 h 5798456"/>
              <a:gd name="connsiteX17" fmla="*/ 2489277 w 2649417"/>
              <a:gd name="connsiteY17" fmla="*/ 4442930 h 5798456"/>
              <a:gd name="connsiteX18" fmla="*/ 2566443 w 2649417"/>
              <a:gd name="connsiteY18" fmla="*/ 4880616 h 5798456"/>
              <a:gd name="connsiteX19" fmla="*/ 2649195 w 2649417"/>
              <a:gd name="connsiteY19" fmla="*/ 5111581 h 5798456"/>
              <a:gd name="connsiteX20" fmla="*/ 2613147 w 2649417"/>
              <a:gd name="connsiteY20" fmla="*/ 5311064 h 5798456"/>
              <a:gd name="connsiteX21" fmla="*/ 2618886 w 2649417"/>
              <a:gd name="connsiteY21" fmla="*/ 5413442 h 5798456"/>
              <a:gd name="connsiteX22" fmla="*/ 2628365 w 2649417"/>
              <a:gd name="connsiteY22" fmla="*/ 5686099 h 5798456"/>
              <a:gd name="connsiteX23" fmla="*/ 2635871 w 2649417"/>
              <a:gd name="connsiteY23" fmla="*/ 5798456 h 5798456"/>
              <a:gd name="connsiteX24" fmla="*/ 321897 w 2649417"/>
              <a:gd name="connsiteY24" fmla="*/ 5798456 h 5798456"/>
              <a:gd name="connsiteX25" fmla="*/ 322712 w 2649417"/>
              <a:gd name="connsiteY25" fmla="*/ 5737041 h 5798456"/>
              <a:gd name="connsiteX26" fmla="*/ 325285 w 2649417"/>
              <a:gd name="connsiteY26" fmla="*/ 5503236 h 5798456"/>
              <a:gd name="connsiteX27" fmla="*/ 330744 w 2649417"/>
              <a:gd name="connsiteY27" fmla="*/ 5206998 h 5798456"/>
              <a:gd name="connsiteX28" fmla="*/ 298400 w 2649417"/>
              <a:gd name="connsiteY28" fmla="*/ 5175450 h 5798456"/>
              <a:gd name="connsiteX29" fmla="*/ 244558 w 2649417"/>
              <a:gd name="connsiteY29" fmla="*/ 4860812 h 5798456"/>
              <a:gd name="connsiteX30" fmla="*/ 204392 w 2649417"/>
              <a:gd name="connsiteY30" fmla="*/ 4281657 h 5798456"/>
              <a:gd name="connsiteX31" fmla="*/ 138674 w 2649417"/>
              <a:gd name="connsiteY31" fmla="*/ 3987786 h 5798456"/>
              <a:gd name="connsiteX32" fmla="*/ 4100 w 2649417"/>
              <a:gd name="connsiteY32" fmla="*/ 3684909 h 5798456"/>
              <a:gd name="connsiteX33" fmla="*/ 88746 w 2649417"/>
              <a:gd name="connsiteY33" fmla="*/ 2985784 h 5798456"/>
              <a:gd name="connsiteX34" fmla="*/ 555800 w 2649417"/>
              <a:gd name="connsiteY34" fmla="*/ 1812083 h 5798456"/>
              <a:gd name="connsiteX35" fmla="*/ 756121 w 2649417"/>
              <a:gd name="connsiteY35" fmla="*/ 1665598 h 5798456"/>
              <a:gd name="connsiteX36" fmla="*/ 754437 w 2649417"/>
              <a:gd name="connsiteY36" fmla="*/ 1591975 h 5798456"/>
              <a:gd name="connsiteX37" fmla="*/ 803347 w 2649417"/>
              <a:gd name="connsiteY37" fmla="*/ 1154184 h 5798456"/>
              <a:gd name="connsiteX38" fmla="*/ 863117 w 2649417"/>
              <a:gd name="connsiteY38" fmla="*/ 690142 h 5798456"/>
              <a:gd name="connsiteX39" fmla="*/ 1096927 w 2649417"/>
              <a:gd name="connsiteY39" fmla="*/ 184356 h 5798456"/>
              <a:gd name="connsiteX40" fmla="*/ 1457765 w 2649417"/>
              <a:gd name="connsiteY40" fmla="*/ 47736 h 5798456"/>
              <a:gd name="connsiteX41" fmla="*/ 1556003 w 2649417"/>
              <a:gd name="connsiteY41"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218555 w 2649417"/>
              <a:gd name="connsiteY4" fmla="*/ 1389151 h 5798456"/>
              <a:gd name="connsiteX5" fmla="*/ 2108195 w 2649417"/>
              <a:gd name="connsiteY5" fmla="*/ 1486598 h 5798456"/>
              <a:gd name="connsiteX6" fmla="*/ 2018741 w 2649417"/>
              <a:gd name="connsiteY6" fmla="*/ 1594004 h 5798456"/>
              <a:gd name="connsiteX7" fmla="*/ 1905719 w 2649417"/>
              <a:gd name="connsiteY7" fmla="*/ 1647691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2108195 w 2649417"/>
              <a:gd name="connsiteY5" fmla="*/ 1486598 h 5798456"/>
              <a:gd name="connsiteX6" fmla="*/ 2018741 w 2649417"/>
              <a:gd name="connsiteY6" fmla="*/ 1594004 h 5798456"/>
              <a:gd name="connsiteX7" fmla="*/ 1905719 w 2649417"/>
              <a:gd name="connsiteY7" fmla="*/ 1647691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2059100 w 2649417"/>
              <a:gd name="connsiteY5" fmla="*/ 1216573 h 5798456"/>
              <a:gd name="connsiteX6" fmla="*/ 2018741 w 2649417"/>
              <a:gd name="connsiteY6" fmla="*/ 1594004 h 5798456"/>
              <a:gd name="connsiteX7" fmla="*/ 1905719 w 2649417"/>
              <a:gd name="connsiteY7" fmla="*/ 1647691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2059100 w 2649417"/>
              <a:gd name="connsiteY5" fmla="*/ 1216573 h 5798456"/>
              <a:gd name="connsiteX6" fmla="*/ 1975783 w 2649417"/>
              <a:gd name="connsiteY6" fmla="*/ 1416033 h 5798456"/>
              <a:gd name="connsiteX7" fmla="*/ 1905719 w 2649417"/>
              <a:gd name="connsiteY7" fmla="*/ 1647691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2059100 w 2649417"/>
              <a:gd name="connsiteY5" fmla="*/ 1216573 h 5798456"/>
              <a:gd name="connsiteX6" fmla="*/ 1975783 w 2649417"/>
              <a:gd name="connsiteY6" fmla="*/ 1416033 h 5798456"/>
              <a:gd name="connsiteX7" fmla="*/ 1844350 w 2649417"/>
              <a:gd name="connsiteY7" fmla="*/ 1598595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2059100 w 2649417"/>
              <a:gd name="connsiteY5" fmla="*/ 1216573 h 5798456"/>
              <a:gd name="connsiteX6" fmla="*/ 1859182 w 2649417"/>
              <a:gd name="connsiteY6" fmla="*/ 1422170 h 5798456"/>
              <a:gd name="connsiteX7" fmla="*/ 1844350 w 2649417"/>
              <a:gd name="connsiteY7" fmla="*/ 1598595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1991594 w 2649417"/>
              <a:gd name="connsiteY5" fmla="*/ 1327037 h 5798456"/>
              <a:gd name="connsiteX6" fmla="*/ 1859182 w 2649417"/>
              <a:gd name="connsiteY6" fmla="*/ 1422170 h 5798456"/>
              <a:gd name="connsiteX7" fmla="*/ 1844350 w 2649417"/>
              <a:gd name="connsiteY7" fmla="*/ 1598595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1991594 w 2649417"/>
              <a:gd name="connsiteY5" fmla="*/ 1327037 h 5798456"/>
              <a:gd name="connsiteX6" fmla="*/ 1957372 w 2649417"/>
              <a:gd name="connsiteY6" fmla="*/ 1477402 h 5798456"/>
              <a:gd name="connsiteX7" fmla="*/ 1844350 w 2649417"/>
              <a:gd name="connsiteY7" fmla="*/ 1598595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2040689 w 2649417"/>
              <a:gd name="connsiteY5" fmla="*/ 1339311 h 5798456"/>
              <a:gd name="connsiteX6" fmla="*/ 1957372 w 2649417"/>
              <a:gd name="connsiteY6" fmla="*/ 1477402 h 5798456"/>
              <a:gd name="connsiteX7" fmla="*/ 1844350 w 2649417"/>
              <a:gd name="connsiteY7" fmla="*/ 1598595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5028 h 5801999"/>
              <a:gd name="connsiteX1" fmla="*/ 1631805 w 2649417"/>
              <a:gd name="connsiteY1" fmla="*/ 9533 h 5801999"/>
              <a:gd name="connsiteX2" fmla="*/ 1969098 w 2649417"/>
              <a:gd name="connsiteY2" fmla="*/ 103734 h 5801999"/>
              <a:gd name="connsiteX3" fmla="*/ 2197683 w 2649417"/>
              <a:gd name="connsiteY3" fmla="*/ 922958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754437 w 2649417"/>
              <a:gd name="connsiteY35" fmla="*/ 1595518 h 5801999"/>
              <a:gd name="connsiteX36" fmla="*/ 803347 w 2649417"/>
              <a:gd name="connsiteY36" fmla="*/ 1157727 h 5801999"/>
              <a:gd name="connsiteX37" fmla="*/ 863117 w 2649417"/>
              <a:gd name="connsiteY37" fmla="*/ 693685 h 5801999"/>
              <a:gd name="connsiteX38" fmla="*/ 1096927 w 2649417"/>
              <a:gd name="connsiteY38" fmla="*/ 187899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34504 w 2649417"/>
              <a:gd name="connsiteY3" fmla="*/ 677482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754437 w 2649417"/>
              <a:gd name="connsiteY35" fmla="*/ 1595518 h 5801999"/>
              <a:gd name="connsiteX36" fmla="*/ 803347 w 2649417"/>
              <a:gd name="connsiteY36" fmla="*/ 1157727 h 5801999"/>
              <a:gd name="connsiteX37" fmla="*/ 863117 w 2649417"/>
              <a:gd name="connsiteY37" fmla="*/ 693685 h 5801999"/>
              <a:gd name="connsiteX38" fmla="*/ 1096927 w 2649417"/>
              <a:gd name="connsiteY38" fmla="*/ 187899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34504 w 2649417"/>
              <a:gd name="connsiteY3" fmla="*/ 677482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803347 w 2649417"/>
              <a:gd name="connsiteY36" fmla="*/ 1157727 h 5801999"/>
              <a:gd name="connsiteX37" fmla="*/ 863117 w 2649417"/>
              <a:gd name="connsiteY37" fmla="*/ 693685 h 5801999"/>
              <a:gd name="connsiteX38" fmla="*/ 1096927 w 2649417"/>
              <a:gd name="connsiteY38" fmla="*/ 187899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34504 w 2649417"/>
              <a:gd name="connsiteY3" fmla="*/ 677482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993591 w 2649417"/>
              <a:gd name="connsiteY36" fmla="*/ 1090221 h 5801999"/>
              <a:gd name="connsiteX37" fmla="*/ 863117 w 2649417"/>
              <a:gd name="connsiteY37" fmla="*/ 693685 h 5801999"/>
              <a:gd name="connsiteX38" fmla="*/ 1096927 w 2649417"/>
              <a:gd name="connsiteY38" fmla="*/ 187899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34504 w 2649417"/>
              <a:gd name="connsiteY3" fmla="*/ 677482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993591 w 2649417"/>
              <a:gd name="connsiteY36" fmla="*/ 1090221 h 5801999"/>
              <a:gd name="connsiteX37" fmla="*/ 949033 w 2649417"/>
              <a:gd name="connsiteY37" fmla="*/ 595495 h 5801999"/>
              <a:gd name="connsiteX38" fmla="*/ 1096927 w 2649417"/>
              <a:gd name="connsiteY38" fmla="*/ 187899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34504 w 2649417"/>
              <a:gd name="connsiteY3" fmla="*/ 677482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993591 w 2649417"/>
              <a:gd name="connsiteY36" fmla="*/ 1090221 h 5801999"/>
              <a:gd name="connsiteX37" fmla="*/ 967444 w 2649417"/>
              <a:gd name="connsiteY37" fmla="*/ 638454 h 5801999"/>
              <a:gd name="connsiteX38" fmla="*/ 1096927 w 2649417"/>
              <a:gd name="connsiteY38" fmla="*/ 187899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34504 w 2649417"/>
              <a:gd name="connsiteY3" fmla="*/ 677482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993591 w 2649417"/>
              <a:gd name="connsiteY36" fmla="*/ 1090221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993591 w 2649417"/>
              <a:gd name="connsiteY36" fmla="*/ 1090221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40689 w 2649417"/>
              <a:gd name="connsiteY5" fmla="*/ 1342854 h 5801999"/>
              <a:gd name="connsiteX6" fmla="*/ 1893263 w 2649417"/>
              <a:gd name="connsiteY6" fmla="*/ 1464074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40689 w 2649417"/>
              <a:gd name="connsiteY5" fmla="*/ 1342854 h 5801999"/>
              <a:gd name="connsiteX6" fmla="*/ 1893263 w 2649417"/>
              <a:gd name="connsiteY6" fmla="*/ 1464074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40689 w 2649417"/>
              <a:gd name="connsiteY5" fmla="*/ 1312486 h 5801999"/>
              <a:gd name="connsiteX6" fmla="*/ 1893263 w 2649417"/>
              <a:gd name="connsiteY6" fmla="*/ 1464074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37315 w 2649417"/>
              <a:gd name="connsiteY5" fmla="*/ 1346228 h 5801999"/>
              <a:gd name="connsiteX6" fmla="*/ 1893263 w 2649417"/>
              <a:gd name="connsiteY6" fmla="*/ 1464074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37315 w 2649417"/>
              <a:gd name="connsiteY5" fmla="*/ 1346228 h 5801999"/>
              <a:gd name="connsiteX6" fmla="*/ 1923630 w 2649417"/>
              <a:gd name="connsiteY6" fmla="*/ 1524809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37315 w 2649417"/>
              <a:gd name="connsiteY5" fmla="*/ 1346228 h 5801999"/>
              <a:gd name="connsiteX6" fmla="*/ 1920256 w 2649417"/>
              <a:gd name="connsiteY6" fmla="*/ 1504563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9417" h="5801999">
                <a:moveTo>
                  <a:pt x="1556003" y="5028"/>
                </a:moveTo>
                <a:cubicBezTo>
                  <a:pt x="1577720" y="2339"/>
                  <a:pt x="1562956" y="-6918"/>
                  <a:pt x="1631805" y="9533"/>
                </a:cubicBezTo>
                <a:cubicBezTo>
                  <a:pt x="1700654" y="25984"/>
                  <a:pt x="1873762" y="3660"/>
                  <a:pt x="1969098" y="103734"/>
                </a:cubicBezTo>
                <a:cubicBezTo>
                  <a:pt x="2064434" y="203808"/>
                  <a:pt x="2180654" y="461633"/>
                  <a:pt x="2203819" y="609976"/>
                </a:cubicBezTo>
                <a:cubicBezTo>
                  <a:pt x="2226985" y="758320"/>
                  <a:pt x="2135842" y="871086"/>
                  <a:pt x="2108091" y="993795"/>
                </a:cubicBezTo>
                <a:cubicBezTo>
                  <a:pt x="2080340" y="1116504"/>
                  <a:pt x="2068621" y="1261100"/>
                  <a:pt x="2037315" y="1346228"/>
                </a:cubicBezTo>
                <a:cubicBezTo>
                  <a:pt x="2006009" y="1431356"/>
                  <a:pt x="1952417" y="1461911"/>
                  <a:pt x="1920256" y="1504563"/>
                </a:cubicBezTo>
                <a:cubicBezTo>
                  <a:pt x="1888095" y="1547215"/>
                  <a:pt x="1846012" y="1599174"/>
                  <a:pt x="1844350" y="1602138"/>
                </a:cubicBezTo>
                <a:cubicBezTo>
                  <a:pt x="1907475" y="1640178"/>
                  <a:pt x="2312752" y="1909911"/>
                  <a:pt x="2434768" y="2029296"/>
                </a:cubicBezTo>
                <a:cubicBezTo>
                  <a:pt x="2556784" y="2148681"/>
                  <a:pt x="2583405" y="2219888"/>
                  <a:pt x="2576448" y="2318451"/>
                </a:cubicBezTo>
                <a:cubicBezTo>
                  <a:pt x="2569492" y="2417015"/>
                  <a:pt x="2548515" y="2586628"/>
                  <a:pt x="2518190" y="2803611"/>
                </a:cubicBezTo>
                <a:cubicBezTo>
                  <a:pt x="2484533" y="3044467"/>
                  <a:pt x="2547780" y="3234936"/>
                  <a:pt x="2506246" y="3313049"/>
                </a:cubicBezTo>
                <a:cubicBezTo>
                  <a:pt x="2464714" y="3391162"/>
                  <a:pt x="2472409" y="3409714"/>
                  <a:pt x="2494862" y="3474334"/>
                </a:cubicBezTo>
                <a:cubicBezTo>
                  <a:pt x="2517316" y="3538953"/>
                  <a:pt x="2414327" y="3594719"/>
                  <a:pt x="2443842" y="3686852"/>
                </a:cubicBezTo>
                <a:cubicBezTo>
                  <a:pt x="2473359" y="3778985"/>
                  <a:pt x="2495814" y="3843606"/>
                  <a:pt x="2483058" y="3896734"/>
                </a:cubicBezTo>
                <a:cubicBezTo>
                  <a:pt x="2470303" y="3949865"/>
                  <a:pt x="2429400" y="4019016"/>
                  <a:pt x="2429400" y="4019016"/>
                </a:cubicBezTo>
                <a:cubicBezTo>
                  <a:pt x="2429400" y="4019016"/>
                  <a:pt x="2451327" y="4218670"/>
                  <a:pt x="2489277" y="4446473"/>
                </a:cubicBezTo>
                <a:cubicBezTo>
                  <a:pt x="2527227" y="4674277"/>
                  <a:pt x="2525329" y="4701158"/>
                  <a:pt x="2566443" y="4884159"/>
                </a:cubicBezTo>
                <a:cubicBezTo>
                  <a:pt x="2607558" y="5067160"/>
                  <a:pt x="2652991" y="5061363"/>
                  <a:pt x="2649195" y="5115124"/>
                </a:cubicBezTo>
                <a:cubicBezTo>
                  <a:pt x="2647156" y="5144013"/>
                  <a:pt x="2629266" y="5235827"/>
                  <a:pt x="2613147" y="5314607"/>
                </a:cubicBezTo>
                <a:cubicBezTo>
                  <a:pt x="2616281" y="5347128"/>
                  <a:pt x="2618391" y="5381417"/>
                  <a:pt x="2618886" y="5416985"/>
                </a:cubicBezTo>
                <a:cubicBezTo>
                  <a:pt x="2620367" y="5523571"/>
                  <a:pt x="2623424" y="5605075"/>
                  <a:pt x="2628365" y="5689642"/>
                </a:cubicBezTo>
                <a:lnTo>
                  <a:pt x="2635871" y="5801999"/>
                </a:lnTo>
                <a:lnTo>
                  <a:pt x="321897" y="5801999"/>
                </a:lnTo>
                <a:cubicBezTo>
                  <a:pt x="322169" y="5781527"/>
                  <a:pt x="322440" y="5761056"/>
                  <a:pt x="322712" y="5740584"/>
                </a:cubicBezTo>
                <a:cubicBezTo>
                  <a:pt x="324048" y="5651894"/>
                  <a:pt x="325176" y="5572113"/>
                  <a:pt x="325285" y="5506779"/>
                </a:cubicBezTo>
                <a:cubicBezTo>
                  <a:pt x="325493" y="5381753"/>
                  <a:pt x="328090" y="5281351"/>
                  <a:pt x="330744" y="5210541"/>
                </a:cubicBezTo>
                <a:cubicBezTo>
                  <a:pt x="317446" y="5202346"/>
                  <a:pt x="303313" y="5188669"/>
                  <a:pt x="298400" y="5178993"/>
                </a:cubicBezTo>
                <a:cubicBezTo>
                  <a:pt x="250962" y="5085596"/>
                  <a:pt x="215253" y="5024376"/>
                  <a:pt x="244558" y="4864355"/>
                </a:cubicBezTo>
                <a:cubicBezTo>
                  <a:pt x="273864" y="4704334"/>
                  <a:pt x="240339" y="4413808"/>
                  <a:pt x="204392" y="4285200"/>
                </a:cubicBezTo>
                <a:cubicBezTo>
                  <a:pt x="168445" y="4156592"/>
                  <a:pt x="138674" y="3991329"/>
                  <a:pt x="138674" y="3991329"/>
                </a:cubicBezTo>
                <a:cubicBezTo>
                  <a:pt x="138674" y="3991329"/>
                  <a:pt x="-2224" y="3778056"/>
                  <a:pt x="4100" y="3688452"/>
                </a:cubicBezTo>
                <a:cubicBezTo>
                  <a:pt x="10423" y="3598849"/>
                  <a:pt x="-38387" y="3259508"/>
                  <a:pt x="88746" y="2989327"/>
                </a:cubicBezTo>
                <a:cubicBezTo>
                  <a:pt x="215875" y="2719145"/>
                  <a:pt x="280772" y="2012332"/>
                  <a:pt x="555800" y="1815626"/>
                </a:cubicBezTo>
                <a:cubicBezTo>
                  <a:pt x="630865" y="1761937"/>
                  <a:pt x="697747" y="1712420"/>
                  <a:pt x="756121" y="1669141"/>
                </a:cubicBezTo>
                <a:cubicBezTo>
                  <a:pt x="753374" y="1644700"/>
                  <a:pt x="1139438" y="1534143"/>
                  <a:pt x="1141063" y="1509601"/>
                </a:cubicBezTo>
                <a:cubicBezTo>
                  <a:pt x="1152447" y="1348315"/>
                  <a:pt x="1124869" y="1378032"/>
                  <a:pt x="1128558" y="1198194"/>
                </a:cubicBezTo>
                <a:cubicBezTo>
                  <a:pt x="1132249" y="1018354"/>
                  <a:pt x="969647" y="802745"/>
                  <a:pt x="967444" y="638454"/>
                </a:cubicBezTo>
                <a:cubicBezTo>
                  <a:pt x="965241" y="474163"/>
                  <a:pt x="924220" y="496121"/>
                  <a:pt x="1115338" y="212446"/>
                </a:cubicBezTo>
                <a:cubicBezTo>
                  <a:pt x="1306455" y="-71228"/>
                  <a:pt x="1384321" y="85849"/>
                  <a:pt x="1457765" y="51279"/>
                </a:cubicBezTo>
                <a:cubicBezTo>
                  <a:pt x="1531209" y="16709"/>
                  <a:pt x="1490851" y="13093"/>
                  <a:pt x="1556003" y="5028"/>
                </a:cubicBezTo>
                <a:close/>
              </a:path>
            </a:pathLst>
          </a:custGeom>
          <a:solidFill>
            <a:srgbClr val="243A5E">
              <a:alpha val="90000"/>
            </a:srgbClr>
          </a:solidFill>
          <a:ln w="25400" cap="flat">
            <a:solidFill>
              <a:srgbClr val="50E6FF"/>
            </a:solidFill>
            <a:prstDash val="solid"/>
            <a:miter/>
          </a:ln>
          <a:effectLst/>
        </p:spPr>
        <p:txBody>
          <a:bodyPr wrap="square" lIns="324000" tIns="0" bIns="180000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50E6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50E6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50E6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50E6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0E6FF"/>
                </a:solidFill>
                <a:effectLst/>
                <a:uLnTx/>
                <a:uFillTx/>
                <a:latin typeface="Segoe UI"/>
                <a:ea typeface="+mn-ea"/>
                <a:cs typeface="+mn-cs"/>
              </a:rPr>
              <a:t>Erin</a:t>
            </a:r>
          </a:p>
        </p:txBody>
      </p:sp>
    </p:spTree>
    <p:extLst>
      <p:ext uri="{BB962C8B-B14F-4D97-AF65-F5344CB8AC3E}">
        <p14:creationId xmlns:p14="http://schemas.microsoft.com/office/powerpoint/2010/main" val="22712165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icture containing text, indoor, ceiling&#10;&#10;Description automatically generated">
            <a:extLst>
              <a:ext uri="{FF2B5EF4-FFF2-40B4-BE49-F238E27FC236}">
                <a16:creationId xmlns:a16="http://schemas.microsoft.com/office/drawing/2014/main" id="{01ED89D0-DFED-ABF3-9C27-A23B364FEFA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144" t="9450" r="4940" b="20272"/>
          <a:stretch/>
        </p:blipFill>
        <p:spPr>
          <a:xfrm>
            <a:off x="-1" y="0"/>
            <a:ext cx="12192001" cy="6857998"/>
          </a:xfrm>
          <a:prstGeom prst="rect">
            <a:avLst/>
          </a:prstGeom>
        </p:spPr>
      </p:pic>
    </p:spTree>
    <p:extLst>
      <p:ext uri="{BB962C8B-B14F-4D97-AF65-F5344CB8AC3E}">
        <p14:creationId xmlns:p14="http://schemas.microsoft.com/office/powerpoint/2010/main" val="2671425271"/>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Act 2 - Erin">
    <p:spTree>
      <p:nvGrpSpPr>
        <p:cNvPr id="1" name=""/>
        <p:cNvGrpSpPr/>
        <p:nvPr/>
      </p:nvGrpSpPr>
      <p:grpSpPr>
        <a:xfrm>
          <a:off x="0" y="0"/>
          <a:ext cx="0" cy="0"/>
          <a:chOff x="0" y="0"/>
          <a:chExt cx="0" cy="0"/>
        </a:xfrm>
      </p:grpSpPr>
      <p:pic>
        <p:nvPicPr>
          <p:cNvPr id="4" name="Picture 3" descr="A picture containing text, indoor, ceiling&#10;&#10;Description automatically generated">
            <a:extLst>
              <a:ext uri="{FF2B5EF4-FFF2-40B4-BE49-F238E27FC236}">
                <a16:creationId xmlns:a16="http://schemas.microsoft.com/office/drawing/2014/main" id="{199AD05D-55F1-ADFA-B17D-E5524486BA5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144" t="9450" r="4940" b="20272"/>
          <a:stretch/>
        </p:blipFill>
        <p:spPr>
          <a:xfrm>
            <a:off x="-1" y="0"/>
            <a:ext cx="12192001" cy="6857998"/>
          </a:xfrm>
          <a:prstGeom prst="rect">
            <a:avLst/>
          </a:prstGeom>
        </p:spPr>
      </p:pic>
      <p:sp>
        <p:nvSpPr>
          <p:cNvPr id="5" name="Freeform: Shape 1" descr="Female silhouette medium">
            <a:extLst>
              <a:ext uri="{FF2B5EF4-FFF2-40B4-BE49-F238E27FC236}">
                <a16:creationId xmlns:a16="http://schemas.microsoft.com/office/drawing/2014/main" id="{BC51C208-37B8-2ADD-75EA-3820D56AF1F8}"/>
              </a:ext>
            </a:extLst>
          </p:cNvPr>
          <p:cNvSpPr/>
          <p:nvPr userDrawn="1"/>
        </p:nvSpPr>
        <p:spPr>
          <a:xfrm>
            <a:off x="1796599" y="1055999"/>
            <a:ext cx="2649417" cy="5801999"/>
          </a:xfrm>
          <a:custGeom>
            <a:avLst/>
            <a:gdLst>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304576 w 2649417"/>
              <a:gd name="connsiteY12" fmla="*/ 1701390 h 5798456"/>
              <a:gd name="connsiteX13" fmla="*/ 2288765 w 2649417"/>
              <a:gd name="connsiteY13" fmla="*/ 1925397 h 5798456"/>
              <a:gd name="connsiteX14" fmla="*/ 2286208 w 2649417"/>
              <a:gd name="connsiteY14" fmla="*/ 1929989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304576 w 2649417"/>
              <a:gd name="connsiteY12" fmla="*/ 1701390 h 5798456"/>
              <a:gd name="connsiteX13" fmla="*/ 2288765 w 2649417"/>
              <a:gd name="connsiteY13" fmla="*/ 1925397 h 5798456"/>
              <a:gd name="connsiteX14" fmla="*/ 2022320 w 2649417"/>
              <a:gd name="connsiteY14" fmla="*/ 1752018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151153 w 2649417"/>
              <a:gd name="connsiteY12" fmla="*/ 1590925 h 5798456"/>
              <a:gd name="connsiteX13" fmla="*/ 2288765 w 2649417"/>
              <a:gd name="connsiteY13" fmla="*/ 1925397 h 5798456"/>
              <a:gd name="connsiteX14" fmla="*/ 2022320 w 2649417"/>
              <a:gd name="connsiteY14" fmla="*/ 1752018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151153 w 2649417"/>
              <a:gd name="connsiteY12" fmla="*/ 1590925 h 5798456"/>
              <a:gd name="connsiteX13" fmla="*/ 2043289 w 2649417"/>
              <a:gd name="connsiteY13" fmla="*/ 1630825 h 5798456"/>
              <a:gd name="connsiteX14" fmla="*/ 2022320 w 2649417"/>
              <a:gd name="connsiteY14" fmla="*/ 1752018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151153 w 2649417"/>
              <a:gd name="connsiteY12" fmla="*/ 1590925 h 5798456"/>
              <a:gd name="connsiteX13" fmla="*/ 2043289 w 2649417"/>
              <a:gd name="connsiteY13" fmla="*/ 1630825 h 5798456"/>
              <a:gd name="connsiteX14" fmla="*/ 1844350 w 2649417"/>
              <a:gd name="connsiteY14" fmla="*/ 1635417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151153 w 2649417"/>
              <a:gd name="connsiteY12" fmla="*/ 1590925 h 5798456"/>
              <a:gd name="connsiteX13" fmla="*/ 2043289 w 2649417"/>
              <a:gd name="connsiteY13" fmla="*/ 1630825 h 5798456"/>
              <a:gd name="connsiteX14" fmla="*/ 1905719 w 2649417"/>
              <a:gd name="connsiteY14" fmla="*/ 1647691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151153 w 2649417"/>
              <a:gd name="connsiteY12" fmla="*/ 1590925 h 5798456"/>
              <a:gd name="connsiteX13" fmla="*/ 2018741 w 2649417"/>
              <a:gd name="connsiteY13" fmla="*/ 1594004 h 5798456"/>
              <a:gd name="connsiteX14" fmla="*/ 1905719 w 2649417"/>
              <a:gd name="connsiteY14" fmla="*/ 1647691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108195 w 2649417"/>
              <a:gd name="connsiteY12" fmla="*/ 1486598 h 5798456"/>
              <a:gd name="connsiteX13" fmla="*/ 2018741 w 2649417"/>
              <a:gd name="connsiteY13" fmla="*/ 1594004 h 5798456"/>
              <a:gd name="connsiteX14" fmla="*/ 1905719 w 2649417"/>
              <a:gd name="connsiteY14" fmla="*/ 1647691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19862 w 2649417"/>
              <a:gd name="connsiteY9" fmla="*/ 1612422 h 5798456"/>
              <a:gd name="connsiteX10" fmla="*/ 2218555 w 2649417"/>
              <a:gd name="connsiteY10" fmla="*/ 1389151 h 5798456"/>
              <a:gd name="connsiteX11" fmla="*/ 2108195 w 2649417"/>
              <a:gd name="connsiteY11" fmla="*/ 1486598 h 5798456"/>
              <a:gd name="connsiteX12" fmla="*/ 2018741 w 2649417"/>
              <a:gd name="connsiteY12" fmla="*/ 1594004 h 5798456"/>
              <a:gd name="connsiteX13" fmla="*/ 1905719 w 2649417"/>
              <a:gd name="connsiteY13" fmla="*/ 1647691 h 5798456"/>
              <a:gd name="connsiteX14" fmla="*/ 2434768 w 2649417"/>
              <a:gd name="connsiteY14" fmla="*/ 2025753 h 5798456"/>
              <a:gd name="connsiteX15" fmla="*/ 2576448 w 2649417"/>
              <a:gd name="connsiteY15" fmla="*/ 2314908 h 5798456"/>
              <a:gd name="connsiteX16" fmla="*/ 2518190 w 2649417"/>
              <a:gd name="connsiteY16" fmla="*/ 2800068 h 5798456"/>
              <a:gd name="connsiteX17" fmla="*/ 2506246 w 2649417"/>
              <a:gd name="connsiteY17" fmla="*/ 3309506 h 5798456"/>
              <a:gd name="connsiteX18" fmla="*/ 2494862 w 2649417"/>
              <a:gd name="connsiteY18" fmla="*/ 3470791 h 5798456"/>
              <a:gd name="connsiteX19" fmla="*/ 2443842 w 2649417"/>
              <a:gd name="connsiteY19" fmla="*/ 3683309 h 5798456"/>
              <a:gd name="connsiteX20" fmla="*/ 2483058 w 2649417"/>
              <a:gd name="connsiteY20" fmla="*/ 3893191 h 5798456"/>
              <a:gd name="connsiteX21" fmla="*/ 2429400 w 2649417"/>
              <a:gd name="connsiteY21" fmla="*/ 4015473 h 5798456"/>
              <a:gd name="connsiteX22" fmla="*/ 2489277 w 2649417"/>
              <a:gd name="connsiteY22" fmla="*/ 4442930 h 5798456"/>
              <a:gd name="connsiteX23" fmla="*/ 2566443 w 2649417"/>
              <a:gd name="connsiteY23" fmla="*/ 4880616 h 5798456"/>
              <a:gd name="connsiteX24" fmla="*/ 2649195 w 2649417"/>
              <a:gd name="connsiteY24" fmla="*/ 5111581 h 5798456"/>
              <a:gd name="connsiteX25" fmla="*/ 2613147 w 2649417"/>
              <a:gd name="connsiteY25" fmla="*/ 5311064 h 5798456"/>
              <a:gd name="connsiteX26" fmla="*/ 2618886 w 2649417"/>
              <a:gd name="connsiteY26" fmla="*/ 5413442 h 5798456"/>
              <a:gd name="connsiteX27" fmla="*/ 2628365 w 2649417"/>
              <a:gd name="connsiteY27" fmla="*/ 5686099 h 5798456"/>
              <a:gd name="connsiteX28" fmla="*/ 2635871 w 2649417"/>
              <a:gd name="connsiteY28" fmla="*/ 5798456 h 5798456"/>
              <a:gd name="connsiteX29" fmla="*/ 321897 w 2649417"/>
              <a:gd name="connsiteY29" fmla="*/ 5798456 h 5798456"/>
              <a:gd name="connsiteX30" fmla="*/ 322712 w 2649417"/>
              <a:gd name="connsiteY30" fmla="*/ 5737041 h 5798456"/>
              <a:gd name="connsiteX31" fmla="*/ 325285 w 2649417"/>
              <a:gd name="connsiteY31" fmla="*/ 5503236 h 5798456"/>
              <a:gd name="connsiteX32" fmla="*/ 330744 w 2649417"/>
              <a:gd name="connsiteY32" fmla="*/ 5206998 h 5798456"/>
              <a:gd name="connsiteX33" fmla="*/ 298400 w 2649417"/>
              <a:gd name="connsiteY33" fmla="*/ 5175450 h 5798456"/>
              <a:gd name="connsiteX34" fmla="*/ 244558 w 2649417"/>
              <a:gd name="connsiteY34" fmla="*/ 4860812 h 5798456"/>
              <a:gd name="connsiteX35" fmla="*/ 204392 w 2649417"/>
              <a:gd name="connsiteY35" fmla="*/ 4281657 h 5798456"/>
              <a:gd name="connsiteX36" fmla="*/ 138674 w 2649417"/>
              <a:gd name="connsiteY36" fmla="*/ 3987786 h 5798456"/>
              <a:gd name="connsiteX37" fmla="*/ 4100 w 2649417"/>
              <a:gd name="connsiteY37" fmla="*/ 3684909 h 5798456"/>
              <a:gd name="connsiteX38" fmla="*/ 88746 w 2649417"/>
              <a:gd name="connsiteY38" fmla="*/ 2985784 h 5798456"/>
              <a:gd name="connsiteX39" fmla="*/ 555800 w 2649417"/>
              <a:gd name="connsiteY39" fmla="*/ 1812083 h 5798456"/>
              <a:gd name="connsiteX40" fmla="*/ 756121 w 2649417"/>
              <a:gd name="connsiteY40" fmla="*/ 1665598 h 5798456"/>
              <a:gd name="connsiteX41" fmla="*/ 754437 w 2649417"/>
              <a:gd name="connsiteY41" fmla="*/ 1591975 h 5798456"/>
              <a:gd name="connsiteX42" fmla="*/ 803347 w 2649417"/>
              <a:gd name="connsiteY42" fmla="*/ 1154184 h 5798456"/>
              <a:gd name="connsiteX43" fmla="*/ 863117 w 2649417"/>
              <a:gd name="connsiteY43" fmla="*/ 690142 h 5798456"/>
              <a:gd name="connsiteX44" fmla="*/ 1096927 w 2649417"/>
              <a:gd name="connsiteY44" fmla="*/ 184356 h 5798456"/>
              <a:gd name="connsiteX45" fmla="*/ 1457765 w 2649417"/>
              <a:gd name="connsiteY45" fmla="*/ 47736 h 5798456"/>
              <a:gd name="connsiteX46" fmla="*/ 1556003 w 2649417"/>
              <a:gd name="connsiteY46"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218555 w 2649417"/>
              <a:gd name="connsiteY9" fmla="*/ 1389151 h 5798456"/>
              <a:gd name="connsiteX10" fmla="*/ 2108195 w 2649417"/>
              <a:gd name="connsiteY10" fmla="*/ 1486598 h 5798456"/>
              <a:gd name="connsiteX11" fmla="*/ 2018741 w 2649417"/>
              <a:gd name="connsiteY11" fmla="*/ 1594004 h 5798456"/>
              <a:gd name="connsiteX12" fmla="*/ 1905719 w 2649417"/>
              <a:gd name="connsiteY12" fmla="*/ 1647691 h 5798456"/>
              <a:gd name="connsiteX13" fmla="*/ 2434768 w 2649417"/>
              <a:gd name="connsiteY13" fmla="*/ 2025753 h 5798456"/>
              <a:gd name="connsiteX14" fmla="*/ 2576448 w 2649417"/>
              <a:gd name="connsiteY14" fmla="*/ 2314908 h 5798456"/>
              <a:gd name="connsiteX15" fmla="*/ 2518190 w 2649417"/>
              <a:gd name="connsiteY15" fmla="*/ 2800068 h 5798456"/>
              <a:gd name="connsiteX16" fmla="*/ 2506246 w 2649417"/>
              <a:gd name="connsiteY16" fmla="*/ 3309506 h 5798456"/>
              <a:gd name="connsiteX17" fmla="*/ 2494862 w 2649417"/>
              <a:gd name="connsiteY17" fmla="*/ 3470791 h 5798456"/>
              <a:gd name="connsiteX18" fmla="*/ 2443842 w 2649417"/>
              <a:gd name="connsiteY18" fmla="*/ 3683309 h 5798456"/>
              <a:gd name="connsiteX19" fmla="*/ 2483058 w 2649417"/>
              <a:gd name="connsiteY19" fmla="*/ 3893191 h 5798456"/>
              <a:gd name="connsiteX20" fmla="*/ 2429400 w 2649417"/>
              <a:gd name="connsiteY20" fmla="*/ 4015473 h 5798456"/>
              <a:gd name="connsiteX21" fmla="*/ 2489277 w 2649417"/>
              <a:gd name="connsiteY21" fmla="*/ 4442930 h 5798456"/>
              <a:gd name="connsiteX22" fmla="*/ 2566443 w 2649417"/>
              <a:gd name="connsiteY22" fmla="*/ 4880616 h 5798456"/>
              <a:gd name="connsiteX23" fmla="*/ 2649195 w 2649417"/>
              <a:gd name="connsiteY23" fmla="*/ 5111581 h 5798456"/>
              <a:gd name="connsiteX24" fmla="*/ 2613147 w 2649417"/>
              <a:gd name="connsiteY24" fmla="*/ 5311064 h 5798456"/>
              <a:gd name="connsiteX25" fmla="*/ 2618886 w 2649417"/>
              <a:gd name="connsiteY25" fmla="*/ 5413442 h 5798456"/>
              <a:gd name="connsiteX26" fmla="*/ 2628365 w 2649417"/>
              <a:gd name="connsiteY26" fmla="*/ 5686099 h 5798456"/>
              <a:gd name="connsiteX27" fmla="*/ 2635871 w 2649417"/>
              <a:gd name="connsiteY27" fmla="*/ 5798456 h 5798456"/>
              <a:gd name="connsiteX28" fmla="*/ 321897 w 2649417"/>
              <a:gd name="connsiteY28" fmla="*/ 5798456 h 5798456"/>
              <a:gd name="connsiteX29" fmla="*/ 322712 w 2649417"/>
              <a:gd name="connsiteY29" fmla="*/ 5737041 h 5798456"/>
              <a:gd name="connsiteX30" fmla="*/ 325285 w 2649417"/>
              <a:gd name="connsiteY30" fmla="*/ 5503236 h 5798456"/>
              <a:gd name="connsiteX31" fmla="*/ 330744 w 2649417"/>
              <a:gd name="connsiteY31" fmla="*/ 5206998 h 5798456"/>
              <a:gd name="connsiteX32" fmla="*/ 298400 w 2649417"/>
              <a:gd name="connsiteY32" fmla="*/ 5175450 h 5798456"/>
              <a:gd name="connsiteX33" fmla="*/ 244558 w 2649417"/>
              <a:gd name="connsiteY33" fmla="*/ 4860812 h 5798456"/>
              <a:gd name="connsiteX34" fmla="*/ 204392 w 2649417"/>
              <a:gd name="connsiteY34" fmla="*/ 4281657 h 5798456"/>
              <a:gd name="connsiteX35" fmla="*/ 138674 w 2649417"/>
              <a:gd name="connsiteY35" fmla="*/ 3987786 h 5798456"/>
              <a:gd name="connsiteX36" fmla="*/ 4100 w 2649417"/>
              <a:gd name="connsiteY36" fmla="*/ 3684909 h 5798456"/>
              <a:gd name="connsiteX37" fmla="*/ 88746 w 2649417"/>
              <a:gd name="connsiteY37" fmla="*/ 2985784 h 5798456"/>
              <a:gd name="connsiteX38" fmla="*/ 555800 w 2649417"/>
              <a:gd name="connsiteY38" fmla="*/ 1812083 h 5798456"/>
              <a:gd name="connsiteX39" fmla="*/ 756121 w 2649417"/>
              <a:gd name="connsiteY39" fmla="*/ 1665598 h 5798456"/>
              <a:gd name="connsiteX40" fmla="*/ 754437 w 2649417"/>
              <a:gd name="connsiteY40" fmla="*/ 1591975 h 5798456"/>
              <a:gd name="connsiteX41" fmla="*/ 803347 w 2649417"/>
              <a:gd name="connsiteY41" fmla="*/ 1154184 h 5798456"/>
              <a:gd name="connsiteX42" fmla="*/ 863117 w 2649417"/>
              <a:gd name="connsiteY42" fmla="*/ 690142 h 5798456"/>
              <a:gd name="connsiteX43" fmla="*/ 1096927 w 2649417"/>
              <a:gd name="connsiteY43" fmla="*/ 184356 h 5798456"/>
              <a:gd name="connsiteX44" fmla="*/ 1457765 w 2649417"/>
              <a:gd name="connsiteY44" fmla="*/ 47736 h 5798456"/>
              <a:gd name="connsiteX45" fmla="*/ 1556003 w 2649417"/>
              <a:gd name="connsiteY45"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218555 w 2649417"/>
              <a:gd name="connsiteY8" fmla="*/ 1389151 h 5798456"/>
              <a:gd name="connsiteX9" fmla="*/ 2108195 w 2649417"/>
              <a:gd name="connsiteY9" fmla="*/ 1486598 h 5798456"/>
              <a:gd name="connsiteX10" fmla="*/ 2018741 w 2649417"/>
              <a:gd name="connsiteY10" fmla="*/ 1594004 h 5798456"/>
              <a:gd name="connsiteX11" fmla="*/ 1905719 w 2649417"/>
              <a:gd name="connsiteY11" fmla="*/ 1647691 h 5798456"/>
              <a:gd name="connsiteX12" fmla="*/ 2434768 w 2649417"/>
              <a:gd name="connsiteY12" fmla="*/ 2025753 h 5798456"/>
              <a:gd name="connsiteX13" fmla="*/ 2576448 w 2649417"/>
              <a:gd name="connsiteY13" fmla="*/ 2314908 h 5798456"/>
              <a:gd name="connsiteX14" fmla="*/ 2518190 w 2649417"/>
              <a:gd name="connsiteY14" fmla="*/ 2800068 h 5798456"/>
              <a:gd name="connsiteX15" fmla="*/ 2506246 w 2649417"/>
              <a:gd name="connsiteY15" fmla="*/ 3309506 h 5798456"/>
              <a:gd name="connsiteX16" fmla="*/ 2494862 w 2649417"/>
              <a:gd name="connsiteY16" fmla="*/ 3470791 h 5798456"/>
              <a:gd name="connsiteX17" fmla="*/ 2443842 w 2649417"/>
              <a:gd name="connsiteY17" fmla="*/ 3683309 h 5798456"/>
              <a:gd name="connsiteX18" fmla="*/ 2483058 w 2649417"/>
              <a:gd name="connsiteY18" fmla="*/ 3893191 h 5798456"/>
              <a:gd name="connsiteX19" fmla="*/ 2429400 w 2649417"/>
              <a:gd name="connsiteY19" fmla="*/ 4015473 h 5798456"/>
              <a:gd name="connsiteX20" fmla="*/ 2489277 w 2649417"/>
              <a:gd name="connsiteY20" fmla="*/ 4442930 h 5798456"/>
              <a:gd name="connsiteX21" fmla="*/ 2566443 w 2649417"/>
              <a:gd name="connsiteY21" fmla="*/ 4880616 h 5798456"/>
              <a:gd name="connsiteX22" fmla="*/ 2649195 w 2649417"/>
              <a:gd name="connsiteY22" fmla="*/ 5111581 h 5798456"/>
              <a:gd name="connsiteX23" fmla="*/ 2613147 w 2649417"/>
              <a:gd name="connsiteY23" fmla="*/ 5311064 h 5798456"/>
              <a:gd name="connsiteX24" fmla="*/ 2618886 w 2649417"/>
              <a:gd name="connsiteY24" fmla="*/ 5413442 h 5798456"/>
              <a:gd name="connsiteX25" fmla="*/ 2628365 w 2649417"/>
              <a:gd name="connsiteY25" fmla="*/ 5686099 h 5798456"/>
              <a:gd name="connsiteX26" fmla="*/ 2635871 w 2649417"/>
              <a:gd name="connsiteY26" fmla="*/ 5798456 h 5798456"/>
              <a:gd name="connsiteX27" fmla="*/ 321897 w 2649417"/>
              <a:gd name="connsiteY27" fmla="*/ 5798456 h 5798456"/>
              <a:gd name="connsiteX28" fmla="*/ 322712 w 2649417"/>
              <a:gd name="connsiteY28" fmla="*/ 5737041 h 5798456"/>
              <a:gd name="connsiteX29" fmla="*/ 325285 w 2649417"/>
              <a:gd name="connsiteY29" fmla="*/ 5503236 h 5798456"/>
              <a:gd name="connsiteX30" fmla="*/ 330744 w 2649417"/>
              <a:gd name="connsiteY30" fmla="*/ 5206998 h 5798456"/>
              <a:gd name="connsiteX31" fmla="*/ 298400 w 2649417"/>
              <a:gd name="connsiteY31" fmla="*/ 5175450 h 5798456"/>
              <a:gd name="connsiteX32" fmla="*/ 244558 w 2649417"/>
              <a:gd name="connsiteY32" fmla="*/ 4860812 h 5798456"/>
              <a:gd name="connsiteX33" fmla="*/ 204392 w 2649417"/>
              <a:gd name="connsiteY33" fmla="*/ 4281657 h 5798456"/>
              <a:gd name="connsiteX34" fmla="*/ 138674 w 2649417"/>
              <a:gd name="connsiteY34" fmla="*/ 3987786 h 5798456"/>
              <a:gd name="connsiteX35" fmla="*/ 4100 w 2649417"/>
              <a:gd name="connsiteY35" fmla="*/ 3684909 h 5798456"/>
              <a:gd name="connsiteX36" fmla="*/ 88746 w 2649417"/>
              <a:gd name="connsiteY36" fmla="*/ 2985784 h 5798456"/>
              <a:gd name="connsiteX37" fmla="*/ 555800 w 2649417"/>
              <a:gd name="connsiteY37" fmla="*/ 1812083 h 5798456"/>
              <a:gd name="connsiteX38" fmla="*/ 756121 w 2649417"/>
              <a:gd name="connsiteY38" fmla="*/ 1665598 h 5798456"/>
              <a:gd name="connsiteX39" fmla="*/ 754437 w 2649417"/>
              <a:gd name="connsiteY39" fmla="*/ 1591975 h 5798456"/>
              <a:gd name="connsiteX40" fmla="*/ 803347 w 2649417"/>
              <a:gd name="connsiteY40" fmla="*/ 1154184 h 5798456"/>
              <a:gd name="connsiteX41" fmla="*/ 863117 w 2649417"/>
              <a:gd name="connsiteY41" fmla="*/ 690142 h 5798456"/>
              <a:gd name="connsiteX42" fmla="*/ 1096927 w 2649417"/>
              <a:gd name="connsiteY42" fmla="*/ 184356 h 5798456"/>
              <a:gd name="connsiteX43" fmla="*/ 1457765 w 2649417"/>
              <a:gd name="connsiteY43" fmla="*/ 47736 h 5798456"/>
              <a:gd name="connsiteX44" fmla="*/ 1556003 w 2649417"/>
              <a:gd name="connsiteY44"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262726 w 2649417"/>
              <a:gd name="connsiteY6" fmla="*/ 1401268 h 5798456"/>
              <a:gd name="connsiteX7" fmla="*/ 2218555 w 2649417"/>
              <a:gd name="connsiteY7" fmla="*/ 1389151 h 5798456"/>
              <a:gd name="connsiteX8" fmla="*/ 2108195 w 2649417"/>
              <a:gd name="connsiteY8" fmla="*/ 1486598 h 5798456"/>
              <a:gd name="connsiteX9" fmla="*/ 2018741 w 2649417"/>
              <a:gd name="connsiteY9" fmla="*/ 1594004 h 5798456"/>
              <a:gd name="connsiteX10" fmla="*/ 1905719 w 2649417"/>
              <a:gd name="connsiteY10" fmla="*/ 1647691 h 5798456"/>
              <a:gd name="connsiteX11" fmla="*/ 2434768 w 2649417"/>
              <a:gd name="connsiteY11" fmla="*/ 2025753 h 5798456"/>
              <a:gd name="connsiteX12" fmla="*/ 2576448 w 2649417"/>
              <a:gd name="connsiteY12" fmla="*/ 2314908 h 5798456"/>
              <a:gd name="connsiteX13" fmla="*/ 2518190 w 2649417"/>
              <a:gd name="connsiteY13" fmla="*/ 2800068 h 5798456"/>
              <a:gd name="connsiteX14" fmla="*/ 2506246 w 2649417"/>
              <a:gd name="connsiteY14" fmla="*/ 3309506 h 5798456"/>
              <a:gd name="connsiteX15" fmla="*/ 2494862 w 2649417"/>
              <a:gd name="connsiteY15" fmla="*/ 3470791 h 5798456"/>
              <a:gd name="connsiteX16" fmla="*/ 2443842 w 2649417"/>
              <a:gd name="connsiteY16" fmla="*/ 3683309 h 5798456"/>
              <a:gd name="connsiteX17" fmla="*/ 2483058 w 2649417"/>
              <a:gd name="connsiteY17" fmla="*/ 3893191 h 5798456"/>
              <a:gd name="connsiteX18" fmla="*/ 2429400 w 2649417"/>
              <a:gd name="connsiteY18" fmla="*/ 4015473 h 5798456"/>
              <a:gd name="connsiteX19" fmla="*/ 2489277 w 2649417"/>
              <a:gd name="connsiteY19" fmla="*/ 4442930 h 5798456"/>
              <a:gd name="connsiteX20" fmla="*/ 2566443 w 2649417"/>
              <a:gd name="connsiteY20" fmla="*/ 4880616 h 5798456"/>
              <a:gd name="connsiteX21" fmla="*/ 2649195 w 2649417"/>
              <a:gd name="connsiteY21" fmla="*/ 5111581 h 5798456"/>
              <a:gd name="connsiteX22" fmla="*/ 2613147 w 2649417"/>
              <a:gd name="connsiteY22" fmla="*/ 5311064 h 5798456"/>
              <a:gd name="connsiteX23" fmla="*/ 2618886 w 2649417"/>
              <a:gd name="connsiteY23" fmla="*/ 5413442 h 5798456"/>
              <a:gd name="connsiteX24" fmla="*/ 2628365 w 2649417"/>
              <a:gd name="connsiteY24" fmla="*/ 5686099 h 5798456"/>
              <a:gd name="connsiteX25" fmla="*/ 2635871 w 2649417"/>
              <a:gd name="connsiteY25" fmla="*/ 5798456 h 5798456"/>
              <a:gd name="connsiteX26" fmla="*/ 321897 w 2649417"/>
              <a:gd name="connsiteY26" fmla="*/ 5798456 h 5798456"/>
              <a:gd name="connsiteX27" fmla="*/ 322712 w 2649417"/>
              <a:gd name="connsiteY27" fmla="*/ 5737041 h 5798456"/>
              <a:gd name="connsiteX28" fmla="*/ 325285 w 2649417"/>
              <a:gd name="connsiteY28" fmla="*/ 5503236 h 5798456"/>
              <a:gd name="connsiteX29" fmla="*/ 330744 w 2649417"/>
              <a:gd name="connsiteY29" fmla="*/ 5206998 h 5798456"/>
              <a:gd name="connsiteX30" fmla="*/ 298400 w 2649417"/>
              <a:gd name="connsiteY30" fmla="*/ 5175450 h 5798456"/>
              <a:gd name="connsiteX31" fmla="*/ 244558 w 2649417"/>
              <a:gd name="connsiteY31" fmla="*/ 4860812 h 5798456"/>
              <a:gd name="connsiteX32" fmla="*/ 204392 w 2649417"/>
              <a:gd name="connsiteY32" fmla="*/ 4281657 h 5798456"/>
              <a:gd name="connsiteX33" fmla="*/ 138674 w 2649417"/>
              <a:gd name="connsiteY33" fmla="*/ 3987786 h 5798456"/>
              <a:gd name="connsiteX34" fmla="*/ 4100 w 2649417"/>
              <a:gd name="connsiteY34" fmla="*/ 3684909 h 5798456"/>
              <a:gd name="connsiteX35" fmla="*/ 88746 w 2649417"/>
              <a:gd name="connsiteY35" fmla="*/ 2985784 h 5798456"/>
              <a:gd name="connsiteX36" fmla="*/ 555800 w 2649417"/>
              <a:gd name="connsiteY36" fmla="*/ 1812083 h 5798456"/>
              <a:gd name="connsiteX37" fmla="*/ 756121 w 2649417"/>
              <a:gd name="connsiteY37" fmla="*/ 1665598 h 5798456"/>
              <a:gd name="connsiteX38" fmla="*/ 754437 w 2649417"/>
              <a:gd name="connsiteY38" fmla="*/ 1591975 h 5798456"/>
              <a:gd name="connsiteX39" fmla="*/ 803347 w 2649417"/>
              <a:gd name="connsiteY39" fmla="*/ 1154184 h 5798456"/>
              <a:gd name="connsiteX40" fmla="*/ 863117 w 2649417"/>
              <a:gd name="connsiteY40" fmla="*/ 690142 h 5798456"/>
              <a:gd name="connsiteX41" fmla="*/ 1096927 w 2649417"/>
              <a:gd name="connsiteY41" fmla="*/ 184356 h 5798456"/>
              <a:gd name="connsiteX42" fmla="*/ 1457765 w 2649417"/>
              <a:gd name="connsiteY42" fmla="*/ 47736 h 5798456"/>
              <a:gd name="connsiteX43" fmla="*/ 1556003 w 2649417"/>
              <a:gd name="connsiteY43"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262726 w 2649417"/>
              <a:gd name="connsiteY5" fmla="*/ 1401268 h 5798456"/>
              <a:gd name="connsiteX6" fmla="*/ 2218555 w 2649417"/>
              <a:gd name="connsiteY6" fmla="*/ 1389151 h 5798456"/>
              <a:gd name="connsiteX7" fmla="*/ 2108195 w 2649417"/>
              <a:gd name="connsiteY7" fmla="*/ 1486598 h 5798456"/>
              <a:gd name="connsiteX8" fmla="*/ 2018741 w 2649417"/>
              <a:gd name="connsiteY8" fmla="*/ 1594004 h 5798456"/>
              <a:gd name="connsiteX9" fmla="*/ 1905719 w 2649417"/>
              <a:gd name="connsiteY9" fmla="*/ 1647691 h 5798456"/>
              <a:gd name="connsiteX10" fmla="*/ 2434768 w 2649417"/>
              <a:gd name="connsiteY10" fmla="*/ 2025753 h 5798456"/>
              <a:gd name="connsiteX11" fmla="*/ 2576448 w 2649417"/>
              <a:gd name="connsiteY11" fmla="*/ 2314908 h 5798456"/>
              <a:gd name="connsiteX12" fmla="*/ 2518190 w 2649417"/>
              <a:gd name="connsiteY12" fmla="*/ 2800068 h 5798456"/>
              <a:gd name="connsiteX13" fmla="*/ 2506246 w 2649417"/>
              <a:gd name="connsiteY13" fmla="*/ 3309506 h 5798456"/>
              <a:gd name="connsiteX14" fmla="*/ 2494862 w 2649417"/>
              <a:gd name="connsiteY14" fmla="*/ 3470791 h 5798456"/>
              <a:gd name="connsiteX15" fmla="*/ 2443842 w 2649417"/>
              <a:gd name="connsiteY15" fmla="*/ 3683309 h 5798456"/>
              <a:gd name="connsiteX16" fmla="*/ 2483058 w 2649417"/>
              <a:gd name="connsiteY16" fmla="*/ 3893191 h 5798456"/>
              <a:gd name="connsiteX17" fmla="*/ 2429400 w 2649417"/>
              <a:gd name="connsiteY17" fmla="*/ 4015473 h 5798456"/>
              <a:gd name="connsiteX18" fmla="*/ 2489277 w 2649417"/>
              <a:gd name="connsiteY18" fmla="*/ 4442930 h 5798456"/>
              <a:gd name="connsiteX19" fmla="*/ 2566443 w 2649417"/>
              <a:gd name="connsiteY19" fmla="*/ 4880616 h 5798456"/>
              <a:gd name="connsiteX20" fmla="*/ 2649195 w 2649417"/>
              <a:gd name="connsiteY20" fmla="*/ 5111581 h 5798456"/>
              <a:gd name="connsiteX21" fmla="*/ 2613147 w 2649417"/>
              <a:gd name="connsiteY21" fmla="*/ 5311064 h 5798456"/>
              <a:gd name="connsiteX22" fmla="*/ 2618886 w 2649417"/>
              <a:gd name="connsiteY22" fmla="*/ 5413442 h 5798456"/>
              <a:gd name="connsiteX23" fmla="*/ 2628365 w 2649417"/>
              <a:gd name="connsiteY23" fmla="*/ 5686099 h 5798456"/>
              <a:gd name="connsiteX24" fmla="*/ 2635871 w 2649417"/>
              <a:gd name="connsiteY24" fmla="*/ 5798456 h 5798456"/>
              <a:gd name="connsiteX25" fmla="*/ 321897 w 2649417"/>
              <a:gd name="connsiteY25" fmla="*/ 5798456 h 5798456"/>
              <a:gd name="connsiteX26" fmla="*/ 322712 w 2649417"/>
              <a:gd name="connsiteY26" fmla="*/ 5737041 h 5798456"/>
              <a:gd name="connsiteX27" fmla="*/ 325285 w 2649417"/>
              <a:gd name="connsiteY27" fmla="*/ 5503236 h 5798456"/>
              <a:gd name="connsiteX28" fmla="*/ 330744 w 2649417"/>
              <a:gd name="connsiteY28" fmla="*/ 5206998 h 5798456"/>
              <a:gd name="connsiteX29" fmla="*/ 298400 w 2649417"/>
              <a:gd name="connsiteY29" fmla="*/ 5175450 h 5798456"/>
              <a:gd name="connsiteX30" fmla="*/ 244558 w 2649417"/>
              <a:gd name="connsiteY30" fmla="*/ 4860812 h 5798456"/>
              <a:gd name="connsiteX31" fmla="*/ 204392 w 2649417"/>
              <a:gd name="connsiteY31" fmla="*/ 4281657 h 5798456"/>
              <a:gd name="connsiteX32" fmla="*/ 138674 w 2649417"/>
              <a:gd name="connsiteY32" fmla="*/ 3987786 h 5798456"/>
              <a:gd name="connsiteX33" fmla="*/ 4100 w 2649417"/>
              <a:gd name="connsiteY33" fmla="*/ 3684909 h 5798456"/>
              <a:gd name="connsiteX34" fmla="*/ 88746 w 2649417"/>
              <a:gd name="connsiteY34" fmla="*/ 2985784 h 5798456"/>
              <a:gd name="connsiteX35" fmla="*/ 555800 w 2649417"/>
              <a:gd name="connsiteY35" fmla="*/ 1812083 h 5798456"/>
              <a:gd name="connsiteX36" fmla="*/ 756121 w 2649417"/>
              <a:gd name="connsiteY36" fmla="*/ 1665598 h 5798456"/>
              <a:gd name="connsiteX37" fmla="*/ 754437 w 2649417"/>
              <a:gd name="connsiteY37" fmla="*/ 1591975 h 5798456"/>
              <a:gd name="connsiteX38" fmla="*/ 803347 w 2649417"/>
              <a:gd name="connsiteY38" fmla="*/ 1154184 h 5798456"/>
              <a:gd name="connsiteX39" fmla="*/ 863117 w 2649417"/>
              <a:gd name="connsiteY39" fmla="*/ 690142 h 5798456"/>
              <a:gd name="connsiteX40" fmla="*/ 1096927 w 2649417"/>
              <a:gd name="connsiteY40" fmla="*/ 184356 h 5798456"/>
              <a:gd name="connsiteX41" fmla="*/ 1457765 w 2649417"/>
              <a:gd name="connsiteY41" fmla="*/ 47736 h 5798456"/>
              <a:gd name="connsiteX42" fmla="*/ 1556003 w 2649417"/>
              <a:gd name="connsiteY42"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262726 w 2649417"/>
              <a:gd name="connsiteY4" fmla="*/ 1401268 h 5798456"/>
              <a:gd name="connsiteX5" fmla="*/ 2218555 w 2649417"/>
              <a:gd name="connsiteY5" fmla="*/ 1389151 h 5798456"/>
              <a:gd name="connsiteX6" fmla="*/ 2108195 w 2649417"/>
              <a:gd name="connsiteY6" fmla="*/ 1486598 h 5798456"/>
              <a:gd name="connsiteX7" fmla="*/ 2018741 w 2649417"/>
              <a:gd name="connsiteY7" fmla="*/ 1594004 h 5798456"/>
              <a:gd name="connsiteX8" fmla="*/ 1905719 w 2649417"/>
              <a:gd name="connsiteY8" fmla="*/ 1647691 h 5798456"/>
              <a:gd name="connsiteX9" fmla="*/ 2434768 w 2649417"/>
              <a:gd name="connsiteY9" fmla="*/ 2025753 h 5798456"/>
              <a:gd name="connsiteX10" fmla="*/ 2576448 w 2649417"/>
              <a:gd name="connsiteY10" fmla="*/ 2314908 h 5798456"/>
              <a:gd name="connsiteX11" fmla="*/ 2518190 w 2649417"/>
              <a:gd name="connsiteY11" fmla="*/ 2800068 h 5798456"/>
              <a:gd name="connsiteX12" fmla="*/ 2506246 w 2649417"/>
              <a:gd name="connsiteY12" fmla="*/ 3309506 h 5798456"/>
              <a:gd name="connsiteX13" fmla="*/ 2494862 w 2649417"/>
              <a:gd name="connsiteY13" fmla="*/ 3470791 h 5798456"/>
              <a:gd name="connsiteX14" fmla="*/ 2443842 w 2649417"/>
              <a:gd name="connsiteY14" fmla="*/ 3683309 h 5798456"/>
              <a:gd name="connsiteX15" fmla="*/ 2483058 w 2649417"/>
              <a:gd name="connsiteY15" fmla="*/ 3893191 h 5798456"/>
              <a:gd name="connsiteX16" fmla="*/ 2429400 w 2649417"/>
              <a:gd name="connsiteY16" fmla="*/ 4015473 h 5798456"/>
              <a:gd name="connsiteX17" fmla="*/ 2489277 w 2649417"/>
              <a:gd name="connsiteY17" fmla="*/ 4442930 h 5798456"/>
              <a:gd name="connsiteX18" fmla="*/ 2566443 w 2649417"/>
              <a:gd name="connsiteY18" fmla="*/ 4880616 h 5798456"/>
              <a:gd name="connsiteX19" fmla="*/ 2649195 w 2649417"/>
              <a:gd name="connsiteY19" fmla="*/ 5111581 h 5798456"/>
              <a:gd name="connsiteX20" fmla="*/ 2613147 w 2649417"/>
              <a:gd name="connsiteY20" fmla="*/ 5311064 h 5798456"/>
              <a:gd name="connsiteX21" fmla="*/ 2618886 w 2649417"/>
              <a:gd name="connsiteY21" fmla="*/ 5413442 h 5798456"/>
              <a:gd name="connsiteX22" fmla="*/ 2628365 w 2649417"/>
              <a:gd name="connsiteY22" fmla="*/ 5686099 h 5798456"/>
              <a:gd name="connsiteX23" fmla="*/ 2635871 w 2649417"/>
              <a:gd name="connsiteY23" fmla="*/ 5798456 h 5798456"/>
              <a:gd name="connsiteX24" fmla="*/ 321897 w 2649417"/>
              <a:gd name="connsiteY24" fmla="*/ 5798456 h 5798456"/>
              <a:gd name="connsiteX25" fmla="*/ 322712 w 2649417"/>
              <a:gd name="connsiteY25" fmla="*/ 5737041 h 5798456"/>
              <a:gd name="connsiteX26" fmla="*/ 325285 w 2649417"/>
              <a:gd name="connsiteY26" fmla="*/ 5503236 h 5798456"/>
              <a:gd name="connsiteX27" fmla="*/ 330744 w 2649417"/>
              <a:gd name="connsiteY27" fmla="*/ 5206998 h 5798456"/>
              <a:gd name="connsiteX28" fmla="*/ 298400 w 2649417"/>
              <a:gd name="connsiteY28" fmla="*/ 5175450 h 5798456"/>
              <a:gd name="connsiteX29" fmla="*/ 244558 w 2649417"/>
              <a:gd name="connsiteY29" fmla="*/ 4860812 h 5798456"/>
              <a:gd name="connsiteX30" fmla="*/ 204392 w 2649417"/>
              <a:gd name="connsiteY30" fmla="*/ 4281657 h 5798456"/>
              <a:gd name="connsiteX31" fmla="*/ 138674 w 2649417"/>
              <a:gd name="connsiteY31" fmla="*/ 3987786 h 5798456"/>
              <a:gd name="connsiteX32" fmla="*/ 4100 w 2649417"/>
              <a:gd name="connsiteY32" fmla="*/ 3684909 h 5798456"/>
              <a:gd name="connsiteX33" fmla="*/ 88746 w 2649417"/>
              <a:gd name="connsiteY33" fmla="*/ 2985784 h 5798456"/>
              <a:gd name="connsiteX34" fmla="*/ 555800 w 2649417"/>
              <a:gd name="connsiteY34" fmla="*/ 1812083 h 5798456"/>
              <a:gd name="connsiteX35" fmla="*/ 756121 w 2649417"/>
              <a:gd name="connsiteY35" fmla="*/ 1665598 h 5798456"/>
              <a:gd name="connsiteX36" fmla="*/ 754437 w 2649417"/>
              <a:gd name="connsiteY36" fmla="*/ 1591975 h 5798456"/>
              <a:gd name="connsiteX37" fmla="*/ 803347 w 2649417"/>
              <a:gd name="connsiteY37" fmla="*/ 1154184 h 5798456"/>
              <a:gd name="connsiteX38" fmla="*/ 863117 w 2649417"/>
              <a:gd name="connsiteY38" fmla="*/ 690142 h 5798456"/>
              <a:gd name="connsiteX39" fmla="*/ 1096927 w 2649417"/>
              <a:gd name="connsiteY39" fmla="*/ 184356 h 5798456"/>
              <a:gd name="connsiteX40" fmla="*/ 1457765 w 2649417"/>
              <a:gd name="connsiteY40" fmla="*/ 47736 h 5798456"/>
              <a:gd name="connsiteX41" fmla="*/ 1556003 w 2649417"/>
              <a:gd name="connsiteY41"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218555 w 2649417"/>
              <a:gd name="connsiteY4" fmla="*/ 1389151 h 5798456"/>
              <a:gd name="connsiteX5" fmla="*/ 2108195 w 2649417"/>
              <a:gd name="connsiteY5" fmla="*/ 1486598 h 5798456"/>
              <a:gd name="connsiteX6" fmla="*/ 2018741 w 2649417"/>
              <a:gd name="connsiteY6" fmla="*/ 1594004 h 5798456"/>
              <a:gd name="connsiteX7" fmla="*/ 1905719 w 2649417"/>
              <a:gd name="connsiteY7" fmla="*/ 1647691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2108195 w 2649417"/>
              <a:gd name="connsiteY5" fmla="*/ 1486598 h 5798456"/>
              <a:gd name="connsiteX6" fmla="*/ 2018741 w 2649417"/>
              <a:gd name="connsiteY6" fmla="*/ 1594004 h 5798456"/>
              <a:gd name="connsiteX7" fmla="*/ 1905719 w 2649417"/>
              <a:gd name="connsiteY7" fmla="*/ 1647691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2059100 w 2649417"/>
              <a:gd name="connsiteY5" fmla="*/ 1216573 h 5798456"/>
              <a:gd name="connsiteX6" fmla="*/ 2018741 w 2649417"/>
              <a:gd name="connsiteY6" fmla="*/ 1594004 h 5798456"/>
              <a:gd name="connsiteX7" fmla="*/ 1905719 w 2649417"/>
              <a:gd name="connsiteY7" fmla="*/ 1647691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2059100 w 2649417"/>
              <a:gd name="connsiteY5" fmla="*/ 1216573 h 5798456"/>
              <a:gd name="connsiteX6" fmla="*/ 1975783 w 2649417"/>
              <a:gd name="connsiteY6" fmla="*/ 1416033 h 5798456"/>
              <a:gd name="connsiteX7" fmla="*/ 1905719 w 2649417"/>
              <a:gd name="connsiteY7" fmla="*/ 1647691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2059100 w 2649417"/>
              <a:gd name="connsiteY5" fmla="*/ 1216573 h 5798456"/>
              <a:gd name="connsiteX6" fmla="*/ 1975783 w 2649417"/>
              <a:gd name="connsiteY6" fmla="*/ 1416033 h 5798456"/>
              <a:gd name="connsiteX7" fmla="*/ 1844350 w 2649417"/>
              <a:gd name="connsiteY7" fmla="*/ 1598595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2059100 w 2649417"/>
              <a:gd name="connsiteY5" fmla="*/ 1216573 h 5798456"/>
              <a:gd name="connsiteX6" fmla="*/ 1859182 w 2649417"/>
              <a:gd name="connsiteY6" fmla="*/ 1422170 h 5798456"/>
              <a:gd name="connsiteX7" fmla="*/ 1844350 w 2649417"/>
              <a:gd name="connsiteY7" fmla="*/ 1598595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1991594 w 2649417"/>
              <a:gd name="connsiteY5" fmla="*/ 1327037 h 5798456"/>
              <a:gd name="connsiteX6" fmla="*/ 1859182 w 2649417"/>
              <a:gd name="connsiteY6" fmla="*/ 1422170 h 5798456"/>
              <a:gd name="connsiteX7" fmla="*/ 1844350 w 2649417"/>
              <a:gd name="connsiteY7" fmla="*/ 1598595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1991594 w 2649417"/>
              <a:gd name="connsiteY5" fmla="*/ 1327037 h 5798456"/>
              <a:gd name="connsiteX6" fmla="*/ 1957372 w 2649417"/>
              <a:gd name="connsiteY6" fmla="*/ 1477402 h 5798456"/>
              <a:gd name="connsiteX7" fmla="*/ 1844350 w 2649417"/>
              <a:gd name="connsiteY7" fmla="*/ 1598595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2040689 w 2649417"/>
              <a:gd name="connsiteY5" fmla="*/ 1339311 h 5798456"/>
              <a:gd name="connsiteX6" fmla="*/ 1957372 w 2649417"/>
              <a:gd name="connsiteY6" fmla="*/ 1477402 h 5798456"/>
              <a:gd name="connsiteX7" fmla="*/ 1844350 w 2649417"/>
              <a:gd name="connsiteY7" fmla="*/ 1598595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5028 h 5801999"/>
              <a:gd name="connsiteX1" fmla="*/ 1631805 w 2649417"/>
              <a:gd name="connsiteY1" fmla="*/ 9533 h 5801999"/>
              <a:gd name="connsiteX2" fmla="*/ 1969098 w 2649417"/>
              <a:gd name="connsiteY2" fmla="*/ 103734 h 5801999"/>
              <a:gd name="connsiteX3" fmla="*/ 2197683 w 2649417"/>
              <a:gd name="connsiteY3" fmla="*/ 922958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754437 w 2649417"/>
              <a:gd name="connsiteY35" fmla="*/ 1595518 h 5801999"/>
              <a:gd name="connsiteX36" fmla="*/ 803347 w 2649417"/>
              <a:gd name="connsiteY36" fmla="*/ 1157727 h 5801999"/>
              <a:gd name="connsiteX37" fmla="*/ 863117 w 2649417"/>
              <a:gd name="connsiteY37" fmla="*/ 693685 h 5801999"/>
              <a:gd name="connsiteX38" fmla="*/ 1096927 w 2649417"/>
              <a:gd name="connsiteY38" fmla="*/ 187899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34504 w 2649417"/>
              <a:gd name="connsiteY3" fmla="*/ 677482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754437 w 2649417"/>
              <a:gd name="connsiteY35" fmla="*/ 1595518 h 5801999"/>
              <a:gd name="connsiteX36" fmla="*/ 803347 w 2649417"/>
              <a:gd name="connsiteY36" fmla="*/ 1157727 h 5801999"/>
              <a:gd name="connsiteX37" fmla="*/ 863117 w 2649417"/>
              <a:gd name="connsiteY37" fmla="*/ 693685 h 5801999"/>
              <a:gd name="connsiteX38" fmla="*/ 1096927 w 2649417"/>
              <a:gd name="connsiteY38" fmla="*/ 187899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34504 w 2649417"/>
              <a:gd name="connsiteY3" fmla="*/ 677482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803347 w 2649417"/>
              <a:gd name="connsiteY36" fmla="*/ 1157727 h 5801999"/>
              <a:gd name="connsiteX37" fmla="*/ 863117 w 2649417"/>
              <a:gd name="connsiteY37" fmla="*/ 693685 h 5801999"/>
              <a:gd name="connsiteX38" fmla="*/ 1096927 w 2649417"/>
              <a:gd name="connsiteY38" fmla="*/ 187899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34504 w 2649417"/>
              <a:gd name="connsiteY3" fmla="*/ 677482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993591 w 2649417"/>
              <a:gd name="connsiteY36" fmla="*/ 1090221 h 5801999"/>
              <a:gd name="connsiteX37" fmla="*/ 863117 w 2649417"/>
              <a:gd name="connsiteY37" fmla="*/ 693685 h 5801999"/>
              <a:gd name="connsiteX38" fmla="*/ 1096927 w 2649417"/>
              <a:gd name="connsiteY38" fmla="*/ 187899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34504 w 2649417"/>
              <a:gd name="connsiteY3" fmla="*/ 677482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993591 w 2649417"/>
              <a:gd name="connsiteY36" fmla="*/ 1090221 h 5801999"/>
              <a:gd name="connsiteX37" fmla="*/ 949033 w 2649417"/>
              <a:gd name="connsiteY37" fmla="*/ 595495 h 5801999"/>
              <a:gd name="connsiteX38" fmla="*/ 1096927 w 2649417"/>
              <a:gd name="connsiteY38" fmla="*/ 187899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34504 w 2649417"/>
              <a:gd name="connsiteY3" fmla="*/ 677482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993591 w 2649417"/>
              <a:gd name="connsiteY36" fmla="*/ 1090221 h 5801999"/>
              <a:gd name="connsiteX37" fmla="*/ 967444 w 2649417"/>
              <a:gd name="connsiteY37" fmla="*/ 638454 h 5801999"/>
              <a:gd name="connsiteX38" fmla="*/ 1096927 w 2649417"/>
              <a:gd name="connsiteY38" fmla="*/ 187899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34504 w 2649417"/>
              <a:gd name="connsiteY3" fmla="*/ 677482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993591 w 2649417"/>
              <a:gd name="connsiteY36" fmla="*/ 1090221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993591 w 2649417"/>
              <a:gd name="connsiteY36" fmla="*/ 1090221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40689 w 2649417"/>
              <a:gd name="connsiteY5" fmla="*/ 1342854 h 5801999"/>
              <a:gd name="connsiteX6" fmla="*/ 1893263 w 2649417"/>
              <a:gd name="connsiteY6" fmla="*/ 1464074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40689 w 2649417"/>
              <a:gd name="connsiteY5" fmla="*/ 1342854 h 5801999"/>
              <a:gd name="connsiteX6" fmla="*/ 1893263 w 2649417"/>
              <a:gd name="connsiteY6" fmla="*/ 1464074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40689 w 2649417"/>
              <a:gd name="connsiteY5" fmla="*/ 1312486 h 5801999"/>
              <a:gd name="connsiteX6" fmla="*/ 1893263 w 2649417"/>
              <a:gd name="connsiteY6" fmla="*/ 1464074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37315 w 2649417"/>
              <a:gd name="connsiteY5" fmla="*/ 1346228 h 5801999"/>
              <a:gd name="connsiteX6" fmla="*/ 1893263 w 2649417"/>
              <a:gd name="connsiteY6" fmla="*/ 1464074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37315 w 2649417"/>
              <a:gd name="connsiteY5" fmla="*/ 1346228 h 5801999"/>
              <a:gd name="connsiteX6" fmla="*/ 1923630 w 2649417"/>
              <a:gd name="connsiteY6" fmla="*/ 1524809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37315 w 2649417"/>
              <a:gd name="connsiteY5" fmla="*/ 1346228 h 5801999"/>
              <a:gd name="connsiteX6" fmla="*/ 1920256 w 2649417"/>
              <a:gd name="connsiteY6" fmla="*/ 1504563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9417" h="5801999">
                <a:moveTo>
                  <a:pt x="1556003" y="5028"/>
                </a:moveTo>
                <a:cubicBezTo>
                  <a:pt x="1577720" y="2339"/>
                  <a:pt x="1562956" y="-6918"/>
                  <a:pt x="1631805" y="9533"/>
                </a:cubicBezTo>
                <a:cubicBezTo>
                  <a:pt x="1700654" y="25984"/>
                  <a:pt x="1873762" y="3660"/>
                  <a:pt x="1969098" y="103734"/>
                </a:cubicBezTo>
                <a:cubicBezTo>
                  <a:pt x="2064434" y="203808"/>
                  <a:pt x="2180654" y="461633"/>
                  <a:pt x="2203819" y="609976"/>
                </a:cubicBezTo>
                <a:cubicBezTo>
                  <a:pt x="2226985" y="758320"/>
                  <a:pt x="2135842" y="871086"/>
                  <a:pt x="2108091" y="993795"/>
                </a:cubicBezTo>
                <a:cubicBezTo>
                  <a:pt x="2080340" y="1116504"/>
                  <a:pt x="2068621" y="1261100"/>
                  <a:pt x="2037315" y="1346228"/>
                </a:cubicBezTo>
                <a:cubicBezTo>
                  <a:pt x="2006009" y="1431356"/>
                  <a:pt x="1952417" y="1461911"/>
                  <a:pt x="1920256" y="1504563"/>
                </a:cubicBezTo>
                <a:cubicBezTo>
                  <a:pt x="1888095" y="1547215"/>
                  <a:pt x="1846012" y="1599174"/>
                  <a:pt x="1844350" y="1602138"/>
                </a:cubicBezTo>
                <a:cubicBezTo>
                  <a:pt x="1907475" y="1640178"/>
                  <a:pt x="2312752" y="1909911"/>
                  <a:pt x="2434768" y="2029296"/>
                </a:cubicBezTo>
                <a:cubicBezTo>
                  <a:pt x="2556784" y="2148681"/>
                  <a:pt x="2583405" y="2219888"/>
                  <a:pt x="2576448" y="2318451"/>
                </a:cubicBezTo>
                <a:cubicBezTo>
                  <a:pt x="2569492" y="2417015"/>
                  <a:pt x="2548515" y="2586628"/>
                  <a:pt x="2518190" y="2803611"/>
                </a:cubicBezTo>
                <a:cubicBezTo>
                  <a:pt x="2484533" y="3044467"/>
                  <a:pt x="2547780" y="3234936"/>
                  <a:pt x="2506246" y="3313049"/>
                </a:cubicBezTo>
                <a:cubicBezTo>
                  <a:pt x="2464714" y="3391162"/>
                  <a:pt x="2472409" y="3409714"/>
                  <a:pt x="2494862" y="3474334"/>
                </a:cubicBezTo>
                <a:cubicBezTo>
                  <a:pt x="2517316" y="3538953"/>
                  <a:pt x="2414327" y="3594719"/>
                  <a:pt x="2443842" y="3686852"/>
                </a:cubicBezTo>
                <a:cubicBezTo>
                  <a:pt x="2473359" y="3778985"/>
                  <a:pt x="2495814" y="3843606"/>
                  <a:pt x="2483058" y="3896734"/>
                </a:cubicBezTo>
                <a:cubicBezTo>
                  <a:pt x="2470303" y="3949865"/>
                  <a:pt x="2429400" y="4019016"/>
                  <a:pt x="2429400" y="4019016"/>
                </a:cubicBezTo>
                <a:cubicBezTo>
                  <a:pt x="2429400" y="4019016"/>
                  <a:pt x="2451327" y="4218670"/>
                  <a:pt x="2489277" y="4446473"/>
                </a:cubicBezTo>
                <a:cubicBezTo>
                  <a:pt x="2527227" y="4674277"/>
                  <a:pt x="2525329" y="4701158"/>
                  <a:pt x="2566443" y="4884159"/>
                </a:cubicBezTo>
                <a:cubicBezTo>
                  <a:pt x="2607558" y="5067160"/>
                  <a:pt x="2652991" y="5061363"/>
                  <a:pt x="2649195" y="5115124"/>
                </a:cubicBezTo>
                <a:cubicBezTo>
                  <a:pt x="2647156" y="5144013"/>
                  <a:pt x="2629266" y="5235827"/>
                  <a:pt x="2613147" y="5314607"/>
                </a:cubicBezTo>
                <a:cubicBezTo>
                  <a:pt x="2616281" y="5347128"/>
                  <a:pt x="2618391" y="5381417"/>
                  <a:pt x="2618886" y="5416985"/>
                </a:cubicBezTo>
                <a:cubicBezTo>
                  <a:pt x="2620367" y="5523571"/>
                  <a:pt x="2623424" y="5605075"/>
                  <a:pt x="2628365" y="5689642"/>
                </a:cubicBezTo>
                <a:lnTo>
                  <a:pt x="2635871" y="5801999"/>
                </a:lnTo>
                <a:lnTo>
                  <a:pt x="321897" y="5801999"/>
                </a:lnTo>
                <a:cubicBezTo>
                  <a:pt x="322169" y="5781527"/>
                  <a:pt x="322440" y="5761056"/>
                  <a:pt x="322712" y="5740584"/>
                </a:cubicBezTo>
                <a:cubicBezTo>
                  <a:pt x="324048" y="5651894"/>
                  <a:pt x="325176" y="5572113"/>
                  <a:pt x="325285" y="5506779"/>
                </a:cubicBezTo>
                <a:cubicBezTo>
                  <a:pt x="325493" y="5381753"/>
                  <a:pt x="328090" y="5281351"/>
                  <a:pt x="330744" y="5210541"/>
                </a:cubicBezTo>
                <a:cubicBezTo>
                  <a:pt x="317446" y="5202346"/>
                  <a:pt x="303313" y="5188669"/>
                  <a:pt x="298400" y="5178993"/>
                </a:cubicBezTo>
                <a:cubicBezTo>
                  <a:pt x="250962" y="5085596"/>
                  <a:pt x="215253" y="5024376"/>
                  <a:pt x="244558" y="4864355"/>
                </a:cubicBezTo>
                <a:cubicBezTo>
                  <a:pt x="273864" y="4704334"/>
                  <a:pt x="240339" y="4413808"/>
                  <a:pt x="204392" y="4285200"/>
                </a:cubicBezTo>
                <a:cubicBezTo>
                  <a:pt x="168445" y="4156592"/>
                  <a:pt x="138674" y="3991329"/>
                  <a:pt x="138674" y="3991329"/>
                </a:cubicBezTo>
                <a:cubicBezTo>
                  <a:pt x="138674" y="3991329"/>
                  <a:pt x="-2224" y="3778056"/>
                  <a:pt x="4100" y="3688452"/>
                </a:cubicBezTo>
                <a:cubicBezTo>
                  <a:pt x="10423" y="3598849"/>
                  <a:pt x="-38387" y="3259508"/>
                  <a:pt x="88746" y="2989327"/>
                </a:cubicBezTo>
                <a:cubicBezTo>
                  <a:pt x="215875" y="2719145"/>
                  <a:pt x="280772" y="2012332"/>
                  <a:pt x="555800" y="1815626"/>
                </a:cubicBezTo>
                <a:cubicBezTo>
                  <a:pt x="630865" y="1761937"/>
                  <a:pt x="697747" y="1712420"/>
                  <a:pt x="756121" y="1669141"/>
                </a:cubicBezTo>
                <a:cubicBezTo>
                  <a:pt x="753374" y="1644700"/>
                  <a:pt x="1139438" y="1534143"/>
                  <a:pt x="1141063" y="1509601"/>
                </a:cubicBezTo>
                <a:cubicBezTo>
                  <a:pt x="1152447" y="1348315"/>
                  <a:pt x="1124869" y="1378032"/>
                  <a:pt x="1128558" y="1198194"/>
                </a:cubicBezTo>
                <a:cubicBezTo>
                  <a:pt x="1132249" y="1018354"/>
                  <a:pt x="969647" y="802745"/>
                  <a:pt x="967444" y="638454"/>
                </a:cubicBezTo>
                <a:cubicBezTo>
                  <a:pt x="965241" y="474163"/>
                  <a:pt x="924220" y="496121"/>
                  <a:pt x="1115338" y="212446"/>
                </a:cubicBezTo>
                <a:cubicBezTo>
                  <a:pt x="1306455" y="-71228"/>
                  <a:pt x="1384321" y="85849"/>
                  <a:pt x="1457765" y="51279"/>
                </a:cubicBezTo>
                <a:cubicBezTo>
                  <a:pt x="1531209" y="16709"/>
                  <a:pt x="1490851" y="13093"/>
                  <a:pt x="1556003" y="5028"/>
                </a:cubicBezTo>
                <a:close/>
              </a:path>
            </a:pathLst>
          </a:custGeom>
          <a:solidFill>
            <a:srgbClr val="243A5E">
              <a:alpha val="90000"/>
            </a:srgbClr>
          </a:solidFill>
          <a:ln w="25400" cap="flat">
            <a:solidFill>
              <a:srgbClr val="50E6FF"/>
            </a:solidFill>
            <a:prstDash val="solid"/>
            <a:miter/>
          </a:ln>
          <a:effectLst/>
        </p:spPr>
        <p:txBody>
          <a:bodyPr wrap="square" lIns="324000" tIns="0" bIns="180000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50E6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50E6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50E6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50E6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0E6FF"/>
                </a:solidFill>
                <a:effectLst/>
                <a:uLnTx/>
                <a:uFillTx/>
                <a:latin typeface="Segoe UI"/>
                <a:ea typeface="+mn-ea"/>
                <a:cs typeface="+mn-cs"/>
              </a:rPr>
              <a:t>Erin</a:t>
            </a:r>
          </a:p>
        </p:txBody>
      </p:sp>
    </p:spTree>
    <p:extLst>
      <p:ext uri="{BB962C8B-B14F-4D97-AF65-F5344CB8AC3E}">
        <p14:creationId xmlns:p14="http://schemas.microsoft.com/office/powerpoint/2010/main" val="2538499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Act 2 - Erin Center">
    <p:spTree>
      <p:nvGrpSpPr>
        <p:cNvPr id="1" name=""/>
        <p:cNvGrpSpPr/>
        <p:nvPr/>
      </p:nvGrpSpPr>
      <p:grpSpPr>
        <a:xfrm>
          <a:off x="0" y="0"/>
          <a:ext cx="0" cy="0"/>
          <a:chOff x="0" y="0"/>
          <a:chExt cx="0" cy="0"/>
        </a:xfrm>
      </p:grpSpPr>
      <p:pic>
        <p:nvPicPr>
          <p:cNvPr id="6" name="Picture 5" descr="A picture containing text, indoor, ceiling&#10;&#10;Description automatically generated">
            <a:extLst>
              <a:ext uri="{FF2B5EF4-FFF2-40B4-BE49-F238E27FC236}">
                <a16:creationId xmlns:a16="http://schemas.microsoft.com/office/drawing/2014/main" id="{1F9E2118-99FF-E332-D860-FB37AEB495B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144" t="9450" r="4940" b="20272"/>
          <a:stretch/>
        </p:blipFill>
        <p:spPr>
          <a:xfrm>
            <a:off x="-1" y="0"/>
            <a:ext cx="12192001" cy="6857998"/>
          </a:xfrm>
          <a:prstGeom prst="rect">
            <a:avLst/>
          </a:prstGeom>
        </p:spPr>
      </p:pic>
      <p:sp>
        <p:nvSpPr>
          <p:cNvPr id="5" name="Freeform: Shape 1" descr="Female silhouette medium">
            <a:extLst>
              <a:ext uri="{FF2B5EF4-FFF2-40B4-BE49-F238E27FC236}">
                <a16:creationId xmlns:a16="http://schemas.microsoft.com/office/drawing/2014/main" id="{BC51C208-37B8-2ADD-75EA-3820D56AF1F8}"/>
              </a:ext>
            </a:extLst>
          </p:cNvPr>
          <p:cNvSpPr/>
          <p:nvPr userDrawn="1"/>
        </p:nvSpPr>
        <p:spPr>
          <a:xfrm>
            <a:off x="4771292" y="1055999"/>
            <a:ext cx="2649417" cy="5801999"/>
          </a:xfrm>
          <a:custGeom>
            <a:avLst/>
            <a:gdLst>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304576 w 2649417"/>
              <a:gd name="connsiteY12" fmla="*/ 1701390 h 5798456"/>
              <a:gd name="connsiteX13" fmla="*/ 2288765 w 2649417"/>
              <a:gd name="connsiteY13" fmla="*/ 1925397 h 5798456"/>
              <a:gd name="connsiteX14" fmla="*/ 2286208 w 2649417"/>
              <a:gd name="connsiteY14" fmla="*/ 1929989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304576 w 2649417"/>
              <a:gd name="connsiteY12" fmla="*/ 1701390 h 5798456"/>
              <a:gd name="connsiteX13" fmla="*/ 2288765 w 2649417"/>
              <a:gd name="connsiteY13" fmla="*/ 1925397 h 5798456"/>
              <a:gd name="connsiteX14" fmla="*/ 2022320 w 2649417"/>
              <a:gd name="connsiteY14" fmla="*/ 1752018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151153 w 2649417"/>
              <a:gd name="connsiteY12" fmla="*/ 1590925 h 5798456"/>
              <a:gd name="connsiteX13" fmla="*/ 2288765 w 2649417"/>
              <a:gd name="connsiteY13" fmla="*/ 1925397 h 5798456"/>
              <a:gd name="connsiteX14" fmla="*/ 2022320 w 2649417"/>
              <a:gd name="connsiteY14" fmla="*/ 1752018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151153 w 2649417"/>
              <a:gd name="connsiteY12" fmla="*/ 1590925 h 5798456"/>
              <a:gd name="connsiteX13" fmla="*/ 2043289 w 2649417"/>
              <a:gd name="connsiteY13" fmla="*/ 1630825 h 5798456"/>
              <a:gd name="connsiteX14" fmla="*/ 2022320 w 2649417"/>
              <a:gd name="connsiteY14" fmla="*/ 1752018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151153 w 2649417"/>
              <a:gd name="connsiteY12" fmla="*/ 1590925 h 5798456"/>
              <a:gd name="connsiteX13" fmla="*/ 2043289 w 2649417"/>
              <a:gd name="connsiteY13" fmla="*/ 1630825 h 5798456"/>
              <a:gd name="connsiteX14" fmla="*/ 1844350 w 2649417"/>
              <a:gd name="connsiteY14" fmla="*/ 1635417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151153 w 2649417"/>
              <a:gd name="connsiteY12" fmla="*/ 1590925 h 5798456"/>
              <a:gd name="connsiteX13" fmla="*/ 2043289 w 2649417"/>
              <a:gd name="connsiteY13" fmla="*/ 1630825 h 5798456"/>
              <a:gd name="connsiteX14" fmla="*/ 1905719 w 2649417"/>
              <a:gd name="connsiteY14" fmla="*/ 1647691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151153 w 2649417"/>
              <a:gd name="connsiteY12" fmla="*/ 1590925 h 5798456"/>
              <a:gd name="connsiteX13" fmla="*/ 2018741 w 2649417"/>
              <a:gd name="connsiteY13" fmla="*/ 1594004 h 5798456"/>
              <a:gd name="connsiteX14" fmla="*/ 1905719 w 2649417"/>
              <a:gd name="connsiteY14" fmla="*/ 1647691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108195 w 2649417"/>
              <a:gd name="connsiteY12" fmla="*/ 1486598 h 5798456"/>
              <a:gd name="connsiteX13" fmla="*/ 2018741 w 2649417"/>
              <a:gd name="connsiteY13" fmla="*/ 1594004 h 5798456"/>
              <a:gd name="connsiteX14" fmla="*/ 1905719 w 2649417"/>
              <a:gd name="connsiteY14" fmla="*/ 1647691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19862 w 2649417"/>
              <a:gd name="connsiteY9" fmla="*/ 1612422 h 5798456"/>
              <a:gd name="connsiteX10" fmla="*/ 2218555 w 2649417"/>
              <a:gd name="connsiteY10" fmla="*/ 1389151 h 5798456"/>
              <a:gd name="connsiteX11" fmla="*/ 2108195 w 2649417"/>
              <a:gd name="connsiteY11" fmla="*/ 1486598 h 5798456"/>
              <a:gd name="connsiteX12" fmla="*/ 2018741 w 2649417"/>
              <a:gd name="connsiteY12" fmla="*/ 1594004 h 5798456"/>
              <a:gd name="connsiteX13" fmla="*/ 1905719 w 2649417"/>
              <a:gd name="connsiteY13" fmla="*/ 1647691 h 5798456"/>
              <a:gd name="connsiteX14" fmla="*/ 2434768 w 2649417"/>
              <a:gd name="connsiteY14" fmla="*/ 2025753 h 5798456"/>
              <a:gd name="connsiteX15" fmla="*/ 2576448 w 2649417"/>
              <a:gd name="connsiteY15" fmla="*/ 2314908 h 5798456"/>
              <a:gd name="connsiteX16" fmla="*/ 2518190 w 2649417"/>
              <a:gd name="connsiteY16" fmla="*/ 2800068 h 5798456"/>
              <a:gd name="connsiteX17" fmla="*/ 2506246 w 2649417"/>
              <a:gd name="connsiteY17" fmla="*/ 3309506 h 5798456"/>
              <a:gd name="connsiteX18" fmla="*/ 2494862 w 2649417"/>
              <a:gd name="connsiteY18" fmla="*/ 3470791 h 5798456"/>
              <a:gd name="connsiteX19" fmla="*/ 2443842 w 2649417"/>
              <a:gd name="connsiteY19" fmla="*/ 3683309 h 5798456"/>
              <a:gd name="connsiteX20" fmla="*/ 2483058 w 2649417"/>
              <a:gd name="connsiteY20" fmla="*/ 3893191 h 5798456"/>
              <a:gd name="connsiteX21" fmla="*/ 2429400 w 2649417"/>
              <a:gd name="connsiteY21" fmla="*/ 4015473 h 5798456"/>
              <a:gd name="connsiteX22" fmla="*/ 2489277 w 2649417"/>
              <a:gd name="connsiteY22" fmla="*/ 4442930 h 5798456"/>
              <a:gd name="connsiteX23" fmla="*/ 2566443 w 2649417"/>
              <a:gd name="connsiteY23" fmla="*/ 4880616 h 5798456"/>
              <a:gd name="connsiteX24" fmla="*/ 2649195 w 2649417"/>
              <a:gd name="connsiteY24" fmla="*/ 5111581 h 5798456"/>
              <a:gd name="connsiteX25" fmla="*/ 2613147 w 2649417"/>
              <a:gd name="connsiteY25" fmla="*/ 5311064 h 5798456"/>
              <a:gd name="connsiteX26" fmla="*/ 2618886 w 2649417"/>
              <a:gd name="connsiteY26" fmla="*/ 5413442 h 5798456"/>
              <a:gd name="connsiteX27" fmla="*/ 2628365 w 2649417"/>
              <a:gd name="connsiteY27" fmla="*/ 5686099 h 5798456"/>
              <a:gd name="connsiteX28" fmla="*/ 2635871 w 2649417"/>
              <a:gd name="connsiteY28" fmla="*/ 5798456 h 5798456"/>
              <a:gd name="connsiteX29" fmla="*/ 321897 w 2649417"/>
              <a:gd name="connsiteY29" fmla="*/ 5798456 h 5798456"/>
              <a:gd name="connsiteX30" fmla="*/ 322712 w 2649417"/>
              <a:gd name="connsiteY30" fmla="*/ 5737041 h 5798456"/>
              <a:gd name="connsiteX31" fmla="*/ 325285 w 2649417"/>
              <a:gd name="connsiteY31" fmla="*/ 5503236 h 5798456"/>
              <a:gd name="connsiteX32" fmla="*/ 330744 w 2649417"/>
              <a:gd name="connsiteY32" fmla="*/ 5206998 h 5798456"/>
              <a:gd name="connsiteX33" fmla="*/ 298400 w 2649417"/>
              <a:gd name="connsiteY33" fmla="*/ 5175450 h 5798456"/>
              <a:gd name="connsiteX34" fmla="*/ 244558 w 2649417"/>
              <a:gd name="connsiteY34" fmla="*/ 4860812 h 5798456"/>
              <a:gd name="connsiteX35" fmla="*/ 204392 w 2649417"/>
              <a:gd name="connsiteY35" fmla="*/ 4281657 h 5798456"/>
              <a:gd name="connsiteX36" fmla="*/ 138674 w 2649417"/>
              <a:gd name="connsiteY36" fmla="*/ 3987786 h 5798456"/>
              <a:gd name="connsiteX37" fmla="*/ 4100 w 2649417"/>
              <a:gd name="connsiteY37" fmla="*/ 3684909 h 5798456"/>
              <a:gd name="connsiteX38" fmla="*/ 88746 w 2649417"/>
              <a:gd name="connsiteY38" fmla="*/ 2985784 h 5798456"/>
              <a:gd name="connsiteX39" fmla="*/ 555800 w 2649417"/>
              <a:gd name="connsiteY39" fmla="*/ 1812083 h 5798456"/>
              <a:gd name="connsiteX40" fmla="*/ 756121 w 2649417"/>
              <a:gd name="connsiteY40" fmla="*/ 1665598 h 5798456"/>
              <a:gd name="connsiteX41" fmla="*/ 754437 w 2649417"/>
              <a:gd name="connsiteY41" fmla="*/ 1591975 h 5798456"/>
              <a:gd name="connsiteX42" fmla="*/ 803347 w 2649417"/>
              <a:gd name="connsiteY42" fmla="*/ 1154184 h 5798456"/>
              <a:gd name="connsiteX43" fmla="*/ 863117 w 2649417"/>
              <a:gd name="connsiteY43" fmla="*/ 690142 h 5798456"/>
              <a:gd name="connsiteX44" fmla="*/ 1096927 w 2649417"/>
              <a:gd name="connsiteY44" fmla="*/ 184356 h 5798456"/>
              <a:gd name="connsiteX45" fmla="*/ 1457765 w 2649417"/>
              <a:gd name="connsiteY45" fmla="*/ 47736 h 5798456"/>
              <a:gd name="connsiteX46" fmla="*/ 1556003 w 2649417"/>
              <a:gd name="connsiteY46"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218555 w 2649417"/>
              <a:gd name="connsiteY9" fmla="*/ 1389151 h 5798456"/>
              <a:gd name="connsiteX10" fmla="*/ 2108195 w 2649417"/>
              <a:gd name="connsiteY10" fmla="*/ 1486598 h 5798456"/>
              <a:gd name="connsiteX11" fmla="*/ 2018741 w 2649417"/>
              <a:gd name="connsiteY11" fmla="*/ 1594004 h 5798456"/>
              <a:gd name="connsiteX12" fmla="*/ 1905719 w 2649417"/>
              <a:gd name="connsiteY12" fmla="*/ 1647691 h 5798456"/>
              <a:gd name="connsiteX13" fmla="*/ 2434768 w 2649417"/>
              <a:gd name="connsiteY13" fmla="*/ 2025753 h 5798456"/>
              <a:gd name="connsiteX14" fmla="*/ 2576448 w 2649417"/>
              <a:gd name="connsiteY14" fmla="*/ 2314908 h 5798456"/>
              <a:gd name="connsiteX15" fmla="*/ 2518190 w 2649417"/>
              <a:gd name="connsiteY15" fmla="*/ 2800068 h 5798456"/>
              <a:gd name="connsiteX16" fmla="*/ 2506246 w 2649417"/>
              <a:gd name="connsiteY16" fmla="*/ 3309506 h 5798456"/>
              <a:gd name="connsiteX17" fmla="*/ 2494862 w 2649417"/>
              <a:gd name="connsiteY17" fmla="*/ 3470791 h 5798456"/>
              <a:gd name="connsiteX18" fmla="*/ 2443842 w 2649417"/>
              <a:gd name="connsiteY18" fmla="*/ 3683309 h 5798456"/>
              <a:gd name="connsiteX19" fmla="*/ 2483058 w 2649417"/>
              <a:gd name="connsiteY19" fmla="*/ 3893191 h 5798456"/>
              <a:gd name="connsiteX20" fmla="*/ 2429400 w 2649417"/>
              <a:gd name="connsiteY20" fmla="*/ 4015473 h 5798456"/>
              <a:gd name="connsiteX21" fmla="*/ 2489277 w 2649417"/>
              <a:gd name="connsiteY21" fmla="*/ 4442930 h 5798456"/>
              <a:gd name="connsiteX22" fmla="*/ 2566443 w 2649417"/>
              <a:gd name="connsiteY22" fmla="*/ 4880616 h 5798456"/>
              <a:gd name="connsiteX23" fmla="*/ 2649195 w 2649417"/>
              <a:gd name="connsiteY23" fmla="*/ 5111581 h 5798456"/>
              <a:gd name="connsiteX24" fmla="*/ 2613147 w 2649417"/>
              <a:gd name="connsiteY24" fmla="*/ 5311064 h 5798456"/>
              <a:gd name="connsiteX25" fmla="*/ 2618886 w 2649417"/>
              <a:gd name="connsiteY25" fmla="*/ 5413442 h 5798456"/>
              <a:gd name="connsiteX26" fmla="*/ 2628365 w 2649417"/>
              <a:gd name="connsiteY26" fmla="*/ 5686099 h 5798456"/>
              <a:gd name="connsiteX27" fmla="*/ 2635871 w 2649417"/>
              <a:gd name="connsiteY27" fmla="*/ 5798456 h 5798456"/>
              <a:gd name="connsiteX28" fmla="*/ 321897 w 2649417"/>
              <a:gd name="connsiteY28" fmla="*/ 5798456 h 5798456"/>
              <a:gd name="connsiteX29" fmla="*/ 322712 w 2649417"/>
              <a:gd name="connsiteY29" fmla="*/ 5737041 h 5798456"/>
              <a:gd name="connsiteX30" fmla="*/ 325285 w 2649417"/>
              <a:gd name="connsiteY30" fmla="*/ 5503236 h 5798456"/>
              <a:gd name="connsiteX31" fmla="*/ 330744 w 2649417"/>
              <a:gd name="connsiteY31" fmla="*/ 5206998 h 5798456"/>
              <a:gd name="connsiteX32" fmla="*/ 298400 w 2649417"/>
              <a:gd name="connsiteY32" fmla="*/ 5175450 h 5798456"/>
              <a:gd name="connsiteX33" fmla="*/ 244558 w 2649417"/>
              <a:gd name="connsiteY33" fmla="*/ 4860812 h 5798456"/>
              <a:gd name="connsiteX34" fmla="*/ 204392 w 2649417"/>
              <a:gd name="connsiteY34" fmla="*/ 4281657 h 5798456"/>
              <a:gd name="connsiteX35" fmla="*/ 138674 w 2649417"/>
              <a:gd name="connsiteY35" fmla="*/ 3987786 h 5798456"/>
              <a:gd name="connsiteX36" fmla="*/ 4100 w 2649417"/>
              <a:gd name="connsiteY36" fmla="*/ 3684909 h 5798456"/>
              <a:gd name="connsiteX37" fmla="*/ 88746 w 2649417"/>
              <a:gd name="connsiteY37" fmla="*/ 2985784 h 5798456"/>
              <a:gd name="connsiteX38" fmla="*/ 555800 w 2649417"/>
              <a:gd name="connsiteY38" fmla="*/ 1812083 h 5798456"/>
              <a:gd name="connsiteX39" fmla="*/ 756121 w 2649417"/>
              <a:gd name="connsiteY39" fmla="*/ 1665598 h 5798456"/>
              <a:gd name="connsiteX40" fmla="*/ 754437 w 2649417"/>
              <a:gd name="connsiteY40" fmla="*/ 1591975 h 5798456"/>
              <a:gd name="connsiteX41" fmla="*/ 803347 w 2649417"/>
              <a:gd name="connsiteY41" fmla="*/ 1154184 h 5798456"/>
              <a:gd name="connsiteX42" fmla="*/ 863117 w 2649417"/>
              <a:gd name="connsiteY42" fmla="*/ 690142 h 5798456"/>
              <a:gd name="connsiteX43" fmla="*/ 1096927 w 2649417"/>
              <a:gd name="connsiteY43" fmla="*/ 184356 h 5798456"/>
              <a:gd name="connsiteX44" fmla="*/ 1457765 w 2649417"/>
              <a:gd name="connsiteY44" fmla="*/ 47736 h 5798456"/>
              <a:gd name="connsiteX45" fmla="*/ 1556003 w 2649417"/>
              <a:gd name="connsiteY45"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218555 w 2649417"/>
              <a:gd name="connsiteY8" fmla="*/ 1389151 h 5798456"/>
              <a:gd name="connsiteX9" fmla="*/ 2108195 w 2649417"/>
              <a:gd name="connsiteY9" fmla="*/ 1486598 h 5798456"/>
              <a:gd name="connsiteX10" fmla="*/ 2018741 w 2649417"/>
              <a:gd name="connsiteY10" fmla="*/ 1594004 h 5798456"/>
              <a:gd name="connsiteX11" fmla="*/ 1905719 w 2649417"/>
              <a:gd name="connsiteY11" fmla="*/ 1647691 h 5798456"/>
              <a:gd name="connsiteX12" fmla="*/ 2434768 w 2649417"/>
              <a:gd name="connsiteY12" fmla="*/ 2025753 h 5798456"/>
              <a:gd name="connsiteX13" fmla="*/ 2576448 w 2649417"/>
              <a:gd name="connsiteY13" fmla="*/ 2314908 h 5798456"/>
              <a:gd name="connsiteX14" fmla="*/ 2518190 w 2649417"/>
              <a:gd name="connsiteY14" fmla="*/ 2800068 h 5798456"/>
              <a:gd name="connsiteX15" fmla="*/ 2506246 w 2649417"/>
              <a:gd name="connsiteY15" fmla="*/ 3309506 h 5798456"/>
              <a:gd name="connsiteX16" fmla="*/ 2494862 w 2649417"/>
              <a:gd name="connsiteY16" fmla="*/ 3470791 h 5798456"/>
              <a:gd name="connsiteX17" fmla="*/ 2443842 w 2649417"/>
              <a:gd name="connsiteY17" fmla="*/ 3683309 h 5798456"/>
              <a:gd name="connsiteX18" fmla="*/ 2483058 w 2649417"/>
              <a:gd name="connsiteY18" fmla="*/ 3893191 h 5798456"/>
              <a:gd name="connsiteX19" fmla="*/ 2429400 w 2649417"/>
              <a:gd name="connsiteY19" fmla="*/ 4015473 h 5798456"/>
              <a:gd name="connsiteX20" fmla="*/ 2489277 w 2649417"/>
              <a:gd name="connsiteY20" fmla="*/ 4442930 h 5798456"/>
              <a:gd name="connsiteX21" fmla="*/ 2566443 w 2649417"/>
              <a:gd name="connsiteY21" fmla="*/ 4880616 h 5798456"/>
              <a:gd name="connsiteX22" fmla="*/ 2649195 w 2649417"/>
              <a:gd name="connsiteY22" fmla="*/ 5111581 h 5798456"/>
              <a:gd name="connsiteX23" fmla="*/ 2613147 w 2649417"/>
              <a:gd name="connsiteY23" fmla="*/ 5311064 h 5798456"/>
              <a:gd name="connsiteX24" fmla="*/ 2618886 w 2649417"/>
              <a:gd name="connsiteY24" fmla="*/ 5413442 h 5798456"/>
              <a:gd name="connsiteX25" fmla="*/ 2628365 w 2649417"/>
              <a:gd name="connsiteY25" fmla="*/ 5686099 h 5798456"/>
              <a:gd name="connsiteX26" fmla="*/ 2635871 w 2649417"/>
              <a:gd name="connsiteY26" fmla="*/ 5798456 h 5798456"/>
              <a:gd name="connsiteX27" fmla="*/ 321897 w 2649417"/>
              <a:gd name="connsiteY27" fmla="*/ 5798456 h 5798456"/>
              <a:gd name="connsiteX28" fmla="*/ 322712 w 2649417"/>
              <a:gd name="connsiteY28" fmla="*/ 5737041 h 5798456"/>
              <a:gd name="connsiteX29" fmla="*/ 325285 w 2649417"/>
              <a:gd name="connsiteY29" fmla="*/ 5503236 h 5798456"/>
              <a:gd name="connsiteX30" fmla="*/ 330744 w 2649417"/>
              <a:gd name="connsiteY30" fmla="*/ 5206998 h 5798456"/>
              <a:gd name="connsiteX31" fmla="*/ 298400 w 2649417"/>
              <a:gd name="connsiteY31" fmla="*/ 5175450 h 5798456"/>
              <a:gd name="connsiteX32" fmla="*/ 244558 w 2649417"/>
              <a:gd name="connsiteY32" fmla="*/ 4860812 h 5798456"/>
              <a:gd name="connsiteX33" fmla="*/ 204392 w 2649417"/>
              <a:gd name="connsiteY33" fmla="*/ 4281657 h 5798456"/>
              <a:gd name="connsiteX34" fmla="*/ 138674 w 2649417"/>
              <a:gd name="connsiteY34" fmla="*/ 3987786 h 5798456"/>
              <a:gd name="connsiteX35" fmla="*/ 4100 w 2649417"/>
              <a:gd name="connsiteY35" fmla="*/ 3684909 h 5798456"/>
              <a:gd name="connsiteX36" fmla="*/ 88746 w 2649417"/>
              <a:gd name="connsiteY36" fmla="*/ 2985784 h 5798456"/>
              <a:gd name="connsiteX37" fmla="*/ 555800 w 2649417"/>
              <a:gd name="connsiteY37" fmla="*/ 1812083 h 5798456"/>
              <a:gd name="connsiteX38" fmla="*/ 756121 w 2649417"/>
              <a:gd name="connsiteY38" fmla="*/ 1665598 h 5798456"/>
              <a:gd name="connsiteX39" fmla="*/ 754437 w 2649417"/>
              <a:gd name="connsiteY39" fmla="*/ 1591975 h 5798456"/>
              <a:gd name="connsiteX40" fmla="*/ 803347 w 2649417"/>
              <a:gd name="connsiteY40" fmla="*/ 1154184 h 5798456"/>
              <a:gd name="connsiteX41" fmla="*/ 863117 w 2649417"/>
              <a:gd name="connsiteY41" fmla="*/ 690142 h 5798456"/>
              <a:gd name="connsiteX42" fmla="*/ 1096927 w 2649417"/>
              <a:gd name="connsiteY42" fmla="*/ 184356 h 5798456"/>
              <a:gd name="connsiteX43" fmla="*/ 1457765 w 2649417"/>
              <a:gd name="connsiteY43" fmla="*/ 47736 h 5798456"/>
              <a:gd name="connsiteX44" fmla="*/ 1556003 w 2649417"/>
              <a:gd name="connsiteY44"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262726 w 2649417"/>
              <a:gd name="connsiteY6" fmla="*/ 1401268 h 5798456"/>
              <a:gd name="connsiteX7" fmla="*/ 2218555 w 2649417"/>
              <a:gd name="connsiteY7" fmla="*/ 1389151 h 5798456"/>
              <a:gd name="connsiteX8" fmla="*/ 2108195 w 2649417"/>
              <a:gd name="connsiteY8" fmla="*/ 1486598 h 5798456"/>
              <a:gd name="connsiteX9" fmla="*/ 2018741 w 2649417"/>
              <a:gd name="connsiteY9" fmla="*/ 1594004 h 5798456"/>
              <a:gd name="connsiteX10" fmla="*/ 1905719 w 2649417"/>
              <a:gd name="connsiteY10" fmla="*/ 1647691 h 5798456"/>
              <a:gd name="connsiteX11" fmla="*/ 2434768 w 2649417"/>
              <a:gd name="connsiteY11" fmla="*/ 2025753 h 5798456"/>
              <a:gd name="connsiteX12" fmla="*/ 2576448 w 2649417"/>
              <a:gd name="connsiteY12" fmla="*/ 2314908 h 5798456"/>
              <a:gd name="connsiteX13" fmla="*/ 2518190 w 2649417"/>
              <a:gd name="connsiteY13" fmla="*/ 2800068 h 5798456"/>
              <a:gd name="connsiteX14" fmla="*/ 2506246 w 2649417"/>
              <a:gd name="connsiteY14" fmla="*/ 3309506 h 5798456"/>
              <a:gd name="connsiteX15" fmla="*/ 2494862 w 2649417"/>
              <a:gd name="connsiteY15" fmla="*/ 3470791 h 5798456"/>
              <a:gd name="connsiteX16" fmla="*/ 2443842 w 2649417"/>
              <a:gd name="connsiteY16" fmla="*/ 3683309 h 5798456"/>
              <a:gd name="connsiteX17" fmla="*/ 2483058 w 2649417"/>
              <a:gd name="connsiteY17" fmla="*/ 3893191 h 5798456"/>
              <a:gd name="connsiteX18" fmla="*/ 2429400 w 2649417"/>
              <a:gd name="connsiteY18" fmla="*/ 4015473 h 5798456"/>
              <a:gd name="connsiteX19" fmla="*/ 2489277 w 2649417"/>
              <a:gd name="connsiteY19" fmla="*/ 4442930 h 5798456"/>
              <a:gd name="connsiteX20" fmla="*/ 2566443 w 2649417"/>
              <a:gd name="connsiteY20" fmla="*/ 4880616 h 5798456"/>
              <a:gd name="connsiteX21" fmla="*/ 2649195 w 2649417"/>
              <a:gd name="connsiteY21" fmla="*/ 5111581 h 5798456"/>
              <a:gd name="connsiteX22" fmla="*/ 2613147 w 2649417"/>
              <a:gd name="connsiteY22" fmla="*/ 5311064 h 5798456"/>
              <a:gd name="connsiteX23" fmla="*/ 2618886 w 2649417"/>
              <a:gd name="connsiteY23" fmla="*/ 5413442 h 5798456"/>
              <a:gd name="connsiteX24" fmla="*/ 2628365 w 2649417"/>
              <a:gd name="connsiteY24" fmla="*/ 5686099 h 5798456"/>
              <a:gd name="connsiteX25" fmla="*/ 2635871 w 2649417"/>
              <a:gd name="connsiteY25" fmla="*/ 5798456 h 5798456"/>
              <a:gd name="connsiteX26" fmla="*/ 321897 w 2649417"/>
              <a:gd name="connsiteY26" fmla="*/ 5798456 h 5798456"/>
              <a:gd name="connsiteX27" fmla="*/ 322712 w 2649417"/>
              <a:gd name="connsiteY27" fmla="*/ 5737041 h 5798456"/>
              <a:gd name="connsiteX28" fmla="*/ 325285 w 2649417"/>
              <a:gd name="connsiteY28" fmla="*/ 5503236 h 5798456"/>
              <a:gd name="connsiteX29" fmla="*/ 330744 w 2649417"/>
              <a:gd name="connsiteY29" fmla="*/ 5206998 h 5798456"/>
              <a:gd name="connsiteX30" fmla="*/ 298400 w 2649417"/>
              <a:gd name="connsiteY30" fmla="*/ 5175450 h 5798456"/>
              <a:gd name="connsiteX31" fmla="*/ 244558 w 2649417"/>
              <a:gd name="connsiteY31" fmla="*/ 4860812 h 5798456"/>
              <a:gd name="connsiteX32" fmla="*/ 204392 w 2649417"/>
              <a:gd name="connsiteY32" fmla="*/ 4281657 h 5798456"/>
              <a:gd name="connsiteX33" fmla="*/ 138674 w 2649417"/>
              <a:gd name="connsiteY33" fmla="*/ 3987786 h 5798456"/>
              <a:gd name="connsiteX34" fmla="*/ 4100 w 2649417"/>
              <a:gd name="connsiteY34" fmla="*/ 3684909 h 5798456"/>
              <a:gd name="connsiteX35" fmla="*/ 88746 w 2649417"/>
              <a:gd name="connsiteY35" fmla="*/ 2985784 h 5798456"/>
              <a:gd name="connsiteX36" fmla="*/ 555800 w 2649417"/>
              <a:gd name="connsiteY36" fmla="*/ 1812083 h 5798456"/>
              <a:gd name="connsiteX37" fmla="*/ 756121 w 2649417"/>
              <a:gd name="connsiteY37" fmla="*/ 1665598 h 5798456"/>
              <a:gd name="connsiteX38" fmla="*/ 754437 w 2649417"/>
              <a:gd name="connsiteY38" fmla="*/ 1591975 h 5798456"/>
              <a:gd name="connsiteX39" fmla="*/ 803347 w 2649417"/>
              <a:gd name="connsiteY39" fmla="*/ 1154184 h 5798456"/>
              <a:gd name="connsiteX40" fmla="*/ 863117 w 2649417"/>
              <a:gd name="connsiteY40" fmla="*/ 690142 h 5798456"/>
              <a:gd name="connsiteX41" fmla="*/ 1096927 w 2649417"/>
              <a:gd name="connsiteY41" fmla="*/ 184356 h 5798456"/>
              <a:gd name="connsiteX42" fmla="*/ 1457765 w 2649417"/>
              <a:gd name="connsiteY42" fmla="*/ 47736 h 5798456"/>
              <a:gd name="connsiteX43" fmla="*/ 1556003 w 2649417"/>
              <a:gd name="connsiteY43"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262726 w 2649417"/>
              <a:gd name="connsiteY5" fmla="*/ 1401268 h 5798456"/>
              <a:gd name="connsiteX6" fmla="*/ 2218555 w 2649417"/>
              <a:gd name="connsiteY6" fmla="*/ 1389151 h 5798456"/>
              <a:gd name="connsiteX7" fmla="*/ 2108195 w 2649417"/>
              <a:gd name="connsiteY7" fmla="*/ 1486598 h 5798456"/>
              <a:gd name="connsiteX8" fmla="*/ 2018741 w 2649417"/>
              <a:gd name="connsiteY8" fmla="*/ 1594004 h 5798456"/>
              <a:gd name="connsiteX9" fmla="*/ 1905719 w 2649417"/>
              <a:gd name="connsiteY9" fmla="*/ 1647691 h 5798456"/>
              <a:gd name="connsiteX10" fmla="*/ 2434768 w 2649417"/>
              <a:gd name="connsiteY10" fmla="*/ 2025753 h 5798456"/>
              <a:gd name="connsiteX11" fmla="*/ 2576448 w 2649417"/>
              <a:gd name="connsiteY11" fmla="*/ 2314908 h 5798456"/>
              <a:gd name="connsiteX12" fmla="*/ 2518190 w 2649417"/>
              <a:gd name="connsiteY12" fmla="*/ 2800068 h 5798456"/>
              <a:gd name="connsiteX13" fmla="*/ 2506246 w 2649417"/>
              <a:gd name="connsiteY13" fmla="*/ 3309506 h 5798456"/>
              <a:gd name="connsiteX14" fmla="*/ 2494862 w 2649417"/>
              <a:gd name="connsiteY14" fmla="*/ 3470791 h 5798456"/>
              <a:gd name="connsiteX15" fmla="*/ 2443842 w 2649417"/>
              <a:gd name="connsiteY15" fmla="*/ 3683309 h 5798456"/>
              <a:gd name="connsiteX16" fmla="*/ 2483058 w 2649417"/>
              <a:gd name="connsiteY16" fmla="*/ 3893191 h 5798456"/>
              <a:gd name="connsiteX17" fmla="*/ 2429400 w 2649417"/>
              <a:gd name="connsiteY17" fmla="*/ 4015473 h 5798456"/>
              <a:gd name="connsiteX18" fmla="*/ 2489277 w 2649417"/>
              <a:gd name="connsiteY18" fmla="*/ 4442930 h 5798456"/>
              <a:gd name="connsiteX19" fmla="*/ 2566443 w 2649417"/>
              <a:gd name="connsiteY19" fmla="*/ 4880616 h 5798456"/>
              <a:gd name="connsiteX20" fmla="*/ 2649195 w 2649417"/>
              <a:gd name="connsiteY20" fmla="*/ 5111581 h 5798456"/>
              <a:gd name="connsiteX21" fmla="*/ 2613147 w 2649417"/>
              <a:gd name="connsiteY21" fmla="*/ 5311064 h 5798456"/>
              <a:gd name="connsiteX22" fmla="*/ 2618886 w 2649417"/>
              <a:gd name="connsiteY22" fmla="*/ 5413442 h 5798456"/>
              <a:gd name="connsiteX23" fmla="*/ 2628365 w 2649417"/>
              <a:gd name="connsiteY23" fmla="*/ 5686099 h 5798456"/>
              <a:gd name="connsiteX24" fmla="*/ 2635871 w 2649417"/>
              <a:gd name="connsiteY24" fmla="*/ 5798456 h 5798456"/>
              <a:gd name="connsiteX25" fmla="*/ 321897 w 2649417"/>
              <a:gd name="connsiteY25" fmla="*/ 5798456 h 5798456"/>
              <a:gd name="connsiteX26" fmla="*/ 322712 w 2649417"/>
              <a:gd name="connsiteY26" fmla="*/ 5737041 h 5798456"/>
              <a:gd name="connsiteX27" fmla="*/ 325285 w 2649417"/>
              <a:gd name="connsiteY27" fmla="*/ 5503236 h 5798456"/>
              <a:gd name="connsiteX28" fmla="*/ 330744 w 2649417"/>
              <a:gd name="connsiteY28" fmla="*/ 5206998 h 5798456"/>
              <a:gd name="connsiteX29" fmla="*/ 298400 w 2649417"/>
              <a:gd name="connsiteY29" fmla="*/ 5175450 h 5798456"/>
              <a:gd name="connsiteX30" fmla="*/ 244558 w 2649417"/>
              <a:gd name="connsiteY30" fmla="*/ 4860812 h 5798456"/>
              <a:gd name="connsiteX31" fmla="*/ 204392 w 2649417"/>
              <a:gd name="connsiteY31" fmla="*/ 4281657 h 5798456"/>
              <a:gd name="connsiteX32" fmla="*/ 138674 w 2649417"/>
              <a:gd name="connsiteY32" fmla="*/ 3987786 h 5798456"/>
              <a:gd name="connsiteX33" fmla="*/ 4100 w 2649417"/>
              <a:gd name="connsiteY33" fmla="*/ 3684909 h 5798456"/>
              <a:gd name="connsiteX34" fmla="*/ 88746 w 2649417"/>
              <a:gd name="connsiteY34" fmla="*/ 2985784 h 5798456"/>
              <a:gd name="connsiteX35" fmla="*/ 555800 w 2649417"/>
              <a:gd name="connsiteY35" fmla="*/ 1812083 h 5798456"/>
              <a:gd name="connsiteX36" fmla="*/ 756121 w 2649417"/>
              <a:gd name="connsiteY36" fmla="*/ 1665598 h 5798456"/>
              <a:gd name="connsiteX37" fmla="*/ 754437 w 2649417"/>
              <a:gd name="connsiteY37" fmla="*/ 1591975 h 5798456"/>
              <a:gd name="connsiteX38" fmla="*/ 803347 w 2649417"/>
              <a:gd name="connsiteY38" fmla="*/ 1154184 h 5798456"/>
              <a:gd name="connsiteX39" fmla="*/ 863117 w 2649417"/>
              <a:gd name="connsiteY39" fmla="*/ 690142 h 5798456"/>
              <a:gd name="connsiteX40" fmla="*/ 1096927 w 2649417"/>
              <a:gd name="connsiteY40" fmla="*/ 184356 h 5798456"/>
              <a:gd name="connsiteX41" fmla="*/ 1457765 w 2649417"/>
              <a:gd name="connsiteY41" fmla="*/ 47736 h 5798456"/>
              <a:gd name="connsiteX42" fmla="*/ 1556003 w 2649417"/>
              <a:gd name="connsiteY42"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262726 w 2649417"/>
              <a:gd name="connsiteY4" fmla="*/ 1401268 h 5798456"/>
              <a:gd name="connsiteX5" fmla="*/ 2218555 w 2649417"/>
              <a:gd name="connsiteY5" fmla="*/ 1389151 h 5798456"/>
              <a:gd name="connsiteX6" fmla="*/ 2108195 w 2649417"/>
              <a:gd name="connsiteY6" fmla="*/ 1486598 h 5798456"/>
              <a:gd name="connsiteX7" fmla="*/ 2018741 w 2649417"/>
              <a:gd name="connsiteY7" fmla="*/ 1594004 h 5798456"/>
              <a:gd name="connsiteX8" fmla="*/ 1905719 w 2649417"/>
              <a:gd name="connsiteY8" fmla="*/ 1647691 h 5798456"/>
              <a:gd name="connsiteX9" fmla="*/ 2434768 w 2649417"/>
              <a:gd name="connsiteY9" fmla="*/ 2025753 h 5798456"/>
              <a:gd name="connsiteX10" fmla="*/ 2576448 w 2649417"/>
              <a:gd name="connsiteY10" fmla="*/ 2314908 h 5798456"/>
              <a:gd name="connsiteX11" fmla="*/ 2518190 w 2649417"/>
              <a:gd name="connsiteY11" fmla="*/ 2800068 h 5798456"/>
              <a:gd name="connsiteX12" fmla="*/ 2506246 w 2649417"/>
              <a:gd name="connsiteY12" fmla="*/ 3309506 h 5798456"/>
              <a:gd name="connsiteX13" fmla="*/ 2494862 w 2649417"/>
              <a:gd name="connsiteY13" fmla="*/ 3470791 h 5798456"/>
              <a:gd name="connsiteX14" fmla="*/ 2443842 w 2649417"/>
              <a:gd name="connsiteY14" fmla="*/ 3683309 h 5798456"/>
              <a:gd name="connsiteX15" fmla="*/ 2483058 w 2649417"/>
              <a:gd name="connsiteY15" fmla="*/ 3893191 h 5798456"/>
              <a:gd name="connsiteX16" fmla="*/ 2429400 w 2649417"/>
              <a:gd name="connsiteY16" fmla="*/ 4015473 h 5798456"/>
              <a:gd name="connsiteX17" fmla="*/ 2489277 w 2649417"/>
              <a:gd name="connsiteY17" fmla="*/ 4442930 h 5798456"/>
              <a:gd name="connsiteX18" fmla="*/ 2566443 w 2649417"/>
              <a:gd name="connsiteY18" fmla="*/ 4880616 h 5798456"/>
              <a:gd name="connsiteX19" fmla="*/ 2649195 w 2649417"/>
              <a:gd name="connsiteY19" fmla="*/ 5111581 h 5798456"/>
              <a:gd name="connsiteX20" fmla="*/ 2613147 w 2649417"/>
              <a:gd name="connsiteY20" fmla="*/ 5311064 h 5798456"/>
              <a:gd name="connsiteX21" fmla="*/ 2618886 w 2649417"/>
              <a:gd name="connsiteY21" fmla="*/ 5413442 h 5798456"/>
              <a:gd name="connsiteX22" fmla="*/ 2628365 w 2649417"/>
              <a:gd name="connsiteY22" fmla="*/ 5686099 h 5798456"/>
              <a:gd name="connsiteX23" fmla="*/ 2635871 w 2649417"/>
              <a:gd name="connsiteY23" fmla="*/ 5798456 h 5798456"/>
              <a:gd name="connsiteX24" fmla="*/ 321897 w 2649417"/>
              <a:gd name="connsiteY24" fmla="*/ 5798456 h 5798456"/>
              <a:gd name="connsiteX25" fmla="*/ 322712 w 2649417"/>
              <a:gd name="connsiteY25" fmla="*/ 5737041 h 5798456"/>
              <a:gd name="connsiteX26" fmla="*/ 325285 w 2649417"/>
              <a:gd name="connsiteY26" fmla="*/ 5503236 h 5798456"/>
              <a:gd name="connsiteX27" fmla="*/ 330744 w 2649417"/>
              <a:gd name="connsiteY27" fmla="*/ 5206998 h 5798456"/>
              <a:gd name="connsiteX28" fmla="*/ 298400 w 2649417"/>
              <a:gd name="connsiteY28" fmla="*/ 5175450 h 5798456"/>
              <a:gd name="connsiteX29" fmla="*/ 244558 w 2649417"/>
              <a:gd name="connsiteY29" fmla="*/ 4860812 h 5798456"/>
              <a:gd name="connsiteX30" fmla="*/ 204392 w 2649417"/>
              <a:gd name="connsiteY30" fmla="*/ 4281657 h 5798456"/>
              <a:gd name="connsiteX31" fmla="*/ 138674 w 2649417"/>
              <a:gd name="connsiteY31" fmla="*/ 3987786 h 5798456"/>
              <a:gd name="connsiteX32" fmla="*/ 4100 w 2649417"/>
              <a:gd name="connsiteY32" fmla="*/ 3684909 h 5798456"/>
              <a:gd name="connsiteX33" fmla="*/ 88746 w 2649417"/>
              <a:gd name="connsiteY33" fmla="*/ 2985784 h 5798456"/>
              <a:gd name="connsiteX34" fmla="*/ 555800 w 2649417"/>
              <a:gd name="connsiteY34" fmla="*/ 1812083 h 5798456"/>
              <a:gd name="connsiteX35" fmla="*/ 756121 w 2649417"/>
              <a:gd name="connsiteY35" fmla="*/ 1665598 h 5798456"/>
              <a:gd name="connsiteX36" fmla="*/ 754437 w 2649417"/>
              <a:gd name="connsiteY36" fmla="*/ 1591975 h 5798456"/>
              <a:gd name="connsiteX37" fmla="*/ 803347 w 2649417"/>
              <a:gd name="connsiteY37" fmla="*/ 1154184 h 5798456"/>
              <a:gd name="connsiteX38" fmla="*/ 863117 w 2649417"/>
              <a:gd name="connsiteY38" fmla="*/ 690142 h 5798456"/>
              <a:gd name="connsiteX39" fmla="*/ 1096927 w 2649417"/>
              <a:gd name="connsiteY39" fmla="*/ 184356 h 5798456"/>
              <a:gd name="connsiteX40" fmla="*/ 1457765 w 2649417"/>
              <a:gd name="connsiteY40" fmla="*/ 47736 h 5798456"/>
              <a:gd name="connsiteX41" fmla="*/ 1556003 w 2649417"/>
              <a:gd name="connsiteY41"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218555 w 2649417"/>
              <a:gd name="connsiteY4" fmla="*/ 1389151 h 5798456"/>
              <a:gd name="connsiteX5" fmla="*/ 2108195 w 2649417"/>
              <a:gd name="connsiteY5" fmla="*/ 1486598 h 5798456"/>
              <a:gd name="connsiteX6" fmla="*/ 2018741 w 2649417"/>
              <a:gd name="connsiteY6" fmla="*/ 1594004 h 5798456"/>
              <a:gd name="connsiteX7" fmla="*/ 1905719 w 2649417"/>
              <a:gd name="connsiteY7" fmla="*/ 1647691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2108195 w 2649417"/>
              <a:gd name="connsiteY5" fmla="*/ 1486598 h 5798456"/>
              <a:gd name="connsiteX6" fmla="*/ 2018741 w 2649417"/>
              <a:gd name="connsiteY6" fmla="*/ 1594004 h 5798456"/>
              <a:gd name="connsiteX7" fmla="*/ 1905719 w 2649417"/>
              <a:gd name="connsiteY7" fmla="*/ 1647691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2059100 w 2649417"/>
              <a:gd name="connsiteY5" fmla="*/ 1216573 h 5798456"/>
              <a:gd name="connsiteX6" fmla="*/ 2018741 w 2649417"/>
              <a:gd name="connsiteY6" fmla="*/ 1594004 h 5798456"/>
              <a:gd name="connsiteX7" fmla="*/ 1905719 w 2649417"/>
              <a:gd name="connsiteY7" fmla="*/ 1647691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2059100 w 2649417"/>
              <a:gd name="connsiteY5" fmla="*/ 1216573 h 5798456"/>
              <a:gd name="connsiteX6" fmla="*/ 1975783 w 2649417"/>
              <a:gd name="connsiteY6" fmla="*/ 1416033 h 5798456"/>
              <a:gd name="connsiteX7" fmla="*/ 1905719 w 2649417"/>
              <a:gd name="connsiteY7" fmla="*/ 1647691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2059100 w 2649417"/>
              <a:gd name="connsiteY5" fmla="*/ 1216573 h 5798456"/>
              <a:gd name="connsiteX6" fmla="*/ 1975783 w 2649417"/>
              <a:gd name="connsiteY6" fmla="*/ 1416033 h 5798456"/>
              <a:gd name="connsiteX7" fmla="*/ 1844350 w 2649417"/>
              <a:gd name="connsiteY7" fmla="*/ 1598595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2059100 w 2649417"/>
              <a:gd name="connsiteY5" fmla="*/ 1216573 h 5798456"/>
              <a:gd name="connsiteX6" fmla="*/ 1859182 w 2649417"/>
              <a:gd name="connsiteY6" fmla="*/ 1422170 h 5798456"/>
              <a:gd name="connsiteX7" fmla="*/ 1844350 w 2649417"/>
              <a:gd name="connsiteY7" fmla="*/ 1598595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1991594 w 2649417"/>
              <a:gd name="connsiteY5" fmla="*/ 1327037 h 5798456"/>
              <a:gd name="connsiteX6" fmla="*/ 1859182 w 2649417"/>
              <a:gd name="connsiteY6" fmla="*/ 1422170 h 5798456"/>
              <a:gd name="connsiteX7" fmla="*/ 1844350 w 2649417"/>
              <a:gd name="connsiteY7" fmla="*/ 1598595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1991594 w 2649417"/>
              <a:gd name="connsiteY5" fmla="*/ 1327037 h 5798456"/>
              <a:gd name="connsiteX6" fmla="*/ 1957372 w 2649417"/>
              <a:gd name="connsiteY6" fmla="*/ 1477402 h 5798456"/>
              <a:gd name="connsiteX7" fmla="*/ 1844350 w 2649417"/>
              <a:gd name="connsiteY7" fmla="*/ 1598595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108091 w 2649417"/>
              <a:gd name="connsiteY4" fmla="*/ 990252 h 5798456"/>
              <a:gd name="connsiteX5" fmla="*/ 2040689 w 2649417"/>
              <a:gd name="connsiteY5" fmla="*/ 1339311 h 5798456"/>
              <a:gd name="connsiteX6" fmla="*/ 1957372 w 2649417"/>
              <a:gd name="connsiteY6" fmla="*/ 1477402 h 5798456"/>
              <a:gd name="connsiteX7" fmla="*/ 1844350 w 2649417"/>
              <a:gd name="connsiteY7" fmla="*/ 1598595 h 5798456"/>
              <a:gd name="connsiteX8" fmla="*/ 2434768 w 2649417"/>
              <a:gd name="connsiteY8" fmla="*/ 2025753 h 5798456"/>
              <a:gd name="connsiteX9" fmla="*/ 2576448 w 2649417"/>
              <a:gd name="connsiteY9" fmla="*/ 2314908 h 5798456"/>
              <a:gd name="connsiteX10" fmla="*/ 2518190 w 2649417"/>
              <a:gd name="connsiteY10" fmla="*/ 2800068 h 5798456"/>
              <a:gd name="connsiteX11" fmla="*/ 2506246 w 2649417"/>
              <a:gd name="connsiteY11" fmla="*/ 3309506 h 5798456"/>
              <a:gd name="connsiteX12" fmla="*/ 2494862 w 2649417"/>
              <a:gd name="connsiteY12" fmla="*/ 3470791 h 5798456"/>
              <a:gd name="connsiteX13" fmla="*/ 2443842 w 2649417"/>
              <a:gd name="connsiteY13" fmla="*/ 3683309 h 5798456"/>
              <a:gd name="connsiteX14" fmla="*/ 2483058 w 2649417"/>
              <a:gd name="connsiteY14" fmla="*/ 3893191 h 5798456"/>
              <a:gd name="connsiteX15" fmla="*/ 2429400 w 2649417"/>
              <a:gd name="connsiteY15" fmla="*/ 4015473 h 5798456"/>
              <a:gd name="connsiteX16" fmla="*/ 2489277 w 2649417"/>
              <a:gd name="connsiteY16" fmla="*/ 4442930 h 5798456"/>
              <a:gd name="connsiteX17" fmla="*/ 2566443 w 2649417"/>
              <a:gd name="connsiteY17" fmla="*/ 4880616 h 5798456"/>
              <a:gd name="connsiteX18" fmla="*/ 2649195 w 2649417"/>
              <a:gd name="connsiteY18" fmla="*/ 5111581 h 5798456"/>
              <a:gd name="connsiteX19" fmla="*/ 2613147 w 2649417"/>
              <a:gd name="connsiteY19" fmla="*/ 5311064 h 5798456"/>
              <a:gd name="connsiteX20" fmla="*/ 2618886 w 2649417"/>
              <a:gd name="connsiteY20" fmla="*/ 5413442 h 5798456"/>
              <a:gd name="connsiteX21" fmla="*/ 2628365 w 2649417"/>
              <a:gd name="connsiteY21" fmla="*/ 5686099 h 5798456"/>
              <a:gd name="connsiteX22" fmla="*/ 2635871 w 2649417"/>
              <a:gd name="connsiteY22" fmla="*/ 5798456 h 5798456"/>
              <a:gd name="connsiteX23" fmla="*/ 321897 w 2649417"/>
              <a:gd name="connsiteY23" fmla="*/ 5798456 h 5798456"/>
              <a:gd name="connsiteX24" fmla="*/ 322712 w 2649417"/>
              <a:gd name="connsiteY24" fmla="*/ 5737041 h 5798456"/>
              <a:gd name="connsiteX25" fmla="*/ 325285 w 2649417"/>
              <a:gd name="connsiteY25" fmla="*/ 5503236 h 5798456"/>
              <a:gd name="connsiteX26" fmla="*/ 330744 w 2649417"/>
              <a:gd name="connsiteY26" fmla="*/ 5206998 h 5798456"/>
              <a:gd name="connsiteX27" fmla="*/ 298400 w 2649417"/>
              <a:gd name="connsiteY27" fmla="*/ 5175450 h 5798456"/>
              <a:gd name="connsiteX28" fmla="*/ 244558 w 2649417"/>
              <a:gd name="connsiteY28" fmla="*/ 4860812 h 5798456"/>
              <a:gd name="connsiteX29" fmla="*/ 204392 w 2649417"/>
              <a:gd name="connsiteY29" fmla="*/ 4281657 h 5798456"/>
              <a:gd name="connsiteX30" fmla="*/ 138674 w 2649417"/>
              <a:gd name="connsiteY30" fmla="*/ 3987786 h 5798456"/>
              <a:gd name="connsiteX31" fmla="*/ 4100 w 2649417"/>
              <a:gd name="connsiteY31" fmla="*/ 3684909 h 5798456"/>
              <a:gd name="connsiteX32" fmla="*/ 88746 w 2649417"/>
              <a:gd name="connsiteY32" fmla="*/ 2985784 h 5798456"/>
              <a:gd name="connsiteX33" fmla="*/ 555800 w 2649417"/>
              <a:gd name="connsiteY33" fmla="*/ 1812083 h 5798456"/>
              <a:gd name="connsiteX34" fmla="*/ 756121 w 2649417"/>
              <a:gd name="connsiteY34" fmla="*/ 1665598 h 5798456"/>
              <a:gd name="connsiteX35" fmla="*/ 754437 w 2649417"/>
              <a:gd name="connsiteY35" fmla="*/ 1591975 h 5798456"/>
              <a:gd name="connsiteX36" fmla="*/ 803347 w 2649417"/>
              <a:gd name="connsiteY36" fmla="*/ 1154184 h 5798456"/>
              <a:gd name="connsiteX37" fmla="*/ 863117 w 2649417"/>
              <a:gd name="connsiteY37" fmla="*/ 690142 h 5798456"/>
              <a:gd name="connsiteX38" fmla="*/ 1096927 w 2649417"/>
              <a:gd name="connsiteY38" fmla="*/ 184356 h 5798456"/>
              <a:gd name="connsiteX39" fmla="*/ 1457765 w 2649417"/>
              <a:gd name="connsiteY39" fmla="*/ 47736 h 5798456"/>
              <a:gd name="connsiteX40" fmla="*/ 1556003 w 2649417"/>
              <a:gd name="connsiteY40" fmla="*/ 1485 h 5798456"/>
              <a:gd name="connsiteX0" fmla="*/ 1556003 w 2649417"/>
              <a:gd name="connsiteY0" fmla="*/ 5028 h 5801999"/>
              <a:gd name="connsiteX1" fmla="*/ 1631805 w 2649417"/>
              <a:gd name="connsiteY1" fmla="*/ 9533 h 5801999"/>
              <a:gd name="connsiteX2" fmla="*/ 1969098 w 2649417"/>
              <a:gd name="connsiteY2" fmla="*/ 103734 h 5801999"/>
              <a:gd name="connsiteX3" fmla="*/ 2197683 w 2649417"/>
              <a:gd name="connsiteY3" fmla="*/ 922958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754437 w 2649417"/>
              <a:gd name="connsiteY35" fmla="*/ 1595518 h 5801999"/>
              <a:gd name="connsiteX36" fmla="*/ 803347 w 2649417"/>
              <a:gd name="connsiteY36" fmla="*/ 1157727 h 5801999"/>
              <a:gd name="connsiteX37" fmla="*/ 863117 w 2649417"/>
              <a:gd name="connsiteY37" fmla="*/ 693685 h 5801999"/>
              <a:gd name="connsiteX38" fmla="*/ 1096927 w 2649417"/>
              <a:gd name="connsiteY38" fmla="*/ 187899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34504 w 2649417"/>
              <a:gd name="connsiteY3" fmla="*/ 677482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754437 w 2649417"/>
              <a:gd name="connsiteY35" fmla="*/ 1595518 h 5801999"/>
              <a:gd name="connsiteX36" fmla="*/ 803347 w 2649417"/>
              <a:gd name="connsiteY36" fmla="*/ 1157727 h 5801999"/>
              <a:gd name="connsiteX37" fmla="*/ 863117 w 2649417"/>
              <a:gd name="connsiteY37" fmla="*/ 693685 h 5801999"/>
              <a:gd name="connsiteX38" fmla="*/ 1096927 w 2649417"/>
              <a:gd name="connsiteY38" fmla="*/ 187899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34504 w 2649417"/>
              <a:gd name="connsiteY3" fmla="*/ 677482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803347 w 2649417"/>
              <a:gd name="connsiteY36" fmla="*/ 1157727 h 5801999"/>
              <a:gd name="connsiteX37" fmla="*/ 863117 w 2649417"/>
              <a:gd name="connsiteY37" fmla="*/ 693685 h 5801999"/>
              <a:gd name="connsiteX38" fmla="*/ 1096927 w 2649417"/>
              <a:gd name="connsiteY38" fmla="*/ 187899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34504 w 2649417"/>
              <a:gd name="connsiteY3" fmla="*/ 677482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993591 w 2649417"/>
              <a:gd name="connsiteY36" fmla="*/ 1090221 h 5801999"/>
              <a:gd name="connsiteX37" fmla="*/ 863117 w 2649417"/>
              <a:gd name="connsiteY37" fmla="*/ 693685 h 5801999"/>
              <a:gd name="connsiteX38" fmla="*/ 1096927 w 2649417"/>
              <a:gd name="connsiteY38" fmla="*/ 187899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34504 w 2649417"/>
              <a:gd name="connsiteY3" fmla="*/ 677482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993591 w 2649417"/>
              <a:gd name="connsiteY36" fmla="*/ 1090221 h 5801999"/>
              <a:gd name="connsiteX37" fmla="*/ 949033 w 2649417"/>
              <a:gd name="connsiteY37" fmla="*/ 595495 h 5801999"/>
              <a:gd name="connsiteX38" fmla="*/ 1096927 w 2649417"/>
              <a:gd name="connsiteY38" fmla="*/ 187899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34504 w 2649417"/>
              <a:gd name="connsiteY3" fmla="*/ 677482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993591 w 2649417"/>
              <a:gd name="connsiteY36" fmla="*/ 1090221 h 5801999"/>
              <a:gd name="connsiteX37" fmla="*/ 967444 w 2649417"/>
              <a:gd name="connsiteY37" fmla="*/ 638454 h 5801999"/>
              <a:gd name="connsiteX38" fmla="*/ 1096927 w 2649417"/>
              <a:gd name="connsiteY38" fmla="*/ 187899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34504 w 2649417"/>
              <a:gd name="connsiteY3" fmla="*/ 677482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993591 w 2649417"/>
              <a:gd name="connsiteY36" fmla="*/ 1090221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993591 w 2649417"/>
              <a:gd name="connsiteY36" fmla="*/ 1090221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40689 w 2649417"/>
              <a:gd name="connsiteY5" fmla="*/ 1342854 h 5801999"/>
              <a:gd name="connsiteX6" fmla="*/ 1957372 w 2649417"/>
              <a:gd name="connsiteY6" fmla="*/ 1480945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40689 w 2649417"/>
              <a:gd name="connsiteY5" fmla="*/ 1342854 h 5801999"/>
              <a:gd name="connsiteX6" fmla="*/ 1893263 w 2649417"/>
              <a:gd name="connsiteY6" fmla="*/ 1464074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40689 w 2649417"/>
              <a:gd name="connsiteY5" fmla="*/ 1342854 h 5801999"/>
              <a:gd name="connsiteX6" fmla="*/ 1893263 w 2649417"/>
              <a:gd name="connsiteY6" fmla="*/ 1464074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40689 w 2649417"/>
              <a:gd name="connsiteY5" fmla="*/ 1312486 h 5801999"/>
              <a:gd name="connsiteX6" fmla="*/ 1893263 w 2649417"/>
              <a:gd name="connsiteY6" fmla="*/ 1464074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37315 w 2649417"/>
              <a:gd name="connsiteY5" fmla="*/ 1346228 h 5801999"/>
              <a:gd name="connsiteX6" fmla="*/ 1893263 w 2649417"/>
              <a:gd name="connsiteY6" fmla="*/ 1464074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37315 w 2649417"/>
              <a:gd name="connsiteY5" fmla="*/ 1346228 h 5801999"/>
              <a:gd name="connsiteX6" fmla="*/ 1923630 w 2649417"/>
              <a:gd name="connsiteY6" fmla="*/ 1524809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 name="connsiteX0" fmla="*/ 1556003 w 2649417"/>
              <a:gd name="connsiteY0" fmla="*/ 5028 h 5801999"/>
              <a:gd name="connsiteX1" fmla="*/ 1631805 w 2649417"/>
              <a:gd name="connsiteY1" fmla="*/ 9533 h 5801999"/>
              <a:gd name="connsiteX2" fmla="*/ 1969098 w 2649417"/>
              <a:gd name="connsiteY2" fmla="*/ 103734 h 5801999"/>
              <a:gd name="connsiteX3" fmla="*/ 2203819 w 2649417"/>
              <a:gd name="connsiteY3" fmla="*/ 609976 h 5801999"/>
              <a:gd name="connsiteX4" fmla="*/ 2108091 w 2649417"/>
              <a:gd name="connsiteY4" fmla="*/ 993795 h 5801999"/>
              <a:gd name="connsiteX5" fmla="*/ 2037315 w 2649417"/>
              <a:gd name="connsiteY5" fmla="*/ 1346228 h 5801999"/>
              <a:gd name="connsiteX6" fmla="*/ 1920256 w 2649417"/>
              <a:gd name="connsiteY6" fmla="*/ 1504563 h 5801999"/>
              <a:gd name="connsiteX7" fmla="*/ 1844350 w 2649417"/>
              <a:gd name="connsiteY7" fmla="*/ 1602138 h 5801999"/>
              <a:gd name="connsiteX8" fmla="*/ 2434768 w 2649417"/>
              <a:gd name="connsiteY8" fmla="*/ 2029296 h 5801999"/>
              <a:gd name="connsiteX9" fmla="*/ 2576448 w 2649417"/>
              <a:gd name="connsiteY9" fmla="*/ 2318451 h 5801999"/>
              <a:gd name="connsiteX10" fmla="*/ 2518190 w 2649417"/>
              <a:gd name="connsiteY10" fmla="*/ 2803611 h 5801999"/>
              <a:gd name="connsiteX11" fmla="*/ 2506246 w 2649417"/>
              <a:gd name="connsiteY11" fmla="*/ 3313049 h 5801999"/>
              <a:gd name="connsiteX12" fmla="*/ 2494862 w 2649417"/>
              <a:gd name="connsiteY12" fmla="*/ 3474334 h 5801999"/>
              <a:gd name="connsiteX13" fmla="*/ 2443842 w 2649417"/>
              <a:gd name="connsiteY13" fmla="*/ 3686852 h 5801999"/>
              <a:gd name="connsiteX14" fmla="*/ 2483058 w 2649417"/>
              <a:gd name="connsiteY14" fmla="*/ 3896734 h 5801999"/>
              <a:gd name="connsiteX15" fmla="*/ 2429400 w 2649417"/>
              <a:gd name="connsiteY15" fmla="*/ 4019016 h 5801999"/>
              <a:gd name="connsiteX16" fmla="*/ 2489277 w 2649417"/>
              <a:gd name="connsiteY16" fmla="*/ 4446473 h 5801999"/>
              <a:gd name="connsiteX17" fmla="*/ 2566443 w 2649417"/>
              <a:gd name="connsiteY17" fmla="*/ 4884159 h 5801999"/>
              <a:gd name="connsiteX18" fmla="*/ 2649195 w 2649417"/>
              <a:gd name="connsiteY18" fmla="*/ 5115124 h 5801999"/>
              <a:gd name="connsiteX19" fmla="*/ 2613147 w 2649417"/>
              <a:gd name="connsiteY19" fmla="*/ 5314607 h 5801999"/>
              <a:gd name="connsiteX20" fmla="*/ 2618886 w 2649417"/>
              <a:gd name="connsiteY20" fmla="*/ 5416985 h 5801999"/>
              <a:gd name="connsiteX21" fmla="*/ 2628365 w 2649417"/>
              <a:gd name="connsiteY21" fmla="*/ 5689642 h 5801999"/>
              <a:gd name="connsiteX22" fmla="*/ 2635871 w 2649417"/>
              <a:gd name="connsiteY22" fmla="*/ 5801999 h 5801999"/>
              <a:gd name="connsiteX23" fmla="*/ 321897 w 2649417"/>
              <a:gd name="connsiteY23" fmla="*/ 5801999 h 5801999"/>
              <a:gd name="connsiteX24" fmla="*/ 322712 w 2649417"/>
              <a:gd name="connsiteY24" fmla="*/ 5740584 h 5801999"/>
              <a:gd name="connsiteX25" fmla="*/ 325285 w 2649417"/>
              <a:gd name="connsiteY25" fmla="*/ 5506779 h 5801999"/>
              <a:gd name="connsiteX26" fmla="*/ 330744 w 2649417"/>
              <a:gd name="connsiteY26" fmla="*/ 5210541 h 5801999"/>
              <a:gd name="connsiteX27" fmla="*/ 298400 w 2649417"/>
              <a:gd name="connsiteY27" fmla="*/ 5178993 h 5801999"/>
              <a:gd name="connsiteX28" fmla="*/ 244558 w 2649417"/>
              <a:gd name="connsiteY28" fmla="*/ 4864355 h 5801999"/>
              <a:gd name="connsiteX29" fmla="*/ 204392 w 2649417"/>
              <a:gd name="connsiteY29" fmla="*/ 4285200 h 5801999"/>
              <a:gd name="connsiteX30" fmla="*/ 138674 w 2649417"/>
              <a:gd name="connsiteY30" fmla="*/ 3991329 h 5801999"/>
              <a:gd name="connsiteX31" fmla="*/ 4100 w 2649417"/>
              <a:gd name="connsiteY31" fmla="*/ 3688452 h 5801999"/>
              <a:gd name="connsiteX32" fmla="*/ 88746 w 2649417"/>
              <a:gd name="connsiteY32" fmla="*/ 2989327 h 5801999"/>
              <a:gd name="connsiteX33" fmla="*/ 555800 w 2649417"/>
              <a:gd name="connsiteY33" fmla="*/ 1815626 h 5801999"/>
              <a:gd name="connsiteX34" fmla="*/ 756121 w 2649417"/>
              <a:gd name="connsiteY34" fmla="*/ 1669141 h 5801999"/>
              <a:gd name="connsiteX35" fmla="*/ 1141063 w 2649417"/>
              <a:gd name="connsiteY35" fmla="*/ 1509601 h 5801999"/>
              <a:gd name="connsiteX36" fmla="*/ 1128558 w 2649417"/>
              <a:gd name="connsiteY36" fmla="*/ 1198194 h 5801999"/>
              <a:gd name="connsiteX37" fmla="*/ 967444 w 2649417"/>
              <a:gd name="connsiteY37" fmla="*/ 638454 h 5801999"/>
              <a:gd name="connsiteX38" fmla="*/ 1115338 w 2649417"/>
              <a:gd name="connsiteY38" fmla="*/ 212446 h 5801999"/>
              <a:gd name="connsiteX39" fmla="*/ 1457765 w 2649417"/>
              <a:gd name="connsiteY39" fmla="*/ 51279 h 5801999"/>
              <a:gd name="connsiteX40" fmla="*/ 1556003 w 2649417"/>
              <a:gd name="connsiteY40" fmla="*/ 5028 h 580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9417" h="5801999">
                <a:moveTo>
                  <a:pt x="1556003" y="5028"/>
                </a:moveTo>
                <a:cubicBezTo>
                  <a:pt x="1577720" y="2339"/>
                  <a:pt x="1562956" y="-6918"/>
                  <a:pt x="1631805" y="9533"/>
                </a:cubicBezTo>
                <a:cubicBezTo>
                  <a:pt x="1700654" y="25984"/>
                  <a:pt x="1873762" y="3660"/>
                  <a:pt x="1969098" y="103734"/>
                </a:cubicBezTo>
                <a:cubicBezTo>
                  <a:pt x="2064434" y="203808"/>
                  <a:pt x="2180654" y="461633"/>
                  <a:pt x="2203819" y="609976"/>
                </a:cubicBezTo>
                <a:cubicBezTo>
                  <a:pt x="2226985" y="758320"/>
                  <a:pt x="2135842" y="871086"/>
                  <a:pt x="2108091" y="993795"/>
                </a:cubicBezTo>
                <a:cubicBezTo>
                  <a:pt x="2080340" y="1116504"/>
                  <a:pt x="2068621" y="1261100"/>
                  <a:pt x="2037315" y="1346228"/>
                </a:cubicBezTo>
                <a:cubicBezTo>
                  <a:pt x="2006009" y="1431356"/>
                  <a:pt x="1952417" y="1461911"/>
                  <a:pt x="1920256" y="1504563"/>
                </a:cubicBezTo>
                <a:cubicBezTo>
                  <a:pt x="1888095" y="1547215"/>
                  <a:pt x="1846012" y="1599174"/>
                  <a:pt x="1844350" y="1602138"/>
                </a:cubicBezTo>
                <a:cubicBezTo>
                  <a:pt x="1907475" y="1640178"/>
                  <a:pt x="2312752" y="1909911"/>
                  <a:pt x="2434768" y="2029296"/>
                </a:cubicBezTo>
                <a:cubicBezTo>
                  <a:pt x="2556784" y="2148681"/>
                  <a:pt x="2583405" y="2219888"/>
                  <a:pt x="2576448" y="2318451"/>
                </a:cubicBezTo>
                <a:cubicBezTo>
                  <a:pt x="2569492" y="2417015"/>
                  <a:pt x="2548515" y="2586628"/>
                  <a:pt x="2518190" y="2803611"/>
                </a:cubicBezTo>
                <a:cubicBezTo>
                  <a:pt x="2484533" y="3044467"/>
                  <a:pt x="2547780" y="3234936"/>
                  <a:pt x="2506246" y="3313049"/>
                </a:cubicBezTo>
                <a:cubicBezTo>
                  <a:pt x="2464714" y="3391162"/>
                  <a:pt x="2472409" y="3409714"/>
                  <a:pt x="2494862" y="3474334"/>
                </a:cubicBezTo>
                <a:cubicBezTo>
                  <a:pt x="2517316" y="3538953"/>
                  <a:pt x="2414327" y="3594719"/>
                  <a:pt x="2443842" y="3686852"/>
                </a:cubicBezTo>
                <a:cubicBezTo>
                  <a:pt x="2473359" y="3778985"/>
                  <a:pt x="2495814" y="3843606"/>
                  <a:pt x="2483058" y="3896734"/>
                </a:cubicBezTo>
                <a:cubicBezTo>
                  <a:pt x="2470303" y="3949865"/>
                  <a:pt x="2429400" y="4019016"/>
                  <a:pt x="2429400" y="4019016"/>
                </a:cubicBezTo>
                <a:cubicBezTo>
                  <a:pt x="2429400" y="4019016"/>
                  <a:pt x="2451327" y="4218670"/>
                  <a:pt x="2489277" y="4446473"/>
                </a:cubicBezTo>
                <a:cubicBezTo>
                  <a:pt x="2527227" y="4674277"/>
                  <a:pt x="2525329" y="4701158"/>
                  <a:pt x="2566443" y="4884159"/>
                </a:cubicBezTo>
                <a:cubicBezTo>
                  <a:pt x="2607558" y="5067160"/>
                  <a:pt x="2652991" y="5061363"/>
                  <a:pt x="2649195" y="5115124"/>
                </a:cubicBezTo>
                <a:cubicBezTo>
                  <a:pt x="2647156" y="5144013"/>
                  <a:pt x="2629266" y="5235827"/>
                  <a:pt x="2613147" y="5314607"/>
                </a:cubicBezTo>
                <a:cubicBezTo>
                  <a:pt x="2616281" y="5347128"/>
                  <a:pt x="2618391" y="5381417"/>
                  <a:pt x="2618886" y="5416985"/>
                </a:cubicBezTo>
                <a:cubicBezTo>
                  <a:pt x="2620367" y="5523571"/>
                  <a:pt x="2623424" y="5605075"/>
                  <a:pt x="2628365" y="5689642"/>
                </a:cubicBezTo>
                <a:lnTo>
                  <a:pt x="2635871" y="5801999"/>
                </a:lnTo>
                <a:lnTo>
                  <a:pt x="321897" y="5801999"/>
                </a:lnTo>
                <a:cubicBezTo>
                  <a:pt x="322169" y="5781527"/>
                  <a:pt x="322440" y="5761056"/>
                  <a:pt x="322712" y="5740584"/>
                </a:cubicBezTo>
                <a:cubicBezTo>
                  <a:pt x="324048" y="5651894"/>
                  <a:pt x="325176" y="5572113"/>
                  <a:pt x="325285" y="5506779"/>
                </a:cubicBezTo>
                <a:cubicBezTo>
                  <a:pt x="325493" y="5381753"/>
                  <a:pt x="328090" y="5281351"/>
                  <a:pt x="330744" y="5210541"/>
                </a:cubicBezTo>
                <a:cubicBezTo>
                  <a:pt x="317446" y="5202346"/>
                  <a:pt x="303313" y="5188669"/>
                  <a:pt x="298400" y="5178993"/>
                </a:cubicBezTo>
                <a:cubicBezTo>
                  <a:pt x="250962" y="5085596"/>
                  <a:pt x="215253" y="5024376"/>
                  <a:pt x="244558" y="4864355"/>
                </a:cubicBezTo>
                <a:cubicBezTo>
                  <a:pt x="273864" y="4704334"/>
                  <a:pt x="240339" y="4413808"/>
                  <a:pt x="204392" y="4285200"/>
                </a:cubicBezTo>
                <a:cubicBezTo>
                  <a:pt x="168445" y="4156592"/>
                  <a:pt x="138674" y="3991329"/>
                  <a:pt x="138674" y="3991329"/>
                </a:cubicBezTo>
                <a:cubicBezTo>
                  <a:pt x="138674" y="3991329"/>
                  <a:pt x="-2224" y="3778056"/>
                  <a:pt x="4100" y="3688452"/>
                </a:cubicBezTo>
                <a:cubicBezTo>
                  <a:pt x="10423" y="3598849"/>
                  <a:pt x="-38387" y="3259508"/>
                  <a:pt x="88746" y="2989327"/>
                </a:cubicBezTo>
                <a:cubicBezTo>
                  <a:pt x="215875" y="2719145"/>
                  <a:pt x="280772" y="2012332"/>
                  <a:pt x="555800" y="1815626"/>
                </a:cubicBezTo>
                <a:cubicBezTo>
                  <a:pt x="630865" y="1761937"/>
                  <a:pt x="697747" y="1712420"/>
                  <a:pt x="756121" y="1669141"/>
                </a:cubicBezTo>
                <a:cubicBezTo>
                  <a:pt x="753374" y="1644700"/>
                  <a:pt x="1139438" y="1534143"/>
                  <a:pt x="1141063" y="1509601"/>
                </a:cubicBezTo>
                <a:cubicBezTo>
                  <a:pt x="1152447" y="1348315"/>
                  <a:pt x="1124869" y="1378032"/>
                  <a:pt x="1128558" y="1198194"/>
                </a:cubicBezTo>
                <a:cubicBezTo>
                  <a:pt x="1132249" y="1018354"/>
                  <a:pt x="969647" y="802745"/>
                  <a:pt x="967444" y="638454"/>
                </a:cubicBezTo>
                <a:cubicBezTo>
                  <a:pt x="965241" y="474163"/>
                  <a:pt x="924220" y="496121"/>
                  <a:pt x="1115338" y="212446"/>
                </a:cubicBezTo>
                <a:cubicBezTo>
                  <a:pt x="1306455" y="-71228"/>
                  <a:pt x="1384321" y="85849"/>
                  <a:pt x="1457765" y="51279"/>
                </a:cubicBezTo>
                <a:cubicBezTo>
                  <a:pt x="1531209" y="16709"/>
                  <a:pt x="1490851" y="13093"/>
                  <a:pt x="1556003" y="5028"/>
                </a:cubicBezTo>
                <a:close/>
              </a:path>
            </a:pathLst>
          </a:custGeom>
          <a:solidFill>
            <a:srgbClr val="243A5E">
              <a:alpha val="90000"/>
            </a:srgbClr>
          </a:solidFill>
          <a:ln w="25400" cap="flat">
            <a:solidFill>
              <a:srgbClr val="50E6FF"/>
            </a:solidFill>
            <a:prstDash val="solid"/>
            <a:miter/>
          </a:ln>
          <a:effectLst/>
        </p:spPr>
        <p:txBody>
          <a:bodyPr wrap="square" lIns="324000" tIns="0" bIns="180000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50E6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50E6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50E6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50E6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0E6FF"/>
                </a:solidFill>
                <a:effectLst/>
                <a:uLnTx/>
                <a:uFillTx/>
                <a:latin typeface="Segoe UI"/>
                <a:ea typeface="+mn-ea"/>
                <a:cs typeface="+mn-cs"/>
              </a:rPr>
              <a:t>Erin</a:t>
            </a:r>
          </a:p>
        </p:txBody>
      </p:sp>
    </p:spTree>
    <p:extLst>
      <p:ext uri="{BB962C8B-B14F-4D97-AF65-F5344CB8AC3E}">
        <p14:creationId xmlns:p14="http://schemas.microsoft.com/office/powerpoint/2010/main" val="24171119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Act 3 - Rohan">
    <p:spTree>
      <p:nvGrpSpPr>
        <p:cNvPr id="1" name=""/>
        <p:cNvGrpSpPr/>
        <p:nvPr/>
      </p:nvGrpSpPr>
      <p:grpSpPr>
        <a:xfrm>
          <a:off x="0" y="0"/>
          <a:ext cx="0" cy="0"/>
          <a:chOff x="0" y="0"/>
          <a:chExt cx="0" cy="0"/>
        </a:xfrm>
      </p:grpSpPr>
      <p:pic>
        <p:nvPicPr>
          <p:cNvPr id="3" name="Picture 2" descr="A picture containing text, indoor, floor, window&#10;&#10;Description automatically generated">
            <a:extLst>
              <a:ext uri="{FF2B5EF4-FFF2-40B4-BE49-F238E27FC236}">
                <a16:creationId xmlns:a16="http://schemas.microsoft.com/office/drawing/2014/main" id="{80C52F37-7886-0CED-3A77-36349FFE7B2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411" t="7641" r="4902" b="18945"/>
          <a:stretch/>
        </p:blipFill>
        <p:spPr>
          <a:xfrm>
            <a:off x="0" y="-1"/>
            <a:ext cx="12192000" cy="6858001"/>
          </a:xfrm>
          <a:prstGeom prst="rect">
            <a:avLst/>
          </a:prstGeom>
        </p:spPr>
      </p:pic>
    </p:spTree>
    <p:extLst>
      <p:ext uri="{BB962C8B-B14F-4D97-AF65-F5344CB8AC3E}">
        <p14:creationId xmlns:p14="http://schemas.microsoft.com/office/powerpoint/2010/main" val="518051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Act 3 - Rohan">
    <p:spTree>
      <p:nvGrpSpPr>
        <p:cNvPr id="1" name=""/>
        <p:cNvGrpSpPr/>
        <p:nvPr/>
      </p:nvGrpSpPr>
      <p:grpSpPr>
        <a:xfrm>
          <a:off x="0" y="0"/>
          <a:ext cx="0" cy="0"/>
          <a:chOff x="0" y="0"/>
          <a:chExt cx="0" cy="0"/>
        </a:xfrm>
      </p:grpSpPr>
      <p:pic>
        <p:nvPicPr>
          <p:cNvPr id="3" name="Picture 2" descr="A picture containing text, indoor, floor, window&#10;&#10;Description automatically generated">
            <a:extLst>
              <a:ext uri="{FF2B5EF4-FFF2-40B4-BE49-F238E27FC236}">
                <a16:creationId xmlns:a16="http://schemas.microsoft.com/office/drawing/2014/main" id="{80C52F37-7886-0CED-3A77-36349FFE7B2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411" t="7641" r="4902" b="18945"/>
          <a:stretch/>
        </p:blipFill>
        <p:spPr>
          <a:xfrm>
            <a:off x="0" y="-1"/>
            <a:ext cx="12192000" cy="6858001"/>
          </a:xfrm>
          <a:prstGeom prst="rect">
            <a:avLst/>
          </a:prstGeom>
        </p:spPr>
      </p:pic>
      <p:sp>
        <p:nvSpPr>
          <p:cNvPr id="6" name="Freeform: Shape 14" descr="Male silhouette medium">
            <a:extLst>
              <a:ext uri="{FF2B5EF4-FFF2-40B4-BE49-F238E27FC236}">
                <a16:creationId xmlns:a16="http://schemas.microsoft.com/office/drawing/2014/main" id="{5CACB106-B06B-8182-B2FB-1D270FD59DCC}"/>
              </a:ext>
            </a:extLst>
          </p:cNvPr>
          <p:cNvSpPr/>
          <p:nvPr userDrawn="1"/>
        </p:nvSpPr>
        <p:spPr>
          <a:xfrm>
            <a:off x="1581585" y="748517"/>
            <a:ext cx="3426685" cy="6109483"/>
          </a:xfrm>
          <a:custGeom>
            <a:avLst/>
            <a:gdLst>
              <a:gd name="connsiteX0" fmla="*/ 2785137 w 3426685"/>
              <a:gd name="connsiteY0" fmla="*/ 3849913 h 6145048"/>
              <a:gd name="connsiteX1" fmla="*/ 2767014 w 3426685"/>
              <a:gd name="connsiteY1" fmla="*/ 4290355 h 6145048"/>
              <a:gd name="connsiteX2" fmla="*/ 2782820 w 3426685"/>
              <a:gd name="connsiteY2" fmla="*/ 4575065 h 6145048"/>
              <a:gd name="connsiteX3" fmla="*/ 2820110 w 3426685"/>
              <a:gd name="connsiteY3" fmla="*/ 4369613 h 6145048"/>
              <a:gd name="connsiteX4" fmla="*/ 2800021 w 3426685"/>
              <a:gd name="connsiteY4" fmla="*/ 4078443 h 6145048"/>
              <a:gd name="connsiteX5" fmla="*/ 2785137 w 3426685"/>
              <a:gd name="connsiteY5" fmla="*/ 3849913 h 6145048"/>
              <a:gd name="connsiteX6" fmla="*/ 722547 w 3426685"/>
              <a:gd name="connsiteY6" fmla="*/ 3811289 h 6145048"/>
              <a:gd name="connsiteX7" fmla="*/ 620533 w 3426685"/>
              <a:gd name="connsiteY7" fmla="*/ 4172438 h 6145048"/>
              <a:gd name="connsiteX8" fmla="*/ 612342 w 3426685"/>
              <a:gd name="connsiteY8" fmla="*/ 4371484 h 6145048"/>
              <a:gd name="connsiteX9" fmla="*/ 648463 w 3426685"/>
              <a:gd name="connsiteY9" fmla="*/ 4385478 h 6145048"/>
              <a:gd name="connsiteX10" fmla="*/ 684833 w 3426685"/>
              <a:gd name="connsiteY10" fmla="*/ 4170458 h 6145048"/>
              <a:gd name="connsiteX11" fmla="*/ 722547 w 3426685"/>
              <a:gd name="connsiteY11" fmla="*/ 3811289 h 6145048"/>
              <a:gd name="connsiteX12" fmla="*/ 1837433 w 3426685"/>
              <a:gd name="connsiteY12" fmla="*/ 577 h 6145048"/>
              <a:gd name="connsiteX13" fmla="*/ 1957941 w 3426685"/>
              <a:gd name="connsiteY13" fmla="*/ 20339 h 6145048"/>
              <a:gd name="connsiteX14" fmla="*/ 1869608 w 3426685"/>
              <a:gd name="connsiteY14" fmla="*/ 24744 h 6145048"/>
              <a:gd name="connsiteX15" fmla="*/ 1835903 w 3426685"/>
              <a:gd name="connsiteY15" fmla="*/ 38014 h 6145048"/>
              <a:gd name="connsiteX16" fmla="*/ 1973552 w 3426685"/>
              <a:gd name="connsiteY16" fmla="*/ 36968 h 6145048"/>
              <a:gd name="connsiteX17" fmla="*/ 2079103 w 3426685"/>
              <a:gd name="connsiteY17" fmla="*/ 92476 h 6145048"/>
              <a:gd name="connsiteX18" fmla="*/ 2015461 w 3426685"/>
              <a:gd name="connsiteY18" fmla="*/ 78797 h 6145048"/>
              <a:gd name="connsiteX19" fmla="*/ 1982050 w 3426685"/>
              <a:gd name="connsiteY19" fmla="*/ 89487 h 6145048"/>
              <a:gd name="connsiteX20" fmla="*/ 2064094 w 3426685"/>
              <a:gd name="connsiteY20" fmla="*/ 100695 h 6145048"/>
              <a:gd name="connsiteX21" fmla="*/ 2138132 w 3426685"/>
              <a:gd name="connsiteY21" fmla="*/ 159797 h 6145048"/>
              <a:gd name="connsiteX22" fmla="*/ 2054234 w 3426685"/>
              <a:gd name="connsiteY22" fmla="*/ 148976 h 6145048"/>
              <a:gd name="connsiteX23" fmla="*/ 2128754 w 3426685"/>
              <a:gd name="connsiteY23" fmla="*/ 170831 h 6145048"/>
              <a:gd name="connsiteX24" fmla="*/ 2194024 w 3426685"/>
              <a:gd name="connsiteY24" fmla="*/ 248928 h 6145048"/>
              <a:gd name="connsiteX25" fmla="*/ 2282703 w 3426685"/>
              <a:gd name="connsiteY25" fmla="*/ 442862 h 6145048"/>
              <a:gd name="connsiteX26" fmla="*/ 2299270 w 3426685"/>
              <a:gd name="connsiteY26" fmla="*/ 560368 h 6145048"/>
              <a:gd name="connsiteX27" fmla="*/ 2285294 w 3426685"/>
              <a:gd name="connsiteY27" fmla="*/ 671662 h 6145048"/>
              <a:gd name="connsiteX28" fmla="*/ 2233409 w 3426685"/>
              <a:gd name="connsiteY28" fmla="*/ 980315 h 6145048"/>
              <a:gd name="connsiteX29" fmla="*/ 2175928 w 3426685"/>
              <a:gd name="connsiteY29" fmla="*/ 1068531 h 6145048"/>
              <a:gd name="connsiteX30" fmla="*/ 2154251 w 3426685"/>
              <a:gd name="connsiteY30" fmla="*/ 1262452 h 6145048"/>
              <a:gd name="connsiteX31" fmla="*/ 2097928 w 3426685"/>
              <a:gd name="connsiteY31" fmla="*/ 1441725 h 6145048"/>
              <a:gd name="connsiteX32" fmla="*/ 2062066 w 3426685"/>
              <a:gd name="connsiteY32" fmla="*/ 1543931 h 6145048"/>
              <a:gd name="connsiteX33" fmla="*/ 2061803 w 3426685"/>
              <a:gd name="connsiteY33" fmla="*/ 1562444 h 6145048"/>
              <a:gd name="connsiteX34" fmla="*/ 2178238 w 3426685"/>
              <a:gd name="connsiteY34" fmla="*/ 1689538 h 6145048"/>
              <a:gd name="connsiteX35" fmla="*/ 2498118 w 3426685"/>
              <a:gd name="connsiteY35" fmla="*/ 1831928 h 6145048"/>
              <a:gd name="connsiteX36" fmla="*/ 3028624 w 3426685"/>
              <a:gd name="connsiteY36" fmla="*/ 1994453 h 6145048"/>
              <a:gd name="connsiteX37" fmla="*/ 3135640 w 3426685"/>
              <a:gd name="connsiteY37" fmla="*/ 2190903 h 6145048"/>
              <a:gd name="connsiteX38" fmla="*/ 3256026 w 3426685"/>
              <a:gd name="connsiteY38" fmla="*/ 2721039 h 6145048"/>
              <a:gd name="connsiteX39" fmla="*/ 3423410 w 3426685"/>
              <a:gd name="connsiteY39" fmla="*/ 4203092 h 6145048"/>
              <a:gd name="connsiteX40" fmla="*/ 3373845 w 3426685"/>
              <a:gd name="connsiteY40" fmla="*/ 4926665 h 6145048"/>
              <a:gd name="connsiteX41" fmla="*/ 3284052 w 3426685"/>
              <a:gd name="connsiteY41" fmla="*/ 5436685 h 6145048"/>
              <a:gd name="connsiteX42" fmla="*/ 3204616 w 3426685"/>
              <a:gd name="connsiteY42" fmla="*/ 5472062 h 6145048"/>
              <a:gd name="connsiteX43" fmla="*/ 3116716 w 3426685"/>
              <a:gd name="connsiteY43" fmla="*/ 5490174 h 6145048"/>
              <a:gd name="connsiteX44" fmla="*/ 2839983 w 3426685"/>
              <a:gd name="connsiteY44" fmla="*/ 5831973 h 6145048"/>
              <a:gd name="connsiteX45" fmla="*/ 2819820 w 3426685"/>
              <a:gd name="connsiteY45" fmla="*/ 6018199 h 6145048"/>
              <a:gd name="connsiteX46" fmla="*/ 2799734 w 3426685"/>
              <a:gd name="connsiteY46" fmla="*/ 6145035 h 6145048"/>
              <a:gd name="connsiteX47" fmla="*/ 2799732 w 3426685"/>
              <a:gd name="connsiteY47" fmla="*/ 6145048 h 6145048"/>
              <a:gd name="connsiteX48" fmla="*/ 526736 w 3426685"/>
              <a:gd name="connsiteY48" fmla="*/ 6145048 h 6145048"/>
              <a:gd name="connsiteX49" fmla="*/ 525017 w 3426685"/>
              <a:gd name="connsiteY49" fmla="*/ 6100115 h 6145048"/>
              <a:gd name="connsiteX50" fmla="*/ 517305 w 3426685"/>
              <a:gd name="connsiteY50" fmla="*/ 5718862 h 6145048"/>
              <a:gd name="connsiteX51" fmla="*/ 430591 w 3426685"/>
              <a:gd name="connsiteY51" fmla="*/ 5667123 h 6145048"/>
              <a:gd name="connsiteX52" fmla="*/ 526482 w 3426685"/>
              <a:gd name="connsiteY52" fmla="*/ 5061708 h 6145048"/>
              <a:gd name="connsiteX53" fmla="*/ 466189 w 3426685"/>
              <a:gd name="connsiteY53" fmla="*/ 5012193 h 6145048"/>
              <a:gd name="connsiteX54" fmla="*/ 411224 w 3426685"/>
              <a:gd name="connsiteY54" fmla="*/ 4911515 h 6145048"/>
              <a:gd name="connsiteX55" fmla="*/ 278064 w 3426685"/>
              <a:gd name="connsiteY55" fmla="*/ 4908133 h 6145048"/>
              <a:gd name="connsiteX56" fmla="*/ 194572 w 3426685"/>
              <a:gd name="connsiteY56" fmla="*/ 4781612 h 6145048"/>
              <a:gd name="connsiteX57" fmla="*/ 3395 w 3426685"/>
              <a:gd name="connsiteY57" fmla="*/ 4121041 h 6145048"/>
              <a:gd name="connsiteX58" fmla="*/ 139114 w 3426685"/>
              <a:gd name="connsiteY58" fmla="*/ 3451510 h 6145048"/>
              <a:gd name="connsiteX59" fmla="*/ 208992 w 3426685"/>
              <a:gd name="connsiteY59" fmla="*/ 2518103 h 6145048"/>
              <a:gd name="connsiteX60" fmla="*/ 315067 w 3426685"/>
              <a:gd name="connsiteY60" fmla="*/ 2115931 h 6145048"/>
              <a:gd name="connsiteX61" fmla="*/ 656235 w 3426685"/>
              <a:gd name="connsiteY61" fmla="*/ 1949870 h 6145048"/>
              <a:gd name="connsiteX62" fmla="*/ 1183686 w 3426685"/>
              <a:gd name="connsiteY62" fmla="*/ 1740561 h 6145048"/>
              <a:gd name="connsiteX63" fmla="*/ 1337267 w 3426685"/>
              <a:gd name="connsiteY63" fmla="*/ 1612972 h 6145048"/>
              <a:gd name="connsiteX64" fmla="*/ 1320550 w 3426685"/>
              <a:gd name="connsiteY64" fmla="*/ 1223790 h 6145048"/>
              <a:gd name="connsiteX65" fmla="*/ 1186039 w 3426685"/>
              <a:gd name="connsiteY65" fmla="*/ 1116673 h 6145048"/>
              <a:gd name="connsiteX66" fmla="*/ 1163562 w 3426685"/>
              <a:gd name="connsiteY66" fmla="*/ 1056480 h 6145048"/>
              <a:gd name="connsiteX67" fmla="*/ 1155699 w 3426685"/>
              <a:gd name="connsiteY67" fmla="*/ 1043006 h 6145048"/>
              <a:gd name="connsiteX68" fmla="*/ 1118428 w 3426685"/>
              <a:gd name="connsiteY68" fmla="*/ 910936 h 6145048"/>
              <a:gd name="connsiteX69" fmla="*/ 1146432 w 3426685"/>
              <a:gd name="connsiteY69" fmla="*/ 836454 h 6145048"/>
              <a:gd name="connsiteX70" fmla="*/ 1145150 w 3426685"/>
              <a:gd name="connsiteY70" fmla="*/ 836057 h 6145048"/>
              <a:gd name="connsiteX71" fmla="*/ 1107702 w 3426685"/>
              <a:gd name="connsiteY71" fmla="*/ 489824 h 6145048"/>
              <a:gd name="connsiteX72" fmla="*/ 1225845 w 3426685"/>
              <a:gd name="connsiteY72" fmla="*/ 207248 h 6145048"/>
              <a:gd name="connsiteX73" fmla="*/ 1375442 w 3426685"/>
              <a:gd name="connsiteY73" fmla="*/ 157580 h 6145048"/>
              <a:gd name="connsiteX74" fmla="*/ 1476375 w 3426685"/>
              <a:gd name="connsiteY74" fmla="*/ 71283 h 6145048"/>
              <a:gd name="connsiteX75" fmla="*/ 1619468 w 3426685"/>
              <a:gd name="connsiteY75" fmla="*/ 32968 h 6145048"/>
              <a:gd name="connsiteX76" fmla="*/ 1712547 w 3426685"/>
              <a:gd name="connsiteY76" fmla="*/ 32410 h 6145048"/>
              <a:gd name="connsiteX77" fmla="*/ 1688232 w 3426685"/>
              <a:gd name="connsiteY77" fmla="*/ 24852 h 6145048"/>
              <a:gd name="connsiteX78" fmla="*/ 1614337 w 3426685"/>
              <a:gd name="connsiteY78" fmla="*/ 24574 h 6145048"/>
              <a:gd name="connsiteX79" fmla="*/ 1722661 w 3426685"/>
              <a:gd name="connsiteY79" fmla="*/ 2297 h 6145048"/>
              <a:gd name="connsiteX80" fmla="*/ 1772960 w 3426685"/>
              <a:gd name="connsiteY80" fmla="*/ 18023 h 6145048"/>
              <a:gd name="connsiteX81" fmla="*/ 1837433 w 3426685"/>
              <a:gd name="connsiteY81" fmla="*/ 577 h 6145048"/>
              <a:gd name="connsiteX0" fmla="*/ 2785137 w 3426685"/>
              <a:gd name="connsiteY0" fmla="*/ 3849913 h 6145048"/>
              <a:gd name="connsiteX1" fmla="*/ 2767014 w 3426685"/>
              <a:gd name="connsiteY1" fmla="*/ 4290355 h 6145048"/>
              <a:gd name="connsiteX2" fmla="*/ 2782820 w 3426685"/>
              <a:gd name="connsiteY2" fmla="*/ 4575065 h 6145048"/>
              <a:gd name="connsiteX3" fmla="*/ 2820110 w 3426685"/>
              <a:gd name="connsiteY3" fmla="*/ 4369613 h 6145048"/>
              <a:gd name="connsiteX4" fmla="*/ 2800021 w 3426685"/>
              <a:gd name="connsiteY4" fmla="*/ 4078443 h 6145048"/>
              <a:gd name="connsiteX5" fmla="*/ 2785137 w 3426685"/>
              <a:gd name="connsiteY5" fmla="*/ 3849913 h 6145048"/>
              <a:gd name="connsiteX6" fmla="*/ 722547 w 3426685"/>
              <a:gd name="connsiteY6" fmla="*/ 3811289 h 6145048"/>
              <a:gd name="connsiteX7" fmla="*/ 620533 w 3426685"/>
              <a:gd name="connsiteY7" fmla="*/ 4172438 h 6145048"/>
              <a:gd name="connsiteX8" fmla="*/ 612342 w 3426685"/>
              <a:gd name="connsiteY8" fmla="*/ 4371484 h 6145048"/>
              <a:gd name="connsiteX9" fmla="*/ 648463 w 3426685"/>
              <a:gd name="connsiteY9" fmla="*/ 4385478 h 6145048"/>
              <a:gd name="connsiteX10" fmla="*/ 684833 w 3426685"/>
              <a:gd name="connsiteY10" fmla="*/ 4170458 h 6145048"/>
              <a:gd name="connsiteX11" fmla="*/ 722547 w 3426685"/>
              <a:gd name="connsiteY11" fmla="*/ 3811289 h 6145048"/>
              <a:gd name="connsiteX12" fmla="*/ 1837433 w 3426685"/>
              <a:gd name="connsiteY12" fmla="*/ 577 h 6145048"/>
              <a:gd name="connsiteX13" fmla="*/ 1957941 w 3426685"/>
              <a:gd name="connsiteY13" fmla="*/ 20339 h 6145048"/>
              <a:gd name="connsiteX14" fmla="*/ 1869608 w 3426685"/>
              <a:gd name="connsiteY14" fmla="*/ 24744 h 6145048"/>
              <a:gd name="connsiteX15" fmla="*/ 1973552 w 3426685"/>
              <a:gd name="connsiteY15" fmla="*/ 36968 h 6145048"/>
              <a:gd name="connsiteX16" fmla="*/ 2079103 w 3426685"/>
              <a:gd name="connsiteY16" fmla="*/ 92476 h 6145048"/>
              <a:gd name="connsiteX17" fmla="*/ 2015461 w 3426685"/>
              <a:gd name="connsiteY17" fmla="*/ 78797 h 6145048"/>
              <a:gd name="connsiteX18" fmla="*/ 1982050 w 3426685"/>
              <a:gd name="connsiteY18" fmla="*/ 89487 h 6145048"/>
              <a:gd name="connsiteX19" fmla="*/ 2064094 w 3426685"/>
              <a:gd name="connsiteY19" fmla="*/ 100695 h 6145048"/>
              <a:gd name="connsiteX20" fmla="*/ 2138132 w 3426685"/>
              <a:gd name="connsiteY20" fmla="*/ 159797 h 6145048"/>
              <a:gd name="connsiteX21" fmla="*/ 2054234 w 3426685"/>
              <a:gd name="connsiteY21" fmla="*/ 148976 h 6145048"/>
              <a:gd name="connsiteX22" fmla="*/ 2128754 w 3426685"/>
              <a:gd name="connsiteY22" fmla="*/ 170831 h 6145048"/>
              <a:gd name="connsiteX23" fmla="*/ 2194024 w 3426685"/>
              <a:gd name="connsiteY23" fmla="*/ 248928 h 6145048"/>
              <a:gd name="connsiteX24" fmla="*/ 2282703 w 3426685"/>
              <a:gd name="connsiteY24" fmla="*/ 442862 h 6145048"/>
              <a:gd name="connsiteX25" fmla="*/ 2299270 w 3426685"/>
              <a:gd name="connsiteY25" fmla="*/ 560368 h 6145048"/>
              <a:gd name="connsiteX26" fmla="*/ 2285294 w 3426685"/>
              <a:gd name="connsiteY26" fmla="*/ 671662 h 6145048"/>
              <a:gd name="connsiteX27" fmla="*/ 2233409 w 3426685"/>
              <a:gd name="connsiteY27" fmla="*/ 980315 h 6145048"/>
              <a:gd name="connsiteX28" fmla="*/ 2175928 w 3426685"/>
              <a:gd name="connsiteY28" fmla="*/ 1068531 h 6145048"/>
              <a:gd name="connsiteX29" fmla="*/ 2154251 w 3426685"/>
              <a:gd name="connsiteY29" fmla="*/ 1262452 h 6145048"/>
              <a:gd name="connsiteX30" fmla="*/ 2097928 w 3426685"/>
              <a:gd name="connsiteY30" fmla="*/ 1441725 h 6145048"/>
              <a:gd name="connsiteX31" fmla="*/ 2062066 w 3426685"/>
              <a:gd name="connsiteY31" fmla="*/ 1543931 h 6145048"/>
              <a:gd name="connsiteX32" fmla="*/ 2061803 w 3426685"/>
              <a:gd name="connsiteY32" fmla="*/ 1562444 h 6145048"/>
              <a:gd name="connsiteX33" fmla="*/ 2178238 w 3426685"/>
              <a:gd name="connsiteY33" fmla="*/ 1689538 h 6145048"/>
              <a:gd name="connsiteX34" fmla="*/ 2498118 w 3426685"/>
              <a:gd name="connsiteY34" fmla="*/ 1831928 h 6145048"/>
              <a:gd name="connsiteX35" fmla="*/ 3028624 w 3426685"/>
              <a:gd name="connsiteY35" fmla="*/ 1994453 h 6145048"/>
              <a:gd name="connsiteX36" fmla="*/ 3135640 w 3426685"/>
              <a:gd name="connsiteY36" fmla="*/ 2190903 h 6145048"/>
              <a:gd name="connsiteX37" fmla="*/ 3256026 w 3426685"/>
              <a:gd name="connsiteY37" fmla="*/ 2721039 h 6145048"/>
              <a:gd name="connsiteX38" fmla="*/ 3423410 w 3426685"/>
              <a:gd name="connsiteY38" fmla="*/ 4203092 h 6145048"/>
              <a:gd name="connsiteX39" fmla="*/ 3373845 w 3426685"/>
              <a:gd name="connsiteY39" fmla="*/ 4926665 h 6145048"/>
              <a:gd name="connsiteX40" fmla="*/ 3284052 w 3426685"/>
              <a:gd name="connsiteY40" fmla="*/ 5436685 h 6145048"/>
              <a:gd name="connsiteX41" fmla="*/ 3204616 w 3426685"/>
              <a:gd name="connsiteY41" fmla="*/ 5472062 h 6145048"/>
              <a:gd name="connsiteX42" fmla="*/ 3116716 w 3426685"/>
              <a:gd name="connsiteY42" fmla="*/ 5490174 h 6145048"/>
              <a:gd name="connsiteX43" fmla="*/ 2839983 w 3426685"/>
              <a:gd name="connsiteY43" fmla="*/ 5831973 h 6145048"/>
              <a:gd name="connsiteX44" fmla="*/ 2819820 w 3426685"/>
              <a:gd name="connsiteY44" fmla="*/ 6018199 h 6145048"/>
              <a:gd name="connsiteX45" fmla="*/ 2799734 w 3426685"/>
              <a:gd name="connsiteY45" fmla="*/ 6145035 h 6145048"/>
              <a:gd name="connsiteX46" fmla="*/ 2799732 w 3426685"/>
              <a:gd name="connsiteY46" fmla="*/ 6145048 h 6145048"/>
              <a:gd name="connsiteX47" fmla="*/ 526736 w 3426685"/>
              <a:gd name="connsiteY47" fmla="*/ 6145048 h 6145048"/>
              <a:gd name="connsiteX48" fmla="*/ 525017 w 3426685"/>
              <a:gd name="connsiteY48" fmla="*/ 6100115 h 6145048"/>
              <a:gd name="connsiteX49" fmla="*/ 517305 w 3426685"/>
              <a:gd name="connsiteY49" fmla="*/ 5718862 h 6145048"/>
              <a:gd name="connsiteX50" fmla="*/ 430591 w 3426685"/>
              <a:gd name="connsiteY50" fmla="*/ 5667123 h 6145048"/>
              <a:gd name="connsiteX51" fmla="*/ 526482 w 3426685"/>
              <a:gd name="connsiteY51" fmla="*/ 5061708 h 6145048"/>
              <a:gd name="connsiteX52" fmla="*/ 466189 w 3426685"/>
              <a:gd name="connsiteY52" fmla="*/ 5012193 h 6145048"/>
              <a:gd name="connsiteX53" fmla="*/ 411224 w 3426685"/>
              <a:gd name="connsiteY53" fmla="*/ 4911515 h 6145048"/>
              <a:gd name="connsiteX54" fmla="*/ 278064 w 3426685"/>
              <a:gd name="connsiteY54" fmla="*/ 4908133 h 6145048"/>
              <a:gd name="connsiteX55" fmla="*/ 194572 w 3426685"/>
              <a:gd name="connsiteY55" fmla="*/ 4781612 h 6145048"/>
              <a:gd name="connsiteX56" fmla="*/ 3395 w 3426685"/>
              <a:gd name="connsiteY56" fmla="*/ 4121041 h 6145048"/>
              <a:gd name="connsiteX57" fmla="*/ 139114 w 3426685"/>
              <a:gd name="connsiteY57" fmla="*/ 3451510 h 6145048"/>
              <a:gd name="connsiteX58" fmla="*/ 208992 w 3426685"/>
              <a:gd name="connsiteY58" fmla="*/ 2518103 h 6145048"/>
              <a:gd name="connsiteX59" fmla="*/ 315067 w 3426685"/>
              <a:gd name="connsiteY59" fmla="*/ 2115931 h 6145048"/>
              <a:gd name="connsiteX60" fmla="*/ 656235 w 3426685"/>
              <a:gd name="connsiteY60" fmla="*/ 1949870 h 6145048"/>
              <a:gd name="connsiteX61" fmla="*/ 1183686 w 3426685"/>
              <a:gd name="connsiteY61" fmla="*/ 1740561 h 6145048"/>
              <a:gd name="connsiteX62" fmla="*/ 1337267 w 3426685"/>
              <a:gd name="connsiteY62" fmla="*/ 1612972 h 6145048"/>
              <a:gd name="connsiteX63" fmla="*/ 1320550 w 3426685"/>
              <a:gd name="connsiteY63" fmla="*/ 1223790 h 6145048"/>
              <a:gd name="connsiteX64" fmla="*/ 1186039 w 3426685"/>
              <a:gd name="connsiteY64" fmla="*/ 1116673 h 6145048"/>
              <a:gd name="connsiteX65" fmla="*/ 1163562 w 3426685"/>
              <a:gd name="connsiteY65" fmla="*/ 1056480 h 6145048"/>
              <a:gd name="connsiteX66" fmla="*/ 1155699 w 3426685"/>
              <a:gd name="connsiteY66" fmla="*/ 1043006 h 6145048"/>
              <a:gd name="connsiteX67" fmla="*/ 1118428 w 3426685"/>
              <a:gd name="connsiteY67" fmla="*/ 910936 h 6145048"/>
              <a:gd name="connsiteX68" fmla="*/ 1146432 w 3426685"/>
              <a:gd name="connsiteY68" fmla="*/ 836454 h 6145048"/>
              <a:gd name="connsiteX69" fmla="*/ 1145150 w 3426685"/>
              <a:gd name="connsiteY69" fmla="*/ 836057 h 6145048"/>
              <a:gd name="connsiteX70" fmla="*/ 1107702 w 3426685"/>
              <a:gd name="connsiteY70" fmla="*/ 489824 h 6145048"/>
              <a:gd name="connsiteX71" fmla="*/ 1225845 w 3426685"/>
              <a:gd name="connsiteY71" fmla="*/ 207248 h 6145048"/>
              <a:gd name="connsiteX72" fmla="*/ 1375442 w 3426685"/>
              <a:gd name="connsiteY72" fmla="*/ 157580 h 6145048"/>
              <a:gd name="connsiteX73" fmla="*/ 1476375 w 3426685"/>
              <a:gd name="connsiteY73" fmla="*/ 71283 h 6145048"/>
              <a:gd name="connsiteX74" fmla="*/ 1619468 w 3426685"/>
              <a:gd name="connsiteY74" fmla="*/ 32968 h 6145048"/>
              <a:gd name="connsiteX75" fmla="*/ 1712547 w 3426685"/>
              <a:gd name="connsiteY75" fmla="*/ 32410 h 6145048"/>
              <a:gd name="connsiteX76" fmla="*/ 1688232 w 3426685"/>
              <a:gd name="connsiteY76" fmla="*/ 24852 h 6145048"/>
              <a:gd name="connsiteX77" fmla="*/ 1614337 w 3426685"/>
              <a:gd name="connsiteY77" fmla="*/ 24574 h 6145048"/>
              <a:gd name="connsiteX78" fmla="*/ 1722661 w 3426685"/>
              <a:gd name="connsiteY78" fmla="*/ 2297 h 6145048"/>
              <a:gd name="connsiteX79" fmla="*/ 1772960 w 3426685"/>
              <a:gd name="connsiteY79" fmla="*/ 18023 h 6145048"/>
              <a:gd name="connsiteX80" fmla="*/ 1837433 w 3426685"/>
              <a:gd name="connsiteY80" fmla="*/ 577 h 6145048"/>
              <a:gd name="connsiteX0" fmla="*/ 2785137 w 3426685"/>
              <a:gd name="connsiteY0" fmla="*/ 3849913 h 6145048"/>
              <a:gd name="connsiteX1" fmla="*/ 2767014 w 3426685"/>
              <a:gd name="connsiteY1" fmla="*/ 4290355 h 6145048"/>
              <a:gd name="connsiteX2" fmla="*/ 2782820 w 3426685"/>
              <a:gd name="connsiteY2" fmla="*/ 4575065 h 6145048"/>
              <a:gd name="connsiteX3" fmla="*/ 2820110 w 3426685"/>
              <a:gd name="connsiteY3" fmla="*/ 4369613 h 6145048"/>
              <a:gd name="connsiteX4" fmla="*/ 2800021 w 3426685"/>
              <a:gd name="connsiteY4" fmla="*/ 4078443 h 6145048"/>
              <a:gd name="connsiteX5" fmla="*/ 2785137 w 3426685"/>
              <a:gd name="connsiteY5" fmla="*/ 3849913 h 6145048"/>
              <a:gd name="connsiteX6" fmla="*/ 722547 w 3426685"/>
              <a:gd name="connsiteY6" fmla="*/ 3811289 h 6145048"/>
              <a:gd name="connsiteX7" fmla="*/ 620533 w 3426685"/>
              <a:gd name="connsiteY7" fmla="*/ 4172438 h 6145048"/>
              <a:gd name="connsiteX8" fmla="*/ 612342 w 3426685"/>
              <a:gd name="connsiteY8" fmla="*/ 4371484 h 6145048"/>
              <a:gd name="connsiteX9" fmla="*/ 648463 w 3426685"/>
              <a:gd name="connsiteY9" fmla="*/ 4385478 h 6145048"/>
              <a:gd name="connsiteX10" fmla="*/ 684833 w 3426685"/>
              <a:gd name="connsiteY10" fmla="*/ 4170458 h 6145048"/>
              <a:gd name="connsiteX11" fmla="*/ 722547 w 3426685"/>
              <a:gd name="connsiteY11" fmla="*/ 3811289 h 6145048"/>
              <a:gd name="connsiteX12" fmla="*/ 1837433 w 3426685"/>
              <a:gd name="connsiteY12" fmla="*/ 577 h 6145048"/>
              <a:gd name="connsiteX13" fmla="*/ 1957941 w 3426685"/>
              <a:gd name="connsiteY13" fmla="*/ 20339 h 6145048"/>
              <a:gd name="connsiteX14" fmla="*/ 1973552 w 3426685"/>
              <a:gd name="connsiteY14" fmla="*/ 36968 h 6145048"/>
              <a:gd name="connsiteX15" fmla="*/ 2079103 w 3426685"/>
              <a:gd name="connsiteY15" fmla="*/ 92476 h 6145048"/>
              <a:gd name="connsiteX16" fmla="*/ 2015461 w 3426685"/>
              <a:gd name="connsiteY16" fmla="*/ 78797 h 6145048"/>
              <a:gd name="connsiteX17" fmla="*/ 1982050 w 3426685"/>
              <a:gd name="connsiteY17" fmla="*/ 89487 h 6145048"/>
              <a:gd name="connsiteX18" fmla="*/ 2064094 w 3426685"/>
              <a:gd name="connsiteY18" fmla="*/ 100695 h 6145048"/>
              <a:gd name="connsiteX19" fmla="*/ 2138132 w 3426685"/>
              <a:gd name="connsiteY19" fmla="*/ 159797 h 6145048"/>
              <a:gd name="connsiteX20" fmla="*/ 2054234 w 3426685"/>
              <a:gd name="connsiteY20" fmla="*/ 148976 h 6145048"/>
              <a:gd name="connsiteX21" fmla="*/ 2128754 w 3426685"/>
              <a:gd name="connsiteY21" fmla="*/ 170831 h 6145048"/>
              <a:gd name="connsiteX22" fmla="*/ 2194024 w 3426685"/>
              <a:gd name="connsiteY22" fmla="*/ 248928 h 6145048"/>
              <a:gd name="connsiteX23" fmla="*/ 2282703 w 3426685"/>
              <a:gd name="connsiteY23" fmla="*/ 442862 h 6145048"/>
              <a:gd name="connsiteX24" fmla="*/ 2299270 w 3426685"/>
              <a:gd name="connsiteY24" fmla="*/ 560368 h 6145048"/>
              <a:gd name="connsiteX25" fmla="*/ 2285294 w 3426685"/>
              <a:gd name="connsiteY25" fmla="*/ 671662 h 6145048"/>
              <a:gd name="connsiteX26" fmla="*/ 2233409 w 3426685"/>
              <a:gd name="connsiteY26" fmla="*/ 980315 h 6145048"/>
              <a:gd name="connsiteX27" fmla="*/ 2175928 w 3426685"/>
              <a:gd name="connsiteY27" fmla="*/ 1068531 h 6145048"/>
              <a:gd name="connsiteX28" fmla="*/ 2154251 w 3426685"/>
              <a:gd name="connsiteY28" fmla="*/ 1262452 h 6145048"/>
              <a:gd name="connsiteX29" fmla="*/ 2097928 w 3426685"/>
              <a:gd name="connsiteY29" fmla="*/ 1441725 h 6145048"/>
              <a:gd name="connsiteX30" fmla="*/ 2062066 w 3426685"/>
              <a:gd name="connsiteY30" fmla="*/ 1543931 h 6145048"/>
              <a:gd name="connsiteX31" fmla="*/ 2061803 w 3426685"/>
              <a:gd name="connsiteY31" fmla="*/ 1562444 h 6145048"/>
              <a:gd name="connsiteX32" fmla="*/ 2178238 w 3426685"/>
              <a:gd name="connsiteY32" fmla="*/ 1689538 h 6145048"/>
              <a:gd name="connsiteX33" fmla="*/ 2498118 w 3426685"/>
              <a:gd name="connsiteY33" fmla="*/ 1831928 h 6145048"/>
              <a:gd name="connsiteX34" fmla="*/ 3028624 w 3426685"/>
              <a:gd name="connsiteY34" fmla="*/ 1994453 h 6145048"/>
              <a:gd name="connsiteX35" fmla="*/ 3135640 w 3426685"/>
              <a:gd name="connsiteY35" fmla="*/ 2190903 h 6145048"/>
              <a:gd name="connsiteX36" fmla="*/ 3256026 w 3426685"/>
              <a:gd name="connsiteY36" fmla="*/ 2721039 h 6145048"/>
              <a:gd name="connsiteX37" fmla="*/ 3423410 w 3426685"/>
              <a:gd name="connsiteY37" fmla="*/ 4203092 h 6145048"/>
              <a:gd name="connsiteX38" fmla="*/ 3373845 w 3426685"/>
              <a:gd name="connsiteY38" fmla="*/ 4926665 h 6145048"/>
              <a:gd name="connsiteX39" fmla="*/ 3284052 w 3426685"/>
              <a:gd name="connsiteY39" fmla="*/ 5436685 h 6145048"/>
              <a:gd name="connsiteX40" fmla="*/ 3204616 w 3426685"/>
              <a:gd name="connsiteY40" fmla="*/ 5472062 h 6145048"/>
              <a:gd name="connsiteX41" fmla="*/ 3116716 w 3426685"/>
              <a:gd name="connsiteY41" fmla="*/ 5490174 h 6145048"/>
              <a:gd name="connsiteX42" fmla="*/ 2839983 w 3426685"/>
              <a:gd name="connsiteY42" fmla="*/ 5831973 h 6145048"/>
              <a:gd name="connsiteX43" fmla="*/ 2819820 w 3426685"/>
              <a:gd name="connsiteY43" fmla="*/ 6018199 h 6145048"/>
              <a:gd name="connsiteX44" fmla="*/ 2799734 w 3426685"/>
              <a:gd name="connsiteY44" fmla="*/ 6145035 h 6145048"/>
              <a:gd name="connsiteX45" fmla="*/ 2799732 w 3426685"/>
              <a:gd name="connsiteY45" fmla="*/ 6145048 h 6145048"/>
              <a:gd name="connsiteX46" fmla="*/ 526736 w 3426685"/>
              <a:gd name="connsiteY46" fmla="*/ 6145048 h 6145048"/>
              <a:gd name="connsiteX47" fmla="*/ 525017 w 3426685"/>
              <a:gd name="connsiteY47" fmla="*/ 6100115 h 6145048"/>
              <a:gd name="connsiteX48" fmla="*/ 517305 w 3426685"/>
              <a:gd name="connsiteY48" fmla="*/ 5718862 h 6145048"/>
              <a:gd name="connsiteX49" fmla="*/ 430591 w 3426685"/>
              <a:gd name="connsiteY49" fmla="*/ 5667123 h 6145048"/>
              <a:gd name="connsiteX50" fmla="*/ 526482 w 3426685"/>
              <a:gd name="connsiteY50" fmla="*/ 5061708 h 6145048"/>
              <a:gd name="connsiteX51" fmla="*/ 466189 w 3426685"/>
              <a:gd name="connsiteY51" fmla="*/ 5012193 h 6145048"/>
              <a:gd name="connsiteX52" fmla="*/ 411224 w 3426685"/>
              <a:gd name="connsiteY52" fmla="*/ 4911515 h 6145048"/>
              <a:gd name="connsiteX53" fmla="*/ 278064 w 3426685"/>
              <a:gd name="connsiteY53" fmla="*/ 4908133 h 6145048"/>
              <a:gd name="connsiteX54" fmla="*/ 194572 w 3426685"/>
              <a:gd name="connsiteY54" fmla="*/ 4781612 h 6145048"/>
              <a:gd name="connsiteX55" fmla="*/ 3395 w 3426685"/>
              <a:gd name="connsiteY55" fmla="*/ 4121041 h 6145048"/>
              <a:gd name="connsiteX56" fmla="*/ 139114 w 3426685"/>
              <a:gd name="connsiteY56" fmla="*/ 3451510 h 6145048"/>
              <a:gd name="connsiteX57" fmla="*/ 208992 w 3426685"/>
              <a:gd name="connsiteY57" fmla="*/ 2518103 h 6145048"/>
              <a:gd name="connsiteX58" fmla="*/ 315067 w 3426685"/>
              <a:gd name="connsiteY58" fmla="*/ 2115931 h 6145048"/>
              <a:gd name="connsiteX59" fmla="*/ 656235 w 3426685"/>
              <a:gd name="connsiteY59" fmla="*/ 1949870 h 6145048"/>
              <a:gd name="connsiteX60" fmla="*/ 1183686 w 3426685"/>
              <a:gd name="connsiteY60" fmla="*/ 1740561 h 6145048"/>
              <a:gd name="connsiteX61" fmla="*/ 1337267 w 3426685"/>
              <a:gd name="connsiteY61" fmla="*/ 1612972 h 6145048"/>
              <a:gd name="connsiteX62" fmla="*/ 1320550 w 3426685"/>
              <a:gd name="connsiteY62" fmla="*/ 1223790 h 6145048"/>
              <a:gd name="connsiteX63" fmla="*/ 1186039 w 3426685"/>
              <a:gd name="connsiteY63" fmla="*/ 1116673 h 6145048"/>
              <a:gd name="connsiteX64" fmla="*/ 1163562 w 3426685"/>
              <a:gd name="connsiteY64" fmla="*/ 1056480 h 6145048"/>
              <a:gd name="connsiteX65" fmla="*/ 1155699 w 3426685"/>
              <a:gd name="connsiteY65" fmla="*/ 1043006 h 6145048"/>
              <a:gd name="connsiteX66" fmla="*/ 1118428 w 3426685"/>
              <a:gd name="connsiteY66" fmla="*/ 910936 h 6145048"/>
              <a:gd name="connsiteX67" fmla="*/ 1146432 w 3426685"/>
              <a:gd name="connsiteY67" fmla="*/ 836454 h 6145048"/>
              <a:gd name="connsiteX68" fmla="*/ 1145150 w 3426685"/>
              <a:gd name="connsiteY68" fmla="*/ 836057 h 6145048"/>
              <a:gd name="connsiteX69" fmla="*/ 1107702 w 3426685"/>
              <a:gd name="connsiteY69" fmla="*/ 489824 h 6145048"/>
              <a:gd name="connsiteX70" fmla="*/ 1225845 w 3426685"/>
              <a:gd name="connsiteY70" fmla="*/ 207248 h 6145048"/>
              <a:gd name="connsiteX71" fmla="*/ 1375442 w 3426685"/>
              <a:gd name="connsiteY71" fmla="*/ 157580 h 6145048"/>
              <a:gd name="connsiteX72" fmla="*/ 1476375 w 3426685"/>
              <a:gd name="connsiteY72" fmla="*/ 71283 h 6145048"/>
              <a:gd name="connsiteX73" fmla="*/ 1619468 w 3426685"/>
              <a:gd name="connsiteY73" fmla="*/ 32968 h 6145048"/>
              <a:gd name="connsiteX74" fmla="*/ 1712547 w 3426685"/>
              <a:gd name="connsiteY74" fmla="*/ 32410 h 6145048"/>
              <a:gd name="connsiteX75" fmla="*/ 1688232 w 3426685"/>
              <a:gd name="connsiteY75" fmla="*/ 24852 h 6145048"/>
              <a:gd name="connsiteX76" fmla="*/ 1614337 w 3426685"/>
              <a:gd name="connsiteY76" fmla="*/ 24574 h 6145048"/>
              <a:gd name="connsiteX77" fmla="*/ 1722661 w 3426685"/>
              <a:gd name="connsiteY77" fmla="*/ 2297 h 6145048"/>
              <a:gd name="connsiteX78" fmla="*/ 1772960 w 3426685"/>
              <a:gd name="connsiteY78" fmla="*/ 18023 h 6145048"/>
              <a:gd name="connsiteX79" fmla="*/ 1837433 w 3426685"/>
              <a:gd name="connsiteY79" fmla="*/ 577 h 6145048"/>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015461 w 3426685"/>
              <a:gd name="connsiteY15" fmla="*/ 78220 h 6144471"/>
              <a:gd name="connsiteX16" fmla="*/ 1982050 w 3426685"/>
              <a:gd name="connsiteY16" fmla="*/ 88910 h 6144471"/>
              <a:gd name="connsiteX17" fmla="*/ 2064094 w 3426685"/>
              <a:gd name="connsiteY17" fmla="*/ 100118 h 6144471"/>
              <a:gd name="connsiteX18" fmla="*/ 2138132 w 3426685"/>
              <a:gd name="connsiteY18" fmla="*/ 159220 h 6144471"/>
              <a:gd name="connsiteX19" fmla="*/ 2054234 w 3426685"/>
              <a:gd name="connsiteY19" fmla="*/ 148399 h 6144471"/>
              <a:gd name="connsiteX20" fmla="*/ 2128754 w 3426685"/>
              <a:gd name="connsiteY20" fmla="*/ 170254 h 6144471"/>
              <a:gd name="connsiteX21" fmla="*/ 2194024 w 3426685"/>
              <a:gd name="connsiteY21" fmla="*/ 248351 h 6144471"/>
              <a:gd name="connsiteX22" fmla="*/ 2282703 w 3426685"/>
              <a:gd name="connsiteY22" fmla="*/ 442285 h 6144471"/>
              <a:gd name="connsiteX23" fmla="*/ 2299270 w 3426685"/>
              <a:gd name="connsiteY23" fmla="*/ 559791 h 6144471"/>
              <a:gd name="connsiteX24" fmla="*/ 2285294 w 3426685"/>
              <a:gd name="connsiteY24" fmla="*/ 671085 h 6144471"/>
              <a:gd name="connsiteX25" fmla="*/ 2233409 w 3426685"/>
              <a:gd name="connsiteY25" fmla="*/ 979738 h 6144471"/>
              <a:gd name="connsiteX26" fmla="*/ 2175928 w 3426685"/>
              <a:gd name="connsiteY26" fmla="*/ 1067954 h 6144471"/>
              <a:gd name="connsiteX27" fmla="*/ 2154251 w 3426685"/>
              <a:gd name="connsiteY27" fmla="*/ 1261875 h 6144471"/>
              <a:gd name="connsiteX28" fmla="*/ 2097928 w 3426685"/>
              <a:gd name="connsiteY28" fmla="*/ 1441148 h 6144471"/>
              <a:gd name="connsiteX29" fmla="*/ 2062066 w 3426685"/>
              <a:gd name="connsiteY29" fmla="*/ 1543354 h 6144471"/>
              <a:gd name="connsiteX30" fmla="*/ 2061803 w 3426685"/>
              <a:gd name="connsiteY30" fmla="*/ 1561867 h 6144471"/>
              <a:gd name="connsiteX31" fmla="*/ 2178238 w 3426685"/>
              <a:gd name="connsiteY31" fmla="*/ 1688961 h 6144471"/>
              <a:gd name="connsiteX32" fmla="*/ 2498118 w 3426685"/>
              <a:gd name="connsiteY32" fmla="*/ 1831351 h 6144471"/>
              <a:gd name="connsiteX33" fmla="*/ 3028624 w 3426685"/>
              <a:gd name="connsiteY33" fmla="*/ 1993876 h 6144471"/>
              <a:gd name="connsiteX34" fmla="*/ 3135640 w 3426685"/>
              <a:gd name="connsiteY34" fmla="*/ 2190326 h 6144471"/>
              <a:gd name="connsiteX35" fmla="*/ 3256026 w 3426685"/>
              <a:gd name="connsiteY35" fmla="*/ 2720462 h 6144471"/>
              <a:gd name="connsiteX36" fmla="*/ 3423410 w 3426685"/>
              <a:gd name="connsiteY36" fmla="*/ 4202515 h 6144471"/>
              <a:gd name="connsiteX37" fmla="*/ 3373845 w 3426685"/>
              <a:gd name="connsiteY37" fmla="*/ 4926088 h 6144471"/>
              <a:gd name="connsiteX38" fmla="*/ 3284052 w 3426685"/>
              <a:gd name="connsiteY38" fmla="*/ 5436108 h 6144471"/>
              <a:gd name="connsiteX39" fmla="*/ 3204616 w 3426685"/>
              <a:gd name="connsiteY39" fmla="*/ 5471485 h 6144471"/>
              <a:gd name="connsiteX40" fmla="*/ 3116716 w 3426685"/>
              <a:gd name="connsiteY40" fmla="*/ 5489597 h 6144471"/>
              <a:gd name="connsiteX41" fmla="*/ 2839983 w 3426685"/>
              <a:gd name="connsiteY41" fmla="*/ 5831396 h 6144471"/>
              <a:gd name="connsiteX42" fmla="*/ 2819820 w 3426685"/>
              <a:gd name="connsiteY42" fmla="*/ 6017622 h 6144471"/>
              <a:gd name="connsiteX43" fmla="*/ 2799734 w 3426685"/>
              <a:gd name="connsiteY43" fmla="*/ 6144458 h 6144471"/>
              <a:gd name="connsiteX44" fmla="*/ 2799732 w 3426685"/>
              <a:gd name="connsiteY44" fmla="*/ 6144471 h 6144471"/>
              <a:gd name="connsiteX45" fmla="*/ 526736 w 3426685"/>
              <a:gd name="connsiteY45" fmla="*/ 6144471 h 6144471"/>
              <a:gd name="connsiteX46" fmla="*/ 525017 w 3426685"/>
              <a:gd name="connsiteY46" fmla="*/ 6099538 h 6144471"/>
              <a:gd name="connsiteX47" fmla="*/ 517305 w 3426685"/>
              <a:gd name="connsiteY47" fmla="*/ 5718285 h 6144471"/>
              <a:gd name="connsiteX48" fmla="*/ 430591 w 3426685"/>
              <a:gd name="connsiteY48" fmla="*/ 5666546 h 6144471"/>
              <a:gd name="connsiteX49" fmla="*/ 526482 w 3426685"/>
              <a:gd name="connsiteY49" fmla="*/ 5061131 h 6144471"/>
              <a:gd name="connsiteX50" fmla="*/ 466189 w 3426685"/>
              <a:gd name="connsiteY50" fmla="*/ 5011616 h 6144471"/>
              <a:gd name="connsiteX51" fmla="*/ 411224 w 3426685"/>
              <a:gd name="connsiteY51" fmla="*/ 4910938 h 6144471"/>
              <a:gd name="connsiteX52" fmla="*/ 278064 w 3426685"/>
              <a:gd name="connsiteY52" fmla="*/ 4907556 h 6144471"/>
              <a:gd name="connsiteX53" fmla="*/ 194572 w 3426685"/>
              <a:gd name="connsiteY53" fmla="*/ 4781035 h 6144471"/>
              <a:gd name="connsiteX54" fmla="*/ 3395 w 3426685"/>
              <a:gd name="connsiteY54" fmla="*/ 4120464 h 6144471"/>
              <a:gd name="connsiteX55" fmla="*/ 139114 w 3426685"/>
              <a:gd name="connsiteY55" fmla="*/ 3450933 h 6144471"/>
              <a:gd name="connsiteX56" fmla="*/ 208992 w 3426685"/>
              <a:gd name="connsiteY56" fmla="*/ 2517526 h 6144471"/>
              <a:gd name="connsiteX57" fmla="*/ 315067 w 3426685"/>
              <a:gd name="connsiteY57" fmla="*/ 2115354 h 6144471"/>
              <a:gd name="connsiteX58" fmla="*/ 656235 w 3426685"/>
              <a:gd name="connsiteY58" fmla="*/ 1949293 h 6144471"/>
              <a:gd name="connsiteX59" fmla="*/ 1183686 w 3426685"/>
              <a:gd name="connsiteY59" fmla="*/ 1739984 h 6144471"/>
              <a:gd name="connsiteX60" fmla="*/ 1337267 w 3426685"/>
              <a:gd name="connsiteY60" fmla="*/ 1612395 h 6144471"/>
              <a:gd name="connsiteX61" fmla="*/ 1320550 w 3426685"/>
              <a:gd name="connsiteY61" fmla="*/ 1223213 h 6144471"/>
              <a:gd name="connsiteX62" fmla="*/ 1186039 w 3426685"/>
              <a:gd name="connsiteY62" fmla="*/ 1116096 h 6144471"/>
              <a:gd name="connsiteX63" fmla="*/ 1163562 w 3426685"/>
              <a:gd name="connsiteY63" fmla="*/ 1055903 h 6144471"/>
              <a:gd name="connsiteX64" fmla="*/ 1155699 w 3426685"/>
              <a:gd name="connsiteY64" fmla="*/ 1042429 h 6144471"/>
              <a:gd name="connsiteX65" fmla="*/ 1118428 w 3426685"/>
              <a:gd name="connsiteY65" fmla="*/ 910359 h 6144471"/>
              <a:gd name="connsiteX66" fmla="*/ 1146432 w 3426685"/>
              <a:gd name="connsiteY66" fmla="*/ 835877 h 6144471"/>
              <a:gd name="connsiteX67" fmla="*/ 1145150 w 3426685"/>
              <a:gd name="connsiteY67" fmla="*/ 835480 h 6144471"/>
              <a:gd name="connsiteX68" fmla="*/ 1107702 w 3426685"/>
              <a:gd name="connsiteY68" fmla="*/ 489247 h 6144471"/>
              <a:gd name="connsiteX69" fmla="*/ 1225845 w 3426685"/>
              <a:gd name="connsiteY69" fmla="*/ 206671 h 6144471"/>
              <a:gd name="connsiteX70" fmla="*/ 1375442 w 3426685"/>
              <a:gd name="connsiteY70" fmla="*/ 157003 h 6144471"/>
              <a:gd name="connsiteX71" fmla="*/ 1476375 w 3426685"/>
              <a:gd name="connsiteY71" fmla="*/ 70706 h 6144471"/>
              <a:gd name="connsiteX72" fmla="*/ 1619468 w 3426685"/>
              <a:gd name="connsiteY72" fmla="*/ 32391 h 6144471"/>
              <a:gd name="connsiteX73" fmla="*/ 1712547 w 3426685"/>
              <a:gd name="connsiteY73" fmla="*/ 31833 h 6144471"/>
              <a:gd name="connsiteX74" fmla="*/ 1688232 w 3426685"/>
              <a:gd name="connsiteY74" fmla="*/ 24275 h 6144471"/>
              <a:gd name="connsiteX75" fmla="*/ 1614337 w 3426685"/>
              <a:gd name="connsiteY75" fmla="*/ 23997 h 6144471"/>
              <a:gd name="connsiteX76" fmla="*/ 1722661 w 3426685"/>
              <a:gd name="connsiteY76" fmla="*/ 1720 h 6144471"/>
              <a:gd name="connsiteX77" fmla="*/ 1772960 w 3426685"/>
              <a:gd name="connsiteY77" fmla="*/ 17446 h 6144471"/>
              <a:gd name="connsiteX78" fmla="*/ 1837433 w 3426685"/>
              <a:gd name="connsiteY78"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015461 w 3426685"/>
              <a:gd name="connsiteY15" fmla="*/ 78220 h 6144471"/>
              <a:gd name="connsiteX16" fmla="*/ 2064094 w 3426685"/>
              <a:gd name="connsiteY16" fmla="*/ 100118 h 6144471"/>
              <a:gd name="connsiteX17" fmla="*/ 2138132 w 3426685"/>
              <a:gd name="connsiteY17" fmla="*/ 159220 h 6144471"/>
              <a:gd name="connsiteX18" fmla="*/ 2054234 w 3426685"/>
              <a:gd name="connsiteY18" fmla="*/ 148399 h 6144471"/>
              <a:gd name="connsiteX19" fmla="*/ 2128754 w 3426685"/>
              <a:gd name="connsiteY19" fmla="*/ 170254 h 6144471"/>
              <a:gd name="connsiteX20" fmla="*/ 2194024 w 3426685"/>
              <a:gd name="connsiteY20" fmla="*/ 248351 h 6144471"/>
              <a:gd name="connsiteX21" fmla="*/ 2282703 w 3426685"/>
              <a:gd name="connsiteY21" fmla="*/ 442285 h 6144471"/>
              <a:gd name="connsiteX22" fmla="*/ 2299270 w 3426685"/>
              <a:gd name="connsiteY22" fmla="*/ 559791 h 6144471"/>
              <a:gd name="connsiteX23" fmla="*/ 2285294 w 3426685"/>
              <a:gd name="connsiteY23" fmla="*/ 671085 h 6144471"/>
              <a:gd name="connsiteX24" fmla="*/ 2233409 w 3426685"/>
              <a:gd name="connsiteY24" fmla="*/ 979738 h 6144471"/>
              <a:gd name="connsiteX25" fmla="*/ 2175928 w 3426685"/>
              <a:gd name="connsiteY25" fmla="*/ 1067954 h 6144471"/>
              <a:gd name="connsiteX26" fmla="*/ 2154251 w 3426685"/>
              <a:gd name="connsiteY26" fmla="*/ 1261875 h 6144471"/>
              <a:gd name="connsiteX27" fmla="*/ 2097928 w 3426685"/>
              <a:gd name="connsiteY27" fmla="*/ 1441148 h 6144471"/>
              <a:gd name="connsiteX28" fmla="*/ 2062066 w 3426685"/>
              <a:gd name="connsiteY28" fmla="*/ 1543354 h 6144471"/>
              <a:gd name="connsiteX29" fmla="*/ 2061803 w 3426685"/>
              <a:gd name="connsiteY29" fmla="*/ 1561867 h 6144471"/>
              <a:gd name="connsiteX30" fmla="*/ 2178238 w 3426685"/>
              <a:gd name="connsiteY30" fmla="*/ 1688961 h 6144471"/>
              <a:gd name="connsiteX31" fmla="*/ 2498118 w 3426685"/>
              <a:gd name="connsiteY31" fmla="*/ 1831351 h 6144471"/>
              <a:gd name="connsiteX32" fmla="*/ 3028624 w 3426685"/>
              <a:gd name="connsiteY32" fmla="*/ 1993876 h 6144471"/>
              <a:gd name="connsiteX33" fmla="*/ 3135640 w 3426685"/>
              <a:gd name="connsiteY33" fmla="*/ 2190326 h 6144471"/>
              <a:gd name="connsiteX34" fmla="*/ 3256026 w 3426685"/>
              <a:gd name="connsiteY34" fmla="*/ 2720462 h 6144471"/>
              <a:gd name="connsiteX35" fmla="*/ 3423410 w 3426685"/>
              <a:gd name="connsiteY35" fmla="*/ 4202515 h 6144471"/>
              <a:gd name="connsiteX36" fmla="*/ 3373845 w 3426685"/>
              <a:gd name="connsiteY36" fmla="*/ 4926088 h 6144471"/>
              <a:gd name="connsiteX37" fmla="*/ 3284052 w 3426685"/>
              <a:gd name="connsiteY37" fmla="*/ 5436108 h 6144471"/>
              <a:gd name="connsiteX38" fmla="*/ 3204616 w 3426685"/>
              <a:gd name="connsiteY38" fmla="*/ 5471485 h 6144471"/>
              <a:gd name="connsiteX39" fmla="*/ 3116716 w 3426685"/>
              <a:gd name="connsiteY39" fmla="*/ 5489597 h 6144471"/>
              <a:gd name="connsiteX40" fmla="*/ 2839983 w 3426685"/>
              <a:gd name="connsiteY40" fmla="*/ 5831396 h 6144471"/>
              <a:gd name="connsiteX41" fmla="*/ 2819820 w 3426685"/>
              <a:gd name="connsiteY41" fmla="*/ 6017622 h 6144471"/>
              <a:gd name="connsiteX42" fmla="*/ 2799734 w 3426685"/>
              <a:gd name="connsiteY42" fmla="*/ 6144458 h 6144471"/>
              <a:gd name="connsiteX43" fmla="*/ 2799732 w 3426685"/>
              <a:gd name="connsiteY43" fmla="*/ 6144471 h 6144471"/>
              <a:gd name="connsiteX44" fmla="*/ 526736 w 3426685"/>
              <a:gd name="connsiteY44" fmla="*/ 6144471 h 6144471"/>
              <a:gd name="connsiteX45" fmla="*/ 525017 w 3426685"/>
              <a:gd name="connsiteY45" fmla="*/ 6099538 h 6144471"/>
              <a:gd name="connsiteX46" fmla="*/ 517305 w 3426685"/>
              <a:gd name="connsiteY46" fmla="*/ 5718285 h 6144471"/>
              <a:gd name="connsiteX47" fmla="*/ 430591 w 3426685"/>
              <a:gd name="connsiteY47" fmla="*/ 5666546 h 6144471"/>
              <a:gd name="connsiteX48" fmla="*/ 526482 w 3426685"/>
              <a:gd name="connsiteY48" fmla="*/ 5061131 h 6144471"/>
              <a:gd name="connsiteX49" fmla="*/ 466189 w 3426685"/>
              <a:gd name="connsiteY49" fmla="*/ 5011616 h 6144471"/>
              <a:gd name="connsiteX50" fmla="*/ 411224 w 3426685"/>
              <a:gd name="connsiteY50" fmla="*/ 4910938 h 6144471"/>
              <a:gd name="connsiteX51" fmla="*/ 278064 w 3426685"/>
              <a:gd name="connsiteY51" fmla="*/ 4907556 h 6144471"/>
              <a:gd name="connsiteX52" fmla="*/ 194572 w 3426685"/>
              <a:gd name="connsiteY52" fmla="*/ 4781035 h 6144471"/>
              <a:gd name="connsiteX53" fmla="*/ 3395 w 3426685"/>
              <a:gd name="connsiteY53" fmla="*/ 4120464 h 6144471"/>
              <a:gd name="connsiteX54" fmla="*/ 139114 w 3426685"/>
              <a:gd name="connsiteY54" fmla="*/ 3450933 h 6144471"/>
              <a:gd name="connsiteX55" fmla="*/ 208992 w 3426685"/>
              <a:gd name="connsiteY55" fmla="*/ 2517526 h 6144471"/>
              <a:gd name="connsiteX56" fmla="*/ 315067 w 3426685"/>
              <a:gd name="connsiteY56" fmla="*/ 2115354 h 6144471"/>
              <a:gd name="connsiteX57" fmla="*/ 656235 w 3426685"/>
              <a:gd name="connsiteY57" fmla="*/ 1949293 h 6144471"/>
              <a:gd name="connsiteX58" fmla="*/ 1183686 w 3426685"/>
              <a:gd name="connsiteY58" fmla="*/ 1739984 h 6144471"/>
              <a:gd name="connsiteX59" fmla="*/ 1337267 w 3426685"/>
              <a:gd name="connsiteY59" fmla="*/ 1612395 h 6144471"/>
              <a:gd name="connsiteX60" fmla="*/ 1320550 w 3426685"/>
              <a:gd name="connsiteY60" fmla="*/ 1223213 h 6144471"/>
              <a:gd name="connsiteX61" fmla="*/ 1186039 w 3426685"/>
              <a:gd name="connsiteY61" fmla="*/ 1116096 h 6144471"/>
              <a:gd name="connsiteX62" fmla="*/ 1163562 w 3426685"/>
              <a:gd name="connsiteY62" fmla="*/ 1055903 h 6144471"/>
              <a:gd name="connsiteX63" fmla="*/ 1155699 w 3426685"/>
              <a:gd name="connsiteY63" fmla="*/ 1042429 h 6144471"/>
              <a:gd name="connsiteX64" fmla="*/ 1118428 w 3426685"/>
              <a:gd name="connsiteY64" fmla="*/ 910359 h 6144471"/>
              <a:gd name="connsiteX65" fmla="*/ 1146432 w 3426685"/>
              <a:gd name="connsiteY65" fmla="*/ 835877 h 6144471"/>
              <a:gd name="connsiteX66" fmla="*/ 1145150 w 3426685"/>
              <a:gd name="connsiteY66" fmla="*/ 835480 h 6144471"/>
              <a:gd name="connsiteX67" fmla="*/ 1107702 w 3426685"/>
              <a:gd name="connsiteY67" fmla="*/ 489247 h 6144471"/>
              <a:gd name="connsiteX68" fmla="*/ 1225845 w 3426685"/>
              <a:gd name="connsiteY68" fmla="*/ 206671 h 6144471"/>
              <a:gd name="connsiteX69" fmla="*/ 1375442 w 3426685"/>
              <a:gd name="connsiteY69" fmla="*/ 157003 h 6144471"/>
              <a:gd name="connsiteX70" fmla="*/ 1476375 w 3426685"/>
              <a:gd name="connsiteY70" fmla="*/ 70706 h 6144471"/>
              <a:gd name="connsiteX71" fmla="*/ 1619468 w 3426685"/>
              <a:gd name="connsiteY71" fmla="*/ 32391 h 6144471"/>
              <a:gd name="connsiteX72" fmla="*/ 1712547 w 3426685"/>
              <a:gd name="connsiteY72" fmla="*/ 31833 h 6144471"/>
              <a:gd name="connsiteX73" fmla="*/ 1688232 w 3426685"/>
              <a:gd name="connsiteY73" fmla="*/ 24275 h 6144471"/>
              <a:gd name="connsiteX74" fmla="*/ 1614337 w 3426685"/>
              <a:gd name="connsiteY74" fmla="*/ 23997 h 6144471"/>
              <a:gd name="connsiteX75" fmla="*/ 1722661 w 3426685"/>
              <a:gd name="connsiteY75" fmla="*/ 1720 h 6144471"/>
              <a:gd name="connsiteX76" fmla="*/ 1772960 w 3426685"/>
              <a:gd name="connsiteY76" fmla="*/ 17446 h 6144471"/>
              <a:gd name="connsiteX77" fmla="*/ 1837433 w 3426685"/>
              <a:gd name="connsiteY77"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064094 w 3426685"/>
              <a:gd name="connsiteY15" fmla="*/ 100118 h 6144471"/>
              <a:gd name="connsiteX16" fmla="*/ 2138132 w 3426685"/>
              <a:gd name="connsiteY16" fmla="*/ 159220 h 6144471"/>
              <a:gd name="connsiteX17" fmla="*/ 2054234 w 3426685"/>
              <a:gd name="connsiteY17" fmla="*/ 148399 h 6144471"/>
              <a:gd name="connsiteX18" fmla="*/ 2128754 w 3426685"/>
              <a:gd name="connsiteY18" fmla="*/ 170254 h 6144471"/>
              <a:gd name="connsiteX19" fmla="*/ 2194024 w 3426685"/>
              <a:gd name="connsiteY19" fmla="*/ 248351 h 6144471"/>
              <a:gd name="connsiteX20" fmla="*/ 2282703 w 3426685"/>
              <a:gd name="connsiteY20" fmla="*/ 442285 h 6144471"/>
              <a:gd name="connsiteX21" fmla="*/ 2299270 w 3426685"/>
              <a:gd name="connsiteY21" fmla="*/ 559791 h 6144471"/>
              <a:gd name="connsiteX22" fmla="*/ 2285294 w 3426685"/>
              <a:gd name="connsiteY22" fmla="*/ 671085 h 6144471"/>
              <a:gd name="connsiteX23" fmla="*/ 2233409 w 3426685"/>
              <a:gd name="connsiteY23" fmla="*/ 979738 h 6144471"/>
              <a:gd name="connsiteX24" fmla="*/ 2175928 w 3426685"/>
              <a:gd name="connsiteY24" fmla="*/ 1067954 h 6144471"/>
              <a:gd name="connsiteX25" fmla="*/ 2154251 w 3426685"/>
              <a:gd name="connsiteY25" fmla="*/ 1261875 h 6144471"/>
              <a:gd name="connsiteX26" fmla="*/ 2097928 w 3426685"/>
              <a:gd name="connsiteY26" fmla="*/ 1441148 h 6144471"/>
              <a:gd name="connsiteX27" fmla="*/ 2062066 w 3426685"/>
              <a:gd name="connsiteY27" fmla="*/ 1543354 h 6144471"/>
              <a:gd name="connsiteX28" fmla="*/ 2061803 w 3426685"/>
              <a:gd name="connsiteY28" fmla="*/ 1561867 h 6144471"/>
              <a:gd name="connsiteX29" fmla="*/ 2178238 w 3426685"/>
              <a:gd name="connsiteY29" fmla="*/ 1688961 h 6144471"/>
              <a:gd name="connsiteX30" fmla="*/ 2498118 w 3426685"/>
              <a:gd name="connsiteY30" fmla="*/ 1831351 h 6144471"/>
              <a:gd name="connsiteX31" fmla="*/ 3028624 w 3426685"/>
              <a:gd name="connsiteY31" fmla="*/ 1993876 h 6144471"/>
              <a:gd name="connsiteX32" fmla="*/ 3135640 w 3426685"/>
              <a:gd name="connsiteY32" fmla="*/ 2190326 h 6144471"/>
              <a:gd name="connsiteX33" fmla="*/ 3256026 w 3426685"/>
              <a:gd name="connsiteY33" fmla="*/ 2720462 h 6144471"/>
              <a:gd name="connsiteX34" fmla="*/ 3423410 w 3426685"/>
              <a:gd name="connsiteY34" fmla="*/ 4202515 h 6144471"/>
              <a:gd name="connsiteX35" fmla="*/ 3373845 w 3426685"/>
              <a:gd name="connsiteY35" fmla="*/ 4926088 h 6144471"/>
              <a:gd name="connsiteX36" fmla="*/ 3284052 w 3426685"/>
              <a:gd name="connsiteY36" fmla="*/ 5436108 h 6144471"/>
              <a:gd name="connsiteX37" fmla="*/ 3204616 w 3426685"/>
              <a:gd name="connsiteY37" fmla="*/ 5471485 h 6144471"/>
              <a:gd name="connsiteX38" fmla="*/ 3116716 w 3426685"/>
              <a:gd name="connsiteY38" fmla="*/ 5489597 h 6144471"/>
              <a:gd name="connsiteX39" fmla="*/ 2839983 w 3426685"/>
              <a:gd name="connsiteY39" fmla="*/ 5831396 h 6144471"/>
              <a:gd name="connsiteX40" fmla="*/ 2819820 w 3426685"/>
              <a:gd name="connsiteY40" fmla="*/ 6017622 h 6144471"/>
              <a:gd name="connsiteX41" fmla="*/ 2799734 w 3426685"/>
              <a:gd name="connsiteY41" fmla="*/ 6144458 h 6144471"/>
              <a:gd name="connsiteX42" fmla="*/ 2799732 w 3426685"/>
              <a:gd name="connsiteY42" fmla="*/ 6144471 h 6144471"/>
              <a:gd name="connsiteX43" fmla="*/ 526736 w 3426685"/>
              <a:gd name="connsiteY43" fmla="*/ 6144471 h 6144471"/>
              <a:gd name="connsiteX44" fmla="*/ 525017 w 3426685"/>
              <a:gd name="connsiteY44" fmla="*/ 6099538 h 6144471"/>
              <a:gd name="connsiteX45" fmla="*/ 517305 w 3426685"/>
              <a:gd name="connsiteY45" fmla="*/ 5718285 h 6144471"/>
              <a:gd name="connsiteX46" fmla="*/ 430591 w 3426685"/>
              <a:gd name="connsiteY46" fmla="*/ 5666546 h 6144471"/>
              <a:gd name="connsiteX47" fmla="*/ 526482 w 3426685"/>
              <a:gd name="connsiteY47" fmla="*/ 5061131 h 6144471"/>
              <a:gd name="connsiteX48" fmla="*/ 466189 w 3426685"/>
              <a:gd name="connsiteY48" fmla="*/ 5011616 h 6144471"/>
              <a:gd name="connsiteX49" fmla="*/ 411224 w 3426685"/>
              <a:gd name="connsiteY49" fmla="*/ 4910938 h 6144471"/>
              <a:gd name="connsiteX50" fmla="*/ 278064 w 3426685"/>
              <a:gd name="connsiteY50" fmla="*/ 4907556 h 6144471"/>
              <a:gd name="connsiteX51" fmla="*/ 194572 w 3426685"/>
              <a:gd name="connsiteY51" fmla="*/ 4781035 h 6144471"/>
              <a:gd name="connsiteX52" fmla="*/ 3395 w 3426685"/>
              <a:gd name="connsiteY52" fmla="*/ 4120464 h 6144471"/>
              <a:gd name="connsiteX53" fmla="*/ 139114 w 3426685"/>
              <a:gd name="connsiteY53" fmla="*/ 3450933 h 6144471"/>
              <a:gd name="connsiteX54" fmla="*/ 208992 w 3426685"/>
              <a:gd name="connsiteY54" fmla="*/ 2517526 h 6144471"/>
              <a:gd name="connsiteX55" fmla="*/ 315067 w 3426685"/>
              <a:gd name="connsiteY55" fmla="*/ 2115354 h 6144471"/>
              <a:gd name="connsiteX56" fmla="*/ 656235 w 3426685"/>
              <a:gd name="connsiteY56" fmla="*/ 1949293 h 6144471"/>
              <a:gd name="connsiteX57" fmla="*/ 1183686 w 3426685"/>
              <a:gd name="connsiteY57" fmla="*/ 1739984 h 6144471"/>
              <a:gd name="connsiteX58" fmla="*/ 1337267 w 3426685"/>
              <a:gd name="connsiteY58" fmla="*/ 1612395 h 6144471"/>
              <a:gd name="connsiteX59" fmla="*/ 1320550 w 3426685"/>
              <a:gd name="connsiteY59" fmla="*/ 1223213 h 6144471"/>
              <a:gd name="connsiteX60" fmla="*/ 1186039 w 3426685"/>
              <a:gd name="connsiteY60" fmla="*/ 1116096 h 6144471"/>
              <a:gd name="connsiteX61" fmla="*/ 1163562 w 3426685"/>
              <a:gd name="connsiteY61" fmla="*/ 1055903 h 6144471"/>
              <a:gd name="connsiteX62" fmla="*/ 1155699 w 3426685"/>
              <a:gd name="connsiteY62" fmla="*/ 1042429 h 6144471"/>
              <a:gd name="connsiteX63" fmla="*/ 1118428 w 3426685"/>
              <a:gd name="connsiteY63" fmla="*/ 910359 h 6144471"/>
              <a:gd name="connsiteX64" fmla="*/ 1146432 w 3426685"/>
              <a:gd name="connsiteY64" fmla="*/ 835877 h 6144471"/>
              <a:gd name="connsiteX65" fmla="*/ 1145150 w 3426685"/>
              <a:gd name="connsiteY65" fmla="*/ 835480 h 6144471"/>
              <a:gd name="connsiteX66" fmla="*/ 1107702 w 3426685"/>
              <a:gd name="connsiteY66" fmla="*/ 489247 h 6144471"/>
              <a:gd name="connsiteX67" fmla="*/ 1225845 w 3426685"/>
              <a:gd name="connsiteY67" fmla="*/ 206671 h 6144471"/>
              <a:gd name="connsiteX68" fmla="*/ 1375442 w 3426685"/>
              <a:gd name="connsiteY68" fmla="*/ 157003 h 6144471"/>
              <a:gd name="connsiteX69" fmla="*/ 1476375 w 3426685"/>
              <a:gd name="connsiteY69" fmla="*/ 70706 h 6144471"/>
              <a:gd name="connsiteX70" fmla="*/ 1619468 w 3426685"/>
              <a:gd name="connsiteY70" fmla="*/ 32391 h 6144471"/>
              <a:gd name="connsiteX71" fmla="*/ 1712547 w 3426685"/>
              <a:gd name="connsiteY71" fmla="*/ 31833 h 6144471"/>
              <a:gd name="connsiteX72" fmla="*/ 1688232 w 3426685"/>
              <a:gd name="connsiteY72" fmla="*/ 24275 h 6144471"/>
              <a:gd name="connsiteX73" fmla="*/ 1614337 w 3426685"/>
              <a:gd name="connsiteY73" fmla="*/ 23997 h 6144471"/>
              <a:gd name="connsiteX74" fmla="*/ 1722661 w 3426685"/>
              <a:gd name="connsiteY74" fmla="*/ 1720 h 6144471"/>
              <a:gd name="connsiteX75" fmla="*/ 1772960 w 3426685"/>
              <a:gd name="connsiteY75" fmla="*/ 17446 h 6144471"/>
              <a:gd name="connsiteX76" fmla="*/ 1837433 w 3426685"/>
              <a:gd name="connsiteY76"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064094 w 3426685"/>
              <a:gd name="connsiteY15" fmla="*/ 100118 h 6144471"/>
              <a:gd name="connsiteX16" fmla="*/ 2138132 w 3426685"/>
              <a:gd name="connsiteY16" fmla="*/ 159220 h 6144471"/>
              <a:gd name="connsiteX17" fmla="*/ 2128754 w 3426685"/>
              <a:gd name="connsiteY17" fmla="*/ 170254 h 6144471"/>
              <a:gd name="connsiteX18" fmla="*/ 2194024 w 3426685"/>
              <a:gd name="connsiteY18" fmla="*/ 248351 h 6144471"/>
              <a:gd name="connsiteX19" fmla="*/ 2282703 w 3426685"/>
              <a:gd name="connsiteY19" fmla="*/ 442285 h 6144471"/>
              <a:gd name="connsiteX20" fmla="*/ 2299270 w 3426685"/>
              <a:gd name="connsiteY20" fmla="*/ 559791 h 6144471"/>
              <a:gd name="connsiteX21" fmla="*/ 2285294 w 3426685"/>
              <a:gd name="connsiteY21" fmla="*/ 671085 h 6144471"/>
              <a:gd name="connsiteX22" fmla="*/ 2233409 w 3426685"/>
              <a:gd name="connsiteY22" fmla="*/ 979738 h 6144471"/>
              <a:gd name="connsiteX23" fmla="*/ 2175928 w 3426685"/>
              <a:gd name="connsiteY23" fmla="*/ 1067954 h 6144471"/>
              <a:gd name="connsiteX24" fmla="*/ 2154251 w 3426685"/>
              <a:gd name="connsiteY24" fmla="*/ 1261875 h 6144471"/>
              <a:gd name="connsiteX25" fmla="*/ 2097928 w 3426685"/>
              <a:gd name="connsiteY25" fmla="*/ 1441148 h 6144471"/>
              <a:gd name="connsiteX26" fmla="*/ 2062066 w 3426685"/>
              <a:gd name="connsiteY26" fmla="*/ 1543354 h 6144471"/>
              <a:gd name="connsiteX27" fmla="*/ 2061803 w 3426685"/>
              <a:gd name="connsiteY27" fmla="*/ 1561867 h 6144471"/>
              <a:gd name="connsiteX28" fmla="*/ 2178238 w 3426685"/>
              <a:gd name="connsiteY28" fmla="*/ 1688961 h 6144471"/>
              <a:gd name="connsiteX29" fmla="*/ 2498118 w 3426685"/>
              <a:gd name="connsiteY29" fmla="*/ 1831351 h 6144471"/>
              <a:gd name="connsiteX30" fmla="*/ 3028624 w 3426685"/>
              <a:gd name="connsiteY30" fmla="*/ 1993876 h 6144471"/>
              <a:gd name="connsiteX31" fmla="*/ 3135640 w 3426685"/>
              <a:gd name="connsiteY31" fmla="*/ 2190326 h 6144471"/>
              <a:gd name="connsiteX32" fmla="*/ 3256026 w 3426685"/>
              <a:gd name="connsiteY32" fmla="*/ 2720462 h 6144471"/>
              <a:gd name="connsiteX33" fmla="*/ 3423410 w 3426685"/>
              <a:gd name="connsiteY33" fmla="*/ 4202515 h 6144471"/>
              <a:gd name="connsiteX34" fmla="*/ 3373845 w 3426685"/>
              <a:gd name="connsiteY34" fmla="*/ 4926088 h 6144471"/>
              <a:gd name="connsiteX35" fmla="*/ 3284052 w 3426685"/>
              <a:gd name="connsiteY35" fmla="*/ 5436108 h 6144471"/>
              <a:gd name="connsiteX36" fmla="*/ 3204616 w 3426685"/>
              <a:gd name="connsiteY36" fmla="*/ 5471485 h 6144471"/>
              <a:gd name="connsiteX37" fmla="*/ 3116716 w 3426685"/>
              <a:gd name="connsiteY37" fmla="*/ 5489597 h 6144471"/>
              <a:gd name="connsiteX38" fmla="*/ 2839983 w 3426685"/>
              <a:gd name="connsiteY38" fmla="*/ 5831396 h 6144471"/>
              <a:gd name="connsiteX39" fmla="*/ 2819820 w 3426685"/>
              <a:gd name="connsiteY39" fmla="*/ 6017622 h 6144471"/>
              <a:gd name="connsiteX40" fmla="*/ 2799734 w 3426685"/>
              <a:gd name="connsiteY40" fmla="*/ 6144458 h 6144471"/>
              <a:gd name="connsiteX41" fmla="*/ 2799732 w 3426685"/>
              <a:gd name="connsiteY41" fmla="*/ 6144471 h 6144471"/>
              <a:gd name="connsiteX42" fmla="*/ 526736 w 3426685"/>
              <a:gd name="connsiteY42" fmla="*/ 6144471 h 6144471"/>
              <a:gd name="connsiteX43" fmla="*/ 525017 w 3426685"/>
              <a:gd name="connsiteY43" fmla="*/ 6099538 h 6144471"/>
              <a:gd name="connsiteX44" fmla="*/ 517305 w 3426685"/>
              <a:gd name="connsiteY44" fmla="*/ 5718285 h 6144471"/>
              <a:gd name="connsiteX45" fmla="*/ 430591 w 3426685"/>
              <a:gd name="connsiteY45" fmla="*/ 5666546 h 6144471"/>
              <a:gd name="connsiteX46" fmla="*/ 526482 w 3426685"/>
              <a:gd name="connsiteY46" fmla="*/ 5061131 h 6144471"/>
              <a:gd name="connsiteX47" fmla="*/ 466189 w 3426685"/>
              <a:gd name="connsiteY47" fmla="*/ 5011616 h 6144471"/>
              <a:gd name="connsiteX48" fmla="*/ 411224 w 3426685"/>
              <a:gd name="connsiteY48" fmla="*/ 4910938 h 6144471"/>
              <a:gd name="connsiteX49" fmla="*/ 278064 w 3426685"/>
              <a:gd name="connsiteY49" fmla="*/ 4907556 h 6144471"/>
              <a:gd name="connsiteX50" fmla="*/ 194572 w 3426685"/>
              <a:gd name="connsiteY50" fmla="*/ 4781035 h 6144471"/>
              <a:gd name="connsiteX51" fmla="*/ 3395 w 3426685"/>
              <a:gd name="connsiteY51" fmla="*/ 4120464 h 6144471"/>
              <a:gd name="connsiteX52" fmla="*/ 139114 w 3426685"/>
              <a:gd name="connsiteY52" fmla="*/ 3450933 h 6144471"/>
              <a:gd name="connsiteX53" fmla="*/ 208992 w 3426685"/>
              <a:gd name="connsiteY53" fmla="*/ 2517526 h 6144471"/>
              <a:gd name="connsiteX54" fmla="*/ 315067 w 3426685"/>
              <a:gd name="connsiteY54" fmla="*/ 2115354 h 6144471"/>
              <a:gd name="connsiteX55" fmla="*/ 656235 w 3426685"/>
              <a:gd name="connsiteY55" fmla="*/ 1949293 h 6144471"/>
              <a:gd name="connsiteX56" fmla="*/ 1183686 w 3426685"/>
              <a:gd name="connsiteY56" fmla="*/ 1739984 h 6144471"/>
              <a:gd name="connsiteX57" fmla="*/ 1337267 w 3426685"/>
              <a:gd name="connsiteY57" fmla="*/ 1612395 h 6144471"/>
              <a:gd name="connsiteX58" fmla="*/ 1320550 w 3426685"/>
              <a:gd name="connsiteY58" fmla="*/ 1223213 h 6144471"/>
              <a:gd name="connsiteX59" fmla="*/ 1186039 w 3426685"/>
              <a:gd name="connsiteY59" fmla="*/ 1116096 h 6144471"/>
              <a:gd name="connsiteX60" fmla="*/ 1163562 w 3426685"/>
              <a:gd name="connsiteY60" fmla="*/ 1055903 h 6144471"/>
              <a:gd name="connsiteX61" fmla="*/ 1155699 w 3426685"/>
              <a:gd name="connsiteY61" fmla="*/ 1042429 h 6144471"/>
              <a:gd name="connsiteX62" fmla="*/ 1118428 w 3426685"/>
              <a:gd name="connsiteY62" fmla="*/ 910359 h 6144471"/>
              <a:gd name="connsiteX63" fmla="*/ 1146432 w 3426685"/>
              <a:gd name="connsiteY63" fmla="*/ 835877 h 6144471"/>
              <a:gd name="connsiteX64" fmla="*/ 1145150 w 3426685"/>
              <a:gd name="connsiteY64" fmla="*/ 835480 h 6144471"/>
              <a:gd name="connsiteX65" fmla="*/ 1107702 w 3426685"/>
              <a:gd name="connsiteY65" fmla="*/ 489247 h 6144471"/>
              <a:gd name="connsiteX66" fmla="*/ 1225845 w 3426685"/>
              <a:gd name="connsiteY66" fmla="*/ 206671 h 6144471"/>
              <a:gd name="connsiteX67" fmla="*/ 1375442 w 3426685"/>
              <a:gd name="connsiteY67" fmla="*/ 157003 h 6144471"/>
              <a:gd name="connsiteX68" fmla="*/ 1476375 w 3426685"/>
              <a:gd name="connsiteY68" fmla="*/ 70706 h 6144471"/>
              <a:gd name="connsiteX69" fmla="*/ 1619468 w 3426685"/>
              <a:gd name="connsiteY69" fmla="*/ 32391 h 6144471"/>
              <a:gd name="connsiteX70" fmla="*/ 1712547 w 3426685"/>
              <a:gd name="connsiteY70" fmla="*/ 31833 h 6144471"/>
              <a:gd name="connsiteX71" fmla="*/ 1688232 w 3426685"/>
              <a:gd name="connsiteY71" fmla="*/ 24275 h 6144471"/>
              <a:gd name="connsiteX72" fmla="*/ 1614337 w 3426685"/>
              <a:gd name="connsiteY72" fmla="*/ 23997 h 6144471"/>
              <a:gd name="connsiteX73" fmla="*/ 1722661 w 3426685"/>
              <a:gd name="connsiteY73" fmla="*/ 1720 h 6144471"/>
              <a:gd name="connsiteX74" fmla="*/ 1772960 w 3426685"/>
              <a:gd name="connsiteY74" fmla="*/ 17446 h 6144471"/>
              <a:gd name="connsiteX75" fmla="*/ 1837433 w 3426685"/>
              <a:gd name="connsiteY75"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138132 w 3426685"/>
              <a:gd name="connsiteY15" fmla="*/ 159220 h 6144471"/>
              <a:gd name="connsiteX16" fmla="*/ 2128754 w 3426685"/>
              <a:gd name="connsiteY16" fmla="*/ 170254 h 6144471"/>
              <a:gd name="connsiteX17" fmla="*/ 2194024 w 3426685"/>
              <a:gd name="connsiteY17" fmla="*/ 248351 h 6144471"/>
              <a:gd name="connsiteX18" fmla="*/ 2282703 w 3426685"/>
              <a:gd name="connsiteY18" fmla="*/ 442285 h 6144471"/>
              <a:gd name="connsiteX19" fmla="*/ 2299270 w 3426685"/>
              <a:gd name="connsiteY19" fmla="*/ 559791 h 6144471"/>
              <a:gd name="connsiteX20" fmla="*/ 2285294 w 3426685"/>
              <a:gd name="connsiteY20" fmla="*/ 671085 h 6144471"/>
              <a:gd name="connsiteX21" fmla="*/ 2233409 w 3426685"/>
              <a:gd name="connsiteY21" fmla="*/ 979738 h 6144471"/>
              <a:gd name="connsiteX22" fmla="*/ 2175928 w 3426685"/>
              <a:gd name="connsiteY22" fmla="*/ 1067954 h 6144471"/>
              <a:gd name="connsiteX23" fmla="*/ 2154251 w 3426685"/>
              <a:gd name="connsiteY23" fmla="*/ 1261875 h 6144471"/>
              <a:gd name="connsiteX24" fmla="*/ 2097928 w 3426685"/>
              <a:gd name="connsiteY24" fmla="*/ 1441148 h 6144471"/>
              <a:gd name="connsiteX25" fmla="*/ 2062066 w 3426685"/>
              <a:gd name="connsiteY25" fmla="*/ 1543354 h 6144471"/>
              <a:gd name="connsiteX26" fmla="*/ 2061803 w 3426685"/>
              <a:gd name="connsiteY26" fmla="*/ 1561867 h 6144471"/>
              <a:gd name="connsiteX27" fmla="*/ 2178238 w 3426685"/>
              <a:gd name="connsiteY27" fmla="*/ 1688961 h 6144471"/>
              <a:gd name="connsiteX28" fmla="*/ 2498118 w 3426685"/>
              <a:gd name="connsiteY28" fmla="*/ 1831351 h 6144471"/>
              <a:gd name="connsiteX29" fmla="*/ 3028624 w 3426685"/>
              <a:gd name="connsiteY29" fmla="*/ 1993876 h 6144471"/>
              <a:gd name="connsiteX30" fmla="*/ 3135640 w 3426685"/>
              <a:gd name="connsiteY30" fmla="*/ 2190326 h 6144471"/>
              <a:gd name="connsiteX31" fmla="*/ 3256026 w 3426685"/>
              <a:gd name="connsiteY31" fmla="*/ 2720462 h 6144471"/>
              <a:gd name="connsiteX32" fmla="*/ 3423410 w 3426685"/>
              <a:gd name="connsiteY32" fmla="*/ 4202515 h 6144471"/>
              <a:gd name="connsiteX33" fmla="*/ 3373845 w 3426685"/>
              <a:gd name="connsiteY33" fmla="*/ 4926088 h 6144471"/>
              <a:gd name="connsiteX34" fmla="*/ 3284052 w 3426685"/>
              <a:gd name="connsiteY34" fmla="*/ 5436108 h 6144471"/>
              <a:gd name="connsiteX35" fmla="*/ 3204616 w 3426685"/>
              <a:gd name="connsiteY35" fmla="*/ 5471485 h 6144471"/>
              <a:gd name="connsiteX36" fmla="*/ 3116716 w 3426685"/>
              <a:gd name="connsiteY36" fmla="*/ 5489597 h 6144471"/>
              <a:gd name="connsiteX37" fmla="*/ 2839983 w 3426685"/>
              <a:gd name="connsiteY37" fmla="*/ 5831396 h 6144471"/>
              <a:gd name="connsiteX38" fmla="*/ 2819820 w 3426685"/>
              <a:gd name="connsiteY38" fmla="*/ 6017622 h 6144471"/>
              <a:gd name="connsiteX39" fmla="*/ 2799734 w 3426685"/>
              <a:gd name="connsiteY39" fmla="*/ 6144458 h 6144471"/>
              <a:gd name="connsiteX40" fmla="*/ 2799732 w 3426685"/>
              <a:gd name="connsiteY40" fmla="*/ 6144471 h 6144471"/>
              <a:gd name="connsiteX41" fmla="*/ 526736 w 3426685"/>
              <a:gd name="connsiteY41" fmla="*/ 6144471 h 6144471"/>
              <a:gd name="connsiteX42" fmla="*/ 525017 w 3426685"/>
              <a:gd name="connsiteY42" fmla="*/ 6099538 h 6144471"/>
              <a:gd name="connsiteX43" fmla="*/ 517305 w 3426685"/>
              <a:gd name="connsiteY43" fmla="*/ 5718285 h 6144471"/>
              <a:gd name="connsiteX44" fmla="*/ 430591 w 3426685"/>
              <a:gd name="connsiteY44" fmla="*/ 5666546 h 6144471"/>
              <a:gd name="connsiteX45" fmla="*/ 526482 w 3426685"/>
              <a:gd name="connsiteY45" fmla="*/ 5061131 h 6144471"/>
              <a:gd name="connsiteX46" fmla="*/ 466189 w 3426685"/>
              <a:gd name="connsiteY46" fmla="*/ 5011616 h 6144471"/>
              <a:gd name="connsiteX47" fmla="*/ 411224 w 3426685"/>
              <a:gd name="connsiteY47" fmla="*/ 4910938 h 6144471"/>
              <a:gd name="connsiteX48" fmla="*/ 278064 w 3426685"/>
              <a:gd name="connsiteY48" fmla="*/ 4907556 h 6144471"/>
              <a:gd name="connsiteX49" fmla="*/ 194572 w 3426685"/>
              <a:gd name="connsiteY49" fmla="*/ 4781035 h 6144471"/>
              <a:gd name="connsiteX50" fmla="*/ 3395 w 3426685"/>
              <a:gd name="connsiteY50" fmla="*/ 4120464 h 6144471"/>
              <a:gd name="connsiteX51" fmla="*/ 139114 w 3426685"/>
              <a:gd name="connsiteY51" fmla="*/ 3450933 h 6144471"/>
              <a:gd name="connsiteX52" fmla="*/ 208992 w 3426685"/>
              <a:gd name="connsiteY52" fmla="*/ 2517526 h 6144471"/>
              <a:gd name="connsiteX53" fmla="*/ 315067 w 3426685"/>
              <a:gd name="connsiteY53" fmla="*/ 2115354 h 6144471"/>
              <a:gd name="connsiteX54" fmla="*/ 656235 w 3426685"/>
              <a:gd name="connsiteY54" fmla="*/ 1949293 h 6144471"/>
              <a:gd name="connsiteX55" fmla="*/ 1183686 w 3426685"/>
              <a:gd name="connsiteY55" fmla="*/ 1739984 h 6144471"/>
              <a:gd name="connsiteX56" fmla="*/ 1337267 w 3426685"/>
              <a:gd name="connsiteY56" fmla="*/ 1612395 h 6144471"/>
              <a:gd name="connsiteX57" fmla="*/ 1320550 w 3426685"/>
              <a:gd name="connsiteY57" fmla="*/ 1223213 h 6144471"/>
              <a:gd name="connsiteX58" fmla="*/ 1186039 w 3426685"/>
              <a:gd name="connsiteY58" fmla="*/ 1116096 h 6144471"/>
              <a:gd name="connsiteX59" fmla="*/ 1163562 w 3426685"/>
              <a:gd name="connsiteY59" fmla="*/ 1055903 h 6144471"/>
              <a:gd name="connsiteX60" fmla="*/ 1155699 w 3426685"/>
              <a:gd name="connsiteY60" fmla="*/ 1042429 h 6144471"/>
              <a:gd name="connsiteX61" fmla="*/ 1118428 w 3426685"/>
              <a:gd name="connsiteY61" fmla="*/ 910359 h 6144471"/>
              <a:gd name="connsiteX62" fmla="*/ 1146432 w 3426685"/>
              <a:gd name="connsiteY62" fmla="*/ 835877 h 6144471"/>
              <a:gd name="connsiteX63" fmla="*/ 1145150 w 3426685"/>
              <a:gd name="connsiteY63" fmla="*/ 835480 h 6144471"/>
              <a:gd name="connsiteX64" fmla="*/ 1107702 w 3426685"/>
              <a:gd name="connsiteY64" fmla="*/ 489247 h 6144471"/>
              <a:gd name="connsiteX65" fmla="*/ 1225845 w 3426685"/>
              <a:gd name="connsiteY65" fmla="*/ 206671 h 6144471"/>
              <a:gd name="connsiteX66" fmla="*/ 1375442 w 3426685"/>
              <a:gd name="connsiteY66" fmla="*/ 157003 h 6144471"/>
              <a:gd name="connsiteX67" fmla="*/ 1476375 w 3426685"/>
              <a:gd name="connsiteY67" fmla="*/ 70706 h 6144471"/>
              <a:gd name="connsiteX68" fmla="*/ 1619468 w 3426685"/>
              <a:gd name="connsiteY68" fmla="*/ 32391 h 6144471"/>
              <a:gd name="connsiteX69" fmla="*/ 1712547 w 3426685"/>
              <a:gd name="connsiteY69" fmla="*/ 31833 h 6144471"/>
              <a:gd name="connsiteX70" fmla="*/ 1688232 w 3426685"/>
              <a:gd name="connsiteY70" fmla="*/ 24275 h 6144471"/>
              <a:gd name="connsiteX71" fmla="*/ 1614337 w 3426685"/>
              <a:gd name="connsiteY71" fmla="*/ 23997 h 6144471"/>
              <a:gd name="connsiteX72" fmla="*/ 1722661 w 3426685"/>
              <a:gd name="connsiteY72" fmla="*/ 1720 h 6144471"/>
              <a:gd name="connsiteX73" fmla="*/ 1772960 w 3426685"/>
              <a:gd name="connsiteY73" fmla="*/ 17446 h 6144471"/>
              <a:gd name="connsiteX74" fmla="*/ 1837433 w 3426685"/>
              <a:gd name="connsiteY74"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138132 w 3426685"/>
              <a:gd name="connsiteY15" fmla="*/ 159220 h 6144471"/>
              <a:gd name="connsiteX16" fmla="*/ 2194024 w 3426685"/>
              <a:gd name="connsiteY16" fmla="*/ 248351 h 6144471"/>
              <a:gd name="connsiteX17" fmla="*/ 2282703 w 3426685"/>
              <a:gd name="connsiteY17" fmla="*/ 442285 h 6144471"/>
              <a:gd name="connsiteX18" fmla="*/ 2299270 w 3426685"/>
              <a:gd name="connsiteY18" fmla="*/ 559791 h 6144471"/>
              <a:gd name="connsiteX19" fmla="*/ 2285294 w 3426685"/>
              <a:gd name="connsiteY19" fmla="*/ 671085 h 6144471"/>
              <a:gd name="connsiteX20" fmla="*/ 2233409 w 3426685"/>
              <a:gd name="connsiteY20" fmla="*/ 979738 h 6144471"/>
              <a:gd name="connsiteX21" fmla="*/ 2175928 w 3426685"/>
              <a:gd name="connsiteY21" fmla="*/ 1067954 h 6144471"/>
              <a:gd name="connsiteX22" fmla="*/ 2154251 w 3426685"/>
              <a:gd name="connsiteY22" fmla="*/ 1261875 h 6144471"/>
              <a:gd name="connsiteX23" fmla="*/ 2097928 w 3426685"/>
              <a:gd name="connsiteY23" fmla="*/ 1441148 h 6144471"/>
              <a:gd name="connsiteX24" fmla="*/ 2062066 w 3426685"/>
              <a:gd name="connsiteY24" fmla="*/ 1543354 h 6144471"/>
              <a:gd name="connsiteX25" fmla="*/ 2061803 w 3426685"/>
              <a:gd name="connsiteY25" fmla="*/ 1561867 h 6144471"/>
              <a:gd name="connsiteX26" fmla="*/ 2178238 w 3426685"/>
              <a:gd name="connsiteY26" fmla="*/ 1688961 h 6144471"/>
              <a:gd name="connsiteX27" fmla="*/ 2498118 w 3426685"/>
              <a:gd name="connsiteY27" fmla="*/ 1831351 h 6144471"/>
              <a:gd name="connsiteX28" fmla="*/ 3028624 w 3426685"/>
              <a:gd name="connsiteY28" fmla="*/ 1993876 h 6144471"/>
              <a:gd name="connsiteX29" fmla="*/ 3135640 w 3426685"/>
              <a:gd name="connsiteY29" fmla="*/ 2190326 h 6144471"/>
              <a:gd name="connsiteX30" fmla="*/ 3256026 w 3426685"/>
              <a:gd name="connsiteY30" fmla="*/ 2720462 h 6144471"/>
              <a:gd name="connsiteX31" fmla="*/ 3423410 w 3426685"/>
              <a:gd name="connsiteY31" fmla="*/ 4202515 h 6144471"/>
              <a:gd name="connsiteX32" fmla="*/ 3373845 w 3426685"/>
              <a:gd name="connsiteY32" fmla="*/ 4926088 h 6144471"/>
              <a:gd name="connsiteX33" fmla="*/ 3284052 w 3426685"/>
              <a:gd name="connsiteY33" fmla="*/ 5436108 h 6144471"/>
              <a:gd name="connsiteX34" fmla="*/ 3204616 w 3426685"/>
              <a:gd name="connsiteY34" fmla="*/ 5471485 h 6144471"/>
              <a:gd name="connsiteX35" fmla="*/ 3116716 w 3426685"/>
              <a:gd name="connsiteY35" fmla="*/ 5489597 h 6144471"/>
              <a:gd name="connsiteX36" fmla="*/ 2839983 w 3426685"/>
              <a:gd name="connsiteY36" fmla="*/ 5831396 h 6144471"/>
              <a:gd name="connsiteX37" fmla="*/ 2819820 w 3426685"/>
              <a:gd name="connsiteY37" fmla="*/ 6017622 h 6144471"/>
              <a:gd name="connsiteX38" fmla="*/ 2799734 w 3426685"/>
              <a:gd name="connsiteY38" fmla="*/ 6144458 h 6144471"/>
              <a:gd name="connsiteX39" fmla="*/ 2799732 w 3426685"/>
              <a:gd name="connsiteY39" fmla="*/ 6144471 h 6144471"/>
              <a:gd name="connsiteX40" fmla="*/ 526736 w 3426685"/>
              <a:gd name="connsiteY40" fmla="*/ 6144471 h 6144471"/>
              <a:gd name="connsiteX41" fmla="*/ 525017 w 3426685"/>
              <a:gd name="connsiteY41" fmla="*/ 6099538 h 6144471"/>
              <a:gd name="connsiteX42" fmla="*/ 517305 w 3426685"/>
              <a:gd name="connsiteY42" fmla="*/ 5718285 h 6144471"/>
              <a:gd name="connsiteX43" fmla="*/ 430591 w 3426685"/>
              <a:gd name="connsiteY43" fmla="*/ 5666546 h 6144471"/>
              <a:gd name="connsiteX44" fmla="*/ 526482 w 3426685"/>
              <a:gd name="connsiteY44" fmla="*/ 5061131 h 6144471"/>
              <a:gd name="connsiteX45" fmla="*/ 466189 w 3426685"/>
              <a:gd name="connsiteY45" fmla="*/ 5011616 h 6144471"/>
              <a:gd name="connsiteX46" fmla="*/ 411224 w 3426685"/>
              <a:gd name="connsiteY46" fmla="*/ 4910938 h 6144471"/>
              <a:gd name="connsiteX47" fmla="*/ 278064 w 3426685"/>
              <a:gd name="connsiteY47" fmla="*/ 4907556 h 6144471"/>
              <a:gd name="connsiteX48" fmla="*/ 194572 w 3426685"/>
              <a:gd name="connsiteY48" fmla="*/ 4781035 h 6144471"/>
              <a:gd name="connsiteX49" fmla="*/ 3395 w 3426685"/>
              <a:gd name="connsiteY49" fmla="*/ 4120464 h 6144471"/>
              <a:gd name="connsiteX50" fmla="*/ 139114 w 3426685"/>
              <a:gd name="connsiteY50" fmla="*/ 3450933 h 6144471"/>
              <a:gd name="connsiteX51" fmla="*/ 208992 w 3426685"/>
              <a:gd name="connsiteY51" fmla="*/ 2517526 h 6144471"/>
              <a:gd name="connsiteX52" fmla="*/ 315067 w 3426685"/>
              <a:gd name="connsiteY52" fmla="*/ 2115354 h 6144471"/>
              <a:gd name="connsiteX53" fmla="*/ 656235 w 3426685"/>
              <a:gd name="connsiteY53" fmla="*/ 1949293 h 6144471"/>
              <a:gd name="connsiteX54" fmla="*/ 1183686 w 3426685"/>
              <a:gd name="connsiteY54" fmla="*/ 1739984 h 6144471"/>
              <a:gd name="connsiteX55" fmla="*/ 1337267 w 3426685"/>
              <a:gd name="connsiteY55" fmla="*/ 1612395 h 6144471"/>
              <a:gd name="connsiteX56" fmla="*/ 1320550 w 3426685"/>
              <a:gd name="connsiteY56" fmla="*/ 1223213 h 6144471"/>
              <a:gd name="connsiteX57" fmla="*/ 1186039 w 3426685"/>
              <a:gd name="connsiteY57" fmla="*/ 1116096 h 6144471"/>
              <a:gd name="connsiteX58" fmla="*/ 1163562 w 3426685"/>
              <a:gd name="connsiteY58" fmla="*/ 1055903 h 6144471"/>
              <a:gd name="connsiteX59" fmla="*/ 1155699 w 3426685"/>
              <a:gd name="connsiteY59" fmla="*/ 1042429 h 6144471"/>
              <a:gd name="connsiteX60" fmla="*/ 1118428 w 3426685"/>
              <a:gd name="connsiteY60" fmla="*/ 910359 h 6144471"/>
              <a:gd name="connsiteX61" fmla="*/ 1146432 w 3426685"/>
              <a:gd name="connsiteY61" fmla="*/ 835877 h 6144471"/>
              <a:gd name="connsiteX62" fmla="*/ 1145150 w 3426685"/>
              <a:gd name="connsiteY62" fmla="*/ 835480 h 6144471"/>
              <a:gd name="connsiteX63" fmla="*/ 1107702 w 3426685"/>
              <a:gd name="connsiteY63" fmla="*/ 489247 h 6144471"/>
              <a:gd name="connsiteX64" fmla="*/ 1225845 w 3426685"/>
              <a:gd name="connsiteY64" fmla="*/ 206671 h 6144471"/>
              <a:gd name="connsiteX65" fmla="*/ 1375442 w 3426685"/>
              <a:gd name="connsiteY65" fmla="*/ 157003 h 6144471"/>
              <a:gd name="connsiteX66" fmla="*/ 1476375 w 3426685"/>
              <a:gd name="connsiteY66" fmla="*/ 70706 h 6144471"/>
              <a:gd name="connsiteX67" fmla="*/ 1619468 w 3426685"/>
              <a:gd name="connsiteY67" fmla="*/ 32391 h 6144471"/>
              <a:gd name="connsiteX68" fmla="*/ 1712547 w 3426685"/>
              <a:gd name="connsiteY68" fmla="*/ 31833 h 6144471"/>
              <a:gd name="connsiteX69" fmla="*/ 1688232 w 3426685"/>
              <a:gd name="connsiteY69" fmla="*/ 24275 h 6144471"/>
              <a:gd name="connsiteX70" fmla="*/ 1614337 w 3426685"/>
              <a:gd name="connsiteY70" fmla="*/ 23997 h 6144471"/>
              <a:gd name="connsiteX71" fmla="*/ 1722661 w 3426685"/>
              <a:gd name="connsiteY71" fmla="*/ 1720 h 6144471"/>
              <a:gd name="connsiteX72" fmla="*/ 1772960 w 3426685"/>
              <a:gd name="connsiteY72" fmla="*/ 17446 h 6144471"/>
              <a:gd name="connsiteX73" fmla="*/ 1837433 w 3426685"/>
              <a:gd name="connsiteY73"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138132 w 3426685"/>
              <a:gd name="connsiteY15" fmla="*/ 159220 h 6144471"/>
              <a:gd name="connsiteX16" fmla="*/ 2194024 w 3426685"/>
              <a:gd name="connsiteY16" fmla="*/ 248351 h 6144471"/>
              <a:gd name="connsiteX17" fmla="*/ 2282703 w 3426685"/>
              <a:gd name="connsiteY17" fmla="*/ 442285 h 6144471"/>
              <a:gd name="connsiteX18" fmla="*/ 2299270 w 3426685"/>
              <a:gd name="connsiteY18" fmla="*/ 559791 h 6144471"/>
              <a:gd name="connsiteX19" fmla="*/ 2285294 w 3426685"/>
              <a:gd name="connsiteY19" fmla="*/ 671085 h 6144471"/>
              <a:gd name="connsiteX20" fmla="*/ 2233409 w 3426685"/>
              <a:gd name="connsiteY20" fmla="*/ 979738 h 6144471"/>
              <a:gd name="connsiteX21" fmla="*/ 2175928 w 3426685"/>
              <a:gd name="connsiteY21" fmla="*/ 1067954 h 6144471"/>
              <a:gd name="connsiteX22" fmla="*/ 2154251 w 3426685"/>
              <a:gd name="connsiteY22" fmla="*/ 1261875 h 6144471"/>
              <a:gd name="connsiteX23" fmla="*/ 2097928 w 3426685"/>
              <a:gd name="connsiteY23" fmla="*/ 1441148 h 6144471"/>
              <a:gd name="connsiteX24" fmla="*/ 2062066 w 3426685"/>
              <a:gd name="connsiteY24" fmla="*/ 1543354 h 6144471"/>
              <a:gd name="connsiteX25" fmla="*/ 2061803 w 3426685"/>
              <a:gd name="connsiteY25" fmla="*/ 1561867 h 6144471"/>
              <a:gd name="connsiteX26" fmla="*/ 2178238 w 3426685"/>
              <a:gd name="connsiteY26" fmla="*/ 1688961 h 6144471"/>
              <a:gd name="connsiteX27" fmla="*/ 2498118 w 3426685"/>
              <a:gd name="connsiteY27" fmla="*/ 1831351 h 6144471"/>
              <a:gd name="connsiteX28" fmla="*/ 3028624 w 3426685"/>
              <a:gd name="connsiteY28" fmla="*/ 1993876 h 6144471"/>
              <a:gd name="connsiteX29" fmla="*/ 3135640 w 3426685"/>
              <a:gd name="connsiteY29" fmla="*/ 2190326 h 6144471"/>
              <a:gd name="connsiteX30" fmla="*/ 3256026 w 3426685"/>
              <a:gd name="connsiteY30" fmla="*/ 2720462 h 6144471"/>
              <a:gd name="connsiteX31" fmla="*/ 3423410 w 3426685"/>
              <a:gd name="connsiteY31" fmla="*/ 4202515 h 6144471"/>
              <a:gd name="connsiteX32" fmla="*/ 3373845 w 3426685"/>
              <a:gd name="connsiteY32" fmla="*/ 4926088 h 6144471"/>
              <a:gd name="connsiteX33" fmla="*/ 3284052 w 3426685"/>
              <a:gd name="connsiteY33" fmla="*/ 5436108 h 6144471"/>
              <a:gd name="connsiteX34" fmla="*/ 3204616 w 3426685"/>
              <a:gd name="connsiteY34" fmla="*/ 5471485 h 6144471"/>
              <a:gd name="connsiteX35" fmla="*/ 3116716 w 3426685"/>
              <a:gd name="connsiteY35" fmla="*/ 5489597 h 6144471"/>
              <a:gd name="connsiteX36" fmla="*/ 2839983 w 3426685"/>
              <a:gd name="connsiteY36" fmla="*/ 5831396 h 6144471"/>
              <a:gd name="connsiteX37" fmla="*/ 2819820 w 3426685"/>
              <a:gd name="connsiteY37" fmla="*/ 6017622 h 6144471"/>
              <a:gd name="connsiteX38" fmla="*/ 2799734 w 3426685"/>
              <a:gd name="connsiteY38" fmla="*/ 6144458 h 6144471"/>
              <a:gd name="connsiteX39" fmla="*/ 2799732 w 3426685"/>
              <a:gd name="connsiteY39" fmla="*/ 6144471 h 6144471"/>
              <a:gd name="connsiteX40" fmla="*/ 526736 w 3426685"/>
              <a:gd name="connsiteY40" fmla="*/ 6144471 h 6144471"/>
              <a:gd name="connsiteX41" fmla="*/ 525017 w 3426685"/>
              <a:gd name="connsiteY41" fmla="*/ 6099538 h 6144471"/>
              <a:gd name="connsiteX42" fmla="*/ 517305 w 3426685"/>
              <a:gd name="connsiteY42" fmla="*/ 5718285 h 6144471"/>
              <a:gd name="connsiteX43" fmla="*/ 430591 w 3426685"/>
              <a:gd name="connsiteY43" fmla="*/ 5666546 h 6144471"/>
              <a:gd name="connsiteX44" fmla="*/ 526482 w 3426685"/>
              <a:gd name="connsiteY44" fmla="*/ 5061131 h 6144471"/>
              <a:gd name="connsiteX45" fmla="*/ 466189 w 3426685"/>
              <a:gd name="connsiteY45" fmla="*/ 5011616 h 6144471"/>
              <a:gd name="connsiteX46" fmla="*/ 411224 w 3426685"/>
              <a:gd name="connsiteY46" fmla="*/ 4910938 h 6144471"/>
              <a:gd name="connsiteX47" fmla="*/ 278064 w 3426685"/>
              <a:gd name="connsiteY47" fmla="*/ 4907556 h 6144471"/>
              <a:gd name="connsiteX48" fmla="*/ 194572 w 3426685"/>
              <a:gd name="connsiteY48" fmla="*/ 4781035 h 6144471"/>
              <a:gd name="connsiteX49" fmla="*/ 3395 w 3426685"/>
              <a:gd name="connsiteY49" fmla="*/ 4120464 h 6144471"/>
              <a:gd name="connsiteX50" fmla="*/ 139114 w 3426685"/>
              <a:gd name="connsiteY50" fmla="*/ 3450933 h 6144471"/>
              <a:gd name="connsiteX51" fmla="*/ 208992 w 3426685"/>
              <a:gd name="connsiteY51" fmla="*/ 2517526 h 6144471"/>
              <a:gd name="connsiteX52" fmla="*/ 315067 w 3426685"/>
              <a:gd name="connsiteY52" fmla="*/ 2115354 h 6144471"/>
              <a:gd name="connsiteX53" fmla="*/ 656235 w 3426685"/>
              <a:gd name="connsiteY53" fmla="*/ 1949293 h 6144471"/>
              <a:gd name="connsiteX54" fmla="*/ 1183686 w 3426685"/>
              <a:gd name="connsiteY54" fmla="*/ 1739984 h 6144471"/>
              <a:gd name="connsiteX55" fmla="*/ 1337267 w 3426685"/>
              <a:gd name="connsiteY55" fmla="*/ 1612395 h 6144471"/>
              <a:gd name="connsiteX56" fmla="*/ 1320550 w 3426685"/>
              <a:gd name="connsiteY56" fmla="*/ 1223213 h 6144471"/>
              <a:gd name="connsiteX57" fmla="*/ 1186039 w 3426685"/>
              <a:gd name="connsiteY57" fmla="*/ 1116096 h 6144471"/>
              <a:gd name="connsiteX58" fmla="*/ 1163562 w 3426685"/>
              <a:gd name="connsiteY58" fmla="*/ 1055903 h 6144471"/>
              <a:gd name="connsiteX59" fmla="*/ 1155699 w 3426685"/>
              <a:gd name="connsiteY59" fmla="*/ 1042429 h 6144471"/>
              <a:gd name="connsiteX60" fmla="*/ 1118428 w 3426685"/>
              <a:gd name="connsiteY60" fmla="*/ 910359 h 6144471"/>
              <a:gd name="connsiteX61" fmla="*/ 1146432 w 3426685"/>
              <a:gd name="connsiteY61" fmla="*/ 835877 h 6144471"/>
              <a:gd name="connsiteX62" fmla="*/ 1145150 w 3426685"/>
              <a:gd name="connsiteY62" fmla="*/ 835480 h 6144471"/>
              <a:gd name="connsiteX63" fmla="*/ 1107702 w 3426685"/>
              <a:gd name="connsiteY63" fmla="*/ 489247 h 6144471"/>
              <a:gd name="connsiteX64" fmla="*/ 1225845 w 3426685"/>
              <a:gd name="connsiteY64" fmla="*/ 206671 h 6144471"/>
              <a:gd name="connsiteX65" fmla="*/ 1476375 w 3426685"/>
              <a:gd name="connsiteY65" fmla="*/ 70706 h 6144471"/>
              <a:gd name="connsiteX66" fmla="*/ 1619468 w 3426685"/>
              <a:gd name="connsiteY66" fmla="*/ 32391 h 6144471"/>
              <a:gd name="connsiteX67" fmla="*/ 1712547 w 3426685"/>
              <a:gd name="connsiteY67" fmla="*/ 31833 h 6144471"/>
              <a:gd name="connsiteX68" fmla="*/ 1688232 w 3426685"/>
              <a:gd name="connsiteY68" fmla="*/ 24275 h 6144471"/>
              <a:gd name="connsiteX69" fmla="*/ 1614337 w 3426685"/>
              <a:gd name="connsiteY69" fmla="*/ 23997 h 6144471"/>
              <a:gd name="connsiteX70" fmla="*/ 1722661 w 3426685"/>
              <a:gd name="connsiteY70" fmla="*/ 1720 h 6144471"/>
              <a:gd name="connsiteX71" fmla="*/ 1772960 w 3426685"/>
              <a:gd name="connsiteY71" fmla="*/ 17446 h 6144471"/>
              <a:gd name="connsiteX72" fmla="*/ 1837433 w 3426685"/>
              <a:gd name="connsiteY72"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138132 w 3426685"/>
              <a:gd name="connsiteY15" fmla="*/ 159220 h 6144471"/>
              <a:gd name="connsiteX16" fmla="*/ 2194024 w 3426685"/>
              <a:gd name="connsiteY16" fmla="*/ 248351 h 6144471"/>
              <a:gd name="connsiteX17" fmla="*/ 2282703 w 3426685"/>
              <a:gd name="connsiteY17" fmla="*/ 442285 h 6144471"/>
              <a:gd name="connsiteX18" fmla="*/ 2299270 w 3426685"/>
              <a:gd name="connsiteY18" fmla="*/ 559791 h 6144471"/>
              <a:gd name="connsiteX19" fmla="*/ 2285294 w 3426685"/>
              <a:gd name="connsiteY19" fmla="*/ 671085 h 6144471"/>
              <a:gd name="connsiteX20" fmla="*/ 2233409 w 3426685"/>
              <a:gd name="connsiteY20" fmla="*/ 979738 h 6144471"/>
              <a:gd name="connsiteX21" fmla="*/ 2175928 w 3426685"/>
              <a:gd name="connsiteY21" fmla="*/ 1067954 h 6144471"/>
              <a:gd name="connsiteX22" fmla="*/ 2154251 w 3426685"/>
              <a:gd name="connsiteY22" fmla="*/ 1261875 h 6144471"/>
              <a:gd name="connsiteX23" fmla="*/ 2097928 w 3426685"/>
              <a:gd name="connsiteY23" fmla="*/ 1441148 h 6144471"/>
              <a:gd name="connsiteX24" fmla="*/ 2062066 w 3426685"/>
              <a:gd name="connsiteY24" fmla="*/ 1543354 h 6144471"/>
              <a:gd name="connsiteX25" fmla="*/ 2061803 w 3426685"/>
              <a:gd name="connsiteY25" fmla="*/ 1561867 h 6144471"/>
              <a:gd name="connsiteX26" fmla="*/ 2178238 w 3426685"/>
              <a:gd name="connsiteY26" fmla="*/ 1688961 h 6144471"/>
              <a:gd name="connsiteX27" fmla="*/ 2498118 w 3426685"/>
              <a:gd name="connsiteY27" fmla="*/ 1831351 h 6144471"/>
              <a:gd name="connsiteX28" fmla="*/ 3028624 w 3426685"/>
              <a:gd name="connsiteY28" fmla="*/ 1993876 h 6144471"/>
              <a:gd name="connsiteX29" fmla="*/ 3135640 w 3426685"/>
              <a:gd name="connsiteY29" fmla="*/ 2190326 h 6144471"/>
              <a:gd name="connsiteX30" fmla="*/ 3256026 w 3426685"/>
              <a:gd name="connsiteY30" fmla="*/ 2720462 h 6144471"/>
              <a:gd name="connsiteX31" fmla="*/ 3423410 w 3426685"/>
              <a:gd name="connsiteY31" fmla="*/ 4202515 h 6144471"/>
              <a:gd name="connsiteX32" fmla="*/ 3373845 w 3426685"/>
              <a:gd name="connsiteY32" fmla="*/ 4926088 h 6144471"/>
              <a:gd name="connsiteX33" fmla="*/ 3284052 w 3426685"/>
              <a:gd name="connsiteY33" fmla="*/ 5436108 h 6144471"/>
              <a:gd name="connsiteX34" fmla="*/ 3204616 w 3426685"/>
              <a:gd name="connsiteY34" fmla="*/ 5471485 h 6144471"/>
              <a:gd name="connsiteX35" fmla="*/ 3116716 w 3426685"/>
              <a:gd name="connsiteY35" fmla="*/ 5489597 h 6144471"/>
              <a:gd name="connsiteX36" fmla="*/ 2839983 w 3426685"/>
              <a:gd name="connsiteY36" fmla="*/ 5831396 h 6144471"/>
              <a:gd name="connsiteX37" fmla="*/ 2819820 w 3426685"/>
              <a:gd name="connsiteY37" fmla="*/ 6017622 h 6144471"/>
              <a:gd name="connsiteX38" fmla="*/ 2799734 w 3426685"/>
              <a:gd name="connsiteY38" fmla="*/ 6144458 h 6144471"/>
              <a:gd name="connsiteX39" fmla="*/ 2799732 w 3426685"/>
              <a:gd name="connsiteY39" fmla="*/ 6144471 h 6144471"/>
              <a:gd name="connsiteX40" fmla="*/ 526736 w 3426685"/>
              <a:gd name="connsiteY40" fmla="*/ 6144471 h 6144471"/>
              <a:gd name="connsiteX41" fmla="*/ 525017 w 3426685"/>
              <a:gd name="connsiteY41" fmla="*/ 6099538 h 6144471"/>
              <a:gd name="connsiteX42" fmla="*/ 517305 w 3426685"/>
              <a:gd name="connsiteY42" fmla="*/ 5718285 h 6144471"/>
              <a:gd name="connsiteX43" fmla="*/ 430591 w 3426685"/>
              <a:gd name="connsiteY43" fmla="*/ 5666546 h 6144471"/>
              <a:gd name="connsiteX44" fmla="*/ 526482 w 3426685"/>
              <a:gd name="connsiteY44" fmla="*/ 5061131 h 6144471"/>
              <a:gd name="connsiteX45" fmla="*/ 466189 w 3426685"/>
              <a:gd name="connsiteY45" fmla="*/ 5011616 h 6144471"/>
              <a:gd name="connsiteX46" fmla="*/ 411224 w 3426685"/>
              <a:gd name="connsiteY46" fmla="*/ 4910938 h 6144471"/>
              <a:gd name="connsiteX47" fmla="*/ 278064 w 3426685"/>
              <a:gd name="connsiteY47" fmla="*/ 4907556 h 6144471"/>
              <a:gd name="connsiteX48" fmla="*/ 194572 w 3426685"/>
              <a:gd name="connsiteY48" fmla="*/ 4781035 h 6144471"/>
              <a:gd name="connsiteX49" fmla="*/ 3395 w 3426685"/>
              <a:gd name="connsiteY49" fmla="*/ 4120464 h 6144471"/>
              <a:gd name="connsiteX50" fmla="*/ 139114 w 3426685"/>
              <a:gd name="connsiteY50" fmla="*/ 3450933 h 6144471"/>
              <a:gd name="connsiteX51" fmla="*/ 208992 w 3426685"/>
              <a:gd name="connsiteY51" fmla="*/ 2517526 h 6144471"/>
              <a:gd name="connsiteX52" fmla="*/ 315067 w 3426685"/>
              <a:gd name="connsiteY52" fmla="*/ 2115354 h 6144471"/>
              <a:gd name="connsiteX53" fmla="*/ 656235 w 3426685"/>
              <a:gd name="connsiteY53" fmla="*/ 1949293 h 6144471"/>
              <a:gd name="connsiteX54" fmla="*/ 1183686 w 3426685"/>
              <a:gd name="connsiteY54" fmla="*/ 1739984 h 6144471"/>
              <a:gd name="connsiteX55" fmla="*/ 1337267 w 3426685"/>
              <a:gd name="connsiteY55" fmla="*/ 1612395 h 6144471"/>
              <a:gd name="connsiteX56" fmla="*/ 1320550 w 3426685"/>
              <a:gd name="connsiteY56" fmla="*/ 1223213 h 6144471"/>
              <a:gd name="connsiteX57" fmla="*/ 1186039 w 3426685"/>
              <a:gd name="connsiteY57" fmla="*/ 1116096 h 6144471"/>
              <a:gd name="connsiteX58" fmla="*/ 1163562 w 3426685"/>
              <a:gd name="connsiteY58" fmla="*/ 1055903 h 6144471"/>
              <a:gd name="connsiteX59" fmla="*/ 1155699 w 3426685"/>
              <a:gd name="connsiteY59" fmla="*/ 1042429 h 6144471"/>
              <a:gd name="connsiteX60" fmla="*/ 1118428 w 3426685"/>
              <a:gd name="connsiteY60" fmla="*/ 910359 h 6144471"/>
              <a:gd name="connsiteX61" fmla="*/ 1146432 w 3426685"/>
              <a:gd name="connsiteY61" fmla="*/ 835877 h 6144471"/>
              <a:gd name="connsiteX62" fmla="*/ 1184136 w 3426685"/>
              <a:gd name="connsiteY62" fmla="*/ 831936 h 6144471"/>
              <a:gd name="connsiteX63" fmla="*/ 1107702 w 3426685"/>
              <a:gd name="connsiteY63" fmla="*/ 489247 h 6144471"/>
              <a:gd name="connsiteX64" fmla="*/ 1225845 w 3426685"/>
              <a:gd name="connsiteY64" fmla="*/ 206671 h 6144471"/>
              <a:gd name="connsiteX65" fmla="*/ 1476375 w 3426685"/>
              <a:gd name="connsiteY65" fmla="*/ 70706 h 6144471"/>
              <a:gd name="connsiteX66" fmla="*/ 1619468 w 3426685"/>
              <a:gd name="connsiteY66" fmla="*/ 32391 h 6144471"/>
              <a:gd name="connsiteX67" fmla="*/ 1712547 w 3426685"/>
              <a:gd name="connsiteY67" fmla="*/ 31833 h 6144471"/>
              <a:gd name="connsiteX68" fmla="*/ 1688232 w 3426685"/>
              <a:gd name="connsiteY68" fmla="*/ 24275 h 6144471"/>
              <a:gd name="connsiteX69" fmla="*/ 1614337 w 3426685"/>
              <a:gd name="connsiteY69" fmla="*/ 23997 h 6144471"/>
              <a:gd name="connsiteX70" fmla="*/ 1722661 w 3426685"/>
              <a:gd name="connsiteY70" fmla="*/ 1720 h 6144471"/>
              <a:gd name="connsiteX71" fmla="*/ 1772960 w 3426685"/>
              <a:gd name="connsiteY71" fmla="*/ 17446 h 6144471"/>
              <a:gd name="connsiteX72" fmla="*/ 1837433 w 3426685"/>
              <a:gd name="connsiteY72"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138132 w 3426685"/>
              <a:gd name="connsiteY15" fmla="*/ 159220 h 6144471"/>
              <a:gd name="connsiteX16" fmla="*/ 2194024 w 3426685"/>
              <a:gd name="connsiteY16" fmla="*/ 248351 h 6144471"/>
              <a:gd name="connsiteX17" fmla="*/ 2282703 w 3426685"/>
              <a:gd name="connsiteY17" fmla="*/ 442285 h 6144471"/>
              <a:gd name="connsiteX18" fmla="*/ 2299270 w 3426685"/>
              <a:gd name="connsiteY18" fmla="*/ 559791 h 6144471"/>
              <a:gd name="connsiteX19" fmla="*/ 2285294 w 3426685"/>
              <a:gd name="connsiteY19" fmla="*/ 671085 h 6144471"/>
              <a:gd name="connsiteX20" fmla="*/ 2233409 w 3426685"/>
              <a:gd name="connsiteY20" fmla="*/ 979738 h 6144471"/>
              <a:gd name="connsiteX21" fmla="*/ 2175928 w 3426685"/>
              <a:gd name="connsiteY21" fmla="*/ 1067954 h 6144471"/>
              <a:gd name="connsiteX22" fmla="*/ 2154251 w 3426685"/>
              <a:gd name="connsiteY22" fmla="*/ 1261875 h 6144471"/>
              <a:gd name="connsiteX23" fmla="*/ 2097928 w 3426685"/>
              <a:gd name="connsiteY23" fmla="*/ 1441148 h 6144471"/>
              <a:gd name="connsiteX24" fmla="*/ 2062066 w 3426685"/>
              <a:gd name="connsiteY24" fmla="*/ 1543354 h 6144471"/>
              <a:gd name="connsiteX25" fmla="*/ 2061803 w 3426685"/>
              <a:gd name="connsiteY25" fmla="*/ 1561867 h 6144471"/>
              <a:gd name="connsiteX26" fmla="*/ 2178238 w 3426685"/>
              <a:gd name="connsiteY26" fmla="*/ 1688961 h 6144471"/>
              <a:gd name="connsiteX27" fmla="*/ 2498118 w 3426685"/>
              <a:gd name="connsiteY27" fmla="*/ 1831351 h 6144471"/>
              <a:gd name="connsiteX28" fmla="*/ 3028624 w 3426685"/>
              <a:gd name="connsiteY28" fmla="*/ 1993876 h 6144471"/>
              <a:gd name="connsiteX29" fmla="*/ 3135640 w 3426685"/>
              <a:gd name="connsiteY29" fmla="*/ 2190326 h 6144471"/>
              <a:gd name="connsiteX30" fmla="*/ 3256026 w 3426685"/>
              <a:gd name="connsiteY30" fmla="*/ 2720462 h 6144471"/>
              <a:gd name="connsiteX31" fmla="*/ 3423410 w 3426685"/>
              <a:gd name="connsiteY31" fmla="*/ 4202515 h 6144471"/>
              <a:gd name="connsiteX32" fmla="*/ 3373845 w 3426685"/>
              <a:gd name="connsiteY32" fmla="*/ 4926088 h 6144471"/>
              <a:gd name="connsiteX33" fmla="*/ 3284052 w 3426685"/>
              <a:gd name="connsiteY33" fmla="*/ 5436108 h 6144471"/>
              <a:gd name="connsiteX34" fmla="*/ 3204616 w 3426685"/>
              <a:gd name="connsiteY34" fmla="*/ 5471485 h 6144471"/>
              <a:gd name="connsiteX35" fmla="*/ 3116716 w 3426685"/>
              <a:gd name="connsiteY35" fmla="*/ 5489597 h 6144471"/>
              <a:gd name="connsiteX36" fmla="*/ 2839983 w 3426685"/>
              <a:gd name="connsiteY36" fmla="*/ 5831396 h 6144471"/>
              <a:gd name="connsiteX37" fmla="*/ 2819820 w 3426685"/>
              <a:gd name="connsiteY37" fmla="*/ 6017622 h 6144471"/>
              <a:gd name="connsiteX38" fmla="*/ 2799734 w 3426685"/>
              <a:gd name="connsiteY38" fmla="*/ 6144458 h 6144471"/>
              <a:gd name="connsiteX39" fmla="*/ 2799732 w 3426685"/>
              <a:gd name="connsiteY39" fmla="*/ 6144471 h 6144471"/>
              <a:gd name="connsiteX40" fmla="*/ 526736 w 3426685"/>
              <a:gd name="connsiteY40" fmla="*/ 6144471 h 6144471"/>
              <a:gd name="connsiteX41" fmla="*/ 525017 w 3426685"/>
              <a:gd name="connsiteY41" fmla="*/ 6099538 h 6144471"/>
              <a:gd name="connsiteX42" fmla="*/ 517305 w 3426685"/>
              <a:gd name="connsiteY42" fmla="*/ 5718285 h 6144471"/>
              <a:gd name="connsiteX43" fmla="*/ 430591 w 3426685"/>
              <a:gd name="connsiteY43" fmla="*/ 5666546 h 6144471"/>
              <a:gd name="connsiteX44" fmla="*/ 526482 w 3426685"/>
              <a:gd name="connsiteY44" fmla="*/ 5061131 h 6144471"/>
              <a:gd name="connsiteX45" fmla="*/ 466189 w 3426685"/>
              <a:gd name="connsiteY45" fmla="*/ 5011616 h 6144471"/>
              <a:gd name="connsiteX46" fmla="*/ 411224 w 3426685"/>
              <a:gd name="connsiteY46" fmla="*/ 4910938 h 6144471"/>
              <a:gd name="connsiteX47" fmla="*/ 278064 w 3426685"/>
              <a:gd name="connsiteY47" fmla="*/ 4907556 h 6144471"/>
              <a:gd name="connsiteX48" fmla="*/ 194572 w 3426685"/>
              <a:gd name="connsiteY48" fmla="*/ 4781035 h 6144471"/>
              <a:gd name="connsiteX49" fmla="*/ 3395 w 3426685"/>
              <a:gd name="connsiteY49" fmla="*/ 4120464 h 6144471"/>
              <a:gd name="connsiteX50" fmla="*/ 139114 w 3426685"/>
              <a:gd name="connsiteY50" fmla="*/ 3450933 h 6144471"/>
              <a:gd name="connsiteX51" fmla="*/ 208992 w 3426685"/>
              <a:gd name="connsiteY51" fmla="*/ 2517526 h 6144471"/>
              <a:gd name="connsiteX52" fmla="*/ 315067 w 3426685"/>
              <a:gd name="connsiteY52" fmla="*/ 2115354 h 6144471"/>
              <a:gd name="connsiteX53" fmla="*/ 656235 w 3426685"/>
              <a:gd name="connsiteY53" fmla="*/ 1949293 h 6144471"/>
              <a:gd name="connsiteX54" fmla="*/ 1183686 w 3426685"/>
              <a:gd name="connsiteY54" fmla="*/ 1739984 h 6144471"/>
              <a:gd name="connsiteX55" fmla="*/ 1337267 w 3426685"/>
              <a:gd name="connsiteY55" fmla="*/ 1612395 h 6144471"/>
              <a:gd name="connsiteX56" fmla="*/ 1320550 w 3426685"/>
              <a:gd name="connsiteY56" fmla="*/ 1223213 h 6144471"/>
              <a:gd name="connsiteX57" fmla="*/ 1186039 w 3426685"/>
              <a:gd name="connsiteY57" fmla="*/ 1116096 h 6144471"/>
              <a:gd name="connsiteX58" fmla="*/ 1163562 w 3426685"/>
              <a:gd name="connsiteY58" fmla="*/ 1055903 h 6144471"/>
              <a:gd name="connsiteX59" fmla="*/ 1155699 w 3426685"/>
              <a:gd name="connsiteY59" fmla="*/ 1042429 h 6144471"/>
              <a:gd name="connsiteX60" fmla="*/ 1118428 w 3426685"/>
              <a:gd name="connsiteY60" fmla="*/ 910359 h 6144471"/>
              <a:gd name="connsiteX61" fmla="*/ 1146432 w 3426685"/>
              <a:gd name="connsiteY61" fmla="*/ 835877 h 6144471"/>
              <a:gd name="connsiteX62" fmla="*/ 1184136 w 3426685"/>
              <a:gd name="connsiteY62" fmla="*/ 831936 h 6144471"/>
              <a:gd name="connsiteX63" fmla="*/ 1157320 w 3426685"/>
              <a:gd name="connsiteY63" fmla="*/ 482159 h 6144471"/>
              <a:gd name="connsiteX64" fmla="*/ 1225845 w 3426685"/>
              <a:gd name="connsiteY64" fmla="*/ 206671 h 6144471"/>
              <a:gd name="connsiteX65" fmla="*/ 1476375 w 3426685"/>
              <a:gd name="connsiteY65" fmla="*/ 70706 h 6144471"/>
              <a:gd name="connsiteX66" fmla="*/ 1619468 w 3426685"/>
              <a:gd name="connsiteY66" fmla="*/ 32391 h 6144471"/>
              <a:gd name="connsiteX67" fmla="*/ 1712547 w 3426685"/>
              <a:gd name="connsiteY67" fmla="*/ 31833 h 6144471"/>
              <a:gd name="connsiteX68" fmla="*/ 1688232 w 3426685"/>
              <a:gd name="connsiteY68" fmla="*/ 24275 h 6144471"/>
              <a:gd name="connsiteX69" fmla="*/ 1614337 w 3426685"/>
              <a:gd name="connsiteY69" fmla="*/ 23997 h 6144471"/>
              <a:gd name="connsiteX70" fmla="*/ 1722661 w 3426685"/>
              <a:gd name="connsiteY70" fmla="*/ 1720 h 6144471"/>
              <a:gd name="connsiteX71" fmla="*/ 1772960 w 3426685"/>
              <a:gd name="connsiteY71" fmla="*/ 17446 h 6144471"/>
              <a:gd name="connsiteX72" fmla="*/ 1837433 w 3426685"/>
              <a:gd name="connsiteY72"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138132 w 3426685"/>
              <a:gd name="connsiteY15" fmla="*/ 159220 h 6144471"/>
              <a:gd name="connsiteX16" fmla="*/ 2194024 w 3426685"/>
              <a:gd name="connsiteY16" fmla="*/ 248351 h 6144471"/>
              <a:gd name="connsiteX17" fmla="*/ 2282703 w 3426685"/>
              <a:gd name="connsiteY17" fmla="*/ 442285 h 6144471"/>
              <a:gd name="connsiteX18" fmla="*/ 2299270 w 3426685"/>
              <a:gd name="connsiteY18" fmla="*/ 559791 h 6144471"/>
              <a:gd name="connsiteX19" fmla="*/ 2285294 w 3426685"/>
              <a:gd name="connsiteY19" fmla="*/ 671085 h 6144471"/>
              <a:gd name="connsiteX20" fmla="*/ 2233409 w 3426685"/>
              <a:gd name="connsiteY20" fmla="*/ 979738 h 6144471"/>
              <a:gd name="connsiteX21" fmla="*/ 2175928 w 3426685"/>
              <a:gd name="connsiteY21" fmla="*/ 1067954 h 6144471"/>
              <a:gd name="connsiteX22" fmla="*/ 2154251 w 3426685"/>
              <a:gd name="connsiteY22" fmla="*/ 1261875 h 6144471"/>
              <a:gd name="connsiteX23" fmla="*/ 2097928 w 3426685"/>
              <a:gd name="connsiteY23" fmla="*/ 1441148 h 6144471"/>
              <a:gd name="connsiteX24" fmla="*/ 2062066 w 3426685"/>
              <a:gd name="connsiteY24" fmla="*/ 1543354 h 6144471"/>
              <a:gd name="connsiteX25" fmla="*/ 2061803 w 3426685"/>
              <a:gd name="connsiteY25" fmla="*/ 1561867 h 6144471"/>
              <a:gd name="connsiteX26" fmla="*/ 2178238 w 3426685"/>
              <a:gd name="connsiteY26" fmla="*/ 1688961 h 6144471"/>
              <a:gd name="connsiteX27" fmla="*/ 2498118 w 3426685"/>
              <a:gd name="connsiteY27" fmla="*/ 1831351 h 6144471"/>
              <a:gd name="connsiteX28" fmla="*/ 3028624 w 3426685"/>
              <a:gd name="connsiteY28" fmla="*/ 1993876 h 6144471"/>
              <a:gd name="connsiteX29" fmla="*/ 3135640 w 3426685"/>
              <a:gd name="connsiteY29" fmla="*/ 2190326 h 6144471"/>
              <a:gd name="connsiteX30" fmla="*/ 3256026 w 3426685"/>
              <a:gd name="connsiteY30" fmla="*/ 2720462 h 6144471"/>
              <a:gd name="connsiteX31" fmla="*/ 3423410 w 3426685"/>
              <a:gd name="connsiteY31" fmla="*/ 4202515 h 6144471"/>
              <a:gd name="connsiteX32" fmla="*/ 3373845 w 3426685"/>
              <a:gd name="connsiteY32" fmla="*/ 4926088 h 6144471"/>
              <a:gd name="connsiteX33" fmla="*/ 3284052 w 3426685"/>
              <a:gd name="connsiteY33" fmla="*/ 5436108 h 6144471"/>
              <a:gd name="connsiteX34" fmla="*/ 3204616 w 3426685"/>
              <a:gd name="connsiteY34" fmla="*/ 5471485 h 6144471"/>
              <a:gd name="connsiteX35" fmla="*/ 3116716 w 3426685"/>
              <a:gd name="connsiteY35" fmla="*/ 5489597 h 6144471"/>
              <a:gd name="connsiteX36" fmla="*/ 2839983 w 3426685"/>
              <a:gd name="connsiteY36" fmla="*/ 5831396 h 6144471"/>
              <a:gd name="connsiteX37" fmla="*/ 2819820 w 3426685"/>
              <a:gd name="connsiteY37" fmla="*/ 6017622 h 6144471"/>
              <a:gd name="connsiteX38" fmla="*/ 2799734 w 3426685"/>
              <a:gd name="connsiteY38" fmla="*/ 6144458 h 6144471"/>
              <a:gd name="connsiteX39" fmla="*/ 2799732 w 3426685"/>
              <a:gd name="connsiteY39" fmla="*/ 6144471 h 6144471"/>
              <a:gd name="connsiteX40" fmla="*/ 526736 w 3426685"/>
              <a:gd name="connsiteY40" fmla="*/ 6144471 h 6144471"/>
              <a:gd name="connsiteX41" fmla="*/ 525017 w 3426685"/>
              <a:gd name="connsiteY41" fmla="*/ 6099538 h 6144471"/>
              <a:gd name="connsiteX42" fmla="*/ 517305 w 3426685"/>
              <a:gd name="connsiteY42" fmla="*/ 5718285 h 6144471"/>
              <a:gd name="connsiteX43" fmla="*/ 430591 w 3426685"/>
              <a:gd name="connsiteY43" fmla="*/ 5666546 h 6144471"/>
              <a:gd name="connsiteX44" fmla="*/ 526482 w 3426685"/>
              <a:gd name="connsiteY44" fmla="*/ 5061131 h 6144471"/>
              <a:gd name="connsiteX45" fmla="*/ 466189 w 3426685"/>
              <a:gd name="connsiteY45" fmla="*/ 5011616 h 6144471"/>
              <a:gd name="connsiteX46" fmla="*/ 411224 w 3426685"/>
              <a:gd name="connsiteY46" fmla="*/ 4910938 h 6144471"/>
              <a:gd name="connsiteX47" fmla="*/ 278064 w 3426685"/>
              <a:gd name="connsiteY47" fmla="*/ 4907556 h 6144471"/>
              <a:gd name="connsiteX48" fmla="*/ 194572 w 3426685"/>
              <a:gd name="connsiteY48" fmla="*/ 4781035 h 6144471"/>
              <a:gd name="connsiteX49" fmla="*/ 3395 w 3426685"/>
              <a:gd name="connsiteY49" fmla="*/ 4120464 h 6144471"/>
              <a:gd name="connsiteX50" fmla="*/ 139114 w 3426685"/>
              <a:gd name="connsiteY50" fmla="*/ 3450933 h 6144471"/>
              <a:gd name="connsiteX51" fmla="*/ 208992 w 3426685"/>
              <a:gd name="connsiteY51" fmla="*/ 2517526 h 6144471"/>
              <a:gd name="connsiteX52" fmla="*/ 315067 w 3426685"/>
              <a:gd name="connsiteY52" fmla="*/ 2115354 h 6144471"/>
              <a:gd name="connsiteX53" fmla="*/ 656235 w 3426685"/>
              <a:gd name="connsiteY53" fmla="*/ 1949293 h 6144471"/>
              <a:gd name="connsiteX54" fmla="*/ 1183686 w 3426685"/>
              <a:gd name="connsiteY54" fmla="*/ 1739984 h 6144471"/>
              <a:gd name="connsiteX55" fmla="*/ 1337267 w 3426685"/>
              <a:gd name="connsiteY55" fmla="*/ 1612395 h 6144471"/>
              <a:gd name="connsiteX56" fmla="*/ 1320550 w 3426685"/>
              <a:gd name="connsiteY56" fmla="*/ 1223213 h 6144471"/>
              <a:gd name="connsiteX57" fmla="*/ 1186039 w 3426685"/>
              <a:gd name="connsiteY57" fmla="*/ 1116096 h 6144471"/>
              <a:gd name="connsiteX58" fmla="*/ 1163562 w 3426685"/>
              <a:gd name="connsiteY58" fmla="*/ 1055903 h 6144471"/>
              <a:gd name="connsiteX59" fmla="*/ 1155699 w 3426685"/>
              <a:gd name="connsiteY59" fmla="*/ 1042429 h 6144471"/>
              <a:gd name="connsiteX60" fmla="*/ 1118428 w 3426685"/>
              <a:gd name="connsiteY60" fmla="*/ 910359 h 6144471"/>
              <a:gd name="connsiteX61" fmla="*/ 1146432 w 3426685"/>
              <a:gd name="connsiteY61" fmla="*/ 835877 h 6144471"/>
              <a:gd name="connsiteX62" fmla="*/ 1184136 w 3426685"/>
              <a:gd name="connsiteY62" fmla="*/ 831936 h 6144471"/>
              <a:gd name="connsiteX63" fmla="*/ 1157320 w 3426685"/>
              <a:gd name="connsiteY63" fmla="*/ 482159 h 6144471"/>
              <a:gd name="connsiteX64" fmla="*/ 1264831 w 3426685"/>
              <a:gd name="connsiteY64" fmla="*/ 188950 h 6144471"/>
              <a:gd name="connsiteX65" fmla="*/ 1476375 w 3426685"/>
              <a:gd name="connsiteY65" fmla="*/ 70706 h 6144471"/>
              <a:gd name="connsiteX66" fmla="*/ 1619468 w 3426685"/>
              <a:gd name="connsiteY66" fmla="*/ 32391 h 6144471"/>
              <a:gd name="connsiteX67" fmla="*/ 1712547 w 3426685"/>
              <a:gd name="connsiteY67" fmla="*/ 31833 h 6144471"/>
              <a:gd name="connsiteX68" fmla="*/ 1688232 w 3426685"/>
              <a:gd name="connsiteY68" fmla="*/ 24275 h 6144471"/>
              <a:gd name="connsiteX69" fmla="*/ 1614337 w 3426685"/>
              <a:gd name="connsiteY69" fmla="*/ 23997 h 6144471"/>
              <a:gd name="connsiteX70" fmla="*/ 1722661 w 3426685"/>
              <a:gd name="connsiteY70" fmla="*/ 1720 h 6144471"/>
              <a:gd name="connsiteX71" fmla="*/ 1772960 w 3426685"/>
              <a:gd name="connsiteY71" fmla="*/ 17446 h 6144471"/>
              <a:gd name="connsiteX72" fmla="*/ 1837433 w 3426685"/>
              <a:gd name="connsiteY72"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138132 w 3426685"/>
              <a:gd name="connsiteY15" fmla="*/ 159220 h 6144471"/>
              <a:gd name="connsiteX16" fmla="*/ 2194024 w 3426685"/>
              <a:gd name="connsiteY16" fmla="*/ 248351 h 6144471"/>
              <a:gd name="connsiteX17" fmla="*/ 2282703 w 3426685"/>
              <a:gd name="connsiteY17" fmla="*/ 442285 h 6144471"/>
              <a:gd name="connsiteX18" fmla="*/ 2299270 w 3426685"/>
              <a:gd name="connsiteY18" fmla="*/ 559791 h 6144471"/>
              <a:gd name="connsiteX19" fmla="*/ 2285294 w 3426685"/>
              <a:gd name="connsiteY19" fmla="*/ 671085 h 6144471"/>
              <a:gd name="connsiteX20" fmla="*/ 2233409 w 3426685"/>
              <a:gd name="connsiteY20" fmla="*/ 979738 h 6144471"/>
              <a:gd name="connsiteX21" fmla="*/ 2175928 w 3426685"/>
              <a:gd name="connsiteY21" fmla="*/ 1067954 h 6144471"/>
              <a:gd name="connsiteX22" fmla="*/ 2154251 w 3426685"/>
              <a:gd name="connsiteY22" fmla="*/ 1261875 h 6144471"/>
              <a:gd name="connsiteX23" fmla="*/ 2097928 w 3426685"/>
              <a:gd name="connsiteY23" fmla="*/ 1441148 h 6144471"/>
              <a:gd name="connsiteX24" fmla="*/ 2062066 w 3426685"/>
              <a:gd name="connsiteY24" fmla="*/ 1543354 h 6144471"/>
              <a:gd name="connsiteX25" fmla="*/ 2061803 w 3426685"/>
              <a:gd name="connsiteY25" fmla="*/ 1561867 h 6144471"/>
              <a:gd name="connsiteX26" fmla="*/ 2178238 w 3426685"/>
              <a:gd name="connsiteY26" fmla="*/ 1688961 h 6144471"/>
              <a:gd name="connsiteX27" fmla="*/ 2498118 w 3426685"/>
              <a:gd name="connsiteY27" fmla="*/ 1831351 h 6144471"/>
              <a:gd name="connsiteX28" fmla="*/ 3028624 w 3426685"/>
              <a:gd name="connsiteY28" fmla="*/ 1993876 h 6144471"/>
              <a:gd name="connsiteX29" fmla="*/ 3135640 w 3426685"/>
              <a:gd name="connsiteY29" fmla="*/ 2190326 h 6144471"/>
              <a:gd name="connsiteX30" fmla="*/ 3256026 w 3426685"/>
              <a:gd name="connsiteY30" fmla="*/ 2720462 h 6144471"/>
              <a:gd name="connsiteX31" fmla="*/ 3423410 w 3426685"/>
              <a:gd name="connsiteY31" fmla="*/ 4202515 h 6144471"/>
              <a:gd name="connsiteX32" fmla="*/ 3373845 w 3426685"/>
              <a:gd name="connsiteY32" fmla="*/ 4926088 h 6144471"/>
              <a:gd name="connsiteX33" fmla="*/ 3284052 w 3426685"/>
              <a:gd name="connsiteY33" fmla="*/ 5436108 h 6144471"/>
              <a:gd name="connsiteX34" fmla="*/ 3204616 w 3426685"/>
              <a:gd name="connsiteY34" fmla="*/ 5471485 h 6144471"/>
              <a:gd name="connsiteX35" fmla="*/ 3116716 w 3426685"/>
              <a:gd name="connsiteY35" fmla="*/ 5489597 h 6144471"/>
              <a:gd name="connsiteX36" fmla="*/ 2839983 w 3426685"/>
              <a:gd name="connsiteY36" fmla="*/ 5831396 h 6144471"/>
              <a:gd name="connsiteX37" fmla="*/ 2819820 w 3426685"/>
              <a:gd name="connsiteY37" fmla="*/ 6017622 h 6144471"/>
              <a:gd name="connsiteX38" fmla="*/ 2799734 w 3426685"/>
              <a:gd name="connsiteY38" fmla="*/ 6144458 h 6144471"/>
              <a:gd name="connsiteX39" fmla="*/ 2799732 w 3426685"/>
              <a:gd name="connsiteY39" fmla="*/ 6144471 h 6144471"/>
              <a:gd name="connsiteX40" fmla="*/ 526736 w 3426685"/>
              <a:gd name="connsiteY40" fmla="*/ 6144471 h 6144471"/>
              <a:gd name="connsiteX41" fmla="*/ 525017 w 3426685"/>
              <a:gd name="connsiteY41" fmla="*/ 6099538 h 6144471"/>
              <a:gd name="connsiteX42" fmla="*/ 517305 w 3426685"/>
              <a:gd name="connsiteY42" fmla="*/ 5718285 h 6144471"/>
              <a:gd name="connsiteX43" fmla="*/ 430591 w 3426685"/>
              <a:gd name="connsiteY43" fmla="*/ 5666546 h 6144471"/>
              <a:gd name="connsiteX44" fmla="*/ 526482 w 3426685"/>
              <a:gd name="connsiteY44" fmla="*/ 5061131 h 6144471"/>
              <a:gd name="connsiteX45" fmla="*/ 466189 w 3426685"/>
              <a:gd name="connsiteY45" fmla="*/ 5011616 h 6144471"/>
              <a:gd name="connsiteX46" fmla="*/ 411224 w 3426685"/>
              <a:gd name="connsiteY46" fmla="*/ 4910938 h 6144471"/>
              <a:gd name="connsiteX47" fmla="*/ 278064 w 3426685"/>
              <a:gd name="connsiteY47" fmla="*/ 4907556 h 6144471"/>
              <a:gd name="connsiteX48" fmla="*/ 194572 w 3426685"/>
              <a:gd name="connsiteY48" fmla="*/ 4781035 h 6144471"/>
              <a:gd name="connsiteX49" fmla="*/ 3395 w 3426685"/>
              <a:gd name="connsiteY49" fmla="*/ 4120464 h 6144471"/>
              <a:gd name="connsiteX50" fmla="*/ 139114 w 3426685"/>
              <a:gd name="connsiteY50" fmla="*/ 3450933 h 6144471"/>
              <a:gd name="connsiteX51" fmla="*/ 208992 w 3426685"/>
              <a:gd name="connsiteY51" fmla="*/ 2517526 h 6144471"/>
              <a:gd name="connsiteX52" fmla="*/ 315067 w 3426685"/>
              <a:gd name="connsiteY52" fmla="*/ 2115354 h 6144471"/>
              <a:gd name="connsiteX53" fmla="*/ 656235 w 3426685"/>
              <a:gd name="connsiteY53" fmla="*/ 1949293 h 6144471"/>
              <a:gd name="connsiteX54" fmla="*/ 1183686 w 3426685"/>
              <a:gd name="connsiteY54" fmla="*/ 1739984 h 6144471"/>
              <a:gd name="connsiteX55" fmla="*/ 1337267 w 3426685"/>
              <a:gd name="connsiteY55" fmla="*/ 1612395 h 6144471"/>
              <a:gd name="connsiteX56" fmla="*/ 1320550 w 3426685"/>
              <a:gd name="connsiteY56" fmla="*/ 1223213 h 6144471"/>
              <a:gd name="connsiteX57" fmla="*/ 1186039 w 3426685"/>
              <a:gd name="connsiteY57" fmla="*/ 1116096 h 6144471"/>
              <a:gd name="connsiteX58" fmla="*/ 1163562 w 3426685"/>
              <a:gd name="connsiteY58" fmla="*/ 1055903 h 6144471"/>
              <a:gd name="connsiteX59" fmla="*/ 1155699 w 3426685"/>
              <a:gd name="connsiteY59" fmla="*/ 1042429 h 6144471"/>
              <a:gd name="connsiteX60" fmla="*/ 1118428 w 3426685"/>
              <a:gd name="connsiteY60" fmla="*/ 910359 h 6144471"/>
              <a:gd name="connsiteX61" fmla="*/ 1146432 w 3426685"/>
              <a:gd name="connsiteY61" fmla="*/ 835877 h 6144471"/>
              <a:gd name="connsiteX62" fmla="*/ 1184136 w 3426685"/>
              <a:gd name="connsiteY62" fmla="*/ 831936 h 6144471"/>
              <a:gd name="connsiteX63" fmla="*/ 1157320 w 3426685"/>
              <a:gd name="connsiteY63" fmla="*/ 482159 h 6144471"/>
              <a:gd name="connsiteX64" fmla="*/ 1264831 w 3426685"/>
              <a:gd name="connsiteY64" fmla="*/ 188950 h 6144471"/>
              <a:gd name="connsiteX65" fmla="*/ 1455109 w 3426685"/>
              <a:gd name="connsiteY65" fmla="*/ 74250 h 6144471"/>
              <a:gd name="connsiteX66" fmla="*/ 1619468 w 3426685"/>
              <a:gd name="connsiteY66" fmla="*/ 32391 h 6144471"/>
              <a:gd name="connsiteX67" fmla="*/ 1712547 w 3426685"/>
              <a:gd name="connsiteY67" fmla="*/ 31833 h 6144471"/>
              <a:gd name="connsiteX68" fmla="*/ 1688232 w 3426685"/>
              <a:gd name="connsiteY68" fmla="*/ 24275 h 6144471"/>
              <a:gd name="connsiteX69" fmla="*/ 1614337 w 3426685"/>
              <a:gd name="connsiteY69" fmla="*/ 23997 h 6144471"/>
              <a:gd name="connsiteX70" fmla="*/ 1722661 w 3426685"/>
              <a:gd name="connsiteY70" fmla="*/ 1720 h 6144471"/>
              <a:gd name="connsiteX71" fmla="*/ 1772960 w 3426685"/>
              <a:gd name="connsiteY71" fmla="*/ 17446 h 6144471"/>
              <a:gd name="connsiteX72" fmla="*/ 1837433 w 3426685"/>
              <a:gd name="connsiteY72"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138132 w 3426685"/>
              <a:gd name="connsiteY15" fmla="*/ 159220 h 6144471"/>
              <a:gd name="connsiteX16" fmla="*/ 2194024 w 3426685"/>
              <a:gd name="connsiteY16" fmla="*/ 248351 h 6144471"/>
              <a:gd name="connsiteX17" fmla="*/ 2282703 w 3426685"/>
              <a:gd name="connsiteY17" fmla="*/ 442285 h 6144471"/>
              <a:gd name="connsiteX18" fmla="*/ 2299270 w 3426685"/>
              <a:gd name="connsiteY18" fmla="*/ 559791 h 6144471"/>
              <a:gd name="connsiteX19" fmla="*/ 2285294 w 3426685"/>
              <a:gd name="connsiteY19" fmla="*/ 671085 h 6144471"/>
              <a:gd name="connsiteX20" fmla="*/ 2233409 w 3426685"/>
              <a:gd name="connsiteY20" fmla="*/ 979738 h 6144471"/>
              <a:gd name="connsiteX21" fmla="*/ 2175928 w 3426685"/>
              <a:gd name="connsiteY21" fmla="*/ 1067954 h 6144471"/>
              <a:gd name="connsiteX22" fmla="*/ 2154251 w 3426685"/>
              <a:gd name="connsiteY22" fmla="*/ 1261875 h 6144471"/>
              <a:gd name="connsiteX23" fmla="*/ 2097928 w 3426685"/>
              <a:gd name="connsiteY23" fmla="*/ 1441148 h 6144471"/>
              <a:gd name="connsiteX24" fmla="*/ 2062066 w 3426685"/>
              <a:gd name="connsiteY24" fmla="*/ 1543354 h 6144471"/>
              <a:gd name="connsiteX25" fmla="*/ 2061803 w 3426685"/>
              <a:gd name="connsiteY25" fmla="*/ 1561867 h 6144471"/>
              <a:gd name="connsiteX26" fmla="*/ 2178238 w 3426685"/>
              <a:gd name="connsiteY26" fmla="*/ 1688961 h 6144471"/>
              <a:gd name="connsiteX27" fmla="*/ 2498118 w 3426685"/>
              <a:gd name="connsiteY27" fmla="*/ 1831351 h 6144471"/>
              <a:gd name="connsiteX28" fmla="*/ 3028624 w 3426685"/>
              <a:gd name="connsiteY28" fmla="*/ 1993876 h 6144471"/>
              <a:gd name="connsiteX29" fmla="*/ 3135640 w 3426685"/>
              <a:gd name="connsiteY29" fmla="*/ 2190326 h 6144471"/>
              <a:gd name="connsiteX30" fmla="*/ 3256026 w 3426685"/>
              <a:gd name="connsiteY30" fmla="*/ 2720462 h 6144471"/>
              <a:gd name="connsiteX31" fmla="*/ 3423410 w 3426685"/>
              <a:gd name="connsiteY31" fmla="*/ 4202515 h 6144471"/>
              <a:gd name="connsiteX32" fmla="*/ 3373845 w 3426685"/>
              <a:gd name="connsiteY32" fmla="*/ 4926088 h 6144471"/>
              <a:gd name="connsiteX33" fmla="*/ 3284052 w 3426685"/>
              <a:gd name="connsiteY33" fmla="*/ 5436108 h 6144471"/>
              <a:gd name="connsiteX34" fmla="*/ 3204616 w 3426685"/>
              <a:gd name="connsiteY34" fmla="*/ 5471485 h 6144471"/>
              <a:gd name="connsiteX35" fmla="*/ 3116716 w 3426685"/>
              <a:gd name="connsiteY35" fmla="*/ 5489597 h 6144471"/>
              <a:gd name="connsiteX36" fmla="*/ 2839983 w 3426685"/>
              <a:gd name="connsiteY36" fmla="*/ 5831396 h 6144471"/>
              <a:gd name="connsiteX37" fmla="*/ 2819820 w 3426685"/>
              <a:gd name="connsiteY37" fmla="*/ 6017622 h 6144471"/>
              <a:gd name="connsiteX38" fmla="*/ 2799734 w 3426685"/>
              <a:gd name="connsiteY38" fmla="*/ 6144458 h 6144471"/>
              <a:gd name="connsiteX39" fmla="*/ 2799732 w 3426685"/>
              <a:gd name="connsiteY39" fmla="*/ 6144471 h 6144471"/>
              <a:gd name="connsiteX40" fmla="*/ 526736 w 3426685"/>
              <a:gd name="connsiteY40" fmla="*/ 6144471 h 6144471"/>
              <a:gd name="connsiteX41" fmla="*/ 525017 w 3426685"/>
              <a:gd name="connsiteY41" fmla="*/ 6099538 h 6144471"/>
              <a:gd name="connsiteX42" fmla="*/ 517305 w 3426685"/>
              <a:gd name="connsiteY42" fmla="*/ 5718285 h 6144471"/>
              <a:gd name="connsiteX43" fmla="*/ 430591 w 3426685"/>
              <a:gd name="connsiteY43" fmla="*/ 5666546 h 6144471"/>
              <a:gd name="connsiteX44" fmla="*/ 526482 w 3426685"/>
              <a:gd name="connsiteY44" fmla="*/ 5061131 h 6144471"/>
              <a:gd name="connsiteX45" fmla="*/ 466189 w 3426685"/>
              <a:gd name="connsiteY45" fmla="*/ 5011616 h 6144471"/>
              <a:gd name="connsiteX46" fmla="*/ 411224 w 3426685"/>
              <a:gd name="connsiteY46" fmla="*/ 4910938 h 6144471"/>
              <a:gd name="connsiteX47" fmla="*/ 278064 w 3426685"/>
              <a:gd name="connsiteY47" fmla="*/ 4907556 h 6144471"/>
              <a:gd name="connsiteX48" fmla="*/ 194572 w 3426685"/>
              <a:gd name="connsiteY48" fmla="*/ 4781035 h 6144471"/>
              <a:gd name="connsiteX49" fmla="*/ 3395 w 3426685"/>
              <a:gd name="connsiteY49" fmla="*/ 4120464 h 6144471"/>
              <a:gd name="connsiteX50" fmla="*/ 139114 w 3426685"/>
              <a:gd name="connsiteY50" fmla="*/ 3450933 h 6144471"/>
              <a:gd name="connsiteX51" fmla="*/ 208992 w 3426685"/>
              <a:gd name="connsiteY51" fmla="*/ 2517526 h 6144471"/>
              <a:gd name="connsiteX52" fmla="*/ 315067 w 3426685"/>
              <a:gd name="connsiteY52" fmla="*/ 2115354 h 6144471"/>
              <a:gd name="connsiteX53" fmla="*/ 656235 w 3426685"/>
              <a:gd name="connsiteY53" fmla="*/ 1949293 h 6144471"/>
              <a:gd name="connsiteX54" fmla="*/ 1183686 w 3426685"/>
              <a:gd name="connsiteY54" fmla="*/ 1739984 h 6144471"/>
              <a:gd name="connsiteX55" fmla="*/ 1337267 w 3426685"/>
              <a:gd name="connsiteY55" fmla="*/ 1612395 h 6144471"/>
              <a:gd name="connsiteX56" fmla="*/ 1320550 w 3426685"/>
              <a:gd name="connsiteY56" fmla="*/ 1223213 h 6144471"/>
              <a:gd name="connsiteX57" fmla="*/ 1186039 w 3426685"/>
              <a:gd name="connsiteY57" fmla="*/ 1116096 h 6144471"/>
              <a:gd name="connsiteX58" fmla="*/ 1163562 w 3426685"/>
              <a:gd name="connsiteY58" fmla="*/ 1055903 h 6144471"/>
              <a:gd name="connsiteX59" fmla="*/ 1155699 w 3426685"/>
              <a:gd name="connsiteY59" fmla="*/ 1042429 h 6144471"/>
              <a:gd name="connsiteX60" fmla="*/ 1118428 w 3426685"/>
              <a:gd name="connsiteY60" fmla="*/ 910359 h 6144471"/>
              <a:gd name="connsiteX61" fmla="*/ 1146432 w 3426685"/>
              <a:gd name="connsiteY61" fmla="*/ 835877 h 6144471"/>
              <a:gd name="connsiteX62" fmla="*/ 1251475 w 3426685"/>
              <a:gd name="connsiteY62" fmla="*/ 814215 h 6144471"/>
              <a:gd name="connsiteX63" fmla="*/ 1157320 w 3426685"/>
              <a:gd name="connsiteY63" fmla="*/ 482159 h 6144471"/>
              <a:gd name="connsiteX64" fmla="*/ 1264831 w 3426685"/>
              <a:gd name="connsiteY64" fmla="*/ 188950 h 6144471"/>
              <a:gd name="connsiteX65" fmla="*/ 1455109 w 3426685"/>
              <a:gd name="connsiteY65" fmla="*/ 74250 h 6144471"/>
              <a:gd name="connsiteX66" fmla="*/ 1619468 w 3426685"/>
              <a:gd name="connsiteY66" fmla="*/ 32391 h 6144471"/>
              <a:gd name="connsiteX67" fmla="*/ 1712547 w 3426685"/>
              <a:gd name="connsiteY67" fmla="*/ 31833 h 6144471"/>
              <a:gd name="connsiteX68" fmla="*/ 1688232 w 3426685"/>
              <a:gd name="connsiteY68" fmla="*/ 24275 h 6144471"/>
              <a:gd name="connsiteX69" fmla="*/ 1614337 w 3426685"/>
              <a:gd name="connsiteY69" fmla="*/ 23997 h 6144471"/>
              <a:gd name="connsiteX70" fmla="*/ 1722661 w 3426685"/>
              <a:gd name="connsiteY70" fmla="*/ 1720 h 6144471"/>
              <a:gd name="connsiteX71" fmla="*/ 1772960 w 3426685"/>
              <a:gd name="connsiteY71" fmla="*/ 17446 h 6144471"/>
              <a:gd name="connsiteX72" fmla="*/ 1837433 w 3426685"/>
              <a:gd name="connsiteY72"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138132 w 3426685"/>
              <a:gd name="connsiteY15" fmla="*/ 159220 h 6144471"/>
              <a:gd name="connsiteX16" fmla="*/ 2194024 w 3426685"/>
              <a:gd name="connsiteY16" fmla="*/ 248351 h 6144471"/>
              <a:gd name="connsiteX17" fmla="*/ 2282703 w 3426685"/>
              <a:gd name="connsiteY17" fmla="*/ 442285 h 6144471"/>
              <a:gd name="connsiteX18" fmla="*/ 2299270 w 3426685"/>
              <a:gd name="connsiteY18" fmla="*/ 559791 h 6144471"/>
              <a:gd name="connsiteX19" fmla="*/ 2285294 w 3426685"/>
              <a:gd name="connsiteY19" fmla="*/ 671085 h 6144471"/>
              <a:gd name="connsiteX20" fmla="*/ 2233409 w 3426685"/>
              <a:gd name="connsiteY20" fmla="*/ 979738 h 6144471"/>
              <a:gd name="connsiteX21" fmla="*/ 2175928 w 3426685"/>
              <a:gd name="connsiteY21" fmla="*/ 1067954 h 6144471"/>
              <a:gd name="connsiteX22" fmla="*/ 2154251 w 3426685"/>
              <a:gd name="connsiteY22" fmla="*/ 1261875 h 6144471"/>
              <a:gd name="connsiteX23" fmla="*/ 2097928 w 3426685"/>
              <a:gd name="connsiteY23" fmla="*/ 1441148 h 6144471"/>
              <a:gd name="connsiteX24" fmla="*/ 2062066 w 3426685"/>
              <a:gd name="connsiteY24" fmla="*/ 1543354 h 6144471"/>
              <a:gd name="connsiteX25" fmla="*/ 2061803 w 3426685"/>
              <a:gd name="connsiteY25" fmla="*/ 1561867 h 6144471"/>
              <a:gd name="connsiteX26" fmla="*/ 2178238 w 3426685"/>
              <a:gd name="connsiteY26" fmla="*/ 1688961 h 6144471"/>
              <a:gd name="connsiteX27" fmla="*/ 2498118 w 3426685"/>
              <a:gd name="connsiteY27" fmla="*/ 1831351 h 6144471"/>
              <a:gd name="connsiteX28" fmla="*/ 3028624 w 3426685"/>
              <a:gd name="connsiteY28" fmla="*/ 1993876 h 6144471"/>
              <a:gd name="connsiteX29" fmla="*/ 3135640 w 3426685"/>
              <a:gd name="connsiteY29" fmla="*/ 2190326 h 6144471"/>
              <a:gd name="connsiteX30" fmla="*/ 3256026 w 3426685"/>
              <a:gd name="connsiteY30" fmla="*/ 2720462 h 6144471"/>
              <a:gd name="connsiteX31" fmla="*/ 3423410 w 3426685"/>
              <a:gd name="connsiteY31" fmla="*/ 4202515 h 6144471"/>
              <a:gd name="connsiteX32" fmla="*/ 3373845 w 3426685"/>
              <a:gd name="connsiteY32" fmla="*/ 4926088 h 6144471"/>
              <a:gd name="connsiteX33" fmla="*/ 3284052 w 3426685"/>
              <a:gd name="connsiteY33" fmla="*/ 5436108 h 6144471"/>
              <a:gd name="connsiteX34" fmla="*/ 3204616 w 3426685"/>
              <a:gd name="connsiteY34" fmla="*/ 5471485 h 6144471"/>
              <a:gd name="connsiteX35" fmla="*/ 3116716 w 3426685"/>
              <a:gd name="connsiteY35" fmla="*/ 5489597 h 6144471"/>
              <a:gd name="connsiteX36" fmla="*/ 2839983 w 3426685"/>
              <a:gd name="connsiteY36" fmla="*/ 5831396 h 6144471"/>
              <a:gd name="connsiteX37" fmla="*/ 2819820 w 3426685"/>
              <a:gd name="connsiteY37" fmla="*/ 6017622 h 6144471"/>
              <a:gd name="connsiteX38" fmla="*/ 2799734 w 3426685"/>
              <a:gd name="connsiteY38" fmla="*/ 6144458 h 6144471"/>
              <a:gd name="connsiteX39" fmla="*/ 2799732 w 3426685"/>
              <a:gd name="connsiteY39" fmla="*/ 6144471 h 6144471"/>
              <a:gd name="connsiteX40" fmla="*/ 526736 w 3426685"/>
              <a:gd name="connsiteY40" fmla="*/ 6144471 h 6144471"/>
              <a:gd name="connsiteX41" fmla="*/ 525017 w 3426685"/>
              <a:gd name="connsiteY41" fmla="*/ 6099538 h 6144471"/>
              <a:gd name="connsiteX42" fmla="*/ 517305 w 3426685"/>
              <a:gd name="connsiteY42" fmla="*/ 5718285 h 6144471"/>
              <a:gd name="connsiteX43" fmla="*/ 430591 w 3426685"/>
              <a:gd name="connsiteY43" fmla="*/ 5666546 h 6144471"/>
              <a:gd name="connsiteX44" fmla="*/ 526482 w 3426685"/>
              <a:gd name="connsiteY44" fmla="*/ 5061131 h 6144471"/>
              <a:gd name="connsiteX45" fmla="*/ 466189 w 3426685"/>
              <a:gd name="connsiteY45" fmla="*/ 5011616 h 6144471"/>
              <a:gd name="connsiteX46" fmla="*/ 411224 w 3426685"/>
              <a:gd name="connsiteY46" fmla="*/ 4910938 h 6144471"/>
              <a:gd name="connsiteX47" fmla="*/ 278064 w 3426685"/>
              <a:gd name="connsiteY47" fmla="*/ 4907556 h 6144471"/>
              <a:gd name="connsiteX48" fmla="*/ 194572 w 3426685"/>
              <a:gd name="connsiteY48" fmla="*/ 4781035 h 6144471"/>
              <a:gd name="connsiteX49" fmla="*/ 3395 w 3426685"/>
              <a:gd name="connsiteY49" fmla="*/ 4120464 h 6144471"/>
              <a:gd name="connsiteX50" fmla="*/ 139114 w 3426685"/>
              <a:gd name="connsiteY50" fmla="*/ 3450933 h 6144471"/>
              <a:gd name="connsiteX51" fmla="*/ 208992 w 3426685"/>
              <a:gd name="connsiteY51" fmla="*/ 2517526 h 6144471"/>
              <a:gd name="connsiteX52" fmla="*/ 315067 w 3426685"/>
              <a:gd name="connsiteY52" fmla="*/ 2115354 h 6144471"/>
              <a:gd name="connsiteX53" fmla="*/ 656235 w 3426685"/>
              <a:gd name="connsiteY53" fmla="*/ 1949293 h 6144471"/>
              <a:gd name="connsiteX54" fmla="*/ 1183686 w 3426685"/>
              <a:gd name="connsiteY54" fmla="*/ 1739984 h 6144471"/>
              <a:gd name="connsiteX55" fmla="*/ 1337267 w 3426685"/>
              <a:gd name="connsiteY55" fmla="*/ 1612395 h 6144471"/>
              <a:gd name="connsiteX56" fmla="*/ 1320550 w 3426685"/>
              <a:gd name="connsiteY56" fmla="*/ 1223213 h 6144471"/>
              <a:gd name="connsiteX57" fmla="*/ 1186039 w 3426685"/>
              <a:gd name="connsiteY57" fmla="*/ 1116096 h 6144471"/>
              <a:gd name="connsiteX58" fmla="*/ 1163562 w 3426685"/>
              <a:gd name="connsiteY58" fmla="*/ 1055903 h 6144471"/>
              <a:gd name="connsiteX59" fmla="*/ 1155699 w 3426685"/>
              <a:gd name="connsiteY59" fmla="*/ 1042429 h 6144471"/>
              <a:gd name="connsiteX60" fmla="*/ 1118428 w 3426685"/>
              <a:gd name="connsiteY60" fmla="*/ 910359 h 6144471"/>
              <a:gd name="connsiteX61" fmla="*/ 1146432 w 3426685"/>
              <a:gd name="connsiteY61" fmla="*/ 835877 h 6144471"/>
              <a:gd name="connsiteX62" fmla="*/ 1187679 w 3426685"/>
              <a:gd name="connsiteY62" fmla="*/ 821303 h 6144471"/>
              <a:gd name="connsiteX63" fmla="*/ 1157320 w 3426685"/>
              <a:gd name="connsiteY63" fmla="*/ 482159 h 6144471"/>
              <a:gd name="connsiteX64" fmla="*/ 1264831 w 3426685"/>
              <a:gd name="connsiteY64" fmla="*/ 188950 h 6144471"/>
              <a:gd name="connsiteX65" fmla="*/ 1455109 w 3426685"/>
              <a:gd name="connsiteY65" fmla="*/ 74250 h 6144471"/>
              <a:gd name="connsiteX66" fmla="*/ 1619468 w 3426685"/>
              <a:gd name="connsiteY66" fmla="*/ 32391 h 6144471"/>
              <a:gd name="connsiteX67" fmla="*/ 1712547 w 3426685"/>
              <a:gd name="connsiteY67" fmla="*/ 31833 h 6144471"/>
              <a:gd name="connsiteX68" fmla="*/ 1688232 w 3426685"/>
              <a:gd name="connsiteY68" fmla="*/ 24275 h 6144471"/>
              <a:gd name="connsiteX69" fmla="*/ 1614337 w 3426685"/>
              <a:gd name="connsiteY69" fmla="*/ 23997 h 6144471"/>
              <a:gd name="connsiteX70" fmla="*/ 1722661 w 3426685"/>
              <a:gd name="connsiteY70" fmla="*/ 1720 h 6144471"/>
              <a:gd name="connsiteX71" fmla="*/ 1772960 w 3426685"/>
              <a:gd name="connsiteY71" fmla="*/ 17446 h 6144471"/>
              <a:gd name="connsiteX72" fmla="*/ 1837433 w 3426685"/>
              <a:gd name="connsiteY72"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138132 w 3426685"/>
              <a:gd name="connsiteY15" fmla="*/ 159220 h 6144471"/>
              <a:gd name="connsiteX16" fmla="*/ 2194024 w 3426685"/>
              <a:gd name="connsiteY16" fmla="*/ 248351 h 6144471"/>
              <a:gd name="connsiteX17" fmla="*/ 2282703 w 3426685"/>
              <a:gd name="connsiteY17" fmla="*/ 442285 h 6144471"/>
              <a:gd name="connsiteX18" fmla="*/ 2299270 w 3426685"/>
              <a:gd name="connsiteY18" fmla="*/ 559791 h 6144471"/>
              <a:gd name="connsiteX19" fmla="*/ 2285294 w 3426685"/>
              <a:gd name="connsiteY19" fmla="*/ 671085 h 6144471"/>
              <a:gd name="connsiteX20" fmla="*/ 2233409 w 3426685"/>
              <a:gd name="connsiteY20" fmla="*/ 979738 h 6144471"/>
              <a:gd name="connsiteX21" fmla="*/ 2175928 w 3426685"/>
              <a:gd name="connsiteY21" fmla="*/ 1067954 h 6144471"/>
              <a:gd name="connsiteX22" fmla="*/ 2154251 w 3426685"/>
              <a:gd name="connsiteY22" fmla="*/ 1261875 h 6144471"/>
              <a:gd name="connsiteX23" fmla="*/ 2097928 w 3426685"/>
              <a:gd name="connsiteY23" fmla="*/ 1441148 h 6144471"/>
              <a:gd name="connsiteX24" fmla="*/ 2062066 w 3426685"/>
              <a:gd name="connsiteY24" fmla="*/ 1543354 h 6144471"/>
              <a:gd name="connsiteX25" fmla="*/ 2061803 w 3426685"/>
              <a:gd name="connsiteY25" fmla="*/ 1561867 h 6144471"/>
              <a:gd name="connsiteX26" fmla="*/ 2178238 w 3426685"/>
              <a:gd name="connsiteY26" fmla="*/ 1688961 h 6144471"/>
              <a:gd name="connsiteX27" fmla="*/ 2498118 w 3426685"/>
              <a:gd name="connsiteY27" fmla="*/ 1831351 h 6144471"/>
              <a:gd name="connsiteX28" fmla="*/ 3028624 w 3426685"/>
              <a:gd name="connsiteY28" fmla="*/ 1993876 h 6144471"/>
              <a:gd name="connsiteX29" fmla="*/ 3135640 w 3426685"/>
              <a:gd name="connsiteY29" fmla="*/ 2190326 h 6144471"/>
              <a:gd name="connsiteX30" fmla="*/ 3256026 w 3426685"/>
              <a:gd name="connsiteY30" fmla="*/ 2720462 h 6144471"/>
              <a:gd name="connsiteX31" fmla="*/ 3423410 w 3426685"/>
              <a:gd name="connsiteY31" fmla="*/ 4202515 h 6144471"/>
              <a:gd name="connsiteX32" fmla="*/ 3373845 w 3426685"/>
              <a:gd name="connsiteY32" fmla="*/ 4926088 h 6144471"/>
              <a:gd name="connsiteX33" fmla="*/ 3284052 w 3426685"/>
              <a:gd name="connsiteY33" fmla="*/ 5436108 h 6144471"/>
              <a:gd name="connsiteX34" fmla="*/ 3204616 w 3426685"/>
              <a:gd name="connsiteY34" fmla="*/ 5471485 h 6144471"/>
              <a:gd name="connsiteX35" fmla="*/ 3116716 w 3426685"/>
              <a:gd name="connsiteY35" fmla="*/ 5489597 h 6144471"/>
              <a:gd name="connsiteX36" fmla="*/ 2839983 w 3426685"/>
              <a:gd name="connsiteY36" fmla="*/ 5831396 h 6144471"/>
              <a:gd name="connsiteX37" fmla="*/ 2819820 w 3426685"/>
              <a:gd name="connsiteY37" fmla="*/ 6017622 h 6144471"/>
              <a:gd name="connsiteX38" fmla="*/ 2799734 w 3426685"/>
              <a:gd name="connsiteY38" fmla="*/ 6144458 h 6144471"/>
              <a:gd name="connsiteX39" fmla="*/ 2799732 w 3426685"/>
              <a:gd name="connsiteY39" fmla="*/ 6144471 h 6144471"/>
              <a:gd name="connsiteX40" fmla="*/ 526736 w 3426685"/>
              <a:gd name="connsiteY40" fmla="*/ 6144471 h 6144471"/>
              <a:gd name="connsiteX41" fmla="*/ 525017 w 3426685"/>
              <a:gd name="connsiteY41" fmla="*/ 6099538 h 6144471"/>
              <a:gd name="connsiteX42" fmla="*/ 517305 w 3426685"/>
              <a:gd name="connsiteY42" fmla="*/ 5718285 h 6144471"/>
              <a:gd name="connsiteX43" fmla="*/ 430591 w 3426685"/>
              <a:gd name="connsiteY43" fmla="*/ 5666546 h 6144471"/>
              <a:gd name="connsiteX44" fmla="*/ 526482 w 3426685"/>
              <a:gd name="connsiteY44" fmla="*/ 5061131 h 6144471"/>
              <a:gd name="connsiteX45" fmla="*/ 466189 w 3426685"/>
              <a:gd name="connsiteY45" fmla="*/ 5011616 h 6144471"/>
              <a:gd name="connsiteX46" fmla="*/ 411224 w 3426685"/>
              <a:gd name="connsiteY46" fmla="*/ 4910938 h 6144471"/>
              <a:gd name="connsiteX47" fmla="*/ 278064 w 3426685"/>
              <a:gd name="connsiteY47" fmla="*/ 4907556 h 6144471"/>
              <a:gd name="connsiteX48" fmla="*/ 194572 w 3426685"/>
              <a:gd name="connsiteY48" fmla="*/ 4781035 h 6144471"/>
              <a:gd name="connsiteX49" fmla="*/ 3395 w 3426685"/>
              <a:gd name="connsiteY49" fmla="*/ 4120464 h 6144471"/>
              <a:gd name="connsiteX50" fmla="*/ 139114 w 3426685"/>
              <a:gd name="connsiteY50" fmla="*/ 3450933 h 6144471"/>
              <a:gd name="connsiteX51" fmla="*/ 208992 w 3426685"/>
              <a:gd name="connsiteY51" fmla="*/ 2517526 h 6144471"/>
              <a:gd name="connsiteX52" fmla="*/ 315067 w 3426685"/>
              <a:gd name="connsiteY52" fmla="*/ 2115354 h 6144471"/>
              <a:gd name="connsiteX53" fmla="*/ 656235 w 3426685"/>
              <a:gd name="connsiteY53" fmla="*/ 1949293 h 6144471"/>
              <a:gd name="connsiteX54" fmla="*/ 1183686 w 3426685"/>
              <a:gd name="connsiteY54" fmla="*/ 1739984 h 6144471"/>
              <a:gd name="connsiteX55" fmla="*/ 1337267 w 3426685"/>
              <a:gd name="connsiteY55" fmla="*/ 1612395 h 6144471"/>
              <a:gd name="connsiteX56" fmla="*/ 1320550 w 3426685"/>
              <a:gd name="connsiteY56" fmla="*/ 1223213 h 6144471"/>
              <a:gd name="connsiteX57" fmla="*/ 1186039 w 3426685"/>
              <a:gd name="connsiteY57" fmla="*/ 1116096 h 6144471"/>
              <a:gd name="connsiteX58" fmla="*/ 1163562 w 3426685"/>
              <a:gd name="connsiteY58" fmla="*/ 1055903 h 6144471"/>
              <a:gd name="connsiteX59" fmla="*/ 1155699 w 3426685"/>
              <a:gd name="connsiteY59" fmla="*/ 1042429 h 6144471"/>
              <a:gd name="connsiteX60" fmla="*/ 1118428 w 3426685"/>
              <a:gd name="connsiteY60" fmla="*/ 910359 h 6144471"/>
              <a:gd name="connsiteX61" fmla="*/ 1146432 w 3426685"/>
              <a:gd name="connsiteY61" fmla="*/ 835877 h 6144471"/>
              <a:gd name="connsiteX62" fmla="*/ 1187679 w 3426685"/>
              <a:gd name="connsiteY62" fmla="*/ 821303 h 6144471"/>
              <a:gd name="connsiteX63" fmla="*/ 1157320 w 3426685"/>
              <a:gd name="connsiteY63" fmla="*/ 482159 h 6144471"/>
              <a:gd name="connsiteX64" fmla="*/ 1264831 w 3426685"/>
              <a:gd name="connsiteY64" fmla="*/ 188950 h 6144471"/>
              <a:gd name="connsiteX65" fmla="*/ 1455109 w 3426685"/>
              <a:gd name="connsiteY65" fmla="*/ 74250 h 6144471"/>
              <a:gd name="connsiteX66" fmla="*/ 1619468 w 3426685"/>
              <a:gd name="connsiteY66" fmla="*/ 32391 h 6144471"/>
              <a:gd name="connsiteX67" fmla="*/ 1712547 w 3426685"/>
              <a:gd name="connsiteY67" fmla="*/ 31833 h 6144471"/>
              <a:gd name="connsiteX68" fmla="*/ 1688232 w 3426685"/>
              <a:gd name="connsiteY68" fmla="*/ 24275 h 6144471"/>
              <a:gd name="connsiteX69" fmla="*/ 1614337 w 3426685"/>
              <a:gd name="connsiteY69" fmla="*/ 23997 h 6144471"/>
              <a:gd name="connsiteX70" fmla="*/ 1722661 w 3426685"/>
              <a:gd name="connsiteY70" fmla="*/ 1720 h 6144471"/>
              <a:gd name="connsiteX71" fmla="*/ 1772960 w 3426685"/>
              <a:gd name="connsiteY71" fmla="*/ 17446 h 6144471"/>
              <a:gd name="connsiteX72" fmla="*/ 1837433 w 3426685"/>
              <a:gd name="connsiteY72" fmla="*/ 0 h 6144471"/>
              <a:gd name="connsiteX0" fmla="*/ 2785137 w 3426685"/>
              <a:gd name="connsiteY0" fmla="*/ 3852386 h 6147521"/>
              <a:gd name="connsiteX1" fmla="*/ 2767014 w 3426685"/>
              <a:gd name="connsiteY1" fmla="*/ 4292828 h 6147521"/>
              <a:gd name="connsiteX2" fmla="*/ 2782820 w 3426685"/>
              <a:gd name="connsiteY2" fmla="*/ 4577538 h 6147521"/>
              <a:gd name="connsiteX3" fmla="*/ 2820110 w 3426685"/>
              <a:gd name="connsiteY3" fmla="*/ 4372086 h 6147521"/>
              <a:gd name="connsiteX4" fmla="*/ 2800021 w 3426685"/>
              <a:gd name="connsiteY4" fmla="*/ 4080916 h 6147521"/>
              <a:gd name="connsiteX5" fmla="*/ 2785137 w 3426685"/>
              <a:gd name="connsiteY5" fmla="*/ 3852386 h 6147521"/>
              <a:gd name="connsiteX6" fmla="*/ 722547 w 3426685"/>
              <a:gd name="connsiteY6" fmla="*/ 3813762 h 6147521"/>
              <a:gd name="connsiteX7" fmla="*/ 620533 w 3426685"/>
              <a:gd name="connsiteY7" fmla="*/ 4174911 h 6147521"/>
              <a:gd name="connsiteX8" fmla="*/ 612342 w 3426685"/>
              <a:gd name="connsiteY8" fmla="*/ 4373957 h 6147521"/>
              <a:gd name="connsiteX9" fmla="*/ 648463 w 3426685"/>
              <a:gd name="connsiteY9" fmla="*/ 4387951 h 6147521"/>
              <a:gd name="connsiteX10" fmla="*/ 684833 w 3426685"/>
              <a:gd name="connsiteY10" fmla="*/ 4172931 h 6147521"/>
              <a:gd name="connsiteX11" fmla="*/ 722547 w 3426685"/>
              <a:gd name="connsiteY11" fmla="*/ 3813762 h 6147521"/>
              <a:gd name="connsiteX12" fmla="*/ 1837433 w 3426685"/>
              <a:gd name="connsiteY12" fmla="*/ 3050 h 6147521"/>
              <a:gd name="connsiteX13" fmla="*/ 1973552 w 3426685"/>
              <a:gd name="connsiteY13" fmla="*/ 39441 h 6147521"/>
              <a:gd name="connsiteX14" fmla="*/ 2079103 w 3426685"/>
              <a:gd name="connsiteY14" fmla="*/ 94949 h 6147521"/>
              <a:gd name="connsiteX15" fmla="*/ 2138132 w 3426685"/>
              <a:gd name="connsiteY15" fmla="*/ 162270 h 6147521"/>
              <a:gd name="connsiteX16" fmla="*/ 2194024 w 3426685"/>
              <a:gd name="connsiteY16" fmla="*/ 251401 h 6147521"/>
              <a:gd name="connsiteX17" fmla="*/ 2282703 w 3426685"/>
              <a:gd name="connsiteY17" fmla="*/ 445335 h 6147521"/>
              <a:gd name="connsiteX18" fmla="*/ 2299270 w 3426685"/>
              <a:gd name="connsiteY18" fmla="*/ 562841 h 6147521"/>
              <a:gd name="connsiteX19" fmla="*/ 2285294 w 3426685"/>
              <a:gd name="connsiteY19" fmla="*/ 674135 h 6147521"/>
              <a:gd name="connsiteX20" fmla="*/ 2233409 w 3426685"/>
              <a:gd name="connsiteY20" fmla="*/ 982788 h 6147521"/>
              <a:gd name="connsiteX21" fmla="*/ 2175928 w 3426685"/>
              <a:gd name="connsiteY21" fmla="*/ 1071004 h 6147521"/>
              <a:gd name="connsiteX22" fmla="*/ 2154251 w 3426685"/>
              <a:gd name="connsiteY22" fmla="*/ 1264925 h 6147521"/>
              <a:gd name="connsiteX23" fmla="*/ 2097928 w 3426685"/>
              <a:gd name="connsiteY23" fmla="*/ 1444198 h 6147521"/>
              <a:gd name="connsiteX24" fmla="*/ 2062066 w 3426685"/>
              <a:gd name="connsiteY24" fmla="*/ 1546404 h 6147521"/>
              <a:gd name="connsiteX25" fmla="*/ 2061803 w 3426685"/>
              <a:gd name="connsiteY25" fmla="*/ 1564917 h 6147521"/>
              <a:gd name="connsiteX26" fmla="*/ 2178238 w 3426685"/>
              <a:gd name="connsiteY26" fmla="*/ 1692011 h 6147521"/>
              <a:gd name="connsiteX27" fmla="*/ 2498118 w 3426685"/>
              <a:gd name="connsiteY27" fmla="*/ 1834401 h 6147521"/>
              <a:gd name="connsiteX28" fmla="*/ 3028624 w 3426685"/>
              <a:gd name="connsiteY28" fmla="*/ 1996926 h 6147521"/>
              <a:gd name="connsiteX29" fmla="*/ 3135640 w 3426685"/>
              <a:gd name="connsiteY29" fmla="*/ 2193376 h 6147521"/>
              <a:gd name="connsiteX30" fmla="*/ 3256026 w 3426685"/>
              <a:gd name="connsiteY30" fmla="*/ 2723512 h 6147521"/>
              <a:gd name="connsiteX31" fmla="*/ 3423410 w 3426685"/>
              <a:gd name="connsiteY31" fmla="*/ 4205565 h 6147521"/>
              <a:gd name="connsiteX32" fmla="*/ 3373845 w 3426685"/>
              <a:gd name="connsiteY32" fmla="*/ 4929138 h 6147521"/>
              <a:gd name="connsiteX33" fmla="*/ 3284052 w 3426685"/>
              <a:gd name="connsiteY33" fmla="*/ 5439158 h 6147521"/>
              <a:gd name="connsiteX34" fmla="*/ 3204616 w 3426685"/>
              <a:gd name="connsiteY34" fmla="*/ 5474535 h 6147521"/>
              <a:gd name="connsiteX35" fmla="*/ 3116716 w 3426685"/>
              <a:gd name="connsiteY35" fmla="*/ 5492647 h 6147521"/>
              <a:gd name="connsiteX36" fmla="*/ 2839983 w 3426685"/>
              <a:gd name="connsiteY36" fmla="*/ 5834446 h 6147521"/>
              <a:gd name="connsiteX37" fmla="*/ 2819820 w 3426685"/>
              <a:gd name="connsiteY37" fmla="*/ 6020672 h 6147521"/>
              <a:gd name="connsiteX38" fmla="*/ 2799734 w 3426685"/>
              <a:gd name="connsiteY38" fmla="*/ 6147508 h 6147521"/>
              <a:gd name="connsiteX39" fmla="*/ 2799732 w 3426685"/>
              <a:gd name="connsiteY39" fmla="*/ 6147521 h 6147521"/>
              <a:gd name="connsiteX40" fmla="*/ 526736 w 3426685"/>
              <a:gd name="connsiteY40" fmla="*/ 6147521 h 6147521"/>
              <a:gd name="connsiteX41" fmla="*/ 525017 w 3426685"/>
              <a:gd name="connsiteY41" fmla="*/ 6102588 h 6147521"/>
              <a:gd name="connsiteX42" fmla="*/ 517305 w 3426685"/>
              <a:gd name="connsiteY42" fmla="*/ 5721335 h 6147521"/>
              <a:gd name="connsiteX43" fmla="*/ 430591 w 3426685"/>
              <a:gd name="connsiteY43" fmla="*/ 5669596 h 6147521"/>
              <a:gd name="connsiteX44" fmla="*/ 526482 w 3426685"/>
              <a:gd name="connsiteY44" fmla="*/ 5064181 h 6147521"/>
              <a:gd name="connsiteX45" fmla="*/ 466189 w 3426685"/>
              <a:gd name="connsiteY45" fmla="*/ 5014666 h 6147521"/>
              <a:gd name="connsiteX46" fmla="*/ 411224 w 3426685"/>
              <a:gd name="connsiteY46" fmla="*/ 4913988 h 6147521"/>
              <a:gd name="connsiteX47" fmla="*/ 278064 w 3426685"/>
              <a:gd name="connsiteY47" fmla="*/ 4910606 h 6147521"/>
              <a:gd name="connsiteX48" fmla="*/ 194572 w 3426685"/>
              <a:gd name="connsiteY48" fmla="*/ 4784085 h 6147521"/>
              <a:gd name="connsiteX49" fmla="*/ 3395 w 3426685"/>
              <a:gd name="connsiteY49" fmla="*/ 4123514 h 6147521"/>
              <a:gd name="connsiteX50" fmla="*/ 139114 w 3426685"/>
              <a:gd name="connsiteY50" fmla="*/ 3453983 h 6147521"/>
              <a:gd name="connsiteX51" fmla="*/ 208992 w 3426685"/>
              <a:gd name="connsiteY51" fmla="*/ 2520576 h 6147521"/>
              <a:gd name="connsiteX52" fmla="*/ 315067 w 3426685"/>
              <a:gd name="connsiteY52" fmla="*/ 2118404 h 6147521"/>
              <a:gd name="connsiteX53" fmla="*/ 656235 w 3426685"/>
              <a:gd name="connsiteY53" fmla="*/ 1952343 h 6147521"/>
              <a:gd name="connsiteX54" fmla="*/ 1183686 w 3426685"/>
              <a:gd name="connsiteY54" fmla="*/ 1743034 h 6147521"/>
              <a:gd name="connsiteX55" fmla="*/ 1337267 w 3426685"/>
              <a:gd name="connsiteY55" fmla="*/ 1615445 h 6147521"/>
              <a:gd name="connsiteX56" fmla="*/ 1320550 w 3426685"/>
              <a:gd name="connsiteY56" fmla="*/ 1226263 h 6147521"/>
              <a:gd name="connsiteX57" fmla="*/ 1186039 w 3426685"/>
              <a:gd name="connsiteY57" fmla="*/ 1119146 h 6147521"/>
              <a:gd name="connsiteX58" fmla="*/ 1163562 w 3426685"/>
              <a:gd name="connsiteY58" fmla="*/ 1058953 h 6147521"/>
              <a:gd name="connsiteX59" fmla="*/ 1155699 w 3426685"/>
              <a:gd name="connsiteY59" fmla="*/ 1045479 h 6147521"/>
              <a:gd name="connsiteX60" fmla="*/ 1118428 w 3426685"/>
              <a:gd name="connsiteY60" fmla="*/ 913409 h 6147521"/>
              <a:gd name="connsiteX61" fmla="*/ 1146432 w 3426685"/>
              <a:gd name="connsiteY61" fmla="*/ 838927 h 6147521"/>
              <a:gd name="connsiteX62" fmla="*/ 1187679 w 3426685"/>
              <a:gd name="connsiteY62" fmla="*/ 824353 h 6147521"/>
              <a:gd name="connsiteX63" fmla="*/ 1157320 w 3426685"/>
              <a:gd name="connsiteY63" fmla="*/ 485209 h 6147521"/>
              <a:gd name="connsiteX64" fmla="*/ 1264831 w 3426685"/>
              <a:gd name="connsiteY64" fmla="*/ 192000 h 6147521"/>
              <a:gd name="connsiteX65" fmla="*/ 1455109 w 3426685"/>
              <a:gd name="connsiteY65" fmla="*/ 77300 h 6147521"/>
              <a:gd name="connsiteX66" fmla="*/ 1619468 w 3426685"/>
              <a:gd name="connsiteY66" fmla="*/ 35441 h 6147521"/>
              <a:gd name="connsiteX67" fmla="*/ 1712547 w 3426685"/>
              <a:gd name="connsiteY67" fmla="*/ 34883 h 6147521"/>
              <a:gd name="connsiteX68" fmla="*/ 1688232 w 3426685"/>
              <a:gd name="connsiteY68" fmla="*/ 27325 h 6147521"/>
              <a:gd name="connsiteX69" fmla="*/ 1614337 w 3426685"/>
              <a:gd name="connsiteY69" fmla="*/ 27047 h 6147521"/>
              <a:gd name="connsiteX70" fmla="*/ 1722661 w 3426685"/>
              <a:gd name="connsiteY70" fmla="*/ 4770 h 6147521"/>
              <a:gd name="connsiteX71" fmla="*/ 1837433 w 3426685"/>
              <a:gd name="connsiteY71" fmla="*/ 3050 h 6147521"/>
              <a:gd name="connsiteX0" fmla="*/ 2785137 w 3426685"/>
              <a:gd name="connsiteY0" fmla="*/ 3852386 h 6147521"/>
              <a:gd name="connsiteX1" fmla="*/ 2767014 w 3426685"/>
              <a:gd name="connsiteY1" fmla="*/ 4292828 h 6147521"/>
              <a:gd name="connsiteX2" fmla="*/ 2782820 w 3426685"/>
              <a:gd name="connsiteY2" fmla="*/ 4577538 h 6147521"/>
              <a:gd name="connsiteX3" fmla="*/ 2820110 w 3426685"/>
              <a:gd name="connsiteY3" fmla="*/ 4372086 h 6147521"/>
              <a:gd name="connsiteX4" fmla="*/ 2800021 w 3426685"/>
              <a:gd name="connsiteY4" fmla="*/ 4080916 h 6147521"/>
              <a:gd name="connsiteX5" fmla="*/ 2785137 w 3426685"/>
              <a:gd name="connsiteY5" fmla="*/ 3852386 h 6147521"/>
              <a:gd name="connsiteX6" fmla="*/ 722547 w 3426685"/>
              <a:gd name="connsiteY6" fmla="*/ 3813762 h 6147521"/>
              <a:gd name="connsiteX7" fmla="*/ 620533 w 3426685"/>
              <a:gd name="connsiteY7" fmla="*/ 4174911 h 6147521"/>
              <a:gd name="connsiteX8" fmla="*/ 612342 w 3426685"/>
              <a:gd name="connsiteY8" fmla="*/ 4373957 h 6147521"/>
              <a:gd name="connsiteX9" fmla="*/ 648463 w 3426685"/>
              <a:gd name="connsiteY9" fmla="*/ 4387951 h 6147521"/>
              <a:gd name="connsiteX10" fmla="*/ 684833 w 3426685"/>
              <a:gd name="connsiteY10" fmla="*/ 4172931 h 6147521"/>
              <a:gd name="connsiteX11" fmla="*/ 722547 w 3426685"/>
              <a:gd name="connsiteY11" fmla="*/ 3813762 h 6147521"/>
              <a:gd name="connsiteX12" fmla="*/ 1837433 w 3426685"/>
              <a:gd name="connsiteY12" fmla="*/ 3050 h 6147521"/>
              <a:gd name="connsiteX13" fmla="*/ 1973552 w 3426685"/>
              <a:gd name="connsiteY13" fmla="*/ 39441 h 6147521"/>
              <a:gd name="connsiteX14" fmla="*/ 2079103 w 3426685"/>
              <a:gd name="connsiteY14" fmla="*/ 94949 h 6147521"/>
              <a:gd name="connsiteX15" fmla="*/ 2138132 w 3426685"/>
              <a:gd name="connsiteY15" fmla="*/ 162270 h 6147521"/>
              <a:gd name="connsiteX16" fmla="*/ 2194024 w 3426685"/>
              <a:gd name="connsiteY16" fmla="*/ 251401 h 6147521"/>
              <a:gd name="connsiteX17" fmla="*/ 2282703 w 3426685"/>
              <a:gd name="connsiteY17" fmla="*/ 445335 h 6147521"/>
              <a:gd name="connsiteX18" fmla="*/ 2299270 w 3426685"/>
              <a:gd name="connsiteY18" fmla="*/ 562841 h 6147521"/>
              <a:gd name="connsiteX19" fmla="*/ 2285294 w 3426685"/>
              <a:gd name="connsiteY19" fmla="*/ 674135 h 6147521"/>
              <a:gd name="connsiteX20" fmla="*/ 2233409 w 3426685"/>
              <a:gd name="connsiteY20" fmla="*/ 982788 h 6147521"/>
              <a:gd name="connsiteX21" fmla="*/ 2175928 w 3426685"/>
              <a:gd name="connsiteY21" fmla="*/ 1071004 h 6147521"/>
              <a:gd name="connsiteX22" fmla="*/ 2154251 w 3426685"/>
              <a:gd name="connsiteY22" fmla="*/ 1264925 h 6147521"/>
              <a:gd name="connsiteX23" fmla="*/ 2097928 w 3426685"/>
              <a:gd name="connsiteY23" fmla="*/ 1444198 h 6147521"/>
              <a:gd name="connsiteX24" fmla="*/ 2062066 w 3426685"/>
              <a:gd name="connsiteY24" fmla="*/ 1546404 h 6147521"/>
              <a:gd name="connsiteX25" fmla="*/ 2061803 w 3426685"/>
              <a:gd name="connsiteY25" fmla="*/ 1564917 h 6147521"/>
              <a:gd name="connsiteX26" fmla="*/ 2178238 w 3426685"/>
              <a:gd name="connsiteY26" fmla="*/ 1692011 h 6147521"/>
              <a:gd name="connsiteX27" fmla="*/ 2498118 w 3426685"/>
              <a:gd name="connsiteY27" fmla="*/ 1834401 h 6147521"/>
              <a:gd name="connsiteX28" fmla="*/ 3028624 w 3426685"/>
              <a:gd name="connsiteY28" fmla="*/ 1996926 h 6147521"/>
              <a:gd name="connsiteX29" fmla="*/ 3135640 w 3426685"/>
              <a:gd name="connsiteY29" fmla="*/ 2193376 h 6147521"/>
              <a:gd name="connsiteX30" fmla="*/ 3256026 w 3426685"/>
              <a:gd name="connsiteY30" fmla="*/ 2723512 h 6147521"/>
              <a:gd name="connsiteX31" fmla="*/ 3423410 w 3426685"/>
              <a:gd name="connsiteY31" fmla="*/ 4205565 h 6147521"/>
              <a:gd name="connsiteX32" fmla="*/ 3373845 w 3426685"/>
              <a:gd name="connsiteY32" fmla="*/ 4929138 h 6147521"/>
              <a:gd name="connsiteX33" fmla="*/ 3284052 w 3426685"/>
              <a:gd name="connsiteY33" fmla="*/ 5439158 h 6147521"/>
              <a:gd name="connsiteX34" fmla="*/ 3204616 w 3426685"/>
              <a:gd name="connsiteY34" fmla="*/ 5474535 h 6147521"/>
              <a:gd name="connsiteX35" fmla="*/ 3116716 w 3426685"/>
              <a:gd name="connsiteY35" fmla="*/ 5492647 h 6147521"/>
              <a:gd name="connsiteX36" fmla="*/ 2839983 w 3426685"/>
              <a:gd name="connsiteY36" fmla="*/ 5834446 h 6147521"/>
              <a:gd name="connsiteX37" fmla="*/ 2819820 w 3426685"/>
              <a:gd name="connsiteY37" fmla="*/ 6020672 h 6147521"/>
              <a:gd name="connsiteX38" fmla="*/ 2799734 w 3426685"/>
              <a:gd name="connsiteY38" fmla="*/ 6147508 h 6147521"/>
              <a:gd name="connsiteX39" fmla="*/ 2799732 w 3426685"/>
              <a:gd name="connsiteY39" fmla="*/ 6147521 h 6147521"/>
              <a:gd name="connsiteX40" fmla="*/ 526736 w 3426685"/>
              <a:gd name="connsiteY40" fmla="*/ 6147521 h 6147521"/>
              <a:gd name="connsiteX41" fmla="*/ 525017 w 3426685"/>
              <a:gd name="connsiteY41" fmla="*/ 6102588 h 6147521"/>
              <a:gd name="connsiteX42" fmla="*/ 517305 w 3426685"/>
              <a:gd name="connsiteY42" fmla="*/ 5721335 h 6147521"/>
              <a:gd name="connsiteX43" fmla="*/ 430591 w 3426685"/>
              <a:gd name="connsiteY43" fmla="*/ 5669596 h 6147521"/>
              <a:gd name="connsiteX44" fmla="*/ 526482 w 3426685"/>
              <a:gd name="connsiteY44" fmla="*/ 5064181 h 6147521"/>
              <a:gd name="connsiteX45" fmla="*/ 466189 w 3426685"/>
              <a:gd name="connsiteY45" fmla="*/ 5014666 h 6147521"/>
              <a:gd name="connsiteX46" fmla="*/ 411224 w 3426685"/>
              <a:gd name="connsiteY46" fmla="*/ 4913988 h 6147521"/>
              <a:gd name="connsiteX47" fmla="*/ 278064 w 3426685"/>
              <a:gd name="connsiteY47" fmla="*/ 4910606 h 6147521"/>
              <a:gd name="connsiteX48" fmla="*/ 194572 w 3426685"/>
              <a:gd name="connsiteY48" fmla="*/ 4784085 h 6147521"/>
              <a:gd name="connsiteX49" fmla="*/ 3395 w 3426685"/>
              <a:gd name="connsiteY49" fmla="*/ 4123514 h 6147521"/>
              <a:gd name="connsiteX50" fmla="*/ 139114 w 3426685"/>
              <a:gd name="connsiteY50" fmla="*/ 3453983 h 6147521"/>
              <a:gd name="connsiteX51" fmla="*/ 208992 w 3426685"/>
              <a:gd name="connsiteY51" fmla="*/ 2520576 h 6147521"/>
              <a:gd name="connsiteX52" fmla="*/ 315067 w 3426685"/>
              <a:gd name="connsiteY52" fmla="*/ 2118404 h 6147521"/>
              <a:gd name="connsiteX53" fmla="*/ 656235 w 3426685"/>
              <a:gd name="connsiteY53" fmla="*/ 1952343 h 6147521"/>
              <a:gd name="connsiteX54" fmla="*/ 1183686 w 3426685"/>
              <a:gd name="connsiteY54" fmla="*/ 1743034 h 6147521"/>
              <a:gd name="connsiteX55" fmla="*/ 1337267 w 3426685"/>
              <a:gd name="connsiteY55" fmla="*/ 1615445 h 6147521"/>
              <a:gd name="connsiteX56" fmla="*/ 1320550 w 3426685"/>
              <a:gd name="connsiteY56" fmla="*/ 1226263 h 6147521"/>
              <a:gd name="connsiteX57" fmla="*/ 1186039 w 3426685"/>
              <a:gd name="connsiteY57" fmla="*/ 1119146 h 6147521"/>
              <a:gd name="connsiteX58" fmla="*/ 1163562 w 3426685"/>
              <a:gd name="connsiteY58" fmla="*/ 1058953 h 6147521"/>
              <a:gd name="connsiteX59" fmla="*/ 1155699 w 3426685"/>
              <a:gd name="connsiteY59" fmla="*/ 1045479 h 6147521"/>
              <a:gd name="connsiteX60" fmla="*/ 1118428 w 3426685"/>
              <a:gd name="connsiteY60" fmla="*/ 913409 h 6147521"/>
              <a:gd name="connsiteX61" fmla="*/ 1146432 w 3426685"/>
              <a:gd name="connsiteY61" fmla="*/ 838927 h 6147521"/>
              <a:gd name="connsiteX62" fmla="*/ 1187679 w 3426685"/>
              <a:gd name="connsiteY62" fmla="*/ 824353 h 6147521"/>
              <a:gd name="connsiteX63" fmla="*/ 1157320 w 3426685"/>
              <a:gd name="connsiteY63" fmla="*/ 485209 h 6147521"/>
              <a:gd name="connsiteX64" fmla="*/ 1264831 w 3426685"/>
              <a:gd name="connsiteY64" fmla="*/ 192000 h 6147521"/>
              <a:gd name="connsiteX65" fmla="*/ 1455109 w 3426685"/>
              <a:gd name="connsiteY65" fmla="*/ 77300 h 6147521"/>
              <a:gd name="connsiteX66" fmla="*/ 1619468 w 3426685"/>
              <a:gd name="connsiteY66" fmla="*/ 35441 h 6147521"/>
              <a:gd name="connsiteX67" fmla="*/ 1712547 w 3426685"/>
              <a:gd name="connsiteY67" fmla="*/ 34883 h 6147521"/>
              <a:gd name="connsiteX68" fmla="*/ 1614337 w 3426685"/>
              <a:gd name="connsiteY68" fmla="*/ 27047 h 6147521"/>
              <a:gd name="connsiteX69" fmla="*/ 1722661 w 3426685"/>
              <a:gd name="connsiteY69" fmla="*/ 4770 h 6147521"/>
              <a:gd name="connsiteX70" fmla="*/ 1837433 w 3426685"/>
              <a:gd name="connsiteY70" fmla="*/ 3050 h 6147521"/>
              <a:gd name="connsiteX0" fmla="*/ 2785137 w 3426685"/>
              <a:gd name="connsiteY0" fmla="*/ 3852386 h 6147521"/>
              <a:gd name="connsiteX1" fmla="*/ 2767014 w 3426685"/>
              <a:gd name="connsiteY1" fmla="*/ 4292828 h 6147521"/>
              <a:gd name="connsiteX2" fmla="*/ 2782820 w 3426685"/>
              <a:gd name="connsiteY2" fmla="*/ 4577538 h 6147521"/>
              <a:gd name="connsiteX3" fmla="*/ 2820110 w 3426685"/>
              <a:gd name="connsiteY3" fmla="*/ 4372086 h 6147521"/>
              <a:gd name="connsiteX4" fmla="*/ 2800021 w 3426685"/>
              <a:gd name="connsiteY4" fmla="*/ 4080916 h 6147521"/>
              <a:gd name="connsiteX5" fmla="*/ 2785137 w 3426685"/>
              <a:gd name="connsiteY5" fmla="*/ 3852386 h 6147521"/>
              <a:gd name="connsiteX6" fmla="*/ 722547 w 3426685"/>
              <a:gd name="connsiteY6" fmla="*/ 3813762 h 6147521"/>
              <a:gd name="connsiteX7" fmla="*/ 620533 w 3426685"/>
              <a:gd name="connsiteY7" fmla="*/ 4174911 h 6147521"/>
              <a:gd name="connsiteX8" fmla="*/ 612342 w 3426685"/>
              <a:gd name="connsiteY8" fmla="*/ 4373957 h 6147521"/>
              <a:gd name="connsiteX9" fmla="*/ 648463 w 3426685"/>
              <a:gd name="connsiteY9" fmla="*/ 4387951 h 6147521"/>
              <a:gd name="connsiteX10" fmla="*/ 684833 w 3426685"/>
              <a:gd name="connsiteY10" fmla="*/ 4172931 h 6147521"/>
              <a:gd name="connsiteX11" fmla="*/ 722547 w 3426685"/>
              <a:gd name="connsiteY11" fmla="*/ 3813762 h 6147521"/>
              <a:gd name="connsiteX12" fmla="*/ 1837433 w 3426685"/>
              <a:gd name="connsiteY12" fmla="*/ 3050 h 6147521"/>
              <a:gd name="connsiteX13" fmla="*/ 1973552 w 3426685"/>
              <a:gd name="connsiteY13" fmla="*/ 39441 h 6147521"/>
              <a:gd name="connsiteX14" fmla="*/ 2079103 w 3426685"/>
              <a:gd name="connsiteY14" fmla="*/ 94949 h 6147521"/>
              <a:gd name="connsiteX15" fmla="*/ 2138132 w 3426685"/>
              <a:gd name="connsiteY15" fmla="*/ 162270 h 6147521"/>
              <a:gd name="connsiteX16" fmla="*/ 2194024 w 3426685"/>
              <a:gd name="connsiteY16" fmla="*/ 251401 h 6147521"/>
              <a:gd name="connsiteX17" fmla="*/ 2282703 w 3426685"/>
              <a:gd name="connsiteY17" fmla="*/ 445335 h 6147521"/>
              <a:gd name="connsiteX18" fmla="*/ 2299270 w 3426685"/>
              <a:gd name="connsiteY18" fmla="*/ 562841 h 6147521"/>
              <a:gd name="connsiteX19" fmla="*/ 2285294 w 3426685"/>
              <a:gd name="connsiteY19" fmla="*/ 674135 h 6147521"/>
              <a:gd name="connsiteX20" fmla="*/ 2233409 w 3426685"/>
              <a:gd name="connsiteY20" fmla="*/ 982788 h 6147521"/>
              <a:gd name="connsiteX21" fmla="*/ 2175928 w 3426685"/>
              <a:gd name="connsiteY21" fmla="*/ 1071004 h 6147521"/>
              <a:gd name="connsiteX22" fmla="*/ 2154251 w 3426685"/>
              <a:gd name="connsiteY22" fmla="*/ 1264925 h 6147521"/>
              <a:gd name="connsiteX23" fmla="*/ 2097928 w 3426685"/>
              <a:gd name="connsiteY23" fmla="*/ 1444198 h 6147521"/>
              <a:gd name="connsiteX24" fmla="*/ 2062066 w 3426685"/>
              <a:gd name="connsiteY24" fmla="*/ 1546404 h 6147521"/>
              <a:gd name="connsiteX25" fmla="*/ 2061803 w 3426685"/>
              <a:gd name="connsiteY25" fmla="*/ 1564917 h 6147521"/>
              <a:gd name="connsiteX26" fmla="*/ 2178238 w 3426685"/>
              <a:gd name="connsiteY26" fmla="*/ 1692011 h 6147521"/>
              <a:gd name="connsiteX27" fmla="*/ 2498118 w 3426685"/>
              <a:gd name="connsiteY27" fmla="*/ 1834401 h 6147521"/>
              <a:gd name="connsiteX28" fmla="*/ 3028624 w 3426685"/>
              <a:gd name="connsiteY28" fmla="*/ 1996926 h 6147521"/>
              <a:gd name="connsiteX29" fmla="*/ 3135640 w 3426685"/>
              <a:gd name="connsiteY29" fmla="*/ 2193376 h 6147521"/>
              <a:gd name="connsiteX30" fmla="*/ 3256026 w 3426685"/>
              <a:gd name="connsiteY30" fmla="*/ 2723512 h 6147521"/>
              <a:gd name="connsiteX31" fmla="*/ 3423410 w 3426685"/>
              <a:gd name="connsiteY31" fmla="*/ 4205565 h 6147521"/>
              <a:gd name="connsiteX32" fmla="*/ 3373845 w 3426685"/>
              <a:gd name="connsiteY32" fmla="*/ 4929138 h 6147521"/>
              <a:gd name="connsiteX33" fmla="*/ 3284052 w 3426685"/>
              <a:gd name="connsiteY33" fmla="*/ 5439158 h 6147521"/>
              <a:gd name="connsiteX34" fmla="*/ 3204616 w 3426685"/>
              <a:gd name="connsiteY34" fmla="*/ 5474535 h 6147521"/>
              <a:gd name="connsiteX35" fmla="*/ 3116716 w 3426685"/>
              <a:gd name="connsiteY35" fmla="*/ 5492647 h 6147521"/>
              <a:gd name="connsiteX36" fmla="*/ 2839983 w 3426685"/>
              <a:gd name="connsiteY36" fmla="*/ 5834446 h 6147521"/>
              <a:gd name="connsiteX37" fmla="*/ 2819820 w 3426685"/>
              <a:gd name="connsiteY37" fmla="*/ 6020672 h 6147521"/>
              <a:gd name="connsiteX38" fmla="*/ 2799734 w 3426685"/>
              <a:gd name="connsiteY38" fmla="*/ 6147508 h 6147521"/>
              <a:gd name="connsiteX39" fmla="*/ 2799732 w 3426685"/>
              <a:gd name="connsiteY39" fmla="*/ 6147521 h 6147521"/>
              <a:gd name="connsiteX40" fmla="*/ 526736 w 3426685"/>
              <a:gd name="connsiteY40" fmla="*/ 6147521 h 6147521"/>
              <a:gd name="connsiteX41" fmla="*/ 525017 w 3426685"/>
              <a:gd name="connsiteY41" fmla="*/ 6102588 h 6147521"/>
              <a:gd name="connsiteX42" fmla="*/ 517305 w 3426685"/>
              <a:gd name="connsiteY42" fmla="*/ 5721335 h 6147521"/>
              <a:gd name="connsiteX43" fmla="*/ 430591 w 3426685"/>
              <a:gd name="connsiteY43" fmla="*/ 5669596 h 6147521"/>
              <a:gd name="connsiteX44" fmla="*/ 526482 w 3426685"/>
              <a:gd name="connsiteY44" fmla="*/ 5064181 h 6147521"/>
              <a:gd name="connsiteX45" fmla="*/ 466189 w 3426685"/>
              <a:gd name="connsiteY45" fmla="*/ 5014666 h 6147521"/>
              <a:gd name="connsiteX46" fmla="*/ 411224 w 3426685"/>
              <a:gd name="connsiteY46" fmla="*/ 4913988 h 6147521"/>
              <a:gd name="connsiteX47" fmla="*/ 278064 w 3426685"/>
              <a:gd name="connsiteY47" fmla="*/ 4910606 h 6147521"/>
              <a:gd name="connsiteX48" fmla="*/ 194572 w 3426685"/>
              <a:gd name="connsiteY48" fmla="*/ 4784085 h 6147521"/>
              <a:gd name="connsiteX49" fmla="*/ 3395 w 3426685"/>
              <a:gd name="connsiteY49" fmla="*/ 4123514 h 6147521"/>
              <a:gd name="connsiteX50" fmla="*/ 139114 w 3426685"/>
              <a:gd name="connsiteY50" fmla="*/ 3453983 h 6147521"/>
              <a:gd name="connsiteX51" fmla="*/ 208992 w 3426685"/>
              <a:gd name="connsiteY51" fmla="*/ 2520576 h 6147521"/>
              <a:gd name="connsiteX52" fmla="*/ 315067 w 3426685"/>
              <a:gd name="connsiteY52" fmla="*/ 2118404 h 6147521"/>
              <a:gd name="connsiteX53" fmla="*/ 656235 w 3426685"/>
              <a:gd name="connsiteY53" fmla="*/ 1952343 h 6147521"/>
              <a:gd name="connsiteX54" fmla="*/ 1183686 w 3426685"/>
              <a:gd name="connsiteY54" fmla="*/ 1743034 h 6147521"/>
              <a:gd name="connsiteX55" fmla="*/ 1337267 w 3426685"/>
              <a:gd name="connsiteY55" fmla="*/ 1615445 h 6147521"/>
              <a:gd name="connsiteX56" fmla="*/ 1320550 w 3426685"/>
              <a:gd name="connsiteY56" fmla="*/ 1226263 h 6147521"/>
              <a:gd name="connsiteX57" fmla="*/ 1186039 w 3426685"/>
              <a:gd name="connsiteY57" fmla="*/ 1119146 h 6147521"/>
              <a:gd name="connsiteX58" fmla="*/ 1163562 w 3426685"/>
              <a:gd name="connsiteY58" fmla="*/ 1058953 h 6147521"/>
              <a:gd name="connsiteX59" fmla="*/ 1155699 w 3426685"/>
              <a:gd name="connsiteY59" fmla="*/ 1045479 h 6147521"/>
              <a:gd name="connsiteX60" fmla="*/ 1118428 w 3426685"/>
              <a:gd name="connsiteY60" fmla="*/ 913409 h 6147521"/>
              <a:gd name="connsiteX61" fmla="*/ 1146432 w 3426685"/>
              <a:gd name="connsiteY61" fmla="*/ 838927 h 6147521"/>
              <a:gd name="connsiteX62" fmla="*/ 1187679 w 3426685"/>
              <a:gd name="connsiteY62" fmla="*/ 824353 h 6147521"/>
              <a:gd name="connsiteX63" fmla="*/ 1157320 w 3426685"/>
              <a:gd name="connsiteY63" fmla="*/ 485209 h 6147521"/>
              <a:gd name="connsiteX64" fmla="*/ 1264831 w 3426685"/>
              <a:gd name="connsiteY64" fmla="*/ 192000 h 6147521"/>
              <a:gd name="connsiteX65" fmla="*/ 1455109 w 3426685"/>
              <a:gd name="connsiteY65" fmla="*/ 77300 h 6147521"/>
              <a:gd name="connsiteX66" fmla="*/ 1619468 w 3426685"/>
              <a:gd name="connsiteY66" fmla="*/ 35441 h 6147521"/>
              <a:gd name="connsiteX67" fmla="*/ 1614337 w 3426685"/>
              <a:gd name="connsiteY67" fmla="*/ 27047 h 6147521"/>
              <a:gd name="connsiteX68" fmla="*/ 1722661 w 3426685"/>
              <a:gd name="connsiteY68" fmla="*/ 4770 h 6147521"/>
              <a:gd name="connsiteX69" fmla="*/ 1837433 w 3426685"/>
              <a:gd name="connsiteY69" fmla="*/ 3050 h 6147521"/>
              <a:gd name="connsiteX0" fmla="*/ 2785137 w 3426685"/>
              <a:gd name="connsiteY0" fmla="*/ 3852386 h 6147521"/>
              <a:gd name="connsiteX1" fmla="*/ 2767014 w 3426685"/>
              <a:gd name="connsiteY1" fmla="*/ 4292828 h 6147521"/>
              <a:gd name="connsiteX2" fmla="*/ 2782820 w 3426685"/>
              <a:gd name="connsiteY2" fmla="*/ 4577538 h 6147521"/>
              <a:gd name="connsiteX3" fmla="*/ 2820110 w 3426685"/>
              <a:gd name="connsiteY3" fmla="*/ 4372086 h 6147521"/>
              <a:gd name="connsiteX4" fmla="*/ 2800021 w 3426685"/>
              <a:gd name="connsiteY4" fmla="*/ 4080916 h 6147521"/>
              <a:gd name="connsiteX5" fmla="*/ 2785137 w 3426685"/>
              <a:gd name="connsiteY5" fmla="*/ 3852386 h 6147521"/>
              <a:gd name="connsiteX6" fmla="*/ 722547 w 3426685"/>
              <a:gd name="connsiteY6" fmla="*/ 3813762 h 6147521"/>
              <a:gd name="connsiteX7" fmla="*/ 620533 w 3426685"/>
              <a:gd name="connsiteY7" fmla="*/ 4174911 h 6147521"/>
              <a:gd name="connsiteX8" fmla="*/ 612342 w 3426685"/>
              <a:gd name="connsiteY8" fmla="*/ 4373957 h 6147521"/>
              <a:gd name="connsiteX9" fmla="*/ 648463 w 3426685"/>
              <a:gd name="connsiteY9" fmla="*/ 4387951 h 6147521"/>
              <a:gd name="connsiteX10" fmla="*/ 684833 w 3426685"/>
              <a:gd name="connsiteY10" fmla="*/ 4172931 h 6147521"/>
              <a:gd name="connsiteX11" fmla="*/ 722547 w 3426685"/>
              <a:gd name="connsiteY11" fmla="*/ 3813762 h 6147521"/>
              <a:gd name="connsiteX12" fmla="*/ 1837433 w 3426685"/>
              <a:gd name="connsiteY12" fmla="*/ 3050 h 6147521"/>
              <a:gd name="connsiteX13" fmla="*/ 1973552 w 3426685"/>
              <a:gd name="connsiteY13" fmla="*/ 39441 h 6147521"/>
              <a:gd name="connsiteX14" fmla="*/ 2079103 w 3426685"/>
              <a:gd name="connsiteY14" fmla="*/ 94949 h 6147521"/>
              <a:gd name="connsiteX15" fmla="*/ 2138132 w 3426685"/>
              <a:gd name="connsiteY15" fmla="*/ 162270 h 6147521"/>
              <a:gd name="connsiteX16" fmla="*/ 2194024 w 3426685"/>
              <a:gd name="connsiteY16" fmla="*/ 251401 h 6147521"/>
              <a:gd name="connsiteX17" fmla="*/ 2282703 w 3426685"/>
              <a:gd name="connsiteY17" fmla="*/ 445335 h 6147521"/>
              <a:gd name="connsiteX18" fmla="*/ 2299270 w 3426685"/>
              <a:gd name="connsiteY18" fmla="*/ 562841 h 6147521"/>
              <a:gd name="connsiteX19" fmla="*/ 2285294 w 3426685"/>
              <a:gd name="connsiteY19" fmla="*/ 674135 h 6147521"/>
              <a:gd name="connsiteX20" fmla="*/ 2233409 w 3426685"/>
              <a:gd name="connsiteY20" fmla="*/ 982788 h 6147521"/>
              <a:gd name="connsiteX21" fmla="*/ 2175928 w 3426685"/>
              <a:gd name="connsiteY21" fmla="*/ 1071004 h 6147521"/>
              <a:gd name="connsiteX22" fmla="*/ 2154251 w 3426685"/>
              <a:gd name="connsiteY22" fmla="*/ 1264925 h 6147521"/>
              <a:gd name="connsiteX23" fmla="*/ 2097928 w 3426685"/>
              <a:gd name="connsiteY23" fmla="*/ 1444198 h 6147521"/>
              <a:gd name="connsiteX24" fmla="*/ 2062066 w 3426685"/>
              <a:gd name="connsiteY24" fmla="*/ 1546404 h 6147521"/>
              <a:gd name="connsiteX25" fmla="*/ 2061803 w 3426685"/>
              <a:gd name="connsiteY25" fmla="*/ 1564917 h 6147521"/>
              <a:gd name="connsiteX26" fmla="*/ 2178238 w 3426685"/>
              <a:gd name="connsiteY26" fmla="*/ 1692011 h 6147521"/>
              <a:gd name="connsiteX27" fmla="*/ 2498118 w 3426685"/>
              <a:gd name="connsiteY27" fmla="*/ 1834401 h 6147521"/>
              <a:gd name="connsiteX28" fmla="*/ 3028624 w 3426685"/>
              <a:gd name="connsiteY28" fmla="*/ 1996926 h 6147521"/>
              <a:gd name="connsiteX29" fmla="*/ 3135640 w 3426685"/>
              <a:gd name="connsiteY29" fmla="*/ 2193376 h 6147521"/>
              <a:gd name="connsiteX30" fmla="*/ 3256026 w 3426685"/>
              <a:gd name="connsiteY30" fmla="*/ 2723512 h 6147521"/>
              <a:gd name="connsiteX31" fmla="*/ 3423410 w 3426685"/>
              <a:gd name="connsiteY31" fmla="*/ 4205565 h 6147521"/>
              <a:gd name="connsiteX32" fmla="*/ 3373845 w 3426685"/>
              <a:gd name="connsiteY32" fmla="*/ 4929138 h 6147521"/>
              <a:gd name="connsiteX33" fmla="*/ 3284052 w 3426685"/>
              <a:gd name="connsiteY33" fmla="*/ 5439158 h 6147521"/>
              <a:gd name="connsiteX34" fmla="*/ 3204616 w 3426685"/>
              <a:gd name="connsiteY34" fmla="*/ 5474535 h 6147521"/>
              <a:gd name="connsiteX35" fmla="*/ 3116716 w 3426685"/>
              <a:gd name="connsiteY35" fmla="*/ 5492647 h 6147521"/>
              <a:gd name="connsiteX36" fmla="*/ 2839983 w 3426685"/>
              <a:gd name="connsiteY36" fmla="*/ 5834446 h 6147521"/>
              <a:gd name="connsiteX37" fmla="*/ 2819820 w 3426685"/>
              <a:gd name="connsiteY37" fmla="*/ 6020672 h 6147521"/>
              <a:gd name="connsiteX38" fmla="*/ 2799734 w 3426685"/>
              <a:gd name="connsiteY38" fmla="*/ 6147508 h 6147521"/>
              <a:gd name="connsiteX39" fmla="*/ 2799732 w 3426685"/>
              <a:gd name="connsiteY39" fmla="*/ 6147521 h 6147521"/>
              <a:gd name="connsiteX40" fmla="*/ 526736 w 3426685"/>
              <a:gd name="connsiteY40" fmla="*/ 6147521 h 6147521"/>
              <a:gd name="connsiteX41" fmla="*/ 525017 w 3426685"/>
              <a:gd name="connsiteY41" fmla="*/ 6102588 h 6147521"/>
              <a:gd name="connsiteX42" fmla="*/ 517305 w 3426685"/>
              <a:gd name="connsiteY42" fmla="*/ 5721335 h 6147521"/>
              <a:gd name="connsiteX43" fmla="*/ 430591 w 3426685"/>
              <a:gd name="connsiteY43" fmla="*/ 5669596 h 6147521"/>
              <a:gd name="connsiteX44" fmla="*/ 526482 w 3426685"/>
              <a:gd name="connsiteY44" fmla="*/ 5064181 h 6147521"/>
              <a:gd name="connsiteX45" fmla="*/ 466189 w 3426685"/>
              <a:gd name="connsiteY45" fmla="*/ 5014666 h 6147521"/>
              <a:gd name="connsiteX46" fmla="*/ 411224 w 3426685"/>
              <a:gd name="connsiteY46" fmla="*/ 4913988 h 6147521"/>
              <a:gd name="connsiteX47" fmla="*/ 278064 w 3426685"/>
              <a:gd name="connsiteY47" fmla="*/ 4910606 h 6147521"/>
              <a:gd name="connsiteX48" fmla="*/ 194572 w 3426685"/>
              <a:gd name="connsiteY48" fmla="*/ 4784085 h 6147521"/>
              <a:gd name="connsiteX49" fmla="*/ 3395 w 3426685"/>
              <a:gd name="connsiteY49" fmla="*/ 4123514 h 6147521"/>
              <a:gd name="connsiteX50" fmla="*/ 139114 w 3426685"/>
              <a:gd name="connsiteY50" fmla="*/ 3453983 h 6147521"/>
              <a:gd name="connsiteX51" fmla="*/ 208992 w 3426685"/>
              <a:gd name="connsiteY51" fmla="*/ 2520576 h 6147521"/>
              <a:gd name="connsiteX52" fmla="*/ 315067 w 3426685"/>
              <a:gd name="connsiteY52" fmla="*/ 2118404 h 6147521"/>
              <a:gd name="connsiteX53" fmla="*/ 656235 w 3426685"/>
              <a:gd name="connsiteY53" fmla="*/ 1952343 h 6147521"/>
              <a:gd name="connsiteX54" fmla="*/ 1183686 w 3426685"/>
              <a:gd name="connsiteY54" fmla="*/ 1743034 h 6147521"/>
              <a:gd name="connsiteX55" fmla="*/ 1337267 w 3426685"/>
              <a:gd name="connsiteY55" fmla="*/ 1615445 h 6147521"/>
              <a:gd name="connsiteX56" fmla="*/ 1320550 w 3426685"/>
              <a:gd name="connsiteY56" fmla="*/ 1226263 h 6147521"/>
              <a:gd name="connsiteX57" fmla="*/ 1186039 w 3426685"/>
              <a:gd name="connsiteY57" fmla="*/ 1119146 h 6147521"/>
              <a:gd name="connsiteX58" fmla="*/ 1163562 w 3426685"/>
              <a:gd name="connsiteY58" fmla="*/ 1058953 h 6147521"/>
              <a:gd name="connsiteX59" fmla="*/ 1155699 w 3426685"/>
              <a:gd name="connsiteY59" fmla="*/ 1045479 h 6147521"/>
              <a:gd name="connsiteX60" fmla="*/ 1118428 w 3426685"/>
              <a:gd name="connsiteY60" fmla="*/ 913409 h 6147521"/>
              <a:gd name="connsiteX61" fmla="*/ 1146432 w 3426685"/>
              <a:gd name="connsiteY61" fmla="*/ 838927 h 6147521"/>
              <a:gd name="connsiteX62" fmla="*/ 1187679 w 3426685"/>
              <a:gd name="connsiteY62" fmla="*/ 824353 h 6147521"/>
              <a:gd name="connsiteX63" fmla="*/ 1157320 w 3426685"/>
              <a:gd name="connsiteY63" fmla="*/ 485209 h 6147521"/>
              <a:gd name="connsiteX64" fmla="*/ 1264831 w 3426685"/>
              <a:gd name="connsiteY64" fmla="*/ 192000 h 6147521"/>
              <a:gd name="connsiteX65" fmla="*/ 1455109 w 3426685"/>
              <a:gd name="connsiteY65" fmla="*/ 77300 h 6147521"/>
              <a:gd name="connsiteX66" fmla="*/ 1619468 w 3426685"/>
              <a:gd name="connsiteY66" fmla="*/ 35441 h 6147521"/>
              <a:gd name="connsiteX67" fmla="*/ 1653323 w 3426685"/>
              <a:gd name="connsiteY67" fmla="*/ 9326 h 6147521"/>
              <a:gd name="connsiteX68" fmla="*/ 1722661 w 3426685"/>
              <a:gd name="connsiteY68" fmla="*/ 4770 h 6147521"/>
              <a:gd name="connsiteX69" fmla="*/ 1837433 w 3426685"/>
              <a:gd name="connsiteY69" fmla="*/ 3050 h 6147521"/>
              <a:gd name="connsiteX0" fmla="*/ 2785137 w 3426685"/>
              <a:gd name="connsiteY0" fmla="*/ 3852386 h 6147521"/>
              <a:gd name="connsiteX1" fmla="*/ 2767014 w 3426685"/>
              <a:gd name="connsiteY1" fmla="*/ 4292828 h 6147521"/>
              <a:gd name="connsiteX2" fmla="*/ 2782820 w 3426685"/>
              <a:gd name="connsiteY2" fmla="*/ 4577538 h 6147521"/>
              <a:gd name="connsiteX3" fmla="*/ 2820110 w 3426685"/>
              <a:gd name="connsiteY3" fmla="*/ 4372086 h 6147521"/>
              <a:gd name="connsiteX4" fmla="*/ 2800021 w 3426685"/>
              <a:gd name="connsiteY4" fmla="*/ 4080916 h 6147521"/>
              <a:gd name="connsiteX5" fmla="*/ 2785137 w 3426685"/>
              <a:gd name="connsiteY5" fmla="*/ 3852386 h 6147521"/>
              <a:gd name="connsiteX6" fmla="*/ 722547 w 3426685"/>
              <a:gd name="connsiteY6" fmla="*/ 3813762 h 6147521"/>
              <a:gd name="connsiteX7" fmla="*/ 620533 w 3426685"/>
              <a:gd name="connsiteY7" fmla="*/ 4174911 h 6147521"/>
              <a:gd name="connsiteX8" fmla="*/ 612342 w 3426685"/>
              <a:gd name="connsiteY8" fmla="*/ 4373957 h 6147521"/>
              <a:gd name="connsiteX9" fmla="*/ 648463 w 3426685"/>
              <a:gd name="connsiteY9" fmla="*/ 4387951 h 6147521"/>
              <a:gd name="connsiteX10" fmla="*/ 684833 w 3426685"/>
              <a:gd name="connsiteY10" fmla="*/ 4172931 h 6147521"/>
              <a:gd name="connsiteX11" fmla="*/ 722547 w 3426685"/>
              <a:gd name="connsiteY11" fmla="*/ 3813762 h 6147521"/>
              <a:gd name="connsiteX12" fmla="*/ 1837433 w 3426685"/>
              <a:gd name="connsiteY12" fmla="*/ 3050 h 6147521"/>
              <a:gd name="connsiteX13" fmla="*/ 1973552 w 3426685"/>
              <a:gd name="connsiteY13" fmla="*/ 39441 h 6147521"/>
              <a:gd name="connsiteX14" fmla="*/ 2079103 w 3426685"/>
              <a:gd name="connsiteY14" fmla="*/ 94949 h 6147521"/>
              <a:gd name="connsiteX15" fmla="*/ 2138132 w 3426685"/>
              <a:gd name="connsiteY15" fmla="*/ 162270 h 6147521"/>
              <a:gd name="connsiteX16" fmla="*/ 2194024 w 3426685"/>
              <a:gd name="connsiteY16" fmla="*/ 251401 h 6147521"/>
              <a:gd name="connsiteX17" fmla="*/ 2282703 w 3426685"/>
              <a:gd name="connsiteY17" fmla="*/ 445335 h 6147521"/>
              <a:gd name="connsiteX18" fmla="*/ 2299270 w 3426685"/>
              <a:gd name="connsiteY18" fmla="*/ 562841 h 6147521"/>
              <a:gd name="connsiteX19" fmla="*/ 2285294 w 3426685"/>
              <a:gd name="connsiteY19" fmla="*/ 674135 h 6147521"/>
              <a:gd name="connsiteX20" fmla="*/ 2233409 w 3426685"/>
              <a:gd name="connsiteY20" fmla="*/ 982788 h 6147521"/>
              <a:gd name="connsiteX21" fmla="*/ 2175928 w 3426685"/>
              <a:gd name="connsiteY21" fmla="*/ 1071004 h 6147521"/>
              <a:gd name="connsiteX22" fmla="*/ 2154251 w 3426685"/>
              <a:gd name="connsiteY22" fmla="*/ 1264925 h 6147521"/>
              <a:gd name="connsiteX23" fmla="*/ 2097928 w 3426685"/>
              <a:gd name="connsiteY23" fmla="*/ 1444198 h 6147521"/>
              <a:gd name="connsiteX24" fmla="*/ 2062066 w 3426685"/>
              <a:gd name="connsiteY24" fmla="*/ 1546404 h 6147521"/>
              <a:gd name="connsiteX25" fmla="*/ 2061803 w 3426685"/>
              <a:gd name="connsiteY25" fmla="*/ 1564917 h 6147521"/>
              <a:gd name="connsiteX26" fmla="*/ 2178238 w 3426685"/>
              <a:gd name="connsiteY26" fmla="*/ 1692011 h 6147521"/>
              <a:gd name="connsiteX27" fmla="*/ 2498118 w 3426685"/>
              <a:gd name="connsiteY27" fmla="*/ 1834401 h 6147521"/>
              <a:gd name="connsiteX28" fmla="*/ 3028624 w 3426685"/>
              <a:gd name="connsiteY28" fmla="*/ 1996926 h 6147521"/>
              <a:gd name="connsiteX29" fmla="*/ 3135640 w 3426685"/>
              <a:gd name="connsiteY29" fmla="*/ 2193376 h 6147521"/>
              <a:gd name="connsiteX30" fmla="*/ 3256026 w 3426685"/>
              <a:gd name="connsiteY30" fmla="*/ 2723512 h 6147521"/>
              <a:gd name="connsiteX31" fmla="*/ 3423410 w 3426685"/>
              <a:gd name="connsiteY31" fmla="*/ 4205565 h 6147521"/>
              <a:gd name="connsiteX32" fmla="*/ 3373845 w 3426685"/>
              <a:gd name="connsiteY32" fmla="*/ 4929138 h 6147521"/>
              <a:gd name="connsiteX33" fmla="*/ 3284052 w 3426685"/>
              <a:gd name="connsiteY33" fmla="*/ 5439158 h 6147521"/>
              <a:gd name="connsiteX34" fmla="*/ 3204616 w 3426685"/>
              <a:gd name="connsiteY34" fmla="*/ 5474535 h 6147521"/>
              <a:gd name="connsiteX35" fmla="*/ 3116716 w 3426685"/>
              <a:gd name="connsiteY35" fmla="*/ 5492647 h 6147521"/>
              <a:gd name="connsiteX36" fmla="*/ 2839983 w 3426685"/>
              <a:gd name="connsiteY36" fmla="*/ 5834446 h 6147521"/>
              <a:gd name="connsiteX37" fmla="*/ 2819820 w 3426685"/>
              <a:gd name="connsiteY37" fmla="*/ 6020672 h 6147521"/>
              <a:gd name="connsiteX38" fmla="*/ 2799734 w 3426685"/>
              <a:gd name="connsiteY38" fmla="*/ 6147508 h 6147521"/>
              <a:gd name="connsiteX39" fmla="*/ 2799732 w 3426685"/>
              <a:gd name="connsiteY39" fmla="*/ 6147521 h 6147521"/>
              <a:gd name="connsiteX40" fmla="*/ 526736 w 3426685"/>
              <a:gd name="connsiteY40" fmla="*/ 6147521 h 6147521"/>
              <a:gd name="connsiteX41" fmla="*/ 525017 w 3426685"/>
              <a:gd name="connsiteY41" fmla="*/ 6102588 h 6147521"/>
              <a:gd name="connsiteX42" fmla="*/ 517305 w 3426685"/>
              <a:gd name="connsiteY42" fmla="*/ 5721335 h 6147521"/>
              <a:gd name="connsiteX43" fmla="*/ 430591 w 3426685"/>
              <a:gd name="connsiteY43" fmla="*/ 5669596 h 6147521"/>
              <a:gd name="connsiteX44" fmla="*/ 526482 w 3426685"/>
              <a:gd name="connsiteY44" fmla="*/ 5064181 h 6147521"/>
              <a:gd name="connsiteX45" fmla="*/ 466189 w 3426685"/>
              <a:gd name="connsiteY45" fmla="*/ 5014666 h 6147521"/>
              <a:gd name="connsiteX46" fmla="*/ 411224 w 3426685"/>
              <a:gd name="connsiteY46" fmla="*/ 4913988 h 6147521"/>
              <a:gd name="connsiteX47" fmla="*/ 278064 w 3426685"/>
              <a:gd name="connsiteY47" fmla="*/ 4910606 h 6147521"/>
              <a:gd name="connsiteX48" fmla="*/ 194572 w 3426685"/>
              <a:gd name="connsiteY48" fmla="*/ 4784085 h 6147521"/>
              <a:gd name="connsiteX49" fmla="*/ 3395 w 3426685"/>
              <a:gd name="connsiteY49" fmla="*/ 4123514 h 6147521"/>
              <a:gd name="connsiteX50" fmla="*/ 139114 w 3426685"/>
              <a:gd name="connsiteY50" fmla="*/ 3453983 h 6147521"/>
              <a:gd name="connsiteX51" fmla="*/ 208992 w 3426685"/>
              <a:gd name="connsiteY51" fmla="*/ 2520576 h 6147521"/>
              <a:gd name="connsiteX52" fmla="*/ 315067 w 3426685"/>
              <a:gd name="connsiteY52" fmla="*/ 2118404 h 6147521"/>
              <a:gd name="connsiteX53" fmla="*/ 656235 w 3426685"/>
              <a:gd name="connsiteY53" fmla="*/ 1952343 h 6147521"/>
              <a:gd name="connsiteX54" fmla="*/ 1183686 w 3426685"/>
              <a:gd name="connsiteY54" fmla="*/ 1743034 h 6147521"/>
              <a:gd name="connsiteX55" fmla="*/ 1337267 w 3426685"/>
              <a:gd name="connsiteY55" fmla="*/ 1615445 h 6147521"/>
              <a:gd name="connsiteX56" fmla="*/ 1320550 w 3426685"/>
              <a:gd name="connsiteY56" fmla="*/ 1226263 h 6147521"/>
              <a:gd name="connsiteX57" fmla="*/ 1186039 w 3426685"/>
              <a:gd name="connsiteY57" fmla="*/ 1119146 h 6147521"/>
              <a:gd name="connsiteX58" fmla="*/ 1163562 w 3426685"/>
              <a:gd name="connsiteY58" fmla="*/ 1058953 h 6147521"/>
              <a:gd name="connsiteX59" fmla="*/ 1155699 w 3426685"/>
              <a:gd name="connsiteY59" fmla="*/ 1045479 h 6147521"/>
              <a:gd name="connsiteX60" fmla="*/ 1118428 w 3426685"/>
              <a:gd name="connsiteY60" fmla="*/ 913409 h 6147521"/>
              <a:gd name="connsiteX61" fmla="*/ 1146432 w 3426685"/>
              <a:gd name="connsiteY61" fmla="*/ 838927 h 6147521"/>
              <a:gd name="connsiteX62" fmla="*/ 1187679 w 3426685"/>
              <a:gd name="connsiteY62" fmla="*/ 824353 h 6147521"/>
              <a:gd name="connsiteX63" fmla="*/ 1157320 w 3426685"/>
              <a:gd name="connsiteY63" fmla="*/ 485209 h 6147521"/>
              <a:gd name="connsiteX64" fmla="*/ 1264831 w 3426685"/>
              <a:gd name="connsiteY64" fmla="*/ 192000 h 6147521"/>
              <a:gd name="connsiteX65" fmla="*/ 1455109 w 3426685"/>
              <a:gd name="connsiteY65" fmla="*/ 77300 h 6147521"/>
              <a:gd name="connsiteX66" fmla="*/ 1580482 w 3426685"/>
              <a:gd name="connsiteY66" fmla="*/ 49618 h 6147521"/>
              <a:gd name="connsiteX67" fmla="*/ 1653323 w 3426685"/>
              <a:gd name="connsiteY67" fmla="*/ 9326 h 6147521"/>
              <a:gd name="connsiteX68" fmla="*/ 1722661 w 3426685"/>
              <a:gd name="connsiteY68" fmla="*/ 4770 h 6147521"/>
              <a:gd name="connsiteX69" fmla="*/ 1837433 w 3426685"/>
              <a:gd name="connsiteY69" fmla="*/ 3050 h 6147521"/>
              <a:gd name="connsiteX0" fmla="*/ 2785137 w 3426685"/>
              <a:gd name="connsiteY0" fmla="*/ 3853568 h 6148703"/>
              <a:gd name="connsiteX1" fmla="*/ 2767014 w 3426685"/>
              <a:gd name="connsiteY1" fmla="*/ 4294010 h 6148703"/>
              <a:gd name="connsiteX2" fmla="*/ 2782820 w 3426685"/>
              <a:gd name="connsiteY2" fmla="*/ 4578720 h 6148703"/>
              <a:gd name="connsiteX3" fmla="*/ 2820110 w 3426685"/>
              <a:gd name="connsiteY3" fmla="*/ 4373268 h 6148703"/>
              <a:gd name="connsiteX4" fmla="*/ 2800021 w 3426685"/>
              <a:gd name="connsiteY4" fmla="*/ 4082098 h 6148703"/>
              <a:gd name="connsiteX5" fmla="*/ 2785137 w 3426685"/>
              <a:gd name="connsiteY5" fmla="*/ 3853568 h 6148703"/>
              <a:gd name="connsiteX6" fmla="*/ 722547 w 3426685"/>
              <a:gd name="connsiteY6" fmla="*/ 3814944 h 6148703"/>
              <a:gd name="connsiteX7" fmla="*/ 620533 w 3426685"/>
              <a:gd name="connsiteY7" fmla="*/ 4176093 h 6148703"/>
              <a:gd name="connsiteX8" fmla="*/ 612342 w 3426685"/>
              <a:gd name="connsiteY8" fmla="*/ 4375139 h 6148703"/>
              <a:gd name="connsiteX9" fmla="*/ 648463 w 3426685"/>
              <a:gd name="connsiteY9" fmla="*/ 4389133 h 6148703"/>
              <a:gd name="connsiteX10" fmla="*/ 684833 w 3426685"/>
              <a:gd name="connsiteY10" fmla="*/ 4174113 h 6148703"/>
              <a:gd name="connsiteX11" fmla="*/ 722547 w 3426685"/>
              <a:gd name="connsiteY11" fmla="*/ 3814944 h 6148703"/>
              <a:gd name="connsiteX12" fmla="*/ 1837433 w 3426685"/>
              <a:gd name="connsiteY12" fmla="*/ 4232 h 6148703"/>
              <a:gd name="connsiteX13" fmla="*/ 1973552 w 3426685"/>
              <a:gd name="connsiteY13" fmla="*/ 40623 h 6148703"/>
              <a:gd name="connsiteX14" fmla="*/ 2079103 w 3426685"/>
              <a:gd name="connsiteY14" fmla="*/ 96131 h 6148703"/>
              <a:gd name="connsiteX15" fmla="*/ 2138132 w 3426685"/>
              <a:gd name="connsiteY15" fmla="*/ 163452 h 6148703"/>
              <a:gd name="connsiteX16" fmla="*/ 2194024 w 3426685"/>
              <a:gd name="connsiteY16" fmla="*/ 252583 h 6148703"/>
              <a:gd name="connsiteX17" fmla="*/ 2282703 w 3426685"/>
              <a:gd name="connsiteY17" fmla="*/ 446517 h 6148703"/>
              <a:gd name="connsiteX18" fmla="*/ 2299270 w 3426685"/>
              <a:gd name="connsiteY18" fmla="*/ 564023 h 6148703"/>
              <a:gd name="connsiteX19" fmla="*/ 2285294 w 3426685"/>
              <a:gd name="connsiteY19" fmla="*/ 675317 h 6148703"/>
              <a:gd name="connsiteX20" fmla="*/ 2233409 w 3426685"/>
              <a:gd name="connsiteY20" fmla="*/ 983970 h 6148703"/>
              <a:gd name="connsiteX21" fmla="*/ 2175928 w 3426685"/>
              <a:gd name="connsiteY21" fmla="*/ 1072186 h 6148703"/>
              <a:gd name="connsiteX22" fmla="*/ 2154251 w 3426685"/>
              <a:gd name="connsiteY22" fmla="*/ 1266107 h 6148703"/>
              <a:gd name="connsiteX23" fmla="*/ 2097928 w 3426685"/>
              <a:gd name="connsiteY23" fmla="*/ 1445380 h 6148703"/>
              <a:gd name="connsiteX24" fmla="*/ 2062066 w 3426685"/>
              <a:gd name="connsiteY24" fmla="*/ 1547586 h 6148703"/>
              <a:gd name="connsiteX25" fmla="*/ 2061803 w 3426685"/>
              <a:gd name="connsiteY25" fmla="*/ 1566099 h 6148703"/>
              <a:gd name="connsiteX26" fmla="*/ 2178238 w 3426685"/>
              <a:gd name="connsiteY26" fmla="*/ 1693193 h 6148703"/>
              <a:gd name="connsiteX27" fmla="*/ 2498118 w 3426685"/>
              <a:gd name="connsiteY27" fmla="*/ 1835583 h 6148703"/>
              <a:gd name="connsiteX28" fmla="*/ 3028624 w 3426685"/>
              <a:gd name="connsiteY28" fmla="*/ 1998108 h 6148703"/>
              <a:gd name="connsiteX29" fmla="*/ 3135640 w 3426685"/>
              <a:gd name="connsiteY29" fmla="*/ 2194558 h 6148703"/>
              <a:gd name="connsiteX30" fmla="*/ 3256026 w 3426685"/>
              <a:gd name="connsiteY30" fmla="*/ 2724694 h 6148703"/>
              <a:gd name="connsiteX31" fmla="*/ 3423410 w 3426685"/>
              <a:gd name="connsiteY31" fmla="*/ 4206747 h 6148703"/>
              <a:gd name="connsiteX32" fmla="*/ 3373845 w 3426685"/>
              <a:gd name="connsiteY32" fmla="*/ 4930320 h 6148703"/>
              <a:gd name="connsiteX33" fmla="*/ 3284052 w 3426685"/>
              <a:gd name="connsiteY33" fmla="*/ 5440340 h 6148703"/>
              <a:gd name="connsiteX34" fmla="*/ 3204616 w 3426685"/>
              <a:gd name="connsiteY34" fmla="*/ 5475717 h 6148703"/>
              <a:gd name="connsiteX35" fmla="*/ 3116716 w 3426685"/>
              <a:gd name="connsiteY35" fmla="*/ 5493829 h 6148703"/>
              <a:gd name="connsiteX36" fmla="*/ 2839983 w 3426685"/>
              <a:gd name="connsiteY36" fmla="*/ 5835628 h 6148703"/>
              <a:gd name="connsiteX37" fmla="*/ 2819820 w 3426685"/>
              <a:gd name="connsiteY37" fmla="*/ 6021854 h 6148703"/>
              <a:gd name="connsiteX38" fmla="*/ 2799734 w 3426685"/>
              <a:gd name="connsiteY38" fmla="*/ 6148690 h 6148703"/>
              <a:gd name="connsiteX39" fmla="*/ 2799732 w 3426685"/>
              <a:gd name="connsiteY39" fmla="*/ 6148703 h 6148703"/>
              <a:gd name="connsiteX40" fmla="*/ 526736 w 3426685"/>
              <a:gd name="connsiteY40" fmla="*/ 6148703 h 6148703"/>
              <a:gd name="connsiteX41" fmla="*/ 525017 w 3426685"/>
              <a:gd name="connsiteY41" fmla="*/ 6103770 h 6148703"/>
              <a:gd name="connsiteX42" fmla="*/ 517305 w 3426685"/>
              <a:gd name="connsiteY42" fmla="*/ 5722517 h 6148703"/>
              <a:gd name="connsiteX43" fmla="*/ 430591 w 3426685"/>
              <a:gd name="connsiteY43" fmla="*/ 5670778 h 6148703"/>
              <a:gd name="connsiteX44" fmla="*/ 526482 w 3426685"/>
              <a:gd name="connsiteY44" fmla="*/ 5065363 h 6148703"/>
              <a:gd name="connsiteX45" fmla="*/ 466189 w 3426685"/>
              <a:gd name="connsiteY45" fmla="*/ 5015848 h 6148703"/>
              <a:gd name="connsiteX46" fmla="*/ 411224 w 3426685"/>
              <a:gd name="connsiteY46" fmla="*/ 4915170 h 6148703"/>
              <a:gd name="connsiteX47" fmla="*/ 278064 w 3426685"/>
              <a:gd name="connsiteY47" fmla="*/ 4911788 h 6148703"/>
              <a:gd name="connsiteX48" fmla="*/ 194572 w 3426685"/>
              <a:gd name="connsiteY48" fmla="*/ 4785267 h 6148703"/>
              <a:gd name="connsiteX49" fmla="*/ 3395 w 3426685"/>
              <a:gd name="connsiteY49" fmla="*/ 4124696 h 6148703"/>
              <a:gd name="connsiteX50" fmla="*/ 139114 w 3426685"/>
              <a:gd name="connsiteY50" fmla="*/ 3455165 h 6148703"/>
              <a:gd name="connsiteX51" fmla="*/ 208992 w 3426685"/>
              <a:gd name="connsiteY51" fmla="*/ 2521758 h 6148703"/>
              <a:gd name="connsiteX52" fmla="*/ 315067 w 3426685"/>
              <a:gd name="connsiteY52" fmla="*/ 2119586 h 6148703"/>
              <a:gd name="connsiteX53" fmla="*/ 656235 w 3426685"/>
              <a:gd name="connsiteY53" fmla="*/ 1953525 h 6148703"/>
              <a:gd name="connsiteX54" fmla="*/ 1183686 w 3426685"/>
              <a:gd name="connsiteY54" fmla="*/ 1744216 h 6148703"/>
              <a:gd name="connsiteX55" fmla="*/ 1337267 w 3426685"/>
              <a:gd name="connsiteY55" fmla="*/ 1616627 h 6148703"/>
              <a:gd name="connsiteX56" fmla="*/ 1320550 w 3426685"/>
              <a:gd name="connsiteY56" fmla="*/ 1227445 h 6148703"/>
              <a:gd name="connsiteX57" fmla="*/ 1186039 w 3426685"/>
              <a:gd name="connsiteY57" fmla="*/ 1120328 h 6148703"/>
              <a:gd name="connsiteX58" fmla="*/ 1163562 w 3426685"/>
              <a:gd name="connsiteY58" fmla="*/ 1060135 h 6148703"/>
              <a:gd name="connsiteX59" fmla="*/ 1155699 w 3426685"/>
              <a:gd name="connsiteY59" fmla="*/ 1046661 h 6148703"/>
              <a:gd name="connsiteX60" fmla="*/ 1118428 w 3426685"/>
              <a:gd name="connsiteY60" fmla="*/ 914591 h 6148703"/>
              <a:gd name="connsiteX61" fmla="*/ 1146432 w 3426685"/>
              <a:gd name="connsiteY61" fmla="*/ 840109 h 6148703"/>
              <a:gd name="connsiteX62" fmla="*/ 1187679 w 3426685"/>
              <a:gd name="connsiteY62" fmla="*/ 825535 h 6148703"/>
              <a:gd name="connsiteX63" fmla="*/ 1157320 w 3426685"/>
              <a:gd name="connsiteY63" fmla="*/ 486391 h 6148703"/>
              <a:gd name="connsiteX64" fmla="*/ 1264831 w 3426685"/>
              <a:gd name="connsiteY64" fmla="*/ 193182 h 6148703"/>
              <a:gd name="connsiteX65" fmla="*/ 1455109 w 3426685"/>
              <a:gd name="connsiteY65" fmla="*/ 78482 h 6148703"/>
              <a:gd name="connsiteX66" fmla="*/ 1580482 w 3426685"/>
              <a:gd name="connsiteY66" fmla="*/ 50800 h 6148703"/>
              <a:gd name="connsiteX67" fmla="*/ 1722661 w 3426685"/>
              <a:gd name="connsiteY67" fmla="*/ 5952 h 6148703"/>
              <a:gd name="connsiteX68" fmla="*/ 1837433 w 3426685"/>
              <a:gd name="connsiteY68" fmla="*/ 4232 h 6148703"/>
              <a:gd name="connsiteX0" fmla="*/ 2785137 w 3426685"/>
              <a:gd name="connsiteY0" fmla="*/ 3853568 h 6148703"/>
              <a:gd name="connsiteX1" fmla="*/ 2767014 w 3426685"/>
              <a:gd name="connsiteY1" fmla="*/ 4294010 h 6148703"/>
              <a:gd name="connsiteX2" fmla="*/ 2782820 w 3426685"/>
              <a:gd name="connsiteY2" fmla="*/ 4578720 h 6148703"/>
              <a:gd name="connsiteX3" fmla="*/ 2820110 w 3426685"/>
              <a:gd name="connsiteY3" fmla="*/ 4373268 h 6148703"/>
              <a:gd name="connsiteX4" fmla="*/ 2800021 w 3426685"/>
              <a:gd name="connsiteY4" fmla="*/ 4082098 h 6148703"/>
              <a:gd name="connsiteX5" fmla="*/ 2785137 w 3426685"/>
              <a:gd name="connsiteY5" fmla="*/ 3853568 h 6148703"/>
              <a:gd name="connsiteX6" fmla="*/ 722547 w 3426685"/>
              <a:gd name="connsiteY6" fmla="*/ 3814944 h 6148703"/>
              <a:gd name="connsiteX7" fmla="*/ 620533 w 3426685"/>
              <a:gd name="connsiteY7" fmla="*/ 4176093 h 6148703"/>
              <a:gd name="connsiteX8" fmla="*/ 612342 w 3426685"/>
              <a:gd name="connsiteY8" fmla="*/ 4375139 h 6148703"/>
              <a:gd name="connsiteX9" fmla="*/ 648463 w 3426685"/>
              <a:gd name="connsiteY9" fmla="*/ 4389133 h 6148703"/>
              <a:gd name="connsiteX10" fmla="*/ 684833 w 3426685"/>
              <a:gd name="connsiteY10" fmla="*/ 4174113 h 6148703"/>
              <a:gd name="connsiteX11" fmla="*/ 722547 w 3426685"/>
              <a:gd name="connsiteY11" fmla="*/ 3814944 h 6148703"/>
              <a:gd name="connsiteX12" fmla="*/ 1837433 w 3426685"/>
              <a:gd name="connsiteY12" fmla="*/ 4232 h 6148703"/>
              <a:gd name="connsiteX13" fmla="*/ 1973552 w 3426685"/>
              <a:gd name="connsiteY13" fmla="*/ 40623 h 6148703"/>
              <a:gd name="connsiteX14" fmla="*/ 2079103 w 3426685"/>
              <a:gd name="connsiteY14" fmla="*/ 96131 h 6148703"/>
              <a:gd name="connsiteX15" fmla="*/ 2138132 w 3426685"/>
              <a:gd name="connsiteY15" fmla="*/ 163452 h 6148703"/>
              <a:gd name="connsiteX16" fmla="*/ 2194024 w 3426685"/>
              <a:gd name="connsiteY16" fmla="*/ 252583 h 6148703"/>
              <a:gd name="connsiteX17" fmla="*/ 2282703 w 3426685"/>
              <a:gd name="connsiteY17" fmla="*/ 446517 h 6148703"/>
              <a:gd name="connsiteX18" fmla="*/ 2299270 w 3426685"/>
              <a:gd name="connsiteY18" fmla="*/ 564023 h 6148703"/>
              <a:gd name="connsiteX19" fmla="*/ 2239220 w 3426685"/>
              <a:gd name="connsiteY19" fmla="*/ 671773 h 6148703"/>
              <a:gd name="connsiteX20" fmla="*/ 2233409 w 3426685"/>
              <a:gd name="connsiteY20" fmla="*/ 983970 h 6148703"/>
              <a:gd name="connsiteX21" fmla="*/ 2175928 w 3426685"/>
              <a:gd name="connsiteY21" fmla="*/ 1072186 h 6148703"/>
              <a:gd name="connsiteX22" fmla="*/ 2154251 w 3426685"/>
              <a:gd name="connsiteY22" fmla="*/ 1266107 h 6148703"/>
              <a:gd name="connsiteX23" fmla="*/ 2097928 w 3426685"/>
              <a:gd name="connsiteY23" fmla="*/ 1445380 h 6148703"/>
              <a:gd name="connsiteX24" fmla="*/ 2062066 w 3426685"/>
              <a:gd name="connsiteY24" fmla="*/ 1547586 h 6148703"/>
              <a:gd name="connsiteX25" fmla="*/ 2061803 w 3426685"/>
              <a:gd name="connsiteY25" fmla="*/ 1566099 h 6148703"/>
              <a:gd name="connsiteX26" fmla="*/ 2178238 w 3426685"/>
              <a:gd name="connsiteY26" fmla="*/ 1693193 h 6148703"/>
              <a:gd name="connsiteX27" fmla="*/ 2498118 w 3426685"/>
              <a:gd name="connsiteY27" fmla="*/ 1835583 h 6148703"/>
              <a:gd name="connsiteX28" fmla="*/ 3028624 w 3426685"/>
              <a:gd name="connsiteY28" fmla="*/ 1998108 h 6148703"/>
              <a:gd name="connsiteX29" fmla="*/ 3135640 w 3426685"/>
              <a:gd name="connsiteY29" fmla="*/ 2194558 h 6148703"/>
              <a:gd name="connsiteX30" fmla="*/ 3256026 w 3426685"/>
              <a:gd name="connsiteY30" fmla="*/ 2724694 h 6148703"/>
              <a:gd name="connsiteX31" fmla="*/ 3423410 w 3426685"/>
              <a:gd name="connsiteY31" fmla="*/ 4206747 h 6148703"/>
              <a:gd name="connsiteX32" fmla="*/ 3373845 w 3426685"/>
              <a:gd name="connsiteY32" fmla="*/ 4930320 h 6148703"/>
              <a:gd name="connsiteX33" fmla="*/ 3284052 w 3426685"/>
              <a:gd name="connsiteY33" fmla="*/ 5440340 h 6148703"/>
              <a:gd name="connsiteX34" fmla="*/ 3204616 w 3426685"/>
              <a:gd name="connsiteY34" fmla="*/ 5475717 h 6148703"/>
              <a:gd name="connsiteX35" fmla="*/ 3116716 w 3426685"/>
              <a:gd name="connsiteY35" fmla="*/ 5493829 h 6148703"/>
              <a:gd name="connsiteX36" fmla="*/ 2839983 w 3426685"/>
              <a:gd name="connsiteY36" fmla="*/ 5835628 h 6148703"/>
              <a:gd name="connsiteX37" fmla="*/ 2819820 w 3426685"/>
              <a:gd name="connsiteY37" fmla="*/ 6021854 h 6148703"/>
              <a:gd name="connsiteX38" fmla="*/ 2799734 w 3426685"/>
              <a:gd name="connsiteY38" fmla="*/ 6148690 h 6148703"/>
              <a:gd name="connsiteX39" fmla="*/ 2799732 w 3426685"/>
              <a:gd name="connsiteY39" fmla="*/ 6148703 h 6148703"/>
              <a:gd name="connsiteX40" fmla="*/ 526736 w 3426685"/>
              <a:gd name="connsiteY40" fmla="*/ 6148703 h 6148703"/>
              <a:gd name="connsiteX41" fmla="*/ 525017 w 3426685"/>
              <a:gd name="connsiteY41" fmla="*/ 6103770 h 6148703"/>
              <a:gd name="connsiteX42" fmla="*/ 517305 w 3426685"/>
              <a:gd name="connsiteY42" fmla="*/ 5722517 h 6148703"/>
              <a:gd name="connsiteX43" fmla="*/ 430591 w 3426685"/>
              <a:gd name="connsiteY43" fmla="*/ 5670778 h 6148703"/>
              <a:gd name="connsiteX44" fmla="*/ 526482 w 3426685"/>
              <a:gd name="connsiteY44" fmla="*/ 5065363 h 6148703"/>
              <a:gd name="connsiteX45" fmla="*/ 466189 w 3426685"/>
              <a:gd name="connsiteY45" fmla="*/ 5015848 h 6148703"/>
              <a:gd name="connsiteX46" fmla="*/ 411224 w 3426685"/>
              <a:gd name="connsiteY46" fmla="*/ 4915170 h 6148703"/>
              <a:gd name="connsiteX47" fmla="*/ 278064 w 3426685"/>
              <a:gd name="connsiteY47" fmla="*/ 4911788 h 6148703"/>
              <a:gd name="connsiteX48" fmla="*/ 194572 w 3426685"/>
              <a:gd name="connsiteY48" fmla="*/ 4785267 h 6148703"/>
              <a:gd name="connsiteX49" fmla="*/ 3395 w 3426685"/>
              <a:gd name="connsiteY49" fmla="*/ 4124696 h 6148703"/>
              <a:gd name="connsiteX50" fmla="*/ 139114 w 3426685"/>
              <a:gd name="connsiteY50" fmla="*/ 3455165 h 6148703"/>
              <a:gd name="connsiteX51" fmla="*/ 208992 w 3426685"/>
              <a:gd name="connsiteY51" fmla="*/ 2521758 h 6148703"/>
              <a:gd name="connsiteX52" fmla="*/ 315067 w 3426685"/>
              <a:gd name="connsiteY52" fmla="*/ 2119586 h 6148703"/>
              <a:gd name="connsiteX53" fmla="*/ 656235 w 3426685"/>
              <a:gd name="connsiteY53" fmla="*/ 1953525 h 6148703"/>
              <a:gd name="connsiteX54" fmla="*/ 1183686 w 3426685"/>
              <a:gd name="connsiteY54" fmla="*/ 1744216 h 6148703"/>
              <a:gd name="connsiteX55" fmla="*/ 1337267 w 3426685"/>
              <a:gd name="connsiteY55" fmla="*/ 1616627 h 6148703"/>
              <a:gd name="connsiteX56" fmla="*/ 1320550 w 3426685"/>
              <a:gd name="connsiteY56" fmla="*/ 1227445 h 6148703"/>
              <a:gd name="connsiteX57" fmla="*/ 1186039 w 3426685"/>
              <a:gd name="connsiteY57" fmla="*/ 1120328 h 6148703"/>
              <a:gd name="connsiteX58" fmla="*/ 1163562 w 3426685"/>
              <a:gd name="connsiteY58" fmla="*/ 1060135 h 6148703"/>
              <a:gd name="connsiteX59" fmla="*/ 1155699 w 3426685"/>
              <a:gd name="connsiteY59" fmla="*/ 1046661 h 6148703"/>
              <a:gd name="connsiteX60" fmla="*/ 1118428 w 3426685"/>
              <a:gd name="connsiteY60" fmla="*/ 914591 h 6148703"/>
              <a:gd name="connsiteX61" fmla="*/ 1146432 w 3426685"/>
              <a:gd name="connsiteY61" fmla="*/ 840109 h 6148703"/>
              <a:gd name="connsiteX62" fmla="*/ 1187679 w 3426685"/>
              <a:gd name="connsiteY62" fmla="*/ 825535 h 6148703"/>
              <a:gd name="connsiteX63" fmla="*/ 1157320 w 3426685"/>
              <a:gd name="connsiteY63" fmla="*/ 486391 h 6148703"/>
              <a:gd name="connsiteX64" fmla="*/ 1264831 w 3426685"/>
              <a:gd name="connsiteY64" fmla="*/ 193182 h 6148703"/>
              <a:gd name="connsiteX65" fmla="*/ 1455109 w 3426685"/>
              <a:gd name="connsiteY65" fmla="*/ 78482 h 6148703"/>
              <a:gd name="connsiteX66" fmla="*/ 1580482 w 3426685"/>
              <a:gd name="connsiteY66" fmla="*/ 50800 h 6148703"/>
              <a:gd name="connsiteX67" fmla="*/ 1722661 w 3426685"/>
              <a:gd name="connsiteY67" fmla="*/ 5952 h 6148703"/>
              <a:gd name="connsiteX68" fmla="*/ 1837433 w 3426685"/>
              <a:gd name="connsiteY68" fmla="*/ 4232 h 6148703"/>
              <a:gd name="connsiteX0" fmla="*/ 2785137 w 3426685"/>
              <a:gd name="connsiteY0" fmla="*/ 3853568 h 6148703"/>
              <a:gd name="connsiteX1" fmla="*/ 2767014 w 3426685"/>
              <a:gd name="connsiteY1" fmla="*/ 4294010 h 6148703"/>
              <a:gd name="connsiteX2" fmla="*/ 2782820 w 3426685"/>
              <a:gd name="connsiteY2" fmla="*/ 4578720 h 6148703"/>
              <a:gd name="connsiteX3" fmla="*/ 2820110 w 3426685"/>
              <a:gd name="connsiteY3" fmla="*/ 4373268 h 6148703"/>
              <a:gd name="connsiteX4" fmla="*/ 2800021 w 3426685"/>
              <a:gd name="connsiteY4" fmla="*/ 4082098 h 6148703"/>
              <a:gd name="connsiteX5" fmla="*/ 2785137 w 3426685"/>
              <a:gd name="connsiteY5" fmla="*/ 3853568 h 6148703"/>
              <a:gd name="connsiteX6" fmla="*/ 722547 w 3426685"/>
              <a:gd name="connsiteY6" fmla="*/ 3814944 h 6148703"/>
              <a:gd name="connsiteX7" fmla="*/ 620533 w 3426685"/>
              <a:gd name="connsiteY7" fmla="*/ 4176093 h 6148703"/>
              <a:gd name="connsiteX8" fmla="*/ 612342 w 3426685"/>
              <a:gd name="connsiteY8" fmla="*/ 4375139 h 6148703"/>
              <a:gd name="connsiteX9" fmla="*/ 648463 w 3426685"/>
              <a:gd name="connsiteY9" fmla="*/ 4389133 h 6148703"/>
              <a:gd name="connsiteX10" fmla="*/ 684833 w 3426685"/>
              <a:gd name="connsiteY10" fmla="*/ 4174113 h 6148703"/>
              <a:gd name="connsiteX11" fmla="*/ 722547 w 3426685"/>
              <a:gd name="connsiteY11" fmla="*/ 3814944 h 6148703"/>
              <a:gd name="connsiteX12" fmla="*/ 1837433 w 3426685"/>
              <a:gd name="connsiteY12" fmla="*/ 4232 h 6148703"/>
              <a:gd name="connsiteX13" fmla="*/ 1973552 w 3426685"/>
              <a:gd name="connsiteY13" fmla="*/ 40623 h 6148703"/>
              <a:gd name="connsiteX14" fmla="*/ 2079103 w 3426685"/>
              <a:gd name="connsiteY14" fmla="*/ 96131 h 6148703"/>
              <a:gd name="connsiteX15" fmla="*/ 2138132 w 3426685"/>
              <a:gd name="connsiteY15" fmla="*/ 163452 h 6148703"/>
              <a:gd name="connsiteX16" fmla="*/ 2194024 w 3426685"/>
              <a:gd name="connsiteY16" fmla="*/ 252583 h 6148703"/>
              <a:gd name="connsiteX17" fmla="*/ 2282703 w 3426685"/>
              <a:gd name="connsiteY17" fmla="*/ 446517 h 6148703"/>
              <a:gd name="connsiteX18" fmla="*/ 2270917 w 3426685"/>
              <a:gd name="connsiteY18" fmla="*/ 556934 h 6148703"/>
              <a:gd name="connsiteX19" fmla="*/ 2239220 w 3426685"/>
              <a:gd name="connsiteY19" fmla="*/ 671773 h 6148703"/>
              <a:gd name="connsiteX20" fmla="*/ 2233409 w 3426685"/>
              <a:gd name="connsiteY20" fmla="*/ 983970 h 6148703"/>
              <a:gd name="connsiteX21" fmla="*/ 2175928 w 3426685"/>
              <a:gd name="connsiteY21" fmla="*/ 1072186 h 6148703"/>
              <a:gd name="connsiteX22" fmla="*/ 2154251 w 3426685"/>
              <a:gd name="connsiteY22" fmla="*/ 1266107 h 6148703"/>
              <a:gd name="connsiteX23" fmla="*/ 2097928 w 3426685"/>
              <a:gd name="connsiteY23" fmla="*/ 1445380 h 6148703"/>
              <a:gd name="connsiteX24" fmla="*/ 2062066 w 3426685"/>
              <a:gd name="connsiteY24" fmla="*/ 1547586 h 6148703"/>
              <a:gd name="connsiteX25" fmla="*/ 2061803 w 3426685"/>
              <a:gd name="connsiteY25" fmla="*/ 1566099 h 6148703"/>
              <a:gd name="connsiteX26" fmla="*/ 2178238 w 3426685"/>
              <a:gd name="connsiteY26" fmla="*/ 1693193 h 6148703"/>
              <a:gd name="connsiteX27" fmla="*/ 2498118 w 3426685"/>
              <a:gd name="connsiteY27" fmla="*/ 1835583 h 6148703"/>
              <a:gd name="connsiteX28" fmla="*/ 3028624 w 3426685"/>
              <a:gd name="connsiteY28" fmla="*/ 1998108 h 6148703"/>
              <a:gd name="connsiteX29" fmla="*/ 3135640 w 3426685"/>
              <a:gd name="connsiteY29" fmla="*/ 2194558 h 6148703"/>
              <a:gd name="connsiteX30" fmla="*/ 3256026 w 3426685"/>
              <a:gd name="connsiteY30" fmla="*/ 2724694 h 6148703"/>
              <a:gd name="connsiteX31" fmla="*/ 3423410 w 3426685"/>
              <a:gd name="connsiteY31" fmla="*/ 4206747 h 6148703"/>
              <a:gd name="connsiteX32" fmla="*/ 3373845 w 3426685"/>
              <a:gd name="connsiteY32" fmla="*/ 4930320 h 6148703"/>
              <a:gd name="connsiteX33" fmla="*/ 3284052 w 3426685"/>
              <a:gd name="connsiteY33" fmla="*/ 5440340 h 6148703"/>
              <a:gd name="connsiteX34" fmla="*/ 3204616 w 3426685"/>
              <a:gd name="connsiteY34" fmla="*/ 5475717 h 6148703"/>
              <a:gd name="connsiteX35" fmla="*/ 3116716 w 3426685"/>
              <a:gd name="connsiteY35" fmla="*/ 5493829 h 6148703"/>
              <a:gd name="connsiteX36" fmla="*/ 2839983 w 3426685"/>
              <a:gd name="connsiteY36" fmla="*/ 5835628 h 6148703"/>
              <a:gd name="connsiteX37" fmla="*/ 2819820 w 3426685"/>
              <a:gd name="connsiteY37" fmla="*/ 6021854 h 6148703"/>
              <a:gd name="connsiteX38" fmla="*/ 2799734 w 3426685"/>
              <a:gd name="connsiteY38" fmla="*/ 6148690 h 6148703"/>
              <a:gd name="connsiteX39" fmla="*/ 2799732 w 3426685"/>
              <a:gd name="connsiteY39" fmla="*/ 6148703 h 6148703"/>
              <a:gd name="connsiteX40" fmla="*/ 526736 w 3426685"/>
              <a:gd name="connsiteY40" fmla="*/ 6148703 h 6148703"/>
              <a:gd name="connsiteX41" fmla="*/ 525017 w 3426685"/>
              <a:gd name="connsiteY41" fmla="*/ 6103770 h 6148703"/>
              <a:gd name="connsiteX42" fmla="*/ 517305 w 3426685"/>
              <a:gd name="connsiteY42" fmla="*/ 5722517 h 6148703"/>
              <a:gd name="connsiteX43" fmla="*/ 430591 w 3426685"/>
              <a:gd name="connsiteY43" fmla="*/ 5670778 h 6148703"/>
              <a:gd name="connsiteX44" fmla="*/ 526482 w 3426685"/>
              <a:gd name="connsiteY44" fmla="*/ 5065363 h 6148703"/>
              <a:gd name="connsiteX45" fmla="*/ 466189 w 3426685"/>
              <a:gd name="connsiteY45" fmla="*/ 5015848 h 6148703"/>
              <a:gd name="connsiteX46" fmla="*/ 411224 w 3426685"/>
              <a:gd name="connsiteY46" fmla="*/ 4915170 h 6148703"/>
              <a:gd name="connsiteX47" fmla="*/ 278064 w 3426685"/>
              <a:gd name="connsiteY47" fmla="*/ 4911788 h 6148703"/>
              <a:gd name="connsiteX48" fmla="*/ 194572 w 3426685"/>
              <a:gd name="connsiteY48" fmla="*/ 4785267 h 6148703"/>
              <a:gd name="connsiteX49" fmla="*/ 3395 w 3426685"/>
              <a:gd name="connsiteY49" fmla="*/ 4124696 h 6148703"/>
              <a:gd name="connsiteX50" fmla="*/ 139114 w 3426685"/>
              <a:gd name="connsiteY50" fmla="*/ 3455165 h 6148703"/>
              <a:gd name="connsiteX51" fmla="*/ 208992 w 3426685"/>
              <a:gd name="connsiteY51" fmla="*/ 2521758 h 6148703"/>
              <a:gd name="connsiteX52" fmla="*/ 315067 w 3426685"/>
              <a:gd name="connsiteY52" fmla="*/ 2119586 h 6148703"/>
              <a:gd name="connsiteX53" fmla="*/ 656235 w 3426685"/>
              <a:gd name="connsiteY53" fmla="*/ 1953525 h 6148703"/>
              <a:gd name="connsiteX54" fmla="*/ 1183686 w 3426685"/>
              <a:gd name="connsiteY54" fmla="*/ 1744216 h 6148703"/>
              <a:gd name="connsiteX55" fmla="*/ 1337267 w 3426685"/>
              <a:gd name="connsiteY55" fmla="*/ 1616627 h 6148703"/>
              <a:gd name="connsiteX56" fmla="*/ 1320550 w 3426685"/>
              <a:gd name="connsiteY56" fmla="*/ 1227445 h 6148703"/>
              <a:gd name="connsiteX57" fmla="*/ 1186039 w 3426685"/>
              <a:gd name="connsiteY57" fmla="*/ 1120328 h 6148703"/>
              <a:gd name="connsiteX58" fmla="*/ 1163562 w 3426685"/>
              <a:gd name="connsiteY58" fmla="*/ 1060135 h 6148703"/>
              <a:gd name="connsiteX59" fmla="*/ 1155699 w 3426685"/>
              <a:gd name="connsiteY59" fmla="*/ 1046661 h 6148703"/>
              <a:gd name="connsiteX60" fmla="*/ 1118428 w 3426685"/>
              <a:gd name="connsiteY60" fmla="*/ 914591 h 6148703"/>
              <a:gd name="connsiteX61" fmla="*/ 1146432 w 3426685"/>
              <a:gd name="connsiteY61" fmla="*/ 840109 h 6148703"/>
              <a:gd name="connsiteX62" fmla="*/ 1187679 w 3426685"/>
              <a:gd name="connsiteY62" fmla="*/ 825535 h 6148703"/>
              <a:gd name="connsiteX63" fmla="*/ 1157320 w 3426685"/>
              <a:gd name="connsiteY63" fmla="*/ 486391 h 6148703"/>
              <a:gd name="connsiteX64" fmla="*/ 1264831 w 3426685"/>
              <a:gd name="connsiteY64" fmla="*/ 193182 h 6148703"/>
              <a:gd name="connsiteX65" fmla="*/ 1455109 w 3426685"/>
              <a:gd name="connsiteY65" fmla="*/ 78482 h 6148703"/>
              <a:gd name="connsiteX66" fmla="*/ 1580482 w 3426685"/>
              <a:gd name="connsiteY66" fmla="*/ 50800 h 6148703"/>
              <a:gd name="connsiteX67" fmla="*/ 1722661 w 3426685"/>
              <a:gd name="connsiteY67" fmla="*/ 5952 h 6148703"/>
              <a:gd name="connsiteX68" fmla="*/ 1837433 w 3426685"/>
              <a:gd name="connsiteY68" fmla="*/ 4232 h 6148703"/>
              <a:gd name="connsiteX0" fmla="*/ 2785137 w 3426685"/>
              <a:gd name="connsiteY0" fmla="*/ 3853568 h 6148703"/>
              <a:gd name="connsiteX1" fmla="*/ 2767014 w 3426685"/>
              <a:gd name="connsiteY1" fmla="*/ 4294010 h 6148703"/>
              <a:gd name="connsiteX2" fmla="*/ 2782820 w 3426685"/>
              <a:gd name="connsiteY2" fmla="*/ 4578720 h 6148703"/>
              <a:gd name="connsiteX3" fmla="*/ 2820110 w 3426685"/>
              <a:gd name="connsiteY3" fmla="*/ 4373268 h 6148703"/>
              <a:gd name="connsiteX4" fmla="*/ 2800021 w 3426685"/>
              <a:gd name="connsiteY4" fmla="*/ 4082098 h 6148703"/>
              <a:gd name="connsiteX5" fmla="*/ 2785137 w 3426685"/>
              <a:gd name="connsiteY5" fmla="*/ 3853568 h 6148703"/>
              <a:gd name="connsiteX6" fmla="*/ 722547 w 3426685"/>
              <a:gd name="connsiteY6" fmla="*/ 3814944 h 6148703"/>
              <a:gd name="connsiteX7" fmla="*/ 620533 w 3426685"/>
              <a:gd name="connsiteY7" fmla="*/ 4176093 h 6148703"/>
              <a:gd name="connsiteX8" fmla="*/ 612342 w 3426685"/>
              <a:gd name="connsiteY8" fmla="*/ 4375139 h 6148703"/>
              <a:gd name="connsiteX9" fmla="*/ 648463 w 3426685"/>
              <a:gd name="connsiteY9" fmla="*/ 4389133 h 6148703"/>
              <a:gd name="connsiteX10" fmla="*/ 684833 w 3426685"/>
              <a:gd name="connsiteY10" fmla="*/ 4174113 h 6148703"/>
              <a:gd name="connsiteX11" fmla="*/ 722547 w 3426685"/>
              <a:gd name="connsiteY11" fmla="*/ 3814944 h 6148703"/>
              <a:gd name="connsiteX12" fmla="*/ 1837433 w 3426685"/>
              <a:gd name="connsiteY12" fmla="*/ 4232 h 6148703"/>
              <a:gd name="connsiteX13" fmla="*/ 1973552 w 3426685"/>
              <a:gd name="connsiteY13" fmla="*/ 40623 h 6148703"/>
              <a:gd name="connsiteX14" fmla="*/ 2079103 w 3426685"/>
              <a:gd name="connsiteY14" fmla="*/ 96131 h 6148703"/>
              <a:gd name="connsiteX15" fmla="*/ 2138132 w 3426685"/>
              <a:gd name="connsiteY15" fmla="*/ 163452 h 6148703"/>
              <a:gd name="connsiteX16" fmla="*/ 2194024 w 3426685"/>
              <a:gd name="connsiteY16" fmla="*/ 252583 h 6148703"/>
              <a:gd name="connsiteX17" fmla="*/ 2282703 w 3426685"/>
              <a:gd name="connsiteY17" fmla="*/ 446517 h 6148703"/>
              <a:gd name="connsiteX18" fmla="*/ 2239220 w 3426685"/>
              <a:gd name="connsiteY18" fmla="*/ 671773 h 6148703"/>
              <a:gd name="connsiteX19" fmla="*/ 2233409 w 3426685"/>
              <a:gd name="connsiteY19" fmla="*/ 983970 h 6148703"/>
              <a:gd name="connsiteX20" fmla="*/ 2175928 w 3426685"/>
              <a:gd name="connsiteY20" fmla="*/ 1072186 h 6148703"/>
              <a:gd name="connsiteX21" fmla="*/ 2154251 w 3426685"/>
              <a:gd name="connsiteY21" fmla="*/ 1266107 h 6148703"/>
              <a:gd name="connsiteX22" fmla="*/ 2097928 w 3426685"/>
              <a:gd name="connsiteY22" fmla="*/ 1445380 h 6148703"/>
              <a:gd name="connsiteX23" fmla="*/ 2062066 w 3426685"/>
              <a:gd name="connsiteY23" fmla="*/ 1547586 h 6148703"/>
              <a:gd name="connsiteX24" fmla="*/ 2061803 w 3426685"/>
              <a:gd name="connsiteY24" fmla="*/ 1566099 h 6148703"/>
              <a:gd name="connsiteX25" fmla="*/ 2178238 w 3426685"/>
              <a:gd name="connsiteY25" fmla="*/ 1693193 h 6148703"/>
              <a:gd name="connsiteX26" fmla="*/ 2498118 w 3426685"/>
              <a:gd name="connsiteY26" fmla="*/ 1835583 h 6148703"/>
              <a:gd name="connsiteX27" fmla="*/ 3028624 w 3426685"/>
              <a:gd name="connsiteY27" fmla="*/ 1998108 h 6148703"/>
              <a:gd name="connsiteX28" fmla="*/ 3135640 w 3426685"/>
              <a:gd name="connsiteY28" fmla="*/ 2194558 h 6148703"/>
              <a:gd name="connsiteX29" fmla="*/ 3256026 w 3426685"/>
              <a:gd name="connsiteY29" fmla="*/ 2724694 h 6148703"/>
              <a:gd name="connsiteX30" fmla="*/ 3423410 w 3426685"/>
              <a:gd name="connsiteY30" fmla="*/ 4206747 h 6148703"/>
              <a:gd name="connsiteX31" fmla="*/ 3373845 w 3426685"/>
              <a:gd name="connsiteY31" fmla="*/ 4930320 h 6148703"/>
              <a:gd name="connsiteX32" fmla="*/ 3284052 w 3426685"/>
              <a:gd name="connsiteY32" fmla="*/ 5440340 h 6148703"/>
              <a:gd name="connsiteX33" fmla="*/ 3204616 w 3426685"/>
              <a:gd name="connsiteY33" fmla="*/ 5475717 h 6148703"/>
              <a:gd name="connsiteX34" fmla="*/ 3116716 w 3426685"/>
              <a:gd name="connsiteY34" fmla="*/ 5493829 h 6148703"/>
              <a:gd name="connsiteX35" fmla="*/ 2839983 w 3426685"/>
              <a:gd name="connsiteY35" fmla="*/ 5835628 h 6148703"/>
              <a:gd name="connsiteX36" fmla="*/ 2819820 w 3426685"/>
              <a:gd name="connsiteY36" fmla="*/ 6021854 h 6148703"/>
              <a:gd name="connsiteX37" fmla="*/ 2799734 w 3426685"/>
              <a:gd name="connsiteY37" fmla="*/ 6148690 h 6148703"/>
              <a:gd name="connsiteX38" fmla="*/ 2799732 w 3426685"/>
              <a:gd name="connsiteY38" fmla="*/ 6148703 h 6148703"/>
              <a:gd name="connsiteX39" fmla="*/ 526736 w 3426685"/>
              <a:gd name="connsiteY39" fmla="*/ 6148703 h 6148703"/>
              <a:gd name="connsiteX40" fmla="*/ 525017 w 3426685"/>
              <a:gd name="connsiteY40" fmla="*/ 6103770 h 6148703"/>
              <a:gd name="connsiteX41" fmla="*/ 517305 w 3426685"/>
              <a:gd name="connsiteY41" fmla="*/ 5722517 h 6148703"/>
              <a:gd name="connsiteX42" fmla="*/ 430591 w 3426685"/>
              <a:gd name="connsiteY42" fmla="*/ 5670778 h 6148703"/>
              <a:gd name="connsiteX43" fmla="*/ 526482 w 3426685"/>
              <a:gd name="connsiteY43" fmla="*/ 5065363 h 6148703"/>
              <a:gd name="connsiteX44" fmla="*/ 466189 w 3426685"/>
              <a:gd name="connsiteY44" fmla="*/ 5015848 h 6148703"/>
              <a:gd name="connsiteX45" fmla="*/ 411224 w 3426685"/>
              <a:gd name="connsiteY45" fmla="*/ 4915170 h 6148703"/>
              <a:gd name="connsiteX46" fmla="*/ 278064 w 3426685"/>
              <a:gd name="connsiteY46" fmla="*/ 4911788 h 6148703"/>
              <a:gd name="connsiteX47" fmla="*/ 194572 w 3426685"/>
              <a:gd name="connsiteY47" fmla="*/ 4785267 h 6148703"/>
              <a:gd name="connsiteX48" fmla="*/ 3395 w 3426685"/>
              <a:gd name="connsiteY48" fmla="*/ 4124696 h 6148703"/>
              <a:gd name="connsiteX49" fmla="*/ 139114 w 3426685"/>
              <a:gd name="connsiteY49" fmla="*/ 3455165 h 6148703"/>
              <a:gd name="connsiteX50" fmla="*/ 208992 w 3426685"/>
              <a:gd name="connsiteY50" fmla="*/ 2521758 h 6148703"/>
              <a:gd name="connsiteX51" fmla="*/ 315067 w 3426685"/>
              <a:gd name="connsiteY51" fmla="*/ 2119586 h 6148703"/>
              <a:gd name="connsiteX52" fmla="*/ 656235 w 3426685"/>
              <a:gd name="connsiteY52" fmla="*/ 1953525 h 6148703"/>
              <a:gd name="connsiteX53" fmla="*/ 1183686 w 3426685"/>
              <a:gd name="connsiteY53" fmla="*/ 1744216 h 6148703"/>
              <a:gd name="connsiteX54" fmla="*/ 1337267 w 3426685"/>
              <a:gd name="connsiteY54" fmla="*/ 1616627 h 6148703"/>
              <a:gd name="connsiteX55" fmla="*/ 1320550 w 3426685"/>
              <a:gd name="connsiteY55" fmla="*/ 1227445 h 6148703"/>
              <a:gd name="connsiteX56" fmla="*/ 1186039 w 3426685"/>
              <a:gd name="connsiteY56" fmla="*/ 1120328 h 6148703"/>
              <a:gd name="connsiteX57" fmla="*/ 1163562 w 3426685"/>
              <a:gd name="connsiteY57" fmla="*/ 1060135 h 6148703"/>
              <a:gd name="connsiteX58" fmla="*/ 1155699 w 3426685"/>
              <a:gd name="connsiteY58" fmla="*/ 1046661 h 6148703"/>
              <a:gd name="connsiteX59" fmla="*/ 1118428 w 3426685"/>
              <a:gd name="connsiteY59" fmla="*/ 914591 h 6148703"/>
              <a:gd name="connsiteX60" fmla="*/ 1146432 w 3426685"/>
              <a:gd name="connsiteY60" fmla="*/ 840109 h 6148703"/>
              <a:gd name="connsiteX61" fmla="*/ 1187679 w 3426685"/>
              <a:gd name="connsiteY61" fmla="*/ 825535 h 6148703"/>
              <a:gd name="connsiteX62" fmla="*/ 1157320 w 3426685"/>
              <a:gd name="connsiteY62" fmla="*/ 486391 h 6148703"/>
              <a:gd name="connsiteX63" fmla="*/ 1264831 w 3426685"/>
              <a:gd name="connsiteY63" fmla="*/ 193182 h 6148703"/>
              <a:gd name="connsiteX64" fmla="*/ 1455109 w 3426685"/>
              <a:gd name="connsiteY64" fmla="*/ 78482 h 6148703"/>
              <a:gd name="connsiteX65" fmla="*/ 1580482 w 3426685"/>
              <a:gd name="connsiteY65" fmla="*/ 50800 h 6148703"/>
              <a:gd name="connsiteX66" fmla="*/ 1722661 w 3426685"/>
              <a:gd name="connsiteY66" fmla="*/ 5952 h 6148703"/>
              <a:gd name="connsiteX67" fmla="*/ 1837433 w 3426685"/>
              <a:gd name="connsiteY67" fmla="*/ 4232 h 6148703"/>
              <a:gd name="connsiteX0" fmla="*/ 2785137 w 3426685"/>
              <a:gd name="connsiteY0" fmla="*/ 3853568 h 6148703"/>
              <a:gd name="connsiteX1" fmla="*/ 2767014 w 3426685"/>
              <a:gd name="connsiteY1" fmla="*/ 4294010 h 6148703"/>
              <a:gd name="connsiteX2" fmla="*/ 2782820 w 3426685"/>
              <a:gd name="connsiteY2" fmla="*/ 4578720 h 6148703"/>
              <a:gd name="connsiteX3" fmla="*/ 2820110 w 3426685"/>
              <a:gd name="connsiteY3" fmla="*/ 4373268 h 6148703"/>
              <a:gd name="connsiteX4" fmla="*/ 2800021 w 3426685"/>
              <a:gd name="connsiteY4" fmla="*/ 4082098 h 6148703"/>
              <a:gd name="connsiteX5" fmla="*/ 2785137 w 3426685"/>
              <a:gd name="connsiteY5" fmla="*/ 3853568 h 6148703"/>
              <a:gd name="connsiteX6" fmla="*/ 722547 w 3426685"/>
              <a:gd name="connsiteY6" fmla="*/ 3814944 h 6148703"/>
              <a:gd name="connsiteX7" fmla="*/ 620533 w 3426685"/>
              <a:gd name="connsiteY7" fmla="*/ 4176093 h 6148703"/>
              <a:gd name="connsiteX8" fmla="*/ 612342 w 3426685"/>
              <a:gd name="connsiteY8" fmla="*/ 4375139 h 6148703"/>
              <a:gd name="connsiteX9" fmla="*/ 648463 w 3426685"/>
              <a:gd name="connsiteY9" fmla="*/ 4389133 h 6148703"/>
              <a:gd name="connsiteX10" fmla="*/ 684833 w 3426685"/>
              <a:gd name="connsiteY10" fmla="*/ 4174113 h 6148703"/>
              <a:gd name="connsiteX11" fmla="*/ 722547 w 3426685"/>
              <a:gd name="connsiteY11" fmla="*/ 3814944 h 6148703"/>
              <a:gd name="connsiteX12" fmla="*/ 1837433 w 3426685"/>
              <a:gd name="connsiteY12" fmla="*/ 4232 h 6148703"/>
              <a:gd name="connsiteX13" fmla="*/ 1973552 w 3426685"/>
              <a:gd name="connsiteY13" fmla="*/ 40623 h 6148703"/>
              <a:gd name="connsiteX14" fmla="*/ 2079103 w 3426685"/>
              <a:gd name="connsiteY14" fmla="*/ 96131 h 6148703"/>
              <a:gd name="connsiteX15" fmla="*/ 2138132 w 3426685"/>
              <a:gd name="connsiteY15" fmla="*/ 163452 h 6148703"/>
              <a:gd name="connsiteX16" fmla="*/ 2194024 w 3426685"/>
              <a:gd name="connsiteY16" fmla="*/ 252583 h 6148703"/>
              <a:gd name="connsiteX17" fmla="*/ 2239220 w 3426685"/>
              <a:gd name="connsiteY17" fmla="*/ 671773 h 6148703"/>
              <a:gd name="connsiteX18" fmla="*/ 2233409 w 3426685"/>
              <a:gd name="connsiteY18" fmla="*/ 983970 h 6148703"/>
              <a:gd name="connsiteX19" fmla="*/ 2175928 w 3426685"/>
              <a:gd name="connsiteY19" fmla="*/ 1072186 h 6148703"/>
              <a:gd name="connsiteX20" fmla="*/ 2154251 w 3426685"/>
              <a:gd name="connsiteY20" fmla="*/ 1266107 h 6148703"/>
              <a:gd name="connsiteX21" fmla="*/ 2097928 w 3426685"/>
              <a:gd name="connsiteY21" fmla="*/ 1445380 h 6148703"/>
              <a:gd name="connsiteX22" fmla="*/ 2062066 w 3426685"/>
              <a:gd name="connsiteY22" fmla="*/ 1547586 h 6148703"/>
              <a:gd name="connsiteX23" fmla="*/ 2061803 w 3426685"/>
              <a:gd name="connsiteY23" fmla="*/ 1566099 h 6148703"/>
              <a:gd name="connsiteX24" fmla="*/ 2178238 w 3426685"/>
              <a:gd name="connsiteY24" fmla="*/ 1693193 h 6148703"/>
              <a:gd name="connsiteX25" fmla="*/ 2498118 w 3426685"/>
              <a:gd name="connsiteY25" fmla="*/ 1835583 h 6148703"/>
              <a:gd name="connsiteX26" fmla="*/ 3028624 w 3426685"/>
              <a:gd name="connsiteY26" fmla="*/ 1998108 h 6148703"/>
              <a:gd name="connsiteX27" fmla="*/ 3135640 w 3426685"/>
              <a:gd name="connsiteY27" fmla="*/ 2194558 h 6148703"/>
              <a:gd name="connsiteX28" fmla="*/ 3256026 w 3426685"/>
              <a:gd name="connsiteY28" fmla="*/ 2724694 h 6148703"/>
              <a:gd name="connsiteX29" fmla="*/ 3423410 w 3426685"/>
              <a:gd name="connsiteY29" fmla="*/ 4206747 h 6148703"/>
              <a:gd name="connsiteX30" fmla="*/ 3373845 w 3426685"/>
              <a:gd name="connsiteY30" fmla="*/ 4930320 h 6148703"/>
              <a:gd name="connsiteX31" fmla="*/ 3284052 w 3426685"/>
              <a:gd name="connsiteY31" fmla="*/ 5440340 h 6148703"/>
              <a:gd name="connsiteX32" fmla="*/ 3204616 w 3426685"/>
              <a:gd name="connsiteY32" fmla="*/ 5475717 h 6148703"/>
              <a:gd name="connsiteX33" fmla="*/ 3116716 w 3426685"/>
              <a:gd name="connsiteY33" fmla="*/ 5493829 h 6148703"/>
              <a:gd name="connsiteX34" fmla="*/ 2839983 w 3426685"/>
              <a:gd name="connsiteY34" fmla="*/ 5835628 h 6148703"/>
              <a:gd name="connsiteX35" fmla="*/ 2819820 w 3426685"/>
              <a:gd name="connsiteY35" fmla="*/ 6021854 h 6148703"/>
              <a:gd name="connsiteX36" fmla="*/ 2799734 w 3426685"/>
              <a:gd name="connsiteY36" fmla="*/ 6148690 h 6148703"/>
              <a:gd name="connsiteX37" fmla="*/ 2799732 w 3426685"/>
              <a:gd name="connsiteY37" fmla="*/ 6148703 h 6148703"/>
              <a:gd name="connsiteX38" fmla="*/ 526736 w 3426685"/>
              <a:gd name="connsiteY38" fmla="*/ 6148703 h 6148703"/>
              <a:gd name="connsiteX39" fmla="*/ 525017 w 3426685"/>
              <a:gd name="connsiteY39" fmla="*/ 6103770 h 6148703"/>
              <a:gd name="connsiteX40" fmla="*/ 517305 w 3426685"/>
              <a:gd name="connsiteY40" fmla="*/ 5722517 h 6148703"/>
              <a:gd name="connsiteX41" fmla="*/ 430591 w 3426685"/>
              <a:gd name="connsiteY41" fmla="*/ 5670778 h 6148703"/>
              <a:gd name="connsiteX42" fmla="*/ 526482 w 3426685"/>
              <a:gd name="connsiteY42" fmla="*/ 5065363 h 6148703"/>
              <a:gd name="connsiteX43" fmla="*/ 466189 w 3426685"/>
              <a:gd name="connsiteY43" fmla="*/ 5015848 h 6148703"/>
              <a:gd name="connsiteX44" fmla="*/ 411224 w 3426685"/>
              <a:gd name="connsiteY44" fmla="*/ 4915170 h 6148703"/>
              <a:gd name="connsiteX45" fmla="*/ 278064 w 3426685"/>
              <a:gd name="connsiteY45" fmla="*/ 4911788 h 6148703"/>
              <a:gd name="connsiteX46" fmla="*/ 194572 w 3426685"/>
              <a:gd name="connsiteY46" fmla="*/ 4785267 h 6148703"/>
              <a:gd name="connsiteX47" fmla="*/ 3395 w 3426685"/>
              <a:gd name="connsiteY47" fmla="*/ 4124696 h 6148703"/>
              <a:gd name="connsiteX48" fmla="*/ 139114 w 3426685"/>
              <a:gd name="connsiteY48" fmla="*/ 3455165 h 6148703"/>
              <a:gd name="connsiteX49" fmla="*/ 208992 w 3426685"/>
              <a:gd name="connsiteY49" fmla="*/ 2521758 h 6148703"/>
              <a:gd name="connsiteX50" fmla="*/ 315067 w 3426685"/>
              <a:gd name="connsiteY50" fmla="*/ 2119586 h 6148703"/>
              <a:gd name="connsiteX51" fmla="*/ 656235 w 3426685"/>
              <a:gd name="connsiteY51" fmla="*/ 1953525 h 6148703"/>
              <a:gd name="connsiteX52" fmla="*/ 1183686 w 3426685"/>
              <a:gd name="connsiteY52" fmla="*/ 1744216 h 6148703"/>
              <a:gd name="connsiteX53" fmla="*/ 1337267 w 3426685"/>
              <a:gd name="connsiteY53" fmla="*/ 1616627 h 6148703"/>
              <a:gd name="connsiteX54" fmla="*/ 1320550 w 3426685"/>
              <a:gd name="connsiteY54" fmla="*/ 1227445 h 6148703"/>
              <a:gd name="connsiteX55" fmla="*/ 1186039 w 3426685"/>
              <a:gd name="connsiteY55" fmla="*/ 1120328 h 6148703"/>
              <a:gd name="connsiteX56" fmla="*/ 1163562 w 3426685"/>
              <a:gd name="connsiteY56" fmla="*/ 1060135 h 6148703"/>
              <a:gd name="connsiteX57" fmla="*/ 1155699 w 3426685"/>
              <a:gd name="connsiteY57" fmla="*/ 1046661 h 6148703"/>
              <a:gd name="connsiteX58" fmla="*/ 1118428 w 3426685"/>
              <a:gd name="connsiteY58" fmla="*/ 914591 h 6148703"/>
              <a:gd name="connsiteX59" fmla="*/ 1146432 w 3426685"/>
              <a:gd name="connsiteY59" fmla="*/ 840109 h 6148703"/>
              <a:gd name="connsiteX60" fmla="*/ 1187679 w 3426685"/>
              <a:gd name="connsiteY60" fmla="*/ 825535 h 6148703"/>
              <a:gd name="connsiteX61" fmla="*/ 1157320 w 3426685"/>
              <a:gd name="connsiteY61" fmla="*/ 486391 h 6148703"/>
              <a:gd name="connsiteX62" fmla="*/ 1264831 w 3426685"/>
              <a:gd name="connsiteY62" fmla="*/ 193182 h 6148703"/>
              <a:gd name="connsiteX63" fmla="*/ 1455109 w 3426685"/>
              <a:gd name="connsiteY63" fmla="*/ 78482 h 6148703"/>
              <a:gd name="connsiteX64" fmla="*/ 1580482 w 3426685"/>
              <a:gd name="connsiteY64" fmla="*/ 50800 h 6148703"/>
              <a:gd name="connsiteX65" fmla="*/ 1722661 w 3426685"/>
              <a:gd name="connsiteY65" fmla="*/ 5952 h 6148703"/>
              <a:gd name="connsiteX66" fmla="*/ 1837433 w 3426685"/>
              <a:gd name="connsiteY66" fmla="*/ 4232 h 6148703"/>
              <a:gd name="connsiteX0" fmla="*/ 2785137 w 3426685"/>
              <a:gd name="connsiteY0" fmla="*/ 3853568 h 6148703"/>
              <a:gd name="connsiteX1" fmla="*/ 2767014 w 3426685"/>
              <a:gd name="connsiteY1" fmla="*/ 4294010 h 6148703"/>
              <a:gd name="connsiteX2" fmla="*/ 2782820 w 3426685"/>
              <a:gd name="connsiteY2" fmla="*/ 4578720 h 6148703"/>
              <a:gd name="connsiteX3" fmla="*/ 2820110 w 3426685"/>
              <a:gd name="connsiteY3" fmla="*/ 4373268 h 6148703"/>
              <a:gd name="connsiteX4" fmla="*/ 2800021 w 3426685"/>
              <a:gd name="connsiteY4" fmla="*/ 4082098 h 6148703"/>
              <a:gd name="connsiteX5" fmla="*/ 2785137 w 3426685"/>
              <a:gd name="connsiteY5" fmla="*/ 3853568 h 6148703"/>
              <a:gd name="connsiteX6" fmla="*/ 722547 w 3426685"/>
              <a:gd name="connsiteY6" fmla="*/ 3814944 h 6148703"/>
              <a:gd name="connsiteX7" fmla="*/ 620533 w 3426685"/>
              <a:gd name="connsiteY7" fmla="*/ 4176093 h 6148703"/>
              <a:gd name="connsiteX8" fmla="*/ 612342 w 3426685"/>
              <a:gd name="connsiteY8" fmla="*/ 4375139 h 6148703"/>
              <a:gd name="connsiteX9" fmla="*/ 648463 w 3426685"/>
              <a:gd name="connsiteY9" fmla="*/ 4389133 h 6148703"/>
              <a:gd name="connsiteX10" fmla="*/ 684833 w 3426685"/>
              <a:gd name="connsiteY10" fmla="*/ 4174113 h 6148703"/>
              <a:gd name="connsiteX11" fmla="*/ 722547 w 3426685"/>
              <a:gd name="connsiteY11" fmla="*/ 3814944 h 6148703"/>
              <a:gd name="connsiteX12" fmla="*/ 1837433 w 3426685"/>
              <a:gd name="connsiteY12" fmla="*/ 4232 h 6148703"/>
              <a:gd name="connsiteX13" fmla="*/ 1973552 w 3426685"/>
              <a:gd name="connsiteY13" fmla="*/ 40623 h 6148703"/>
              <a:gd name="connsiteX14" fmla="*/ 2079103 w 3426685"/>
              <a:gd name="connsiteY14" fmla="*/ 96131 h 6148703"/>
              <a:gd name="connsiteX15" fmla="*/ 2138132 w 3426685"/>
              <a:gd name="connsiteY15" fmla="*/ 163452 h 6148703"/>
              <a:gd name="connsiteX16" fmla="*/ 2211745 w 3426685"/>
              <a:gd name="connsiteY16" fmla="*/ 351820 h 6148703"/>
              <a:gd name="connsiteX17" fmla="*/ 2239220 w 3426685"/>
              <a:gd name="connsiteY17" fmla="*/ 671773 h 6148703"/>
              <a:gd name="connsiteX18" fmla="*/ 2233409 w 3426685"/>
              <a:gd name="connsiteY18" fmla="*/ 983970 h 6148703"/>
              <a:gd name="connsiteX19" fmla="*/ 2175928 w 3426685"/>
              <a:gd name="connsiteY19" fmla="*/ 1072186 h 6148703"/>
              <a:gd name="connsiteX20" fmla="*/ 2154251 w 3426685"/>
              <a:gd name="connsiteY20" fmla="*/ 1266107 h 6148703"/>
              <a:gd name="connsiteX21" fmla="*/ 2097928 w 3426685"/>
              <a:gd name="connsiteY21" fmla="*/ 1445380 h 6148703"/>
              <a:gd name="connsiteX22" fmla="*/ 2062066 w 3426685"/>
              <a:gd name="connsiteY22" fmla="*/ 1547586 h 6148703"/>
              <a:gd name="connsiteX23" fmla="*/ 2061803 w 3426685"/>
              <a:gd name="connsiteY23" fmla="*/ 1566099 h 6148703"/>
              <a:gd name="connsiteX24" fmla="*/ 2178238 w 3426685"/>
              <a:gd name="connsiteY24" fmla="*/ 1693193 h 6148703"/>
              <a:gd name="connsiteX25" fmla="*/ 2498118 w 3426685"/>
              <a:gd name="connsiteY25" fmla="*/ 1835583 h 6148703"/>
              <a:gd name="connsiteX26" fmla="*/ 3028624 w 3426685"/>
              <a:gd name="connsiteY26" fmla="*/ 1998108 h 6148703"/>
              <a:gd name="connsiteX27" fmla="*/ 3135640 w 3426685"/>
              <a:gd name="connsiteY27" fmla="*/ 2194558 h 6148703"/>
              <a:gd name="connsiteX28" fmla="*/ 3256026 w 3426685"/>
              <a:gd name="connsiteY28" fmla="*/ 2724694 h 6148703"/>
              <a:gd name="connsiteX29" fmla="*/ 3423410 w 3426685"/>
              <a:gd name="connsiteY29" fmla="*/ 4206747 h 6148703"/>
              <a:gd name="connsiteX30" fmla="*/ 3373845 w 3426685"/>
              <a:gd name="connsiteY30" fmla="*/ 4930320 h 6148703"/>
              <a:gd name="connsiteX31" fmla="*/ 3284052 w 3426685"/>
              <a:gd name="connsiteY31" fmla="*/ 5440340 h 6148703"/>
              <a:gd name="connsiteX32" fmla="*/ 3204616 w 3426685"/>
              <a:gd name="connsiteY32" fmla="*/ 5475717 h 6148703"/>
              <a:gd name="connsiteX33" fmla="*/ 3116716 w 3426685"/>
              <a:gd name="connsiteY33" fmla="*/ 5493829 h 6148703"/>
              <a:gd name="connsiteX34" fmla="*/ 2839983 w 3426685"/>
              <a:gd name="connsiteY34" fmla="*/ 5835628 h 6148703"/>
              <a:gd name="connsiteX35" fmla="*/ 2819820 w 3426685"/>
              <a:gd name="connsiteY35" fmla="*/ 6021854 h 6148703"/>
              <a:gd name="connsiteX36" fmla="*/ 2799734 w 3426685"/>
              <a:gd name="connsiteY36" fmla="*/ 6148690 h 6148703"/>
              <a:gd name="connsiteX37" fmla="*/ 2799732 w 3426685"/>
              <a:gd name="connsiteY37" fmla="*/ 6148703 h 6148703"/>
              <a:gd name="connsiteX38" fmla="*/ 526736 w 3426685"/>
              <a:gd name="connsiteY38" fmla="*/ 6148703 h 6148703"/>
              <a:gd name="connsiteX39" fmla="*/ 525017 w 3426685"/>
              <a:gd name="connsiteY39" fmla="*/ 6103770 h 6148703"/>
              <a:gd name="connsiteX40" fmla="*/ 517305 w 3426685"/>
              <a:gd name="connsiteY40" fmla="*/ 5722517 h 6148703"/>
              <a:gd name="connsiteX41" fmla="*/ 430591 w 3426685"/>
              <a:gd name="connsiteY41" fmla="*/ 5670778 h 6148703"/>
              <a:gd name="connsiteX42" fmla="*/ 526482 w 3426685"/>
              <a:gd name="connsiteY42" fmla="*/ 5065363 h 6148703"/>
              <a:gd name="connsiteX43" fmla="*/ 466189 w 3426685"/>
              <a:gd name="connsiteY43" fmla="*/ 5015848 h 6148703"/>
              <a:gd name="connsiteX44" fmla="*/ 411224 w 3426685"/>
              <a:gd name="connsiteY44" fmla="*/ 4915170 h 6148703"/>
              <a:gd name="connsiteX45" fmla="*/ 278064 w 3426685"/>
              <a:gd name="connsiteY45" fmla="*/ 4911788 h 6148703"/>
              <a:gd name="connsiteX46" fmla="*/ 194572 w 3426685"/>
              <a:gd name="connsiteY46" fmla="*/ 4785267 h 6148703"/>
              <a:gd name="connsiteX47" fmla="*/ 3395 w 3426685"/>
              <a:gd name="connsiteY47" fmla="*/ 4124696 h 6148703"/>
              <a:gd name="connsiteX48" fmla="*/ 139114 w 3426685"/>
              <a:gd name="connsiteY48" fmla="*/ 3455165 h 6148703"/>
              <a:gd name="connsiteX49" fmla="*/ 208992 w 3426685"/>
              <a:gd name="connsiteY49" fmla="*/ 2521758 h 6148703"/>
              <a:gd name="connsiteX50" fmla="*/ 315067 w 3426685"/>
              <a:gd name="connsiteY50" fmla="*/ 2119586 h 6148703"/>
              <a:gd name="connsiteX51" fmla="*/ 656235 w 3426685"/>
              <a:gd name="connsiteY51" fmla="*/ 1953525 h 6148703"/>
              <a:gd name="connsiteX52" fmla="*/ 1183686 w 3426685"/>
              <a:gd name="connsiteY52" fmla="*/ 1744216 h 6148703"/>
              <a:gd name="connsiteX53" fmla="*/ 1337267 w 3426685"/>
              <a:gd name="connsiteY53" fmla="*/ 1616627 h 6148703"/>
              <a:gd name="connsiteX54" fmla="*/ 1320550 w 3426685"/>
              <a:gd name="connsiteY54" fmla="*/ 1227445 h 6148703"/>
              <a:gd name="connsiteX55" fmla="*/ 1186039 w 3426685"/>
              <a:gd name="connsiteY55" fmla="*/ 1120328 h 6148703"/>
              <a:gd name="connsiteX56" fmla="*/ 1163562 w 3426685"/>
              <a:gd name="connsiteY56" fmla="*/ 1060135 h 6148703"/>
              <a:gd name="connsiteX57" fmla="*/ 1155699 w 3426685"/>
              <a:gd name="connsiteY57" fmla="*/ 1046661 h 6148703"/>
              <a:gd name="connsiteX58" fmla="*/ 1118428 w 3426685"/>
              <a:gd name="connsiteY58" fmla="*/ 914591 h 6148703"/>
              <a:gd name="connsiteX59" fmla="*/ 1146432 w 3426685"/>
              <a:gd name="connsiteY59" fmla="*/ 840109 h 6148703"/>
              <a:gd name="connsiteX60" fmla="*/ 1187679 w 3426685"/>
              <a:gd name="connsiteY60" fmla="*/ 825535 h 6148703"/>
              <a:gd name="connsiteX61" fmla="*/ 1157320 w 3426685"/>
              <a:gd name="connsiteY61" fmla="*/ 486391 h 6148703"/>
              <a:gd name="connsiteX62" fmla="*/ 1264831 w 3426685"/>
              <a:gd name="connsiteY62" fmla="*/ 193182 h 6148703"/>
              <a:gd name="connsiteX63" fmla="*/ 1455109 w 3426685"/>
              <a:gd name="connsiteY63" fmla="*/ 78482 h 6148703"/>
              <a:gd name="connsiteX64" fmla="*/ 1580482 w 3426685"/>
              <a:gd name="connsiteY64" fmla="*/ 50800 h 6148703"/>
              <a:gd name="connsiteX65" fmla="*/ 1722661 w 3426685"/>
              <a:gd name="connsiteY65" fmla="*/ 5952 h 6148703"/>
              <a:gd name="connsiteX66" fmla="*/ 1837433 w 3426685"/>
              <a:gd name="connsiteY66" fmla="*/ 4232 h 6148703"/>
              <a:gd name="connsiteX0" fmla="*/ 2785137 w 3426685"/>
              <a:gd name="connsiteY0" fmla="*/ 3853568 h 6148703"/>
              <a:gd name="connsiteX1" fmla="*/ 2767014 w 3426685"/>
              <a:gd name="connsiteY1" fmla="*/ 4294010 h 6148703"/>
              <a:gd name="connsiteX2" fmla="*/ 2782820 w 3426685"/>
              <a:gd name="connsiteY2" fmla="*/ 4578720 h 6148703"/>
              <a:gd name="connsiteX3" fmla="*/ 2820110 w 3426685"/>
              <a:gd name="connsiteY3" fmla="*/ 4373268 h 6148703"/>
              <a:gd name="connsiteX4" fmla="*/ 2800021 w 3426685"/>
              <a:gd name="connsiteY4" fmla="*/ 4082098 h 6148703"/>
              <a:gd name="connsiteX5" fmla="*/ 2785137 w 3426685"/>
              <a:gd name="connsiteY5" fmla="*/ 3853568 h 6148703"/>
              <a:gd name="connsiteX6" fmla="*/ 722547 w 3426685"/>
              <a:gd name="connsiteY6" fmla="*/ 3814944 h 6148703"/>
              <a:gd name="connsiteX7" fmla="*/ 620533 w 3426685"/>
              <a:gd name="connsiteY7" fmla="*/ 4176093 h 6148703"/>
              <a:gd name="connsiteX8" fmla="*/ 612342 w 3426685"/>
              <a:gd name="connsiteY8" fmla="*/ 4375139 h 6148703"/>
              <a:gd name="connsiteX9" fmla="*/ 648463 w 3426685"/>
              <a:gd name="connsiteY9" fmla="*/ 4389133 h 6148703"/>
              <a:gd name="connsiteX10" fmla="*/ 684833 w 3426685"/>
              <a:gd name="connsiteY10" fmla="*/ 4174113 h 6148703"/>
              <a:gd name="connsiteX11" fmla="*/ 722547 w 3426685"/>
              <a:gd name="connsiteY11" fmla="*/ 3814944 h 6148703"/>
              <a:gd name="connsiteX12" fmla="*/ 1837433 w 3426685"/>
              <a:gd name="connsiteY12" fmla="*/ 4232 h 6148703"/>
              <a:gd name="connsiteX13" fmla="*/ 1973552 w 3426685"/>
              <a:gd name="connsiteY13" fmla="*/ 40623 h 6148703"/>
              <a:gd name="connsiteX14" fmla="*/ 2079103 w 3426685"/>
              <a:gd name="connsiteY14" fmla="*/ 96131 h 6148703"/>
              <a:gd name="connsiteX15" fmla="*/ 2152309 w 3426685"/>
              <a:gd name="connsiteY15" fmla="*/ 188262 h 6148703"/>
              <a:gd name="connsiteX16" fmla="*/ 2211745 w 3426685"/>
              <a:gd name="connsiteY16" fmla="*/ 351820 h 6148703"/>
              <a:gd name="connsiteX17" fmla="*/ 2239220 w 3426685"/>
              <a:gd name="connsiteY17" fmla="*/ 671773 h 6148703"/>
              <a:gd name="connsiteX18" fmla="*/ 2233409 w 3426685"/>
              <a:gd name="connsiteY18" fmla="*/ 983970 h 6148703"/>
              <a:gd name="connsiteX19" fmla="*/ 2175928 w 3426685"/>
              <a:gd name="connsiteY19" fmla="*/ 1072186 h 6148703"/>
              <a:gd name="connsiteX20" fmla="*/ 2154251 w 3426685"/>
              <a:gd name="connsiteY20" fmla="*/ 1266107 h 6148703"/>
              <a:gd name="connsiteX21" fmla="*/ 2097928 w 3426685"/>
              <a:gd name="connsiteY21" fmla="*/ 1445380 h 6148703"/>
              <a:gd name="connsiteX22" fmla="*/ 2062066 w 3426685"/>
              <a:gd name="connsiteY22" fmla="*/ 1547586 h 6148703"/>
              <a:gd name="connsiteX23" fmla="*/ 2061803 w 3426685"/>
              <a:gd name="connsiteY23" fmla="*/ 1566099 h 6148703"/>
              <a:gd name="connsiteX24" fmla="*/ 2178238 w 3426685"/>
              <a:gd name="connsiteY24" fmla="*/ 1693193 h 6148703"/>
              <a:gd name="connsiteX25" fmla="*/ 2498118 w 3426685"/>
              <a:gd name="connsiteY25" fmla="*/ 1835583 h 6148703"/>
              <a:gd name="connsiteX26" fmla="*/ 3028624 w 3426685"/>
              <a:gd name="connsiteY26" fmla="*/ 1998108 h 6148703"/>
              <a:gd name="connsiteX27" fmla="*/ 3135640 w 3426685"/>
              <a:gd name="connsiteY27" fmla="*/ 2194558 h 6148703"/>
              <a:gd name="connsiteX28" fmla="*/ 3256026 w 3426685"/>
              <a:gd name="connsiteY28" fmla="*/ 2724694 h 6148703"/>
              <a:gd name="connsiteX29" fmla="*/ 3423410 w 3426685"/>
              <a:gd name="connsiteY29" fmla="*/ 4206747 h 6148703"/>
              <a:gd name="connsiteX30" fmla="*/ 3373845 w 3426685"/>
              <a:gd name="connsiteY30" fmla="*/ 4930320 h 6148703"/>
              <a:gd name="connsiteX31" fmla="*/ 3284052 w 3426685"/>
              <a:gd name="connsiteY31" fmla="*/ 5440340 h 6148703"/>
              <a:gd name="connsiteX32" fmla="*/ 3204616 w 3426685"/>
              <a:gd name="connsiteY32" fmla="*/ 5475717 h 6148703"/>
              <a:gd name="connsiteX33" fmla="*/ 3116716 w 3426685"/>
              <a:gd name="connsiteY33" fmla="*/ 5493829 h 6148703"/>
              <a:gd name="connsiteX34" fmla="*/ 2839983 w 3426685"/>
              <a:gd name="connsiteY34" fmla="*/ 5835628 h 6148703"/>
              <a:gd name="connsiteX35" fmla="*/ 2819820 w 3426685"/>
              <a:gd name="connsiteY35" fmla="*/ 6021854 h 6148703"/>
              <a:gd name="connsiteX36" fmla="*/ 2799734 w 3426685"/>
              <a:gd name="connsiteY36" fmla="*/ 6148690 h 6148703"/>
              <a:gd name="connsiteX37" fmla="*/ 2799732 w 3426685"/>
              <a:gd name="connsiteY37" fmla="*/ 6148703 h 6148703"/>
              <a:gd name="connsiteX38" fmla="*/ 526736 w 3426685"/>
              <a:gd name="connsiteY38" fmla="*/ 6148703 h 6148703"/>
              <a:gd name="connsiteX39" fmla="*/ 525017 w 3426685"/>
              <a:gd name="connsiteY39" fmla="*/ 6103770 h 6148703"/>
              <a:gd name="connsiteX40" fmla="*/ 517305 w 3426685"/>
              <a:gd name="connsiteY40" fmla="*/ 5722517 h 6148703"/>
              <a:gd name="connsiteX41" fmla="*/ 430591 w 3426685"/>
              <a:gd name="connsiteY41" fmla="*/ 5670778 h 6148703"/>
              <a:gd name="connsiteX42" fmla="*/ 526482 w 3426685"/>
              <a:gd name="connsiteY42" fmla="*/ 5065363 h 6148703"/>
              <a:gd name="connsiteX43" fmla="*/ 466189 w 3426685"/>
              <a:gd name="connsiteY43" fmla="*/ 5015848 h 6148703"/>
              <a:gd name="connsiteX44" fmla="*/ 411224 w 3426685"/>
              <a:gd name="connsiteY44" fmla="*/ 4915170 h 6148703"/>
              <a:gd name="connsiteX45" fmla="*/ 278064 w 3426685"/>
              <a:gd name="connsiteY45" fmla="*/ 4911788 h 6148703"/>
              <a:gd name="connsiteX46" fmla="*/ 194572 w 3426685"/>
              <a:gd name="connsiteY46" fmla="*/ 4785267 h 6148703"/>
              <a:gd name="connsiteX47" fmla="*/ 3395 w 3426685"/>
              <a:gd name="connsiteY47" fmla="*/ 4124696 h 6148703"/>
              <a:gd name="connsiteX48" fmla="*/ 139114 w 3426685"/>
              <a:gd name="connsiteY48" fmla="*/ 3455165 h 6148703"/>
              <a:gd name="connsiteX49" fmla="*/ 208992 w 3426685"/>
              <a:gd name="connsiteY49" fmla="*/ 2521758 h 6148703"/>
              <a:gd name="connsiteX50" fmla="*/ 315067 w 3426685"/>
              <a:gd name="connsiteY50" fmla="*/ 2119586 h 6148703"/>
              <a:gd name="connsiteX51" fmla="*/ 656235 w 3426685"/>
              <a:gd name="connsiteY51" fmla="*/ 1953525 h 6148703"/>
              <a:gd name="connsiteX52" fmla="*/ 1183686 w 3426685"/>
              <a:gd name="connsiteY52" fmla="*/ 1744216 h 6148703"/>
              <a:gd name="connsiteX53" fmla="*/ 1337267 w 3426685"/>
              <a:gd name="connsiteY53" fmla="*/ 1616627 h 6148703"/>
              <a:gd name="connsiteX54" fmla="*/ 1320550 w 3426685"/>
              <a:gd name="connsiteY54" fmla="*/ 1227445 h 6148703"/>
              <a:gd name="connsiteX55" fmla="*/ 1186039 w 3426685"/>
              <a:gd name="connsiteY55" fmla="*/ 1120328 h 6148703"/>
              <a:gd name="connsiteX56" fmla="*/ 1163562 w 3426685"/>
              <a:gd name="connsiteY56" fmla="*/ 1060135 h 6148703"/>
              <a:gd name="connsiteX57" fmla="*/ 1155699 w 3426685"/>
              <a:gd name="connsiteY57" fmla="*/ 1046661 h 6148703"/>
              <a:gd name="connsiteX58" fmla="*/ 1118428 w 3426685"/>
              <a:gd name="connsiteY58" fmla="*/ 914591 h 6148703"/>
              <a:gd name="connsiteX59" fmla="*/ 1146432 w 3426685"/>
              <a:gd name="connsiteY59" fmla="*/ 840109 h 6148703"/>
              <a:gd name="connsiteX60" fmla="*/ 1187679 w 3426685"/>
              <a:gd name="connsiteY60" fmla="*/ 825535 h 6148703"/>
              <a:gd name="connsiteX61" fmla="*/ 1157320 w 3426685"/>
              <a:gd name="connsiteY61" fmla="*/ 486391 h 6148703"/>
              <a:gd name="connsiteX62" fmla="*/ 1264831 w 3426685"/>
              <a:gd name="connsiteY62" fmla="*/ 193182 h 6148703"/>
              <a:gd name="connsiteX63" fmla="*/ 1455109 w 3426685"/>
              <a:gd name="connsiteY63" fmla="*/ 78482 h 6148703"/>
              <a:gd name="connsiteX64" fmla="*/ 1580482 w 3426685"/>
              <a:gd name="connsiteY64" fmla="*/ 50800 h 6148703"/>
              <a:gd name="connsiteX65" fmla="*/ 1722661 w 3426685"/>
              <a:gd name="connsiteY65" fmla="*/ 5952 h 6148703"/>
              <a:gd name="connsiteX66" fmla="*/ 1837433 w 3426685"/>
              <a:gd name="connsiteY66" fmla="*/ 4232 h 6148703"/>
              <a:gd name="connsiteX0" fmla="*/ 2785137 w 3426685"/>
              <a:gd name="connsiteY0" fmla="*/ 3857459 h 6152594"/>
              <a:gd name="connsiteX1" fmla="*/ 2767014 w 3426685"/>
              <a:gd name="connsiteY1" fmla="*/ 4297901 h 6152594"/>
              <a:gd name="connsiteX2" fmla="*/ 2782820 w 3426685"/>
              <a:gd name="connsiteY2" fmla="*/ 4582611 h 6152594"/>
              <a:gd name="connsiteX3" fmla="*/ 2820110 w 3426685"/>
              <a:gd name="connsiteY3" fmla="*/ 4377159 h 6152594"/>
              <a:gd name="connsiteX4" fmla="*/ 2800021 w 3426685"/>
              <a:gd name="connsiteY4" fmla="*/ 4085989 h 6152594"/>
              <a:gd name="connsiteX5" fmla="*/ 2785137 w 3426685"/>
              <a:gd name="connsiteY5" fmla="*/ 3857459 h 6152594"/>
              <a:gd name="connsiteX6" fmla="*/ 722547 w 3426685"/>
              <a:gd name="connsiteY6" fmla="*/ 3818835 h 6152594"/>
              <a:gd name="connsiteX7" fmla="*/ 620533 w 3426685"/>
              <a:gd name="connsiteY7" fmla="*/ 4179984 h 6152594"/>
              <a:gd name="connsiteX8" fmla="*/ 612342 w 3426685"/>
              <a:gd name="connsiteY8" fmla="*/ 4379030 h 6152594"/>
              <a:gd name="connsiteX9" fmla="*/ 648463 w 3426685"/>
              <a:gd name="connsiteY9" fmla="*/ 4393024 h 6152594"/>
              <a:gd name="connsiteX10" fmla="*/ 684833 w 3426685"/>
              <a:gd name="connsiteY10" fmla="*/ 4178004 h 6152594"/>
              <a:gd name="connsiteX11" fmla="*/ 722547 w 3426685"/>
              <a:gd name="connsiteY11" fmla="*/ 3818835 h 6152594"/>
              <a:gd name="connsiteX12" fmla="*/ 1837433 w 3426685"/>
              <a:gd name="connsiteY12" fmla="*/ 8123 h 6152594"/>
              <a:gd name="connsiteX13" fmla="*/ 2079103 w 3426685"/>
              <a:gd name="connsiteY13" fmla="*/ 100022 h 6152594"/>
              <a:gd name="connsiteX14" fmla="*/ 2152309 w 3426685"/>
              <a:gd name="connsiteY14" fmla="*/ 192153 h 6152594"/>
              <a:gd name="connsiteX15" fmla="*/ 2211745 w 3426685"/>
              <a:gd name="connsiteY15" fmla="*/ 355711 h 6152594"/>
              <a:gd name="connsiteX16" fmla="*/ 2239220 w 3426685"/>
              <a:gd name="connsiteY16" fmla="*/ 675664 h 6152594"/>
              <a:gd name="connsiteX17" fmla="*/ 2233409 w 3426685"/>
              <a:gd name="connsiteY17" fmla="*/ 987861 h 6152594"/>
              <a:gd name="connsiteX18" fmla="*/ 2175928 w 3426685"/>
              <a:gd name="connsiteY18" fmla="*/ 1076077 h 6152594"/>
              <a:gd name="connsiteX19" fmla="*/ 2154251 w 3426685"/>
              <a:gd name="connsiteY19" fmla="*/ 1269998 h 6152594"/>
              <a:gd name="connsiteX20" fmla="*/ 2097928 w 3426685"/>
              <a:gd name="connsiteY20" fmla="*/ 1449271 h 6152594"/>
              <a:gd name="connsiteX21" fmla="*/ 2062066 w 3426685"/>
              <a:gd name="connsiteY21" fmla="*/ 1551477 h 6152594"/>
              <a:gd name="connsiteX22" fmla="*/ 2061803 w 3426685"/>
              <a:gd name="connsiteY22" fmla="*/ 1569990 h 6152594"/>
              <a:gd name="connsiteX23" fmla="*/ 2178238 w 3426685"/>
              <a:gd name="connsiteY23" fmla="*/ 1697084 h 6152594"/>
              <a:gd name="connsiteX24" fmla="*/ 2498118 w 3426685"/>
              <a:gd name="connsiteY24" fmla="*/ 1839474 h 6152594"/>
              <a:gd name="connsiteX25" fmla="*/ 3028624 w 3426685"/>
              <a:gd name="connsiteY25" fmla="*/ 2001999 h 6152594"/>
              <a:gd name="connsiteX26" fmla="*/ 3135640 w 3426685"/>
              <a:gd name="connsiteY26" fmla="*/ 2198449 h 6152594"/>
              <a:gd name="connsiteX27" fmla="*/ 3256026 w 3426685"/>
              <a:gd name="connsiteY27" fmla="*/ 2728585 h 6152594"/>
              <a:gd name="connsiteX28" fmla="*/ 3423410 w 3426685"/>
              <a:gd name="connsiteY28" fmla="*/ 4210638 h 6152594"/>
              <a:gd name="connsiteX29" fmla="*/ 3373845 w 3426685"/>
              <a:gd name="connsiteY29" fmla="*/ 4934211 h 6152594"/>
              <a:gd name="connsiteX30" fmla="*/ 3284052 w 3426685"/>
              <a:gd name="connsiteY30" fmla="*/ 5444231 h 6152594"/>
              <a:gd name="connsiteX31" fmla="*/ 3204616 w 3426685"/>
              <a:gd name="connsiteY31" fmla="*/ 5479608 h 6152594"/>
              <a:gd name="connsiteX32" fmla="*/ 3116716 w 3426685"/>
              <a:gd name="connsiteY32" fmla="*/ 5497720 h 6152594"/>
              <a:gd name="connsiteX33" fmla="*/ 2839983 w 3426685"/>
              <a:gd name="connsiteY33" fmla="*/ 5839519 h 6152594"/>
              <a:gd name="connsiteX34" fmla="*/ 2819820 w 3426685"/>
              <a:gd name="connsiteY34" fmla="*/ 6025745 h 6152594"/>
              <a:gd name="connsiteX35" fmla="*/ 2799734 w 3426685"/>
              <a:gd name="connsiteY35" fmla="*/ 6152581 h 6152594"/>
              <a:gd name="connsiteX36" fmla="*/ 2799732 w 3426685"/>
              <a:gd name="connsiteY36" fmla="*/ 6152594 h 6152594"/>
              <a:gd name="connsiteX37" fmla="*/ 526736 w 3426685"/>
              <a:gd name="connsiteY37" fmla="*/ 6152594 h 6152594"/>
              <a:gd name="connsiteX38" fmla="*/ 525017 w 3426685"/>
              <a:gd name="connsiteY38" fmla="*/ 6107661 h 6152594"/>
              <a:gd name="connsiteX39" fmla="*/ 517305 w 3426685"/>
              <a:gd name="connsiteY39" fmla="*/ 5726408 h 6152594"/>
              <a:gd name="connsiteX40" fmla="*/ 430591 w 3426685"/>
              <a:gd name="connsiteY40" fmla="*/ 5674669 h 6152594"/>
              <a:gd name="connsiteX41" fmla="*/ 526482 w 3426685"/>
              <a:gd name="connsiteY41" fmla="*/ 5069254 h 6152594"/>
              <a:gd name="connsiteX42" fmla="*/ 466189 w 3426685"/>
              <a:gd name="connsiteY42" fmla="*/ 5019739 h 6152594"/>
              <a:gd name="connsiteX43" fmla="*/ 411224 w 3426685"/>
              <a:gd name="connsiteY43" fmla="*/ 4919061 h 6152594"/>
              <a:gd name="connsiteX44" fmla="*/ 278064 w 3426685"/>
              <a:gd name="connsiteY44" fmla="*/ 4915679 h 6152594"/>
              <a:gd name="connsiteX45" fmla="*/ 194572 w 3426685"/>
              <a:gd name="connsiteY45" fmla="*/ 4789158 h 6152594"/>
              <a:gd name="connsiteX46" fmla="*/ 3395 w 3426685"/>
              <a:gd name="connsiteY46" fmla="*/ 4128587 h 6152594"/>
              <a:gd name="connsiteX47" fmla="*/ 139114 w 3426685"/>
              <a:gd name="connsiteY47" fmla="*/ 3459056 h 6152594"/>
              <a:gd name="connsiteX48" fmla="*/ 208992 w 3426685"/>
              <a:gd name="connsiteY48" fmla="*/ 2525649 h 6152594"/>
              <a:gd name="connsiteX49" fmla="*/ 315067 w 3426685"/>
              <a:gd name="connsiteY49" fmla="*/ 2123477 h 6152594"/>
              <a:gd name="connsiteX50" fmla="*/ 656235 w 3426685"/>
              <a:gd name="connsiteY50" fmla="*/ 1957416 h 6152594"/>
              <a:gd name="connsiteX51" fmla="*/ 1183686 w 3426685"/>
              <a:gd name="connsiteY51" fmla="*/ 1748107 h 6152594"/>
              <a:gd name="connsiteX52" fmla="*/ 1337267 w 3426685"/>
              <a:gd name="connsiteY52" fmla="*/ 1620518 h 6152594"/>
              <a:gd name="connsiteX53" fmla="*/ 1320550 w 3426685"/>
              <a:gd name="connsiteY53" fmla="*/ 1231336 h 6152594"/>
              <a:gd name="connsiteX54" fmla="*/ 1186039 w 3426685"/>
              <a:gd name="connsiteY54" fmla="*/ 1124219 h 6152594"/>
              <a:gd name="connsiteX55" fmla="*/ 1163562 w 3426685"/>
              <a:gd name="connsiteY55" fmla="*/ 1064026 h 6152594"/>
              <a:gd name="connsiteX56" fmla="*/ 1155699 w 3426685"/>
              <a:gd name="connsiteY56" fmla="*/ 1050552 h 6152594"/>
              <a:gd name="connsiteX57" fmla="*/ 1118428 w 3426685"/>
              <a:gd name="connsiteY57" fmla="*/ 918482 h 6152594"/>
              <a:gd name="connsiteX58" fmla="*/ 1146432 w 3426685"/>
              <a:gd name="connsiteY58" fmla="*/ 844000 h 6152594"/>
              <a:gd name="connsiteX59" fmla="*/ 1187679 w 3426685"/>
              <a:gd name="connsiteY59" fmla="*/ 829426 h 6152594"/>
              <a:gd name="connsiteX60" fmla="*/ 1157320 w 3426685"/>
              <a:gd name="connsiteY60" fmla="*/ 490282 h 6152594"/>
              <a:gd name="connsiteX61" fmla="*/ 1264831 w 3426685"/>
              <a:gd name="connsiteY61" fmla="*/ 197073 h 6152594"/>
              <a:gd name="connsiteX62" fmla="*/ 1455109 w 3426685"/>
              <a:gd name="connsiteY62" fmla="*/ 82373 h 6152594"/>
              <a:gd name="connsiteX63" fmla="*/ 1580482 w 3426685"/>
              <a:gd name="connsiteY63" fmla="*/ 54691 h 6152594"/>
              <a:gd name="connsiteX64" fmla="*/ 1722661 w 3426685"/>
              <a:gd name="connsiteY64" fmla="*/ 9843 h 6152594"/>
              <a:gd name="connsiteX65" fmla="*/ 1837433 w 3426685"/>
              <a:gd name="connsiteY65" fmla="*/ 8123 h 6152594"/>
              <a:gd name="connsiteX0" fmla="*/ 2785137 w 3426685"/>
              <a:gd name="connsiteY0" fmla="*/ 3852418 h 6147553"/>
              <a:gd name="connsiteX1" fmla="*/ 2767014 w 3426685"/>
              <a:gd name="connsiteY1" fmla="*/ 4292860 h 6147553"/>
              <a:gd name="connsiteX2" fmla="*/ 2782820 w 3426685"/>
              <a:gd name="connsiteY2" fmla="*/ 4577570 h 6147553"/>
              <a:gd name="connsiteX3" fmla="*/ 2820110 w 3426685"/>
              <a:gd name="connsiteY3" fmla="*/ 4372118 h 6147553"/>
              <a:gd name="connsiteX4" fmla="*/ 2800021 w 3426685"/>
              <a:gd name="connsiteY4" fmla="*/ 4080948 h 6147553"/>
              <a:gd name="connsiteX5" fmla="*/ 2785137 w 3426685"/>
              <a:gd name="connsiteY5" fmla="*/ 3852418 h 6147553"/>
              <a:gd name="connsiteX6" fmla="*/ 722547 w 3426685"/>
              <a:gd name="connsiteY6" fmla="*/ 3813794 h 6147553"/>
              <a:gd name="connsiteX7" fmla="*/ 620533 w 3426685"/>
              <a:gd name="connsiteY7" fmla="*/ 4174943 h 6147553"/>
              <a:gd name="connsiteX8" fmla="*/ 612342 w 3426685"/>
              <a:gd name="connsiteY8" fmla="*/ 4373989 h 6147553"/>
              <a:gd name="connsiteX9" fmla="*/ 648463 w 3426685"/>
              <a:gd name="connsiteY9" fmla="*/ 4387983 h 6147553"/>
              <a:gd name="connsiteX10" fmla="*/ 684833 w 3426685"/>
              <a:gd name="connsiteY10" fmla="*/ 4172963 h 6147553"/>
              <a:gd name="connsiteX11" fmla="*/ 722547 w 3426685"/>
              <a:gd name="connsiteY11" fmla="*/ 3813794 h 6147553"/>
              <a:gd name="connsiteX12" fmla="*/ 1837433 w 3426685"/>
              <a:gd name="connsiteY12" fmla="*/ 3082 h 6147553"/>
              <a:gd name="connsiteX13" fmla="*/ 2079103 w 3426685"/>
              <a:gd name="connsiteY13" fmla="*/ 94981 h 6147553"/>
              <a:gd name="connsiteX14" fmla="*/ 2152309 w 3426685"/>
              <a:gd name="connsiteY14" fmla="*/ 187112 h 6147553"/>
              <a:gd name="connsiteX15" fmla="*/ 2211745 w 3426685"/>
              <a:gd name="connsiteY15" fmla="*/ 350670 h 6147553"/>
              <a:gd name="connsiteX16" fmla="*/ 2239220 w 3426685"/>
              <a:gd name="connsiteY16" fmla="*/ 670623 h 6147553"/>
              <a:gd name="connsiteX17" fmla="*/ 2233409 w 3426685"/>
              <a:gd name="connsiteY17" fmla="*/ 982820 h 6147553"/>
              <a:gd name="connsiteX18" fmla="*/ 2175928 w 3426685"/>
              <a:gd name="connsiteY18" fmla="*/ 1071036 h 6147553"/>
              <a:gd name="connsiteX19" fmla="*/ 2154251 w 3426685"/>
              <a:gd name="connsiteY19" fmla="*/ 1264957 h 6147553"/>
              <a:gd name="connsiteX20" fmla="*/ 2097928 w 3426685"/>
              <a:gd name="connsiteY20" fmla="*/ 1444230 h 6147553"/>
              <a:gd name="connsiteX21" fmla="*/ 2062066 w 3426685"/>
              <a:gd name="connsiteY21" fmla="*/ 1546436 h 6147553"/>
              <a:gd name="connsiteX22" fmla="*/ 2061803 w 3426685"/>
              <a:gd name="connsiteY22" fmla="*/ 1564949 h 6147553"/>
              <a:gd name="connsiteX23" fmla="*/ 2178238 w 3426685"/>
              <a:gd name="connsiteY23" fmla="*/ 1692043 h 6147553"/>
              <a:gd name="connsiteX24" fmla="*/ 2498118 w 3426685"/>
              <a:gd name="connsiteY24" fmla="*/ 1834433 h 6147553"/>
              <a:gd name="connsiteX25" fmla="*/ 3028624 w 3426685"/>
              <a:gd name="connsiteY25" fmla="*/ 1996958 h 6147553"/>
              <a:gd name="connsiteX26" fmla="*/ 3135640 w 3426685"/>
              <a:gd name="connsiteY26" fmla="*/ 2193408 h 6147553"/>
              <a:gd name="connsiteX27" fmla="*/ 3256026 w 3426685"/>
              <a:gd name="connsiteY27" fmla="*/ 2723544 h 6147553"/>
              <a:gd name="connsiteX28" fmla="*/ 3423410 w 3426685"/>
              <a:gd name="connsiteY28" fmla="*/ 4205597 h 6147553"/>
              <a:gd name="connsiteX29" fmla="*/ 3373845 w 3426685"/>
              <a:gd name="connsiteY29" fmla="*/ 4929170 h 6147553"/>
              <a:gd name="connsiteX30" fmla="*/ 3284052 w 3426685"/>
              <a:gd name="connsiteY30" fmla="*/ 5439190 h 6147553"/>
              <a:gd name="connsiteX31" fmla="*/ 3204616 w 3426685"/>
              <a:gd name="connsiteY31" fmla="*/ 5474567 h 6147553"/>
              <a:gd name="connsiteX32" fmla="*/ 3116716 w 3426685"/>
              <a:gd name="connsiteY32" fmla="*/ 5492679 h 6147553"/>
              <a:gd name="connsiteX33" fmla="*/ 2839983 w 3426685"/>
              <a:gd name="connsiteY33" fmla="*/ 5834478 h 6147553"/>
              <a:gd name="connsiteX34" fmla="*/ 2819820 w 3426685"/>
              <a:gd name="connsiteY34" fmla="*/ 6020704 h 6147553"/>
              <a:gd name="connsiteX35" fmla="*/ 2799734 w 3426685"/>
              <a:gd name="connsiteY35" fmla="*/ 6147540 h 6147553"/>
              <a:gd name="connsiteX36" fmla="*/ 2799732 w 3426685"/>
              <a:gd name="connsiteY36" fmla="*/ 6147553 h 6147553"/>
              <a:gd name="connsiteX37" fmla="*/ 526736 w 3426685"/>
              <a:gd name="connsiteY37" fmla="*/ 6147553 h 6147553"/>
              <a:gd name="connsiteX38" fmla="*/ 525017 w 3426685"/>
              <a:gd name="connsiteY38" fmla="*/ 6102620 h 6147553"/>
              <a:gd name="connsiteX39" fmla="*/ 517305 w 3426685"/>
              <a:gd name="connsiteY39" fmla="*/ 5721367 h 6147553"/>
              <a:gd name="connsiteX40" fmla="*/ 430591 w 3426685"/>
              <a:gd name="connsiteY40" fmla="*/ 5669628 h 6147553"/>
              <a:gd name="connsiteX41" fmla="*/ 526482 w 3426685"/>
              <a:gd name="connsiteY41" fmla="*/ 5064213 h 6147553"/>
              <a:gd name="connsiteX42" fmla="*/ 466189 w 3426685"/>
              <a:gd name="connsiteY42" fmla="*/ 5014698 h 6147553"/>
              <a:gd name="connsiteX43" fmla="*/ 411224 w 3426685"/>
              <a:gd name="connsiteY43" fmla="*/ 4914020 h 6147553"/>
              <a:gd name="connsiteX44" fmla="*/ 278064 w 3426685"/>
              <a:gd name="connsiteY44" fmla="*/ 4910638 h 6147553"/>
              <a:gd name="connsiteX45" fmla="*/ 194572 w 3426685"/>
              <a:gd name="connsiteY45" fmla="*/ 4784117 h 6147553"/>
              <a:gd name="connsiteX46" fmla="*/ 3395 w 3426685"/>
              <a:gd name="connsiteY46" fmla="*/ 4123546 h 6147553"/>
              <a:gd name="connsiteX47" fmla="*/ 139114 w 3426685"/>
              <a:gd name="connsiteY47" fmla="*/ 3454015 h 6147553"/>
              <a:gd name="connsiteX48" fmla="*/ 208992 w 3426685"/>
              <a:gd name="connsiteY48" fmla="*/ 2520608 h 6147553"/>
              <a:gd name="connsiteX49" fmla="*/ 315067 w 3426685"/>
              <a:gd name="connsiteY49" fmla="*/ 2118436 h 6147553"/>
              <a:gd name="connsiteX50" fmla="*/ 656235 w 3426685"/>
              <a:gd name="connsiteY50" fmla="*/ 1952375 h 6147553"/>
              <a:gd name="connsiteX51" fmla="*/ 1183686 w 3426685"/>
              <a:gd name="connsiteY51" fmla="*/ 1743066 h 6147553"/>
              <a:gd name="connsiteX52" fmla="*/ 1337267 w 3426685"/>
              <a:gd name="connsiteY52" fmla="*/ 1615477 h 6147553"/>
              <a:gd name="connsiteX53" fmla="*/ 1320550 w 3426685"/>
              <a:gd name="connsiteY53" fmla="*/ 1226295 h 6147553"/>
              <a:gd name="connsiteX54" fmla="*/ 1186039 w 3426685"/>
              <a:gd name="connsiteY54" fmla="*/ 1119178 h 6147553"/>
              <a:gd name="connsiteX55" fmla="*/ 1163562 w 3426685"/>
              <a:gd name="connsiteY55" fmla="*/ 1058985 h 6147553"/>
              <a:gd name="connsiteX56" fmla="*/ 1155699 w 3426685"/>
              <a:gd name="connsiteY56" fmla="*/ 1045511 h 6147553"/>
              <a:gd name="connsiteX57" fmla="*/ 1118428 w 3426685"/>
              <a:gd name="connsiteY57" fmla="*/ 913441 h 6147553"/>
              <a:gd name="connsiteX58" fmla="*/ 1146432 w 3426685"/>
              <a:gd name="connsiteY58" fmla="*/ 838959 h 6147553"/>
              <a:gd name="connsiteX59" fmla="*/ 1187679 w 3426685"/>
              <a:gd name="connsiteY59" fmla="*/ 824385 h 6147553"/>
              <a:gd name="connsiteX60" fmla="*/ 1157320 w 3426685"/>
              <a:gd name="connsiteY60" fmla="*/ 485241 h 6147553"/>
              <a:gd name="connsiteX61" fmla="*/ 1264831 w 3426685"/>
              <a:gd name="connsiteY61" fmla="*/ 192032 h 6147553"/>
              <a:gd name="connsiteX62" fmla="*/ 1455109 w 3426685"/>
              <a:gd name="connsiteY62" fmla="*/ 77332 h 6147553"/>
              <a:gd name="connsiteX63" fmla="*/ 1580482 w 3426685"/>
              <a:gd name="connsiteY63" fmla="*/ 49650 h 6147553"/>
              <a:gd name="connsiteX64" fmla="*/ 1729750 w 3426685"/>
              <a:gd name="connsiteY64" fmla="*/ 40244 h 6147553"/>
              <a:gd name="connsiteX65" fmla="*/ 1837433 w 3426685"/>
              <a:gd name="connsiteY65" fmla="*/ 3082 h 6147553"/>
              <a:gd name="connsiteX0" fmla="*/ 2785137 w 3426685"/>
              <a:gd name="connsiteY0" fmla="*/ 3815782 h 6110917"/>
              <a:gd name="connsiteX1" fmla="*/ 2767014 w 3426685"/>
              <a:gd name="connsiteY1" fmla="*/ 4256224 h 6110917"/>
              <a:gd name="connsiteX2" fmla="*/ 2782820 w 3426685"/>
              <a:gd name="connsiteY2" fmla="*/ 4540934 h 6110917"/>
              <a:gd name="connsiteX3" fmla="*/ 2820110 w 3426685"/>
              <a:gd name="connsiteY3" fmla="*/ 4335482 h 6110917"/>
              <a:gd name="connsiteX4" fmla="*/ 2800021 w 3426685"/>
              <a:gd name="connsiteY4" fmla="*/ 4044312 h 6110917"/>
              <a:gd name="connsiteX5" fmla="*/ 2785137 w 3426685"/>
              <a:gd name="connsiteY5" fmla="*/ 3815782 h 6110917"/>
              <a:gd name="connsiteX6" fmla="*/ 722547 w 3426685"/>
              <a:gd name="connsiteY6" fmla="*/ 3777158 h 6110917"/>
              <a:gd name="connsiteX7" fmla="*/ 620533 w 3426685"/>
              <a:gd name="connsiteY7" fmla="*/ 4138307 h 6110917"/>
              <a:gd name="connsiteX8" fmla="*/ 612342 w 3426685"/>
              <a:gd name="connsiteY8" fmla="*/ 4337353 h 6110917"/>
              <a:gd name="connsiteX9" fmla="*/ 648463 w 3426685"/>
              <a:gd name="connsiteY9" fmla="*/ 4351347 h 6110917"/>
              <a:gd name="connsiteX10" fmla="*/ 684833 w 3426685"/>
              <a:gd name="connsiteY10" fmla="*/ 4136327 h 6110917"/>
              <a:gd name="connsiteX11" fmla="*/ 722547 w 3426685"/>
              <a:gd name="connsiteY11" fmla="*/ 3777158 h 6110917"/>
              <a:gd name="connsiteX12" fmla="*/ 1729750 w 3426685"/>
              <a:gd name="connsiteY12" fmla="*/ 3608 h 6110917"/>
              <a:gd name="connsiteX13" fmla="*/ 2079103 w 3426685"/>
              <a:gd name="connsiteY13" fmla="*/ 58345 h 6110917"/>
              <a:gd name="connsiteX14" fmla="*/ 2152309 w 3426685"/>
              <a:gd name="connsiteY14" fmla="*/ 150476 h 6110917"/>
              <a:gd name="connsiteX15" fmla="*/ 2211745 w 3426685"/>
              <a:gd name="connsiteY15" fmla="*/ 314034 h 6110917"/>
              <a:gd name="connsiteX16" fmla="*/ 2239220 w 3426685"/>
              <a:gd name="connsiteY16" fmla="*/ 633987 h 6110917"/>
              <a:gd name="connsiteX17" fmla="*/ 2233409 w 3426685"/>
              <a:gd name="connsiteY17" fmla="*/ 946184 h 6110917"/>
              <a:gd name="connsiteX18" fmla="*/ 2175928 w 3426685"/>
              <a:gd name="connsiteY18" fmla="*/ 1034400 h 6110917"/>
              <a:gd name="connsiteX19" fmla="*/ 2154251 w 3426685"/>
              <a:gd name="connsiteY19" fmla="*/ 1228321 h 6110917"/>
              <a:gd name="connsiteX20" fmla="*/ 2097928 w 3426685"/>
              <a:gd name="connsiteY20" fmla="*/ 1407594 h 6110917"/>
              <a:gd name="connsiteX21" fmla="*/ 2062066 w 3426685"/>
              <a:gd name="connsiteY21" fmla="*/ 1509800 h 6110917"/>
              <a:gd name="connsiteX22" fmla="*/ 2061803 w 3426685"/>
              <a:gd name="connsiteY22" fmla="*/ 1528313 h 6110917"/>
              <a:gd name="connsiteX23" fmla="*/ 2178238 w 3426685"/>
              <a:gd name="connsiteY23" fmla="*/ 1655407 h 6110917"/>
              <a:gd name="connsiteX24" fmla="*/ 2498118 w 3426685"/>
              <a:gd name="connsiteY24" fmla="*/ 1797797 h 6110917"/>
              <a:gd name="connsiteX25" fmla="*/ 3028624 w 3426685"/>
              <a:gd name="connsiteY25" fmla="*/ 1960322 h 6110917"/>
              <a:gd name="connsiteX26" fmla="*/ 3135640 w 3426685"/>
              <a:gd name="connsiteY26" fmla="*/ 2156772 h 6110917"/>
              <a:gd name="connsiteX27" fmla="*/ 3256026 w 3426685"/>
              <a:gd name="connsiteY27" fmla="*/ 2686908 h 6110917"/>
              <a:gd name="connsiteX28" fmla="*/ 3423410 w 3426685"/>
              <a:gd name="connsiteY28" fmla="*/ 4168961 h 6110917"/>
              <a:gd name="connsiteX29" fmla="*/ 3373845 w 3426685"/>
              <a:gd name="connsiteY29" fmla="*/ 4892534 h 6110917"/>
              <a:gd name="connsiteX30" fmla="*/ 3284052 w 3426685"/>
              <a:gd name="connsiteY30" fmla="*/ 5402554 h 6110917"/>
              <a:gd name="connsiteX31" fmla="*/ 3204616 w 3426685"/>
              <a:gd name="connsiteY31" fmla="*/ 5437931 h 6110917"/>
              <a:gd name="connsiteX32" fmla="*/ 3116716 w 3426685"/>
              <a:gd name="connsiteY32" fmla="*/ 5456043 h 6110917"/>
              <a:gd name="connsiteX33" fmla="*/ 2839983 w 3426685"/>
              <a:gd name="connsiteY33" fmla="*/ 5797842 h 6110917"/>
              <a:gd name="connsiteX34" fmla="*/ 2819820 w 3426685"/>
              <a:gd name="connsiteY34" fmla="*/ 5984068 h 6110917"/>
              <a:gd name="connsiteX35" fmla="*/ 2799734 w 3426685"/>
              <a:gd name="connsiteY35" fmla="*/ 6110904 h 6110917"/>
              <a:gd name="connsiteX36" fmla="*/ 2799732 w 3426685"/>
              <a:gd name="connsiteY36" fmla="*/ 6110917 h 6110917"/>
              <a:gd name="connsiteX37" fmla="*/ 526736 w 3426685"/>
              <a:gd name="connsiteY37" fmla="*/ 6110917 h 6110917"/>
              <a:gd name="connsiteX38" fmla="*/ 525017 w 3426685"/>
              <a:gd name="connsiteY38" fmla="*/ 6065984 h 6110917"/>
              <a:gd name="connsiteX39" fmla="*/ 517305 w 3426685"/>
              <a:gd name="connsiteY39" fmla="*/ 5684731 h 6110917"/>
              <a:gd name="connsiteX40" fmla="*/ 430591 w 3426685"/>
              <a:gd name="connsiteY40" fmla="*/ 5632992 h 6110917"/>
              <a:gd name="connsiteX41" fmla="*/ 526482 w 3426685"/>
              <a:gd name="connsiteY41" fmla="*/ 5027577 h 6110917"/>
              <a:gd name="connsiteX42" fmla="*/ 466189 w 3426685"/>
              <a:gd name="connsiteY42" fmla="*/ 4978062 h 6110917"/>
              <a:gd name="connsiteX43" fmla="*/ 411224 w 3426685"/>
              <a:gd name="connsiteY43" fmla="*/ 4877384 h 6110917"/>
              <a:gd name="connsiteX44" fmla="*/ 278064 w 3426685"/>
              <a:gd name="connsiteY44" fmla="*/ 4874002 h 6110917"/>
              <a:gd name="connsiteX45" fmla="*/ 194572 w 3426685"/>
              <a:gd name="connsiteY45" fmla="*/ 4747481 h 6110917"/>
              <a:gd name="connsiteX46" fmla="*/ 3395 w 3426685"/>
              <a:gd name="connsiteY46" fmla="*/ 4086910 h 6110917"/>
              <a:gd name="connsiteX47" fmla="*/ 139114 w 3426685"/>
              <a:gd name="connsiteY47" fmla="*/ 3417379 h 6110917"/>
              <a:gd name="connsiteX48" fmla="*/ 208992 w 3426685"/>
              <a:gd name="connsiteY48" fmla="*/ 2483972 h 6110917"/>
              <a:gd name="connsiteX49" fmla="*/ 315067 w 3426685"/>
              <a:gd name="connsiteY49" fmla="*/ 2081800 h 6110917"/>
              <a:gd name="connsiteX50" fmla="*/ 656235 w 3426685"/>
              <a:gd name="connsiteY50" fmla="*/ 1915739 h 6110917"/>
              <a:gd name="connsiteX51" fmla="*/ 1183686 w 3426685"/>
              <a:gd name="connsiteY51" fmla="*/ 1706430 h 6110917"/>
              <a:gd name="connsiteX52" fmla="*/ 1337267 w 3426685"/>
              <a:gd name="connsiteY52" fmla="*/ 1578841 h 6110917"/>
              <a:gd name="connsiteX53" fmla="*/ 1320550 w 3426685"/>
              <a:gd name="connsiteY53" fmla="*/ 1189659 h 6110917"/>
              <a:gd name="connsiteX54" fmla="*/ 1186039 w 3426685"/>
              <a:gd name="connsiteY54" fmla="*/ 1082542 h 6110917"/>
              <a:gd name="connsiteX55" fmla="*/ 1163562 w 3426685"/>
              <a:gd name="connsiteY55" fmla="*/ 1022349 h 6110917"/>
              <a:gd name="connsiteX56" fmla="*/ 1155699 w 3426685"/>
              <a:gd name="connsiteY56" fmla="*/ 1008875 h 6110917"/>
              <a:gd name="connsiteX57" fmla="*/ 1118428 w 3426685"/>
              <a:gd name="connsiteY57" fmla="*/ 876805 h 6110917"/>
              <a:gd name="connsiteX58" fmla="*/ 1146432 w 3426685"/>
              <a:gd name="connsiteY58" fmla="*/ 802323 h 6110917"/>
              <a:gd name="connsiteX59" fmla="*/ 1187679 w 3426685"/>
              <a:gd name="connsiteY59" fmla="*/ 787749 h 6110917"/>
              <a:gd name="connsiteX60" fmla="*/ 1157320 w 3426685"/>
              <a:gd name="connsiteY60" fmla="*/ 448605 h 6110917"/>
              <a:gd name="connsiteX61" fmla="*/ 1264831 w 3426685"/>
              <a:gd name="connsiteY61" fmla="*/ 155396 h 6110917"/>
              <a:gd name="connsiteX62" fmla="*/ 1455109 w 3426685"/>
              <a:gd name="connsiteY62" fmla="*/ 40696 h 6110917"/>
              <a:gd name="connsiteX63" fmla="*/ 1580482 w 3426685"/>
              <a:gd name="connsiteY63" fmla="*/ 13014 h 6110917"/>
              <a:gd name="connsiteX64" fmla="*/ 1729750 w 3426685"/>
              <a:gd name="connsiteY64" fmla="*/ 3608 h 6110917"/>
              <a:gd name="connsiteX0" fmla="*/ 2785137 w 3426685"/>
              <a:gd name="connsiteY0" fmla="*/ 3815782 h 6110917"/>
              <a:gd name="connsiteX1" fmla="*/ 2767014 w 3426685"/>
              <a:gd name="connsiteY1" fmla="*/ 4256224 h 6110917"/>
              <a:gd name="connsiteX2" fmla="*/ 2782820 w 3426685"/>
              <a:gd name="connsiteY2" fmla="*/ 4540934 h 6110917"/>
              <a:gd name="connsiteX3" fmla="*/ 2820110 w 3426685"/>
              <a:gd name="connsiteY3" fmla="*/ 4335482 h 6110917"/>
              <a:gd name="connsiteX4" fmla="*/ 2800021 w 3426685"/>
              <a:gd name="connsiteY4" fmla="*/ 4044312 h 6110917"/>
              <a:gd name="connsiteX5" fmla="*/ 2785137 w 3426685"/>
              <a:gd name="connsiteY5" fmla="*/ 3815782 h 6110917"/>
              <a:gd name="connsiteX6" fmla="*/ 722547 w 3426685"/>
              <a:gd name="connsiteY6" fmla="*/ 3777158 h 6110917"/>
              <a:gd name="connsiteX7" fmla="*/ 620533 w 3426685"/>
              <a:gd name="connsiteY7" fmla="*/ 4138307 h 6110917"/>
              <a:gd name="connsiteX8" fmla="*/ 612342 w 3426685"/>
              <a:gd name="connsiteY8" fmla="*/ 4337353 h 6110917"/>
              <a:gd name="connsiteX9" fmla="*/ 648463 w 3426685"/>
              <a:gd name="connsiteY9" fmla="*/ 4351347 h 6110917"/>
              <a:gd name="connsiteX10" fmla="*/ 684833 w 3426685"/>
              <a:gd name="connsiteY10" fmla="*/ 4136327 h 6110917"/>
              <a:gd name="connsiteX11" fmla="*/ 722547 w 3426685"/>
              <a:gd name="connsiteY11" fmla="*/ 3777158 h 6110917"/>
              <a:gd name="connsiteX12" fmla="*/ 1729750 w 3426685"/>
              <a:gd name="connsiteY12" fmla="*/ 3608 h 6110917"/>
              <a:gd name="connsiteX13" fmla="*/ 1969233 w 3426685"/>
              <a:gd name="connsiteY13" fmla="*/ 33536 h 6110917"/>
              <a:gd name="connsiteX14" fmla="*/ 2152309 w 3426685"/>
              <a:gd name="connsiteY14" fmla="*/ 150476 h 6110917"/>
              <a:gd name="connsiteX15" fmla="*/ 2211745 w 3426685"/>
              <a:gd name="connsiteY15" fmla="*/ 314034 h 6110917"/>
              <a:gd name="connsiteX16" fmla="*/ 2239220 w 3426685"/>
              <a:gd name="connsiteY16" fmla="*/ 633987 h 6110917"/>
              <a:gd name="connsiteX17" fmla="*/ 2233409 w 3426685"/>
              <a:gd name="connsiteY17" fmla="*/ 946184 h 6110917"/>
              <a:gd name="connsiteX18" fmla="*/ 2175928 w 3426685"/>
              <a:gd name="connsiteY18" fmla="*/ 1034400 h 6110917"/>
              <a:gd name="connsiteX19" fmla="*/ 2154251 w 3426685"/>
              <a:gd name="connsiteY19" fmla="*/ 1228321 h 6110917"/>
              <a:gd name="connsiteX20" fmla="*/ 2097928 w 3426685"/>
              <a:gd name="connsiteY20" fmla="*/ 1407594 h 6110917"/>
              <a:gd name="connsiteX21" fmla="*/ 2062066 w 3426685"/>
              <a:gd name="connsiteY21" fmla="*/ 1509800 h 6110917"/>
              <a:gd name="connsiteX22" fmla="*/ 2061803 w 3426685"/>
              <a:gd name="connsiteY22" fmla="*/ 1528313 h 6110917"/>
              <a:gd name="connsiteX23" fmla="*/ 2178238 w 3426685"/>
              <a:gd name="connsiteY23" fmla="*/ 1655407 h 6110917"/>
              <a:gd name="connsiteX24" fmla="*/ 2498118 w 3426685"/>
              <a:gd name="connsiteY24" fmla="*/ 1797797 h 6110917"/>
              <a:gd name="connsiteX25" fmla="*/ 3028624 w 3426685"/>
              <a:gd name="connsiteY25" fmla="*/ 1960322 h 6110917"/>
              <a:gd name="connsiteX26" fmla="*/ 3135640 w 3426685"/>
              <a:gd name="connsiteY26" fmla="*/ 2156772 h 6110917"/>
              <a:gd name="connsiteX27" fmla="*/ 3256026 w 3426685"/>
              <a:gd name="connsiteY27" fmla="*/ 2686908 h 6110917"/>
              <a:gd name="connsiteX28" fmla="*/ 3423410 w 3426685"/>
              <a:gd name="connsiteY28" fmla="*/ 4168961 h 6110917"/>
              <a:gd name="connsiteX29" fmla="*/ 3373845 w 3426685"/>
              <a:gd name="connsiteY29" fmla="*/ 4892534 h 6110917"/>
              <a:gd name="connsiteX30" fmla="*/ 3284052 w 3426685"/>
              <a:gd name="connsiteY30" fmla="*/ 5402554 h 6110917"/>
              <a:gd name="connsiteX31" fmla="*/ 3204616 w 3426685"/>
              <a:gd name="connsiteY31" fmla="*/ 5437931 h 6110917"/>
              <a:gd name="connsiteX32" fmla="*/ 3116716 w 3426685"/>
              <a:gd name="connsiteY32" fmla="*/ 5456043 h 6110917"/>
              <a:gd name="connsiteX33" fmla="*/ 2839983 w 3426685"/>
              <a:gd name="connsiteY33" fmla="*/ 5797842 h 6110917"/>
              <a:gd name="connsiteX34" fmla="*/ 2819820 w 3426685"/>
              <a:gd name="connsiteY34" fmla="*/ 5984068 h 6110917"/>
              <a:gd name="connsiteX35" fmla="*/ 2799734 w 3426685"/>
              <a:gd name="connsiteY35" fmla="*/ 6110904 h 6110917"/>
              <a:gd name="connsiteX36" fmla="*/ 2799732 w 3426685"/>
              <a:gd name="connsiteY36" fmla="*/ 6110917 h 6110917"/>
              <a:gd name="connsiteX37" fmla="*/ 526736 w 3426685"/>
              <a:gd name="connsiteY37" fmla="*/ 6110917 h 6110917"/>
              <a:gd name="connsiteX38" fmla="*/ 525017 w 3426685"/>
              <a:gd name="connsiteY38" fmla="*/ 6065984 h 6110917"/>
              <a:gd name="connsiteX39" fmla="*/ 517305 w 3426685"/>
              <a:gd name="connsiteY39" fmla="*/ 5684731 h 6110917"/>
              <a:gd name="connsiteX40" fmla="*/ 430591 w 3426685"/>
              <a:gd name="connsiteY40" fmla="*/ 5632992 h 6110917"/>
              <a:gd name="connsiteX41" fmla="*/ 526482 w 3426685"/>
              <a:gd name="connsiteY41" fmla="*/ 5027577 h 6110917"/>
              <a:gd name="connsiteX42" fmla="*/ 466189 w 3426685"/>
              <a:gd name="connsiteY42" fmla="*/ 4978062 h 6110917"/>
              <a:gd name="connsiteX43" fmla="*/ 411224 w 3426685"/>
              <a:gd name="connsiteY43" fmla="*/ 4877384 h 6110917"/>
              <a:gd name="connsiteX44" fmla="*/ 278064 w 3426685"/>
              <a:gd name="connsiteY44" fmla="*/ 4874002 h 6110917"/>
              <a:gd name="connsiteX45" fmla="*/ 194572 w 3426685"/>
              <a:gd name="connsiteY45" fmla="*/ 4747481 h 6110917"/>
              <a:gd name="connsiteX46" fmla="*/ 3395 w 3426685"/>
              <a:gd name="connsiteY46" fmla="*/ 4086910 h 6110917"/>
              <a:gd name="connsiteX47" fmla="*/ 139114 w 3426685"/>
              <a:gd name="connsiteY47" fmla="*/ 3417379 h 6110917"/>
              <a:gd name="connsiteX48" fmla="*/ 208992 w 3426685"/>
              <a:gd name="connsiteY48" fmla="*/ 2483972 h 6110917"/>
              <a:gd name="connsiteX49" fmla="*/ 315067 w 3426685"/>
              <a:gd name="connsiteY49" fmla="*/ 2081800 h 6110917"/>
              <a:gd name="connsiteX50" fmla="*/ 656235 w 3426685"/>
              <a:gd name="connsiteY50" fmla="*/ 1915739 h 6110917"/>
              <a:gd name="connsiteX51" fmla="*/ 1183686 w 3426685"/>
              <a:gd name="connsiteY51" fmla="*/ 1706430 h 6110917"/>
              <a:gd name="connsiteX52" fmla="*/ 1337267 w 3426685"/>
              <a:gd name="connsiteY52" fmla="*/ 1578841 h 6110917"/>
              <a:gd name="connsiteX53" fmla="*/ 1320550 w 3426685"/>
              <a:gd name="connsiteY53" fmla="*/ 1189659 h 6110917"/>
              <a:gd name="connsiteX54" fmla="*/ 1186039 w 3426685"/>
              <a:gd name="connsiteY54" fmla="*/ 1082542 h 6110917"/>
              <a:gd name="connsiteX55" fmla="*/ 1163562 w 3426685"/>
              <a:gd name="connsiteY55" fmla="*/ 1022349 h 6110917"/>
              <a:gd name="connsiteX56" fmla="*/ 1155699 w 3426685"/>
              <a:gd name="connsiteY56" fmla="*/ 1008875 h 6110917"/>
              <a:gd name="connsiteX57" fmla="*/ 1118428 w 3426685"/>
              <a:gd name="connsiteY57" fmla="*/ 876805 h 6110917"/>
              <a:gd name="connsiteX58" fmla="*/ 1146432 w 3426685"/>
              <a:gd name="connsiteY58" fmla="*/ 802323 h 6110917"/>
              <a:gd name="connsiteX59" fmla="*/ 1187679 w 3426685"/>
              <a:gd name="connsiteY59" fmla="*/ 787749 h 6110917"/>
              <a:gd name="connsiteX60" fmla="*/ 1157320 w 3426685"/>
              <a:gd name="connsiteY60" fmla="*/ 448605 h 6110917"/>
              <a:gd name="connsiteX61" fmla="*/ 1264831 w 3426685"/>
              <a:gd name="connsiteY61" fmla="*/ 155396 h 6110917"/>
              <a:gd name="connsiteX62" fmla="*/ 1455109 w 3426685"/>
              <a:gd name="connsiteY62" fmla="*/ 40696 h 6110917"/>
              <a:gd name="connsiteX63" fmla="*/ 1580482 w 3426685"/>
              <a:gd name="connsiteY63" fmla="*/ 13014 h 6110917"/>
              <a:gd name="connsiteX64" fmla="*/ 1729750 w 3426685"/>
              <a:gd name="connsiteY64" fmla="*/ 3608 h 6110917"/>
              <a:gd name="connsiteX0" fmla="*/ 2785137 w 3426685"/>
              <a:gd name="connsiteY0" fmla="*/ 3815782 h 6110917"/>
              <a:gd name="connsiteX1" fmla="*/ 2767014 w 3426685"/>
              <a:gd name="connsiteY1" fmla="*/ 4256224 h 6110917"/>
              <a:gd name="connsiteX2" fmla="*/ 2782820 w 3426685"/>
              <a:gd name="connsiteY2" fmla="*/ 4540934 h 6110917"/>
              <a:gd name="connsiteX3" fmla="*/ 2820110 w 3426685"/>
              <a:gd name="connsiteY3" fmla="*/ 4335482 h 6110917"/>
              <a:gd name="connsiteX4" fmla="*/ 2800021 w 3426685"/>
              <a:gd name="connsiteY4" fmla="*/ 4044312 h 6110917"/>
              <a:gd name="connsiteX5" fmla="*/ 2785137 w 3426685"/>
              <a:gd name="connsiteY5" fmla="*/ 3815782 h 6110917"/>
              <a:gd name="connsiteX6" fmla="*/ 722547 w 3426685"/>
              <a:gd name="connsiteY6" fmla="*/ 3777158 h 6110917"/>
              <a:gd name="connsiteX7" fmla="*/ 620533 w 3426685"/>
              <a:gd name="connsiteY7" fmla="*/ 4138307 h 6110917"/>
              <a:gd name="connsiteX8" fmla="*/ 612342 w 3426685"/>
              <a:gd name="connsiteY8" fmla="*/ 4337353 h 6110917"/>
              <a:gd name="connsiteX9" fmla="*/ 648463 w 3426685"/>
              <a:gd name="connsiteY9" fmla="*/ 4351347 h 6110917"/>
              <a:gd name="connsiteX10" fmla="*/ 684833 w 3426685"/>
              <a:gd name="connsiteY10" fmla="*/ 4136327 h 6110917"/>
              <a:gd name="connsiteX11" fmla="*/ 722547 w 3426685"/>
              <a:gd name="connsiteY11" fmla="*/ 3777158 h 6110917"/>
              <a:gd name="connsiteX12" fmla="*/ 1729750 w 3426685"/>
              <a:gd name="connsiteY12" fmla="*/ 3608 h 6110917"/>
              <a:gd name="connsiteX13" fmla="*/ 1969233 w 3426685"/>
              <a:gd name="connsiteY13" fmla="*/ 33536 h 6110917"/>
              <a:gd name="connsiteX14" fmla="*/ 2155853 w 3426685"/>
              <a:gd name="connsiteY14" fmla="*/ 189462 h 6110917"/>
              <a:gd name="connsiteX15" fmla="*/ 2211745 w 3426685"/>
              <a:gd name="connsiteY15" fmla="*/ 314034 h 6110917"/>
              <a:gd name="connsiteX16" fmla="*/ 2239220 w 3426685"/>
              <a:gd name="connsiteY16" fmla="*/ 633987 h 6110917"/>
              <a:gd name="connsiteX17" fmla="*/ 2233409 w 3426685"/>
              <a:gd name="connsiteY17" fmla="*/ 946184 h 6110917"/>
              <a:gd name="connsiteX18" fmla="*/ 2175928 w 3426685"/>
              <a:gd name="connsiteY18" fmla="*/ 1034400 h 6110917"/>
              <a:gd name="connsiteX19" fmla="*/ 2154251 w 3426685"/>
              <a:gd name="connsiteY19" fmla="*/ 1228321 h 6110917"/>
              <a:gd name="connsiteX20" fmla="*/ 2097928 w 3426685"/>
              <a:gd name="connsiteY20" fmla="*/ 1407594 h 6110917"/>
              <a:gd name="connsiteX21" fmla="*/ 2062066 w 3426685"/>
              <a:gd name="connsiteY21" fmla="*/ 1509800 h 6110917"/>
              <a:gd name="connsiteX22" fmla="*/ 2061803 w 3426685"/>
              <a:gd name="connsiteY22" fmla="*/ 1528313 h 6110917"/>
              <a:gd name="connsiteX23" fmla="*/ 2178238 w 3426685"/>
              <a:gd name="connsiteY23" fmla="*/ 1655407 h 6110917"/>
              <a:gd name="connsiteX24" fmla="*/ 2498118 w 3426685"/>
              <a:gd name="connsiteY24" fmla="*/ 1797797 h 6110917"/>
              <a:gd name="connsiteX25" fmla="*/ 3028624 w 3426685"/>
              <a:gd name="connsiteY25" fmla="*/ 1960322 h 6110917"/>
              <a:gd name="connsiteX26" fmla="*/ 3135640 w 3426685"/>
              <a:gd name="connsiteY26" fmla="*/ 2156772 h 6110917"/>
              <a:gd name="connsiteX27" fmla="*/ 3256026 w 3426685"/>
              <a:gd name="connsiteY27" fmla="*/ 2686908 h 6110917"/>
              <a:gd name="connsiteX28" fmla="*/ 3423410 w 3426685"/>
              <a:gd name="connsiteY28" fmla="*/ 4168961 h 6110917"/>
              <a:gd name="connsiteX29" fmla="*/ 3373845 w 3426685"/>
              <a:gd name="connsiteY29" fmla="*/ 4892534 h 6110917"/>
              <a:gd name="connsiteX30" fmla="*/ 3284052 w 3426685"/>
              <a:gd name="connsiteY30" fmla="*/ 5402554 h 6110917"/>
              <a:gd name="connsiteX31" fmla="*/ 3204616 w 3426685"/>
              <a:gd name="connsiteY31" fmla="*/ 5437931 h 6110917"/>
              <a:gd name="connsiteX32" fmla="*/ 3116716 w 3426685"/>
              <a:gd name="connsiteY32" fmla="*/ 5456043 h 6110917"/>
              <a:gd name="connsiteX33" fmla="*/ 2839983 w 3426685"/>
              <a:gd name="connsiteY33" fmla="*/ 5797842 h 6110917"/>
              <a:gd name="connsiteX34" fmla="*/ 2819820 w 3426685"/>
              <a:gd name="connsiteY34" fmla="*/ 5984068 h 6110917"/>
              <a:gd name="connsiteX35" fmla="*/ 2799734 w 3426685"/>
              <a:gd name="connsiteY35" fmla="*/ 6110904 h 6110917"/>
              <a:gd name="connsiteX36" fmla="*/ 2799732 w 3426685"/>
              <a:gd name="connsiteY36" fmla="*/ 6110917 h 6110917"/>
              <a:gd name="connsiteX37" fmla="*/ 526736 w 3426685"/>
              <a:gd name="connsiteY37" fmla="*/ 6110917 h 6110917"/>
              <a:gd name="connsiteX38" fmla="*/ 525017 w 3426685"/>
              <a:gd name="connsiteY38" fmla="*/ 6065984 h 6110917"/>
              <a:gd name="connsiteX39" fmla="*/ 517305 w 3426685"/>
              <a:gd name="connsiteY39" fmla="*/ 5684731 h 6110917"/>
              <a:gd name="connsiteX40" fmla="*/ 430591 w 3426685"/>
              <a:gd name="connsiteY40" fmla="*/ 5632992 h 6110917"/>
              <a:gd name="connsiteX41" fmla="*/ 526482 w 3426685"/>
              <a:gd name="connsiteY41" fmla="*/ 5027577 h 6110917"/>
              <a:gd name="connsiteX42" fmla="*/ 466189 w 3426685"/>
              <a:gd name="connsiteY42" fmla="*/ 4978062 h 6110917"/>
              <a:gd name="connsiteX43" fmla="*/ 411224 w 3426685"/>
              <a:gd name="connsiteY43" fmla="*/ 4877384 h 6110917"/>
              <a:gd name="connsiteX44" fmla="*/ 278064 w 3426685"/>
              <a:gd name="connsiteY44" fmla="*/ 4874002 h 6110917"/>
              <a:gd name="connsiteX45" fmla="*/ 194572 w 3426685"/>
              <a:gd name="connsiteY45" fmla="*/ 4747481 h 6110917"/>
              <a:gd name="connsiteX46" fmla="*/ 3395 w 3426685"/>
              <a:gd name="connsiteY46" fmla="*/ 4086910 h 6110917"/>
              <a:gd name="connsiteX47" fmla="*/ 139114 w 3426685"/>
              <a:gd name="connsiteY47" fmla="*/ 3417379 h 6110917"/>
              <a:gd name="connsiteX48" fmla="*/ 208992 w 3426685"/>
              <a:gd name="connsiteY48" fmla="*/ 2483972 h 6110917"/>
              <a:gd name="connsiteX49" fmla="*/ 315067 w 3426685"/>
              <a:gd name="connsiteY49" fmla="*/ 2081800 h 6110917"/>
              <a:gd name="connsiteX50" fmla="*/ 656235 w 3426685"/>
              <a:gd name="connsiteY50" fmla="*/ 1915739 h 6110917"/>
              <a:gd name="connsiteX51" fmla="*/ 1183686 w 3426685"/>
              <a:gd name="connsiteY51" fmla="*/ 1706430 h 6110917"/>
              <a:gd name="connsiteX52" fmla="*/ 1337267 w 3426685"/>
              <a:gd name="connsiteY52" fmla="*/ 1578841 h 6110917"/>
              <a:gd name="connsiteX53" fmla="*/ 1320550 w 3426685"/>
              <a:gd name="connsiteY53" fmla="*/ 1189659 h 6110917"/>
              <a:gd name="connsiteX54" fmla="*/ 1186039 w 3426685"/>
              <a:gd name="connsiteY54" fmla="*/ 1082542 h 6110917"/>
              <a:gd name="connsiteX55" fmla="*/ 1163562 w 3426685"/>
              <a:gd name="connsiteY55" fmla="*/ 1022349 h 6110917"/>
              <a:gd name="connsiteX56" fmla="*/ 1155699 w 3426685"/>
              <a:gd name="connsiteY56" fmla="*/ 1008875 h 6110917"/>
              <a:gd name="connsiteX57" fmla="*/ 1118428 w 3426685"/>
              <a:gd name="connsiteY57" fmla="*/ 876805 h 6110917"/>
              <a:gd name="connsiteX58" fmla="*/ 1146432 w 3426685"/>
              <a:gd name="connsiteY58" fmla="*/ 802323 h 6110917"/>
              <a:gd name="connsiteX59" fmla="*/ 1187679 w 3426685"/>
              <a:gd name="connsiteY59" fmla="*/ 787749 h 6110917"/>
              <a:gd name="connsiteX60" fmla="*/ 1157320 w 3426685"/>
              <a:gd name="connsiteY60" fmla="*/ 448605 h 6110917"/>
              <a:gd name="connsiteX61" fmla="*/ 1264831 w 3426685"/>
              <a:gd name="connsiteY61" fmla="*/ 155396 h 6110917"/>
              <a:gd name="connsiteX62" fmla="*/ 1455109 w 3426685"/>
              <a:gd name="connsiteY62" fmla="*/ 40696 h 6110917"/>
              <a:gd name="connsiteX63" fmla="*/ 1580482 w 3426685"/>
              <a:gd name="connsiteY63" fmla="*/ 13014 h 6110917"/>
              <a:gd name="connsiteX64" fmla="*/ 1729750 w 3426685"/>
              <a:gd name="connsiteY64" fmla="*/ 3608 h 6110917"/>
              <a:gd name="connsiteX0" fmla="*/ 2785137 w 3426685"/>
              <a:gd name="connsiteY0" fmla="*/ 3815782 h 6110917"/>
              <a:gd name="connsiteX1" fmla="*/ 2767014 w 3426685"/>
              <a:gd name="connsiteY1" fmla="*/ 4256224 h 6110917"/>
              <a:gd name="connsiteX2" fmla="*/ 2782820 w 3426685"/>
              <a:gd name="connsiteY2" fmla="*/ 4540934 h 6110917"/>
              <a:gd name="connsiteX3" fmla="*/ 2820110 w 3426685"/>
              <a:gd name="connsiteY3" fmla="*/ 4335482 h 6110917"/>
              <a:gd name="connsiteX4" fmla="*/ 2800021 w 3426685"/>
              <a:gd name="connsiteY4" fmla="*/ 4044312 h 6110917"/>
              <a:gd name="connsiteX5" fmla="*/ 2785137 w 3426685"/>
              <a:gd name="connsiteY5" fmla="*/ 3815782 h 6110917"/>
              <a:gd name="connsiteX6" fmla="*/ 722547 w 3426685"/>
              <a:gd name="connsiteY6" fmla="*/ 3777158 h 6110917"/>
              <a:gd name="connsiteX7" fmla="*/ 620533 w 3426685"/>
              <a:gd name="connsiteY7" fmla="*/ 4138307 h 6110917"/>
              <a:gd name="connsiteX8" fmla="*/ 612342 w 3426685"/>
              <a:gd name="connsiteY8" fmla="*/ 4337353 h 6110917"/>
              <a:gd name="connsiteX9" fmla="*/ 648463 w 3426685"/>
              <a:gd name="connsiteY9" fmla="*/ 4351347 h 6110917"/>
              <a:gd name="connsiteX10" fmla="*/ 684833 w 3426685"/>
              <a:gd name="connsiteY10" fmla="*/ 4136327 h 6110917"/>
              <a:gd name="connsiteX11" fmla="*/ 722547 w 3426685"/>
              <a:gd name="connsiteY11" fmla="*/ 3777158 h 6110917"/>
              <a:gd name="connsiteX12" fmla="*/ 1729750 w 3426685"/>
              <a:gd name="connsiteY12" fmla="*/ 3608 h 6110917"/>
              <a:gd name="connsiteX13" fmla="*/ 1969233 w 3426685"/>
              <a:gd name="connsiteY13" fmla="*/ 33536 h 6110917"/>
              <a:gd name="connsiteX14" fmla="*/ 2155853 w 3426685"/>
              <a:gd name="connsiteY14" fmla="*/ 189462 h 6110917"/>
              <a:gd name="connsiteX15" fmla="*/ 2222377 w 3426685"/>
              <a:gd name="connsiteY15" fmla="*/ 356564 h 6110917"/>
              <a:gd name="connsiteX16" fmla="*/ 2239220 w 3426685"/>
              <a:gd name="connsiteY16" fmla="*/ 633987 h 6110917"/>
              <a:gd name="connsiteX17" fmla="*/ 2233409 w 3426685"/>
              <a:gd name="connsiteY17" fmla="*/ 946184 h 6110917"/>
              <a:gd name="connsiteX18" fmla="*/ 2175928 w 3426685"/>
              <a:gd name="connsiteY18" fmla="*/ 1034400 h 6110917"/>
              <a:gd name="connsiteX19" fmla="*/ 2154251 w 3426685"/>
              <a:gd name="connsiteY19" fmla="*/ 1228321 h 6110917"/>
              <a:gd name="connsiteX20" fmla="*/ 2097928 w 3426685"/>
              <a:gd name="connsiteY20" fmla="*/ 1407594 h 6110917"/>
              <a:gd name="connsiteX21" fmla="*/ 2062066 w 3426685"/>
              <a:gd name="connsiteY21" fmla="*/ 1509800 h 6110917"/>
              <a:gd name="connsiteX22" fmla="*/ 2061803 w 3426685"/>
              <a:gd name="connsiteY22" fmla="*/ 1528313 h 6110917"/>
              <a:gd name="connsiteX23" fmla="*/ 2178238 w 3426685"/>
              <a:gd name="connsiteY23" fmla="*/ 1655407 h 6110917"/>
              <a:gd name="connsiteX24" fmla="*/ 2498118 w 3426685"/>
              <a:gd name="connsiteY24" fmla="*/ 1797797 h 6110917"/>
              <a:gd name="connsiteX25" fmla="*/ 3028624 w 3426685"/>
              <a:gd name="connsiteY25" fmla="*/ 1960322 h 6110917"/>
              <a:gd name="connsiteX26" fmla="*/ 3135640 w 3426685"/>
              <a:gd name="connsiteY26" fmla="*/ 2156772 h 6110917"/>
              <a:gd name="connsiteX27" fmla="*/ 3256026 w 3426685"/>
              <a:gd name="connsiteY27" fmla="*/ 2686908 h 6110917"/>
              <a:gd name="connsiteX28" fmla="*/ 3423410 w 3426685"/>
              <a:gd name="connsiteY28" fmla="*/ 4168961 h 6110917"/>
              <a:gd name="connsiteX29" fmla="*/ 3373845 w 3426685"/>
              <a:gd name="connsiteY29" fmla="*/ 4892534 h 6110917"/>
              <a:gd name="connsiteX30" fmla="*/ 3284052 w 3426685"/>
              <a:gd name="connsiteY30" fmla="*/ 5402554 h 6110917"/>
              <a:gd name="connsiteX31" fmla="*/ 3204616 w 3426685"/>
              <a:gd name="connsiteY31" fmla="*/ 5437931 h 6110917"/>
              <a:gd name="connsiteX32" fmla="*/ 3116716 w 3426685"/>
              <a:gd name="connsiteY32" fmla="*/ 5456043 h 6110917"/>
              <a:gd name="connsiteX33" fmla="*/ 2839983 w 3426685"/>
              <a:gd name="connsiteY33" fmla="*/ 5797842 h 6110917"/>
              <a:gd name="connsiteX34" fmla="*/ 2819820 w 3426685"/>
              <a:gd name="connsiteY34" fmla="*/ 5984068 h 6110917"/>
              <a:gd name="connsiteX35" fmla="*/ 2799734 w 3426685"/>
              <a:gd name="connsiteY35" fmla="*/ 6110904 h 6110917"/>
              <a:gd name="connsiteX36" fmla="*/ 2799732 w 3426685"/>
              <a:gd name="connsiteY36" fmla="*/ 6110917 h 6110917"/>
              <a:gd name="connsiteX37" fmla="*/ 526736 w 3426685"/>
              <a:gd name="connsiteY37" fmla="*/ 6110917 h 6110917"/>
              <a:gd name="connsiteX38" fmla="*/ 525017 w 3426685"/>
              <a:gd name="connsiteY38" fmla="*/ 6065984 h 6110917"/>
              <a:gd name="connsiteX39" fmla="*/ 517305 w 3426685"/>
              <a:gd name="connsiteY39" fmla="*/ 5684731 h 6110917"/>
              <a:gd name="connsiteX40" fmla="*/ 430591 w 3426685"/>
              <a:gd name="connsiteY40" fmla="*/ 5632992 h 6110917"/>
              <a:gd name="connsiteX41" fmla="*/ 526482 w 3426685"/>
              <a:gd name="connsiteY41" fmla="*/ 5027577 h 6110917"/>
              <a:gd name="connsiteX42" fmla="*/ 466189 w 3426685"/>
              <a:gd name="connsiteY42" fmla="*/ 4978062 h 6110917"/>
              <a:gd name="connsiteX43" fmla="*/ 411224 w 3426685"/>
              <a:gd name="connsiteY43" fmla="*/ 4877384 h 6110917"/>
              <a:gd name="connsiteX44" fmla="*/ 278064 w 3426685"/>
              <a:gd name="connsiteY44" fmla="*/ 4874002 h 6110917"/>
              <a:gd name="connsiteX45" fmla="*/ 194572 w 3426685"/>
              <a:gd name="connsiteY45" fmla="*/ 4747481 h 6110917"/>
              <a:gd name="connsiteX46" fmla="*/ 3395 w 3426685"/>
              <a:gd name="connsiteY46" fmla="*/ 4086910 h 6110917"/>
              <a:gd name="connsiteX47" fmla="*/ 139114 w 3426685"/>
              <a:gd name="connsiteY47" fmla="*/ 3417379 h 6110917"/>
              <a:gd name="connsiteX48" fmla="*/ 208992 w 3426685"/>
              <a:gd name="connsiteY48" fmla="*/ 2483972 h 6110917"/>
              <a:gd name="connsiteX49" fmla="*/ 315067 w 3426685"/>
              <a:gd name="connsiteY49" fmla="*/ 2081800 h 6110917"/>
              <a:gd name="connsiteX50" fmla="*/ 656235 w 3426685"/>
              <a:gd name="connsiteY50" fmla="*/ 1915739 h 6110917"/>
              <a:gd name="connsiteX51" fmla="*/ 1183686 w 3426685"/>
              <a:gd name="connsiteY51" fmla="*/ 1706430 h 6110917"/>
              <a:gd name="connsiteX52" fmla="*/ 1337267 w 3426685"/>
              <a:gd name="connsiteY52" fmla="*/ 1578841 h 6110917"/>
              <a:gd name="connsiteX53" fmla="*/ 1320550 w 3426685"/>
              <a:gd name="connsiteY53" fmla="*/ 1189659 h 6110917"/>
              <a:gd name="connsiteX54" fmla="*/ 1186039 w 3426685"/>
              <a:gd name="connsiteY54" fmla="*/ 1082542 h 6110917"/>
              <a:gd name="connsiteX55" fmla="*/ 1163562 w 3426685"/>
              <a:gd name="connsiteY55" fmla="*/ 1022349 h 6110917"/>
              <a:gd name="connsiteX56" fmla="*/ 1155699 w 3426685"/>
              <a:gd name="connsiteY56" fmla="*/ 1008875 h 6110917"/>
              <a:gd name="connsiteX57" fmla="*/ 1118428 w 3426685"/>
              <a:gd name="connsiteY57" fmla="*/ 876805 h 6110917"/>
              <a:gd name="connsiteX58" fmla="*/ 1146432 w 3426685"/>
              <a:gd name="connsiteY58" fmla="*/ 802323 h 6110917"/>
              <a:gd name="connsiteX59" fmla="*/ 1187679 w 3426685"/>
              <a:gd name="connsiteY59" fmla="*/ 787749 h 6110917"/>
              <a:gd name="connsiteX60" fmla="*/ 1157320 w 3426685"/>
              <a:gd name="connsiteY60" fmla="*/ 448605 h 6110917"/>
              <a:gd name="connsiteX61" fmla="*/ 1264831 w 3426685"/>
              <a:gd name="connsiteY61" fmla="*/ 155396 h 6110917"/>
              <a:gd name="connsiteX62" fmla="*/ 1455109 w 3426685"/>
              <a:gd name="connsiteY62" fmla="*/ 40696 h 6110917"/>
              <a:gd name="connsiteX63" fmla="*/ 1580482 w 3426685"/>
              <a:gd name="connsiteY63" fmla="*/ 13014 h 6110917"/>
              <a:gd name="connsiteX64" fmla="*/ 1729750 w 3426685"/>
              <a:gd name="connsiteY64" fmla="*/ 3608 h 6110917"/>
              <a:gd name="connsiteX0" fmla="*/ 2785137 w 3426685"/>
              <a:gd name="connsiteY0" fmla="*/ 3815782 h 6110917"/>
              <a:gd name="connsiteX1" fmla="*/ 2767014 w 3426685"/>
              <a:gd name="connsiteY1" fmla="*/ 4256224 h 6110917"/>
              <a:gd name="connsiteX2" fmla="*/ 2782820 w 3426685"/>
              <a:gd name="connsiteY2" fmla="*/ 4540934 h 6110917"/>
              <a:gd name="connsiteX3" fmla="*/ 2820110 w 3426685"/>
              <a:gd name="connsiteY3" fmla="*/ 4335482 h 6110917"/>
              <a:gd name="connsiteX4" fmla="*/ 2800021 w 3426685"/>
              <a:gd name="connsiteY4" fmla="*/ 4044312 h 6110917"/>
              <a:gd name="connsiteX5" fmla="*/ 2785137 w 3426685"/>
              <a:gd name="connsiteY5" fmla="*/ 3815782 h 6110917"/>
              <a:gd name="connsiteX6" fmla="*/ 722547 w 3426685"/>
              <a:gd name="connsiteY6" fmla="*/ 3777158 h 6110917"/>
              <a:gd name="connsiteX7" fmla="*/ 620533 w 3426685"/>
              <a:gd name="connsiteY7" fmla="*/ 4138307 h 6110917"/>
              <a:gd name="connsiteX8" fmla="*/ 612342 w 3426685"/>
              <a:gd name="connsiteY8" fmla="*/ 4337353 h 6110917"/>
              <a:gd name="connsiteX9" fmla="*/ 648463 w 3426685"/>
              <a:gd name="connsiteY9" fmla="*/ 4351347 h 6110917"/>
              <a:gd name="connsiteX10" fmla="*/ 684833 w 3426685"/>
              <a:gd name="connsiteY10" fmla="*/ 4136327 h 6110917"/>
              <a:gd name="connsiteX11" fmla="*/ 722547 w 3426685"/>
              <a:gd name="connsiteY11" fmla="*/ 3777158 h 6110917"/>
              <a:gd name="connsiteX12" fmla="*/ 1729750 w 3426685"/>
              <a:gd name="connsiteY12" fmla="*/ 3608 h 6110917"/>
              <a:gd name="connsiteX13" fmla="*/ 1969233 w 3426685"/>
              <a:gd name="connsiteY13" fmla="*/ 33536 h 6110917"/>
              <a:gd name="connsiteX14" fmla="*/ 2155853 w 3426685"/>
              <a:gd name="connsiteY14" fmla="*/ 189462 h 6110917"/>
              <a:gd name="connsiteX15" fmla="*/ 2233009 w 3426685"/>
              <a:gd name="connsiteY15" fmla="*/ 395550 h 6110917"/>
              <a:gd name="connsiteX16" fmla="*/ 2239220 w 3426685"/>
              <a:gd name="connsiteY16" fmla="*/ 633987 h 6110917"/>
              <a:gd name="connsiteX17" fmla="*/ 2233409 w 3426685"/>
              <a:gd name="connsiteY17" fmla="*/ 946184 h 6110917"/>
              <a:gd name="connsiteX18" fmla="*/ 2175928 w 3426685"/>
              <a:gd name="connsiteY18" fmla="*/ 1034400 h 6110917"/>
              <a:gd name="connsiteX19" fmla="*/ 2154251 w 3426685"/>
              <a:gd name="connsiteY19" fmla="*/ 1228321 h 6110917"/>
              <a:gd name="connsiteX20" fmla="*/ 2097928 w 3426685"/>
              <a:gd name="connsiteY20" fmla="*/ 1407594 h 6110917"/>
              <a:gd name="connsiteX21" fmla="*/ 2062066 w 3426685"/>
              <a:gd name="connsiteY21" fmla="*/ 1509800 h 6110917"/>
              <a:gd name="connsiteX22" fmla="*/ 2061803 w 3426685"/>
              <a:gd name="connsiteY22" fmla="*/ 1528313 h 6110917"/>
              <a:gd name="connsiteX23" fmla="*/ 2178238 w 3426685"/>
              <a:gd name="connsiteY23" fmla="*/ 1655407 h 6110917"/>
              <a:gd name="connsiteX24" fmla="*/ 2498118 w 3426685"/>
              <a:gd name="connsiteY24" fmla="*/ 1797797 h 6110917"/>
              <a:gd name="connsiteX25" fmla="*/ 3028624 w 3426685"/>
              <a:gd name="connsiteY25" fmla="*/ 1960322 h 6110917"/>
              <a:gd name="connsiteX26" fmla="*/ 3135640 w 3426685"/>
              <a:gd name="connsiteY26" fmla="*/ 2156772 h 6110917"/>
              <a:gd name="connsiteX27" fmla="*/ 3256026 w 3426685"/>
              <a:gd name="connsiteY27" fmla="*/ 2686908 h 6110917"/>
              <a:gd name="connsiteX28" fmla="*/ 3423410 w 3426685"/>
              <a:gd name="connsiteY28" fmla="*/ 4168961 h 6110917"/>
              <a:gd name="connsiteX29" fmla="*/ 3373845 w 3426685"/>
              <a:gd name="connsiteY29" fmla="*/ 4892534 h 6110917"/>
              <a:gd name="connsiteX30" fmla="*/ 3284052 w 3426685"/>
              <a:gd name="connsiteY30" fmla="*/ 5402554 h 6110917"/>
              <a:gd name="connsiteX31" fmla="*/ 3204616 w 3426685"/>
              <a:gd name="connsiteY31" fmla="*/ 5437931 h 6110917"/>
              <a:gd name="connsiteX32" fmla="*/ 3116716 w 3426685"/>
              <a:gd name="connsiteY32" fmla="*/ 5456043 h 6110917"/>
              <a:gd name="connsiteX33" fmla="*/ 2839983 w 3426685"/>
              <a:gd name="connsiteY33" fmla="*/ 5797842 h 6110917"/>
              <a:gd name="connsiteX34" fmla="*/ 2819820 w 3426685"/>
              <a:gd name="connsiteY34" fmla="*/ 5984068 h 6110917"/>
              <a:gd name="connsiteX35" fmla="*/ 2799734 w 3426685"/>
              <a:gd name="connsiteY35" fmla="*/ 6110904 h 6110917"/>
              <a:gd name="connsiteX36" fmla="*/ 2799732 w 3426685"/>
              <a:gd name="connsiteY36" fmla="*/ 6110917 h 6110917"/>
              <a:gd name="connsiteX37" fmla="*/ 526736 w 3426685"/>
              <a:gd name="connsiteY37" fmla="*/ 6110917 h 6110917"/>
              <a:gd name="connsiteX38" fmla="*/ 525017 w 3426685"/>
              <a:gd name="connsiteY38" fmla="*/ 6065984 h 6110917"/>
              <a:gd name="connsiteX39" fmla="*/ 517305 w 3426685"/>
              <a:gd name="connsiteY39" fmla="*/ 5684731 h 6110917"/>
              <a:gd name="connsiteX40" fmla="*/ 430591 w 3426685"/>
              <a:gd name="connsiteY40" fmla="*/ 5632992 h 6110917"/>
              <a:gd name="connsiteX41" fmla="*/ 526482 w 3426685"/>
              <a:gd name="connsiteY41" fmla="*/ 5027577 h 6110917"/>
              <a:gd name="connsiteX42" fmla="*/ 466189 w 3426685"/>
              <a:gd name="connsiteY42" fmla="*/ 4978062 h 6110917"/>
              <a:gd name="connsiteX43" fmla="*/ 411224 w 3426685"/>
              <a:gd name="connsiteY43" fmla="*/ 4877384 h 6110917"/>
              <a:gd name="connsiteX44" fmla="*/ 278064 w 3426685"/>
              <a:gd name="connsiteY44" fmla="*/ 4874002 h 6110917"/>
              <a:gd name="connsiteX45" fmla="*/ 194572 w 3426685"/>
              <a:gd name="connsiteY45" fmla="*/ 4747481 h 6110917"/>
              <a:gd name="connsiteX46" fmla="*/ 3395 w 3426685"/>
              <a:gd name="connsiteY46" fmla="*/ 4086910 h 6110917"/>
              <a:gd name="connsiteX47" fmla="*/ 139114 w 3426685"/>
              <a:gd name="connsiteY47" fmla="*/ 3417379 h 6110917"/>
              <a:gd name="connsiteX48" fmla="*/ 208992 w 3426685"/>
              <a:gd name="connsiteY48" fmla="*/ 2483972 h 6110917"/>
              <a:gd name="connsiteX49" fmla="*/ 315067 w 3426685"/>
              <a:gd name="connsiteY49" fmla="*/ 2081800 h 6110917"/>
              <a:gd name="connsiteX50" fmla="*/ 656235 w 3426685"/>
              <a:gd name="connsiteY50" fmla="*/ 1915739 h 6110917"/>
              <a:gd name="connsiteX51" fmla="*/ 1183686 w 3426685"/>
              <a:gd name="connsiteY51" fmla="*/ 1706430 h 6110917"/>
              <a:gd name="connsiteX52" fmla="*/ 1337267 w 3426685"/>
              <a:gd name="connsiteY52" fmla="*/ 1578841 h 6110917"/>
              <a:gd name="connsiteX53" fmla="*/ 1320550 w 3426685"/>
              <a:gd name="connsiteY53" fmla="*/ 1189659 h 6110917"/>
              <a:gd name="connsiteX54" fmla="*/ 1186039 w 3426685"/>
              <a:gd name="connsiteY54" fmla="*/ 1082542 h 6110917"/>
              <a:gd name="connsiteX55" fmla="*/ 1163562 w 3426685"/>
              <a:gd name="connsiteY55" fmla="*/ 1022349 h 6110917"/>
              <a:gd name="connsiteX56" fmla="*/ 1155699 w 3426685"/>
              <a:gd name="connsiteY56" fmla="*/ 1008875 h 6110917"/>
              <a:gd name="connsiteX57" fmla="*/ 1118428 w 3426685"/>
              <a:gd name="connsiteY57" fmla="*/ 876805 h 6110917"/>
              <a:gd name="connsiteX58" fmla="*/ 1146432 w 3426685"/>
              <a:gd name="connsiteY58" fmla="*/ 802323 h 6110917"/>
              <a:gd name="connsiteX59" fmla="*/ 1187679 w 3426685"/>
              <a:gd name="connsiteY59" fmla="*/ 787749 h 6110917"/>
              <a:gd name="connsiteX60" fmla="*/ 1157320 w 3426685"/>
              <a:gd name="connsiteY60" fmla="*/ 448605 h 6110917"/>
              <a:gd name="connsiteX61" fmla="*/ 1264831 w 3426685"/>
              <a:gd name="connsiteY61" fmla="*/ 155396 h 6110917"/>
              <a:gd name="connsiteX62" fmla="*/ 1455109 w 3426685"/>
              <a:gd name="connsiteY62" fmla="*/ 40696 h 6110917"/>
              <a:gd name="connsiteX63" fmla="*/ 1580482 w 3426685"/>
              <a:gd name="connsiteY63" fmla="*/ 13014 h 6110917"/>
              <a:gd name="connsiteX64" fmla="*/ 1729750 w 3426685"/>
              <a:gd name="connsiteY64" fmla="*/ 3608 h 6110917"/>
              <a:gd name="connsiteX0" fmla="*/ 2785137 w 3426685"/>
              <a:gd name="connsiteY0" fmla="*/ 3815782 h 6110917"/>
              <a:gd name="connsiteX1" fmla="*/ 2767014 w 3426685"/>
              <a:gd name="connsiteY1" fmla="*/ 4256224 h 6110917"/>
              <a:gd name="connsiteX2" fmla="*/ 2782820 w 3426685"/>
              <a:gd name="connsiteY2" fmla="*/ 4540934 h 6110917"/>
              <a:gd name="connsiteX3" fmla="*/ 2820110 w 3426685"/>
              <a:gd name="connsiteY3" fmla="*/ 4335482 h 6110917"/>
              <a:gd name="connsiteX4" fmla="*/ 2800021 w 3426685"/>
              <a:gd name="connsiteY4" fmla="*/ 4044312 h 6110917"/>
              <a:gd name="connsiteX5" fmla="*/ 2785137 w 3426685"/>
              <a:gd name="connsiteY5" fmla="*/ 3815782 h 6110917"/>
              <a:gd name="connsiteX6" fmla="*/ 722547 w 3426685"/>
              <a:gd name="connsiteY6" fmla="*/ 3777158 h 6110917"/>
              <a:gd name="connsiteX7" fmla="*/ 620533 w 3426685"/>
              <a:gd name="connsiteY7" fmla="*/ 4138307 h 6110917"/>
              <a:gd name="connsiteX8" fmla="*/ 612342 w 3426685"/>
              <a:gd name="connsiteY8" fmla="*/ 4337353 h 6110917"/>
              <a:gd name="connsiteX9" fmla="*/ 648463 w 3426685"/>
              <a:gd name="connsiteY9" fmla="*/ 4351347 h 6110917"/>
              <a:gd name="connsiteX10" fmla="*/ 684833 w 3426685"/>
              <a:gd name="connsiteY10" fmla="*/ 4136327 h 6110917"/>
              <a:gd name="connsiteX11" fmla="*/ 722547 w 3426685"/>
              <a:gd name="connsiteY11" fmla="*/ 3777158 h 6110917"/>
              <a:gd name="connsiteX12" fmla="*/ 1729750 w 3426685"/>
              <a:gd name="connsiteY12" fmla="*/ 3608 h 6110917"/>
              <a:gd name="connsiteX13" fmla="*/ 1969233 w 3426685"/>
              <a:gd name="connsiteY13" fmla="*/ 33536 h 6110917"/>
              <a:gd name="connsiteX14" fmla="*/ 2155853 w 3426685"/>
              <a:gd name="connsiteY14" fmla="*/ 189462 h 6110917"/>
              <a:gd name="connsiteX15" fmla="*/ 2233009 w 3426685"/>
              <a:gd name="connsiteY15" fmla="*/ 395550 h 6110917"/>
              <a:gd name="connsiteX16" fmla="*/ 2253396 w 3426685"/>
              <a:gd name="connsiteY16" fmla="*/ 633987 h 6110917"/>
              <a:gd name="connsiteX17" fmla="*/ 2233409 w 3426685"/>
              <a:gd name="connsiteY17" fmla="*/ 946184 h 6110917"/>
              <a:gd name="connsiteX18" fmla="*/ 2175928 w 3426685"/>
              <a:gd name="connsiteY18" fmla="*/ 1034400 h 6110917"/>
              <a:gd name="connsiteX19" fmla="*/ 2154251 w 3426685"/>
              <a:gd name="connsiteY19" fmla="*/ 1228321 h 6110917"/>
              <a:gd name="connsiteX20" fmla="*/ 2097928 w 3426685"/>
              <a:gd name="connsiteY20" fmla="*/ 1407594 h 6110917"/>
              <a:gd name="connsiteX21" fmla="*/ 2062066 w 3426685"/>
              <a:gd name="connsiteY21" fmla="*/ 1509800 h 6110917"/>
              <a:gd name="connsiteX22" fmla="*/ 2061803 w 3426685"/>
              <a:gd name="connsiteY22" fmla="*/ 1528313 h 6110917"/>
              <a:gd name="connsiteX23" fmla="*/ 2178238 w 3426685"/>
              <a:gd name="connsiteY23" fmla="*/ 1655407 h 6110917"/>
              <a:gd name="connsiteX24" fmla="*/ 2498118 w 3426685"/>
              <a:gd name="connsiteY24" fmla="*/ 1797797 h 6110917"/>
              <a:gd name="connsiteX25" fmla="*/ 3028624 w 3426685"/>
              <a:gd name="connsiteY25" fmla="*/ 1960322 h 6110917"/>
              <a:gd name="connsiteX26" fmla="*/ 3135640 w 3426685"/>
              <a:gd name="connsiteY26" fmla="*/ 2156772 h 6110917"/>
              <a:gd name="connsiteX27" fmla="*/ 3256026 w 3426685"/>
              <a:gd name="connsiteY27" fmla="*/ 2686908 h 6110917"/>
              <a:gd name="connsiteX28" fmla="*/ 3423410 w 3426685"/>
              <a:gd name="connsiteY28" fmla="*/ 4168961 h 6110917"/>
              <a:gd name="connsiteX29" fmla="*/ 3373845 w 3426685"/>
              <a:gd name="connsiteY29" fmla="*/ 4892534 h 6110917"/>
              <a:gd name="connsiteX30" fmla="*/ 3284052 w 3426685"/>
              <a:gd name="connsiteY30" fmla="*/ 5402554 h 6110917"/>
              <a:gd name="connsiteX31" fmla="*/ 3204616 w 3426685"/>
              <a:gd name="connsiteY31" fmla="*/ 5437931 h 6110917"/>
              <a:gd name="connsiteX32" fmla="*/ 3116716 w 3426685"/>
              <a:gd name="connsiteY32" fmla="*/ 5456043 h 6110917"/>
              <a:gd name="connsiteX33" fmla="*/ 2839983 w 3426685"/>
              <a:gd name="connsiteY33" fmla="*/ 5797842 h 6110917"/>
              <a:gd name="connsiteX34" fmla="*/ 2819820 w 3426685"/>
              <a:gd name="connsiteY34" fmla="*/ 5984068 h 6110917"/>
              <a:gd name="connsiteX35" fmla="*/ 2799734 w 3426685"/>
              <a:gd name="connsiteY35" fmla="*/ 6110904 h 6110917"/>
              <a:gd name="connsiteX36" fmla="*/ 2799732 w 3426685"/>
              <a:gd name="connsiteY36" fmla="*/ 6110917 h 6110917"/>
              <a:gd name="connsiteX37" fmla="*/ 526736 w 3426685"/>
              <a:gd name="connsiteY37" fmla="*/ 6110917 h 6110917"/>
              <a:gd name="connsiteX38" fmla="*/ 525017 w 3426685"/>
              <a:gd name="connsiteY38" fmla="*/ 6065984 h 6110917"/>
              <a:gd name="connsiteX39" fmla="*/ 517305 w 3426685"/>
              <a:gd name="connsiteY39" fmla="*/ 5684731 h 6110917"/>
              <a:gd name="connsiteX40" fmla="*/ 430591 w 3426685"/>
              <a:gd name="connsiteY40" fmla="*/ 5632992 h 6110917"/>
              <a:gd name="connsiteX41" fmla="*/ 526482 w 3426685"/>
              <a:gd name="connsiteY41" fmla="*/ 5027577 h 6110917"/>
              <a:gd name="connsiteX42" fmla="*/ 466189 w 3426685"/>
              <a:gd name="connsiteY42" fmla="*/ 4978062 h 6110917"/>
              <a:gd name="connsiteX43" fmla="*/ 411224 w 3426685"/>
              <a:gd name="connsiteY43" fmla="*/ 4877384 h 6110917"/>
              <a:gd name="connsiteX44" fmla="*/ 278064 w 3426685"/>
              <a:gd name="connsiteY44" fmla="*/ 4874002 h 6110917"/>
              <a:gd name="connsiteX45" fmla="*/ 194572 w 3426685"/>
              <a:gd name="connsiteY45" fmla="*/ 4747481 h 6110917"/>
              <a:gd name="connsiteX46" fmla="*/ 3395 w 3426685"/>
              <a:gd name="connsiteY46" fmla="*/ 4086910 h 6110917"/>
              <a:gd name="connsiteX47" fmla="*/ 139114 w 3426685"/>
              <a:gd name="connsiteY47" fmla="*/ 3417379 h 6110917"/>
              <a:gd name="connsiteX48" fmla="*/ 208992 w 3426685"/>
              <a:gd name="connsiteY48" fmla="*/ 2483972 h 6110917"/>
              <a:gd name="connsiteX49" fmla="*/ 315067 w 3426685"/>
              <a:gd name="connsiteY49" fmla="*/ 2081800 h 6110917"/>
              <a:gd name="connsiteX50" fmla="*/ 656235 w 3426685"/>
              <a:gd name="connsiteY50" fmla="*/ 1915739 h 6110917"/>
              <a:gd name="connsiteX51" fmla="*/ 1183686 w 3426685"/>
              <a:gd name="connsiteY51" fmla="*/ 1706430 h 6110917"/>
              <a:gd name="connsiteX52" fmla="*/ 1337267 w 3426685"/>
              <a:gd name="connsiteY52" fmla="*/ 1578841 h 6110917"/>
              <a:gd name="connsiteX53" fmla="*/ 1320550 w 3426685"/>
              <a:gd name="connsiteY53" fmla="*/ 1189659 h 6110917"/>
              <a:gd name="connsiteX54" fmla="*/ 1186039 w 3426685"/>
              <a:gd name="connsiteY54" fmla="*/ 1082542 h 6110917"/>
              <a:gd name="connsiteX55" fmla="*/ 1163562 w 3426685"/>
              <a:gd name="connsiteY55" fmla="*/ 1022349 h 6110917"/>
              <a:gd name="connsiteX56" fmla="*/ 1155699 w 3426685"/>
              <a:gd name="connsiteY56" fmla="*/ 1008875 h 6110917"/>
              <a:gd name="connsiteX57" fmla="*/ 1118428 w 3426685"/>
              <a:gd name="connsiteY57" fmla="*/ 876805 h 6110917"/>
              <a:gd name="connsiteX58" fmla="*/ 1146432 w 3426685"/>
              <a:gd name="connsiteY58" fmla="*/ 802323 h 6110917"/>
              <a:gd name="connsiteX59" fmla="*/ 1187679 w 3426685"/>
              <a:gd name="connsiteY59" fmla="*/ 787749 h 6110917"/>
              <a:gd name="connsiteX60" fmla="*/ 1157320 w 3426685"/>
              <a:gd name="connsiteY60" fmla="*/ 448605 h 6110917"/>
              <a:gd name="connsiteX61" fmla="*/ 1264831 w 3426685"/>
              <a:gd name="connsiteY61" fmla="*/ 155396 h 6110917"/>
              <a:gd name="connsiteX62" fmla="*/ 1455109 w 3426685"/>
              <a:gd name="connsiteY62" fmla="*/ 40696 h 6110917"/>
              <a:gd name="connsiteX63" fmla="*/ 1580482 w 3426685"/>
              <a:gd name="connsiteY63" fmla="*/ 13014 h 6110917"/>
              <a:gd name="connsiteX64" fmla="*/ 1729750 w 3426685"/>
              <a:gd name="connsiteY64" fmla="*/ 3608 h 6110917"/>
              <a:gd name="connsiteX0" fmla="*/ 2785137 w 3426685"/>
              <a:gd name="connsiteY0" fmla="*/ 3815782 h 6110917"/>
              <a:gd name="connsiteX1" fmla="*/ 2767014 w 3426685"/>
              <a:gd name="connsiteY1" fmla="*/ 4256224 h 6110917"/>
              <a:gd name="connsiteX2" fmla="*/ 2782820 w 3426685"/>
              <a:gd name="connsiteY2" fmla="*/ 4540934 h 6110917"/>
              <a:gd name="connsiteX3" fmla="*/ 2820110 w 3426685"/>
              <a:gd name="connsiteY3" fmla="*/ 4335482 h 6110917"/>
              <a:gd name="connsiteX4" fmla="*/ 2800021 w 3426685"/>
              <a:gd name="connsiteY4" fmla="*/ 4044312 h 6110917"/>
              <a:gd name="connsiteX5" fmla="*/ 2785137 w 3426685"/>
              <a:gd name="connsiteY5" fmla="*/ 3815782 h 6110917"/>
              <a:gd name="connsiteX6" fmla="*/ 722547 w 3426685"/>
              <a:gd name="connsiteY6" fmla="*/ 3777158 h 6110917"/>
              <a:gd name="connsiteX7" fmla="*/ 620533 w 3426685"/>
              <a:gd name="connsiteY7" fmla="*/ 4138307 h 6110917"/>
              <a:gd name="connsiteX8" fmla="*/ 612342 w 3426685"/>
              <a:gd name="connsiteY8" fmla="*/ 4337353 h 6110917"/>
              <a:gd name="connsiteX9" fmla="*/ 648463 w 3426685"/>
              <a:gd name="connsiteY9" fmla="*/ 4351347 h 6110917"/>
              <a:gd name="connsiteX10" fmla="*/ 684833 w 3426685"/>
              <a:gd name="connsiteY10" fmla="*/ 4136327 h 6110917"/>
              <a:gd name="connsiteX11" fmla="*/ 722547 w 3426685"/>
              <a:gd name="connsiteY11" fmla="*/ 3777158 h 6110917"/>
              <a:gd name="connsiteX12" fmla="*/ 1729750 w 3426685"/>
              <a:gd name="connsiteY12" fmla="*/ 3608 h 6110917"/>
              <a:gd name="connsiteX13" fmla="*/ 1969233 w 3426685"/>
              <a:gd name="connsiteY13" fmla="*/ 33536 h 6110917"/>
              <a:gd name="connsiteX14" fmla="*/ 2155853 w 3426685"/>
              <a:gd name="connsiteY14" fmla="*/ 189462 h 6110917"/>
              <a:gd name="connsiteX15" fmla="*/ 2233009 w 3426685"/>
              <a:gd name="connsiteY15" fmla="*/ 395550 h 6110917"/>
              <a:gd name="connsiteX16" fmla="*/ 2253396 w 3426685"/>
              <a:gd name="connsiteY16" fmla="*/ 633987 h 6110917"/>
              <a:gd name="connsiteX17" fmla="*/ 2175928 w 3426685"/>
              <a:gd name="connsiteY17" fmla="*/ 1034400 h 6110917"/>
              <a:gd name="connsiteX18" fmla="*/ 2154251 w 3426685"/>
              <a:gd name="connsiteY18" fmla="*/ 1228321 h 6110917"/>
              <a:gd name="connsiteX19" fmla="*/ 2097928 w 3426685"/>
              <a:gd name="connsiteY19" fmla="*/ 1407594 h 6110917"/>
              <a:gd name="connsiteX20" fmla="*/ 2062066 w 3426685"/>
              <a:gd name="connsiteY20" fmla="*/ 1509800 h 6110917"/>
              <a:gd name="connsiteX21" fmla="*/ 2061803 w 3426685"/>
              <a:gd name="connsiteY21" fmla="*/ 1528313 h 6110917"/>
              <a:gd name="connsiteX22" fmla="*/ 2178238 w 3426685"/>
              <a:gd name="connsiteY22" fmla="*/ 1655407 h 6110917"/>
              <a:gd name="connsiteX23" fmla="*/ 2498118 w 3426685"/>
              <a:gd name="connsiteY23" fmla="*/ 1797797 h 6110917"/>
              <a:gd name="connsiteX24" fmla="*/ 3028624 w 3426685"/>
              <a:gd name="connsiteY24" fmla="*/ 1960322 h 6110917"/>
              <a:gd name="connsiteX25" fmla="*/ 3135640 w 3426685"/>
              <a:gd name="connsiteY25" fmla="*/ 2156772 h 6110917"/>
              <a:gd name="connsiteX26" fmla="*/ 3256026 w 3426685"/>
              <a:gd name="connsiteY26" fmla="*/ 2686908 h 6110917"/>
              <a:gd name="connsiteX27" fmla="*/ 3423410 w 3426685"/>
              <a:gd name="connsiteY27" fmla="*/ 4168961 h 6110917"/>
              <a:gd name="connsiteX28" fmla="*/ 3373845 w 3426685"/>
              <a:gd name="connsiteY28" fmla="*/ 4892534 h 6110917"/>
              <a:gd name="connsiteX29" fmla="*/ 3284052 w 3426685"/>
              <a:gd name="connsiteY29" fmla="*/ 5402554 h 6110917"/>
              <a:gd name="connsiteX30" fmla="*/ 3204616 w 3426685"/>
              <a:gd name="connsiteY30" fmla="*/ 5437931 h 6110917"/>
              <a:gd name="connsiteX31" fmla="*/ 3116716 w 3426685"/>
              <a:gd name="connsiteY31" fmla="*/ 5456043 h 6110917"/>
              <a:gd name="connsiteX32" fmla="*/ 2839983 w 3426685"/>
              <a:gd name="connsiteY32" fmla="*/ 5797842 h 6110917"/>
              <a:gd name="connsiteX33" fmla="*/ 2819820 w 3426685"/>
              <a:gd name="connsiteY33" fmla="*/ 5984068 h 6110917"/>
              <a:gd name="connsiteX34" fmla="*/ 2799734 w 3426685"/>
              <a:gd name="connsiteY34" fmla="*/ 6110904 h 6110917"/>
              <a:gd name="connsiteX35" fmla="*/ 2799732 w 3426685"/>
              <a:gd name="connsiteY35" fmla="*/ 6110917 h 6110917"/>
              <a:gd name="connsiteX36" fmla="*/ 526736 w 3426685"/>
              <a:gd name="connsiteY36" fmla="*/ 6110917 h 6110917"/>
              <a:gd name="connsiteX37" fmla="*/ 525017 w 3426685"/>
              <a:gd name="connsiteY37" fmla="*/ 6065984 h 6110917"/>
              <a:gd name="connsiteX38" fmla="*/ 517305 w 3426685"/>
              <a:gd name="connsiteY38" fmla="*/ 5684731 h 6110917"/>
              <a:gd name="connsiteX39" fmla="*/ 430591 w 3426685"/>
              <a:gd name="connsiteY39" fmla="*/ 5632992 h 6110917"/>
              <a:gd name="connsiteX40" fmla="*/ 526482 w 3426685"/>
              <a:gd name="connsiteY40" fmla="*/ 5027577 h 6110917"/>
              <a:gd name="connsiteX41" fmla="*/ 466189 w 3426685"/>
              <a:gd name="connsiteY41" fmla="*/ 4978062 h 6110917"/>
              <a:gd name="connsiteX42" fmla="*/ 411224 w 3426685"/>
              <a:gd name="connsiteY42" fmla="*/ 4877384 h 6110917"/>
              <a:gd name="connsiteX43" fmla="*/ 278064 w 3426685"/>
              <a:gd name="connsiteY43" fmla="*/ 4874002 h 6110917"/>
              <a:gd name="connsiteX44" fmla="*/ 194572 w 3426685"/>
              <a:gd name="connsiteY44" fmla="*/ 4747481 h 6110917"/>
              <a:gd name="connsiteX45" fmla="*/ 3395 w 3426685"/>
              <a:gd name="connsiteY45" fmla="*/ 4086910 h 6110917"/>
              <a:gd name="connsiteX46" fmla="*/ 139114 w 3426685"/>
              <a:gd name="connsiteY46" fmla="*/ 3417379 h 6110917"/>
              <a:gd name="connsiteX47" fmla="*/ 208992 w 3426685"/>
              <a:gd name="connsiteY47" fmla="*/ 2483972 h 6110917"/>
              <a:gd name="connsiteX48" fmla="*/ 315067 w 3426685"/>
              <a:gd name="connsiteY48" fmla="*/ 2081800 h 6110917"/>
              <a:gd name="connsiteX49" fmla="*/ 656235 w 3426685"/>
              <a:gd name="connsiteY49" fmla="*/ 1915739 h 6110917"/>
              <a:gd name="connsiteX50" fmla="*/ 1183686 w 3426685"/>
              <a:gd name="connsiteY50" fmla="*/ 1706430 h 6110917"/>
              <a:gd name="connsiteX51" fmla="*/ 1337267 w 3426685"/>
              <a:gd name="connsiteY51" fmla="*/ 1578841 h 6110917"/>
              <a:gd name="connsiteX52" fmla="*/ 1320550 w 3426685"/>
              <a:gd name="connsiteY52" fmla="*/ 1189659 h 6110917"/>
              <a:gd name="connsiteX53" fmla="*/ 1186039 w 3426685"/>
              <a:gd name="connsiteY53" fmla="*/ 1082542 h 6110917"/>
              <a:gd name="connsiteX54" fmla="*/ 1163562 w 3426685"/>
              <a:gd name="connsiteY54" fmla="*/ 1022349 h 6110917"/>
              <a:gd name="connsiteX55" fmla="*/ 1155699 w 3426685"/>
              <a:gd name="connsiteY55" fmla="*/ 1008875 h 6110917"/>
              <a:gd name="connsiteX56" fmla="*/ 1118428 w 3426685"/>
              <a:gd name="connsiteY56" fmla="*/ 876805 h 6110917"/>
              <a:gd name="connsiteX57" fmla="*/ 1146432 w 3426685"/>
              <a:gd name="connsiteY57" fmla="*/ 802323 h 6110917"/>
              <a:gd name="connsiteX58" fmla="*/ 1187679 w 3426685"/>
              <a:gd name="connsiteY58" fmla="*/ 787749 h 6110917"/>
              <a:gd name="connsiteX59" fmla="*/ 1157320 w 3426685"/>
              <a:gd name="connsiteY59" fmla="*/ 448605 h 6110917"/>
              <a:gd name="connsiteX60" fmla="*/ 1264831 w 3426685"/>
              <a:gd name="connsiteY60" fmla="*/ 155396 h 6110917"/>
              <a:gd name="connsiteX61" fmla="*/ 1455109 w 3426685"/>
              <a:gd name="connsiteY61" fmla="*/ 40696 h 6110917"/>
              <a:gd name="connsiteX62" fmla="*/ 1580482 w 3426685"/>
              <a:gd name="connsiteY62" fmla="*/ 13014 h 6110917"/>
              <a:gd name="connsiteX63" fmla="*/ 1729750 w 3426685"/>
              <a:gd name="connsiteY63" fmla="*/ 3608 h 6110917"/>
              <a:gd name="connsiteX0" fmla="*/ 2785137 w 3426685"/>
              <a:gd name="connsiteY0" fmla="*/ 3815782 h 6110917"/>
              <a:gd name="connsiteX1" fmla="*/ 2767014 w 3426685"/>
              <a:gd name="connsiteY1" fmla="*/ 4256224 h 6110917"/>
              <a:gd name="connsiteX2" fmla="*/ 2782820 w 3426685"/>
              <a:gd name="connsiteY2" fmla="*/ 4540934 h 6110917"/>
              <a:gd name="connsiteX3" fmla="*/ 2820110 w 3426685"/>
              <a:gd name="connsiteY3" fmla="*/ 4335482 h 6110917"/>
              <a:gd name="connsiteX4" fmla="*/ 2800021 w 3426685"/>
              <a:gd name="connsiteY4" fmla="*/ 4044312 h 6110917"/>
              <a:gd name="connsiteX5" fmla="*/ 2785137 w 3426685"/>
              <a:gd name="connsiteY5" fmla="*/ 3815782 h 6110917"/>
              <a:gd name="connsiteX6" fmla="*/ 722547 w 3426685"/>
              <a:gd name="connsiteY6" fmla="*/ 3777158 h 6110917"/>
              <a:gd name="connsiteX7" fmla="*/ 620533 w 3426685"/>
              <a:gd name="connsiteY7" fmla="*/ 4138307 h 6110917"/>
              <a:gd name="connsiteX8" fmla="*/ 612342 w 3426685"/>
              <a:gd name="connsiteY8" fmla="*/ 4337353 h 6110917"/>
              <a:gd name="connsiteX9" fmla="*/ 648463 w 3426685"/>
              <a:gd name="connsiteY9" fmla="*/ 4351347 h 6110917"/>
              <a:gd name="connsiteX10" fmla="*/ 684833 w 3426685"/>
              <a:gd name="connsiteY10" fmla="*/ 4136327 h 6110917"/>
              <a:gd name="connsiteX11" fmla="*/ 722547 w 3426685"/>
              <a:gd name="connsiteY11" fmla="*/ 3777158 h 6110917"/>
              <a:gd name="connsiteX12" fmla="*/ 1729750 w 3426685"/>
              <a:gd name="connsiteY12" fmla="*/ 3608 h 6110917"/>
              <a:gd name="connsiteX13" fmla="*/ 1969233 w 3426685"/>
              <a:gd name="connsiteY13" fmla="*/ 33536 h 6110917"/>
              <a:gd name="connsiteX14" fmla="*/ 2155853 w 3426685"/>
              <a:gd name="connsiteY14" fmla="*/ 189462 h 6110917"/>
              <a:gd name="connsiteX15" fmla="*/ 2233009 w 3426685"/>
              <a:gd name="connsiteY15" fmla="*/ 395550 h 6110917"/>
              <a:gd name="connsiteX16" fmla="*/ 2203778 w 3426685"/>
              <a:gd name="connsiteY16" fmla="*/ 651708 h 6110917"/>
              <a:gd name="connsiteX17" fmla="*/ 2175928 w 3426685"/>
              <a:gd name="connsiteY17" fmla="*/ 1034400 h 6110917"/>
              <a:gd name="connsiteX18" fmla="*/ 2154251 w 3426685"/>
              <a:gd name="connsiteY18" fmla="*/ 1228321 h 6110917"/>
              <a:gd name="connsiteX19" fmla="*/ 2097928 w 3426685"/>
              <a:gd name="connsiteY19" fmla="*/ 1407594 h 6110917"/>
              <a:gd name="connsiteX20" fmla="*/ 2062066 w 3426685"/>
              <a:gd name="connsiteY20" fmla="*/ 1509800 h 6110917"/>
              <a:gd name="connsiteX21" fmla="*/ 2061803 w 3426685"/>
              <a:gd name="connsiteY21" fmla="*/ 1528313 h 6110917"/>
              <a:gd name="connsiteX22" fmla="*/ 2178238 w 3426685"/>
              <a:gd name="connsiteY22" fmla="*/ 1655407 h 6110917"/>
              <a:gd name="connsiteX23" fmla="*/ 2498118 w 3426685"/>
              <a:gd name="connsiteY23" fmla="*/ 1797797 h 6110917"/>
              <a:gd name="connsiteX24" fmla="*/ 3028624 w 3426685"/>
              <a:gd name="connsiteY24" fmla="*/ 1960322 h 6110917"/>
              <a:gd name="connsiteX25" fmla="*/ 3135640 w 3426685"/>
              <a:gd name="connsiteY25" fmla="*/ 2156772 h 6110917"/>
              <a:gd name="connsiteX26" fmla="*/ 3256026 w 3426685"/>
              <a:gd name="connsiteY26" fmla="*/ 2686908 h 6110917"/>
              <a:gd name="connsiteX27" fmla="*/ 3423410 w 3426685"/>
              <a:gd name="connsiteY27" fmla="*/ 4168961 h 6110917"/>
              <a:gd name="connsiteX28" fmla="*/ 3373845 w 3426685"/>
              <a:gd name="connsiteY28" fmla="*/ 4892534 h 6110917"/>
              <a:gd name="connsiteX29" fmla="*/ 3284052 w 3426685"/>
              <a:gd name="connsiteY29" fmla="*/ 5402554 h 6110917"/>
              <a:gd name="connsiteX30" fmla="*/ 3204616 w 3426685"/>
              <a:gd name="connsiteY30" fmla="*/ 5437931 h 6110917"/>
              <a:gd name="connsiteX31" fmla="*/ 3116716 w 3426685"/>
              <a:gd name="connsiteY31" fmla="*/ 5456043 h 6110917"/>
              <a:gd name="connsiteX32" fmla="*/ 2839983 w 3426685"/>
              <a:gd name="connsiteY32" fmla="*/ 5797842 h 6110917"/>
              <a:gd name="connsiteX33" fmla="*/ 2819820 w 3426685"/>
              <a:gd name="connsiteY33" fmla="*/ 5984068 h 6110917"/>
              <a:gd name="connsiteX34" fmla="*/ 2799734 w 3426685"/>
              <a:gd name="connsiteY34" fmla="*/ 6110904 h 6110917"/>
              <a:gd name="connsiteX35" fmla="*/ 2799732 w 3426685"/>
              <a:gd name="connsiteY35" fmla="*/ 6110917 h 6110917"/>
              <a:gd name="connsiteX36" fmla="*/ 526736 w 3426685"/>
              <a:gd name="connsiteY36" fmla="*/ 6110917 h 6110917"/>
              <a:gd name="connsiteX37" fmla="*/ 525017 w 3426685"/>
              <a:gd name="connsiteY37" fmla="*/ 6065984 h 6110917"/>
              <a:gd name="connsiteX38" fmla="*/ 517305 w 3426685"/>
              <a:gd name="connsiteY38" fmla="*/ 5684731 h 6110917"/>
              <a:gd name="connsiteX39" fmla="*/ 430591 w 3426685"/>
              <a:gd name="connsiteY39" fmla="*/ 5632992 h 6110917"/>
              <a:gd name="connsiteX40" fmla="*/ 526482 w 3426685"/>
              <a:gd name="connsiteY40" fmla="*/ 5027577 h 6110917"/>
              <a:gd name="connsiteX41" fmla="*/ 466189 w 3426685"/>
              <a:gd name="connsiteY41" fmla="*/ 4978062 h 6110917"/>
              <a:gd name="connsiteX42" fmla="*/ 411224 w 3426685"/>
              <a:gd name="connsiteY42" fmla="*/ 4877384 h 6110917"/>
              <a:gd name="connsiteX43" fmla="*/ 278064 w 3426685"/>
              <a:gd name="connsiteY43" fmla="*/ 4874002 h 6110917"/>
              <a:gd name="connsiteX44" fmla="*/ 194572 w 3426685"/>
              <a:gd name="connsiteY44" fmla="*/ 4747481 h 6110917"/>
              <a:gd name="connsiteX45" fmla="*/ 3395 w 3426685"/>
              <a:gd name="connsiteY45" fmla="*/ 4086910 h 6110917"/>
              <a:gd name="connsiteX46" fmla="*/ 139114 w 3426685"/>
              <a:gd name="connsiteY46" fmla="*/ 3417379 h 6110917"/>
              <a:gd name="connsiteX47" fmla="*/ 208992 w 3426685"/>
              <a:gd name="connsiteY47" fmla="*/ 2483972 h 6110917"/>
              <a:gd name="connsiteX48" fmla="*/ 315067 w 3426685"/>
              <a:gd name="connsiteY48" fmla="*/ 2081800 h 6110917"/>
              <a:gd name="connsiteX49" fmla="*/ 656235 w 3426685"/>
              <a:gd name="connsiteY49" fmla="*/ 1915739 h 6110917"/>
              <a:gd name="connsiteX50" fmla="*/ 1183686 w 3426685"/>
              <a:gd name="connsiteY50" fmla="*/ 1706430 h 6110917"/>
              <a:gd name="connsiteX51" fmla="*/ 1337267 w 3426685"/>
              <a:gd name="connsiteY51" fmla="*/ 1578841 h 6110917"/>
              <a:gd name="connsiteX52" fmla="*/ 1320550 w 3426685"/>
              <a:gd name="connsiteY52" fmla="*/ 1189659 h 6110917"/>
              <a:gd name="connsiteX53" fmla="*/ 1186039 w 3426685"/>
              <a:gd name="connsiteY53" fmla="*/ 1082542 h 6110917"/>
              <a:gd name="connsiteX54" fmla="*/ 1163562 w 3426685"/>
              <a:gd name="connsiteY54" fmla="*/ 1022349 h 6110917"/>
              <a:gd name="connsiteX55" fmla="*/ 1155699 w 3426685"/>
              <a:gd name="connsiteY55" fmla="*/ 1008875 h 6110917"/>
              <a:gd name="connsiteX56" fmla="*/ 1118428 w 3426685"/>
              <a:gd name="connsiteY56" fmla="*/ 876805 h 6110917"/>
              <a:gd name="connsiteX57" fmla="*/ 1146432 w 3426685"/>
              <a:gd name="connsiteY57" fmla="*/ 802323 h 6110917"/>
              <a:gd name="connsiteX58" fmla="*/ 1187679 w 3426685"/>
              <a:gd name="connsiteY58" fmla="*/ 787749 h 6110917"/>
              <a:gd name="connsiteX59" fmla="*/ 1157320 w 3426685"/>
              <a:gd name="connsiteY59" fmla="*/ 448605 h 6110917"/>
              <a:gd name="connsiteX60" fmla="*/ 1264831 w 3426685"/>
              <a:gd name="connsiteY60" fmla="*/ 155396 h 6110917"/>
              <a:gd name="connsiteX61" fmla="*/ 1455109 w 3426685"/>
              <a:gd name="connsiteY61" fmla="*/ 40696 h 6110917"/>
              <a:gd name="connsiteX62" fmla="*/ 1580482 w 3426685"/>
              <a:gd name="connsiteY62" fmla="*/ 13014 h 6110917"/>
              <a:gd name="connsiteX63" fmla="*/ 1729750 w 3426685"/>
              <a:gd name="connsiteY63" fmla="*/ 3608 h 6110917"/>
              <a:gd name="connsiteX0" fmla="*/ 2785137 w 3426685"/>
              <a:gd name="connsiteY0" fmla="*/ 3815782 h 6110917"/>
              <a:gd name="connsiteX1" fmla="*/ 2767014 w 3426685"/>
              <a:gd name="connsiteY1" fmla="*/ 4256224 h 6110917"/>
              <a:gd name="connsiteX2" fmla="*/ 2782820 w 3426685"/>
              <a:gd name="connsiteY2" fmla="*/ 4540934 h 6110917"/>
              <a:gd name="connsiteX3" fmla="*/ 2820110 w 3426685"/>
              <a:gd name="connsiteY3" fmla="*/ 4335482 h 6110917"/>
              <a:gd name="connsiteX4" fmla="*/ 2800021 w 3426685"/>
              <a:gd name="connsiteY4" fmla="*/ 4044312 h 6110917"/>
              <a:gd name="connsiteX5" fmla="*/ 2785137 w 3426685"/>
              <a:gd name="connsiteY5" fmla="*/ 3815782 h 6110917"/>
              <a:gd name="connsiteX6" fmla="*/ 722547 w 3426685"/>
              <a:gd name="connsiteY6" fmla="*/ 3777158 h 6110917"/>
              <a:gd name="connsiteX7" fmla="*/ 620533 w 3426685"/>
              <a:gd name="connsiteY7" fmla="*/ 4138307 h 6110917"/>
              <a:gd name="connsiteX8" fmla="*/ 612342 w 3426685"/>
              <a:gd name="connsiteY8" fmla="*/ 4337353 h 6110917"/>
              <a:gd name="connsiteX9" fmla="*/ 648463 w 3426685"/>
              <a:gd name="connsiteY9" fmla="*/ 4351347 h 6110917"/>
              <a:gd name="connsiteX10" fmla="*/ 684833 w 3426685"/>
              <a:gd name="connsiteY10" fmla="*/ 4136327 h 6110917"/>
              <a:gd name="connsiteX11" fmla="*/ 722547 w 3426685"/>
              <a:gd name="connsiteY11" fmla="*/ 3777158 h 6110917"/>
              <a:gd name="connsiteX12" fmla="*/ 1729750 w 3426685"/>
              <a:gd name="connsiteY12" fmla="*/ 3608 h 6110917"/>
              <a:gd name="connsiteX13" fmla="*/ 1969233 w 3426685"/>
              <a:gd name="connsiteY13" fmla="*/ 33536 h 6110917"/>
              <a:gd name="connsiteX14" fmla="*/ 2155853 w 3426685"/>
              <a:gd name="connsiteY14" fmla="*/ 189462 h 6110917"/>
              <a:gd name="connsiteX15" fmla="*/ 2190479 w 3426685"/>
              <a:gd name="connsiteY15" fmla="*/ 406182 h 6110917"/>
              <a:gd name="connsiteX16" fmla="*/ 2203778 w 3426685"/>
              <a:gd name="connsiteY16" fmla="*/ 651708 h 6110917"/>
              <a:gd name="connsiteX17" fmla="*/ 2175928 w 3426685"/>
              <a:gd name="connsiteY17" fmla="*/ 1034400 h 6110917"/>
              <a:gd name="connsiteX18" fmla="*/ 2154251 w 3426685"/>
              <a:gd name="connsiteY18" fmla="*/ 1228321 h 6110917"/>
              <a:gd name="connsiteX19" fmla="*/ 2097928 w 3426685"/>
              <a:gd name="connsiteY19" fmla="*/ 1407594 h 6110917"/>
              <a:gd name="connsiteX20" fmla="*/ 2062066 w 3426685"/>
              <a:gd name="connsiteY20" fmla="*/ 1509800 h 6110917"/>
              <a:gd name="connsiteX21" fmla="*/ 2061803 w 3426685"/>
              <a:gd name="connsiteY21" fmla="*/ 1528313 h 6110917"/>
              <a:gd name="connsiteX22" fmla="*/ 2178238 w 3426685"/>
              <a:gd name="connsiteY22" fmla="*/ 1655407 h 6110917"/>
              <a:gd name="connsiteX23" fmla="*/ 2498118 w 3426685"/>
              <a:gd name="connsiteY23" fmla="*/ 1797797 h 6110917"/>
              <a:gd name="connsiteX24" fmla="*/ 3028624 w 3426685"/>
              <a:gd name="connsiteY24" fmla="*/ 1960322 h 6110917"/>
              <a:gd name="connsiteX25" fmla="*/ 3135640 w 3426685"/>
              <a:gd name="connsiteY25" fmla="*/ 2156772 h 6110917"/>
              <a:gd name="connsiteX26" fmla="*/ 3256026 w 3426685"/>
              <a:gd name="connsiteY26" fmla="*/ 2686908 h 6110917"/>
              <a:gd name="connsiteX27" fmla="*/ 3423410 w 3426685"/>
              <a:gd name="connsiteY27" fmla="*/ 4168961 h 6110917"/>
              <a:gd name="connsiteX28" fmla="*/ 3373845 w 3426685"/>
              <a:gd name="connsiteY28" fmla="*/ 4892534 h 6110917"/>
              <a:gd name="connsiteX29" fmla="*/ 3284052 w 3426685"/>
              <a:gd name="connsiteY29" fmla="*/ 5402554 h 6110917"/>
              <a:gd name="connsiteX30" fmla="*/ 3204616 w 3426685"/>
              <a:gd name="connsiteY30" fmla="*/ 5437931 h 6110917"/>
              <a:gd name="connsiteX31" fmla="*/ 3116716 w 3426685"/>
              <a:gd name="connsiteY31" fmla="*/ 5456043 h 6110917"/>
              <a:gd name="connsiteX32" fmla="*/ 2839983 w 3426685"/>
              <a:gd name="connsiteY32" fmla="*/ 5797842 h 6110917"/>
              <a:gd name="connsiteX33" fmla="*/ 2819820 w 3426685"/>
              <a:gd name="connsiteY33" fmla="*/ 5984068 h 6110917"/>
              <a:gd name="connsiteX34" fmla="*/ 2799734 w 3426685"/>
              <a:gd name="connsiteY34" fmla="*/ 6110904 h 6110917"/>
              <a:gd name="connsiteX35" fmla="*/ 2799732 w 3426685"/>
              <a:gd name="connsiteY35" fmla="*/ 6110917 h 6110917"/>
              <a:gd name="connsiteX36" fmla="*/ 526736 w 3426685"/>
              <a:gd name="connsiteY36" fmla="*/ 6110917 h 6110917"/>
              <a:gd name="connsiteX37" fmla="*/ 525017 w 3426685"/>
              <a:gd name="connsiteY37" fmla="*/ 6065984 h 6110917"/>
              <a:gd name="connsiteX38" fmla="*/ 517305 w 3426685"/>
              <a:gd name="connsiteY38" fmla="*/ 5684731 h 6110917"/>
              <a:gd name="connsiteX39" fmla="*/ 430591 w 3426685"/>
              <a:gd name="connsiteY39" fmla="*/ 5632992 h 6110917"/>
              <a:gd name="connsiteX40" fmla="*/ 526482 w 3426685"/>
              <a:gd name="connsiteY40" fmla="*/ 5027577 h 6110917"/>
              <a:gd name="connsiteX41" fmla="*/ 466189 w 3426685"/>
              <a:gd name="connsiteY41" fmla="*/ 4978062 h 6110917"/>
              <a:gd name="connsiteX42" fmla="*/ 411224 w 3426685"/>
              <a:gd name="connsiteY42" fmla="*/ 4877384 h 6110917"/>
              <a:gd name="connsiteX43" fmla="*/ 278064 w 3426685"/>
              <a:gd name="connsiteY43" fmla="*/ 4874002 h 6110917"/>
              <a:gd name="connsiteX44" fmla="*/ 194572 w 3426685"/>
              <a:gd name="connsiteY44" fmla="*/ 4747481 h 6110917"/>
              <a:gd name="connsiteX45" fmla="*/ 3395 w 3426685"/>
              <a:gd name="connsiteY45" fmla="*/ 4086910 h 6110917"/>
              <a:gd name="connsiteX46" fmla="*/ 139114 w 3426685"/>
              <a:gd name="connsiteY46" fmla="*/ 3417379 h 6110917"/>
              <a:gd name="connsiteX47" fmla="*/ 208992 w 3426685"/>
              <a:gd name="connsiteY47" fmla="*/ 2483972 h 6110917"/>
              <a:gd name="connsiteX48" fmla="*/ 315067 w 3426685"/>
              <a:gd name="connsiteY48" fmla="*/ 2081800 h 6110917"/>
              <a:gd name="connsiteX49" fmla="*/ 656235 w 3426685"/>
              <a:gd name="connsiteY49" fmla="*/ 1915739 h 6110917"/>
              <a:gd name="connsiteX50" fmla="*/ 1183686 w 3426685"/>
              <a:gd name="connsiteY50" fmla="*/ 1706430 h 6110917"/>
              <a:gd name="connsiteX51" fmla="*/ 1337267 w 3426685"/>
              <a:gd name="connsiteY51" fmla="*/ 1578841 h 6110917"/>
              <a:gd name="connsiteX52" fmla="*/ 1320550 w 3426685"/>
              <a:gd name="connsiteY52" fmla="*/ 1189659 h 6110917"/>
              <a:gd name="connsiteX53" fmla="*/ 1186039 w 3426685"/>
              <a:gd name="connsiteY53" fmla="*/ 1082542 h 6110917"/>
              <a:gd name="connsiteX54" fmla="*/ 1163562 w 3426685"/>
              <a:gd name="connsiteY54" fmla="*/ 1022349 h 6110917"/>
              <a:gd name="connsiteX55" fmla="*/ 1155699 w 3426685"/>
              <a:gd name="connsiteY55" fmla="*/ 1008875 h 6110917"/>
              <a:gd name="connsiteX56" fmla="*/ 1118428 w 3426685"/>
              <a:gd name="connsiteY56" fmla="*/ 876805 h 6110917"/>
              <a:gd name="connsiteX57" fmla="*/ 1146432 w 3426685"/>
              <a:gd name="connsiteY57" fmla="*/ 802323 h 6110917"/>
              <a:gd name="connsiteX58" fmla="*/ 1187679 w 3426685"/>
              <a:gd name="connsiteY58" fmla="*/ 787749 h 6110917"/>
              <a:gd name="connsiteX59" fmla="*/ 1157320 w 3426685"/>
              <a:gd name="connsiteY59" fmla="*/ 448605 h 6110917"/>
              <a:gd name="connsiteX60" fmla="*/ 1264831 w 3426685"/>
              <a:gd name="connsiteY60" fmla="*/ 155396 h 6110917"/>
              <a:gd name="connsiteX61" fmla="*/ 1455109 w 3426685"/>
              <a:gd name="connsiteY61" fmla="*/ 40696 h 6110917"/>
              <a:gd name="connsiteX62" fmla="*/ 1580482 w 3426685"/>
              <a:gd name="connsiteY62" fmla="*/ 13014 h 6110917"/>
              <a:gd name="connsiteX63" fmla="*/ 1729750 w 3426685"/>
              <a:gd name="connsiteY63" fmla="*/ 3608 h 6110917"/>
              <a:gd name="connsiteX0" fmla="*/ 2785137 w 3426685"/>
              <a:gd name="connsiteY0" fmla="*/ 3815782 h 6110917"/>
              <a:gd name="connsiteX1" fmla="*/ 2767014 w 3426685"/>
              <a:gd name="connsiteY1" fmla="*/ 4256224 h 6110917"/>
              <a:gd name="connsiteX2" fmla="*/ 2782820 w 3426685"/>
              <a:gd name="connsiteY2" fmla="*/ 4540934 h 6110917"/>
              <a:gd name="connsiteX3" fmla="*/ 2820110 w 3426685"/>
              <a:gd name="connsiteY3" fmla="*/ 4335482 h 6110917"/>
              <a:gd name="connsiteX4" fmla="*/ 2800021 w 3426685"/>
              <a:gd name="connsiteY4" fmla="*/ 4044312 h 6110917"/>
              <a:gd name="connsiteX5" fmla="*/ 2785137 w 3426685"/>
              <a:gd name="connsiteY5" fmla="*/ 3815782 h 6110917"/>
              <a:gd name="connsiteX6" fmla="*/ 722547 w 3426685"/>
              <a:gd name="connsiteY6" fmla="*/ 3777158 h 6110917"/>
              <a:gd name="connsiteX7" fmla="*/ 620533 w 3426685"/>
              <a:gd name="connsiteY7" fmla="*/ 4138307 h 6110917"/>
              <a:gd name="connsiteX8" fmla="*/ 612342 w 3426685"/>
              <a:gd name="connsiteY8" fmla="*/ 4337353 h 6110917"/>
              <a:gd name="connsiteX9" fmla="*/ 648463 w 3426685"/>
              <a:gd name="connsiteY9" fmla="*/ 4351347 h 6110917"/>
              <a:gd name="connsiteX10" fmla="*/ 684833 w 3426685"/>
              <a:gd name="connsiteY10" fmla="*/ 4136327 h 6110917"/>
              <a:gd name="connsiteX11" fmla="*/ 722547 w 3426685"/>
              <a:gd name="connsiteY11" fmla="*/ 3777158 h 6110917"/>
              <a:gd name="connsiteX12" fmla="*/ 1729750 w 3426685"/>
              <a:gd name="connsiteY12" fmla="*/ 3608 h 6110917"/>
              <a:gd name="connsiteX13" fmla="*/ 1969233 w 3426685"/>
              <a:gd name="connsiteY13" fmla="*/ 33536 h 6110917"/>
              <a:gd name="connsiteX14" fmla="*/ 2095602 w 3426685"/>
              <a:gd name="connsiteY14" fmla="*/ 178829 h 6110917"/>
              <a:gd name="connsiteX15" fmla="*/ 2190479 w 3426685"/>
              <a:gd name="connsiteY15" fmla="*/ 406182 h 6110917"/>
              <a:gd name="connsiteX16" fmla="*/ 2203778 w 3426685"/>
              <a:gd name="connsiteY16" fmla="*/ 651708 h 6110917"/>
              <a:gd name="connsiteX17" fmla="*/ 2175928 w 3426685"/>
              <a:gd name="connsiteY17" fmla="*/ 1034400 h 6110917"/>
              <a:gd name="connsiteX18" fmla="*/ 2154251 w 3426685"/>
              <a:gd name="connsiteY18" fmla="*/ 1228321 h 6110917"/>
              <a:gd name="connsiteX19" fmla="*/ 2097928 w 3426685"/>
              <a:gd name="connsiteY19" fmla="*/ 1407594 h 6110917"/>
              <a:gd name="connsiteX20" fmla="*/ 2062066 w 3426685"/>
              <a:gd name="connsiteY20" fmla="*/ 1509800 h 6110917"/>
              <a:gd name="connsiteX21" fmla="*/ 2061803 w 3426685"/>
              <a:gd name="connsiteY21" fmla="*/ 1528313 h 6110917"/>
              <a:gd name="connsiteX22" fmla="*/ 2178238 w 3426685"/>
              <a:gd name="connsiteY22" fmla="*/ 1655407 h 6110917"/>
              <a:gd name="connsiteX23" fmla="*/ 2498118 w 3426685"/>
              <a:gd name="connsiteY23" fmla="*/ 1797797 h 6110917"/>
              <a:gd name="connsiteX24" fmla="*/ 3028624 w 3426685"/>
              <a:gd name="connsiteY24" fmla="*/ 1960322 h 6110917"/>
              <a:gd name="connsiteX25" fmla="*/ 3135640 w 3426685"/>
              <a:gd name="connsiteY25" fmla="*/ 2156772 h 6110917"/>
              <a:gd name="connsiteX26" fmla="*/ 3256026 w 3426685"/>
              <a:gd name="connsiteY26" fmla="*/ 2686908 h 6110917"/>
              <a:gd name="connsiteX27" fmla="*/ 3423410 w 3426685"/>
              <a:gd name="connsiteY27" fmla="*/ 4168961 h 6110917"/>
              <a:gd name="connsiteX28" fmla="*/ 3373845 w 3426685"/>
              <a:gd name="connsiteY28" fmla="*/ 4892534 h 6110917"/>
              <a:gd name="connsiteX29" fmla="*/ 3284052 w 3426685"/>
              <a:gd name="connsiteY29" fmla="*/ 5402554 h 6110917"/>
              <a:gd name="connsiteX30" fmla="*/ 3204616 w 3426685"/>
              <a:gd name="connsiteY30" fmla="*/ 5437931 h 6110917"/>
              <a:gd name="connsiteX31" fmla="*/ 3116716 w 3426685"/>
              <a:gd name="connsiteY31" fmla="*/ 5456043 h 6110917"/>
              <a:gd name="connsiteX32" fmla="*/ 2839983 w 3426685"/>
              <a:gd name="connsiteY32" fmla="*/ 5797842 h 6110917"/>
              <a:gd name="connsiteX33" fmla="*/ 2819820 w 3426685"/>
              <a:gd name="connsiteY33" fmla="*/ 5984068 h 6110917"/>
              <a:gd name="connsiteX34" fmla="*/ 2799734 w 3426685"/>
              <a:gd name="connsiteY34" fmla="*/ 6110904 h 6110917"/>
              <a:gd name="connsiteX35" fmla="*/ 2799732 w 3426685"/>
              <a:gd name="connsiteY35" fmla="*/ 6110917 h 6110917"/>
              <a:gd name="connsiteX36" fmla="*/ 526736 w 3426685"/>
              <a:gd name="connsiteY36" fmla="*/ 6110917 h 6110917"/>
              <a:gd name="connsiteX37" fmla="*/ 525017 w 3426685"/>
              <a:gd name="connsiteY37" fmla="*/ 6065984 h 6110917"/>
              <a:gd name="connsiteX38" fmla="*/ 517305 w 3426685"/>
              <a:gd name="connsiteY38" fmla="*/ 5684731 h 6110917"/>
              <a:gd name="connsiteX39" fmla="*/ 430591 w 3426685"/>
              <a:gd name="connsiteY39" fmla="*/ 5632992 h 6110917"/>
              <a:gd name="connsiteX40" fmla="*/ 526482 w 3426685"/>
              <a:gd name="connsiteY40" fmla="*/ 5027577 h 6110917"/>
              <a:gd name="connsiteX41" fmla="*/ 466189 w 3426685"/>
              <a:gd name="connsiteY41" fmla="*/ 4978062 h 6110917"/>
              <a:gd name="connsiteX42" fmla="*/ 411224 w 3426685"/>
              <a:gd name="connsiteY42" fmla="*/ 4877384 h 6110917"/>
              <a:gd name="connsiteX43" fmla="*/ 278064 w 3426685"/>
              <a:gd name="connsiteY43" fmla="*/ 4874002 h 6110917"/>
              <a:gd name="connsiteX44" fmla="*/ 194572 w 3426685"/>
              <a:gd name="connsiteY44" fmla="*/ 4747481 h 6110917"/>
              <a:gd name="connsiteX45" fmla="*/ 3395 w 3426685"/>
              <a:gd name="connsiteY45" fmla="*/ 4086910 h 6110917"/>
              <a:gd name="connsiteX46" fmla="*/ 139114 w 3426685"/>
              <a:gd name="connsiteY46" fmla="*/ 3417379 h 6110917"/>
              <a:gd name="connsiteX47" fmla="*/ 208992 w 3426685"/>
              <a:gd name="connsiteY47" fmla="*/ 2483972 h 6110917"/>
              <a:gd name="connsiteX48" fmla="*/ 315067 w 3426685"/>
              <a:gd name="connsiteY48" fmla="*/ 2081800 h 6110917"/>
              <a:gd name="connsiteX49" fmla="*/ 656235 w 3426685"/>
              <a:gd name="connsiteY49" fmla="*/ 1915739 h 6110917"/>
              <a:gd name="connsiteX50" fmla="*/ 1183686 w 3426685"/>
              <a:gd name="connsiteY50" fmla="*/ 1706430 h 6110917"/>
              <a:gd name="connsiteX51" fmla="*/ 1337267 w 3426685"/>
              <a:gd name="connsiteY51" fmla="*/ 1578841 h 6110917"/>
              <a:gd name="connsiteX52" fmla="*/ 1320550 w 3426685"/>
              <a:gd name="connsiteY52" fmla="*/ 1189659 h 6110917"/>
              <a:gd name="connsiteX53" fmla="*/ 1186039 w 3426685"/>
              <a:gd name="connsiteY53" fmla="*/ 1082542 h 6110917"/>
              <a:gd name="connsiteX54" fmla="*/ 1163562 w 3426685"/>
              <a:gd name="connsiteY54" fmla="*/ 1022349 h 6110917"/>
              <a:gd name="connsiteX55" fmla="*/ 1155699 w 3426685"/>
              <a:gd name="connsiteY55" fmla="*/ 1008875 h 6110917"/>
              <a:gd name="connsiteX56" fmla="*/ 1118428 w 3426685"/>
              <a:gd name="connsiteY56" fmla="*/ 876805 h 6110917"/>
              <a:gd name="connsiteX57" fmla="*/ 1146432 w 3426685"/>
              <a:gd name="connsiteY57" fmla="*/ 802323 h 6110917"/>
              <a:gd name="connsiteX58" fmla="*/ 1187679 w 3426685"/>
              <a:gd name="connsiteY58" fmla="*/ 787749 h 6110917"/>
              <a:gd name="connsiteX59" fmla="*/ 1157320 w 3426685"/>
              <a:gd name="connsiteY59" fmla="*/ 448605 h 6110917"/>
              <a:gd name="connsiteX60" fmla="*/ 1264831 w 3426685"/>
              <a:gd name="connsiteY60" fmla="*/ 155396 h 6110917"/>
              <a:gd name="connsiteX61" fmla="*/ 1455109 w 3426685"/>
              <a:gd name="connsiteY61" fmla="*/ 40696 h 6110917"/>
              <a:gd name="connsiteX62" fmla="*/ 1580482 w 3426685"/>
              <a:gd name="connsiteY62" fmla="*/ 13014 h 6110917"/>
              <a:gd name="connsiteX63" fmla="*/ 1729750 w 3426685"/>
              <a:gd name="connsiteY63" fmla="*/ 3608 h 6110917"/>
              <a:gd name="connsiteX0" fmla="*/ 2785137 w 3426685"/>
              <a:gd name="connsiteY0" fmla="*/ 3815782 h 6110917"/>
              <a:gd name="connsiteX1" fmla="*/ 2767014 w 3426685"/>
              <a:gd name="connsiteY1" fmla="*/ 4256224 h 6110917"/>
              <a:gd name="connsiteX2" fmla="*/ 2782820 w 3426685"/>
              <a:gd name="connsiteY2" fmla="*/ 4540934 h 6110917"/>
              <a:gd name="connsiteX3" fmla="*/ 2820110 w 3426685"/>
              <a:gd name="connsiteY3" fmla="*/ 4335482 h 6110917"/>
              <a:gd name="connsiteX4" fmla="*/ 2800021 w 3426685"/>
              <a:gd name="connsiteY4" fmla="*/ 4044312 h 6110917"/>
              <a:gd name="connsiteX5" fmla="*/ 2785137 w 3426685"/>
              <a:gd name="connsiteY5" fmla="*/ 3815782 h 6110917"/>
              <a:gd name="connsiteX6" fmla="*/ 722547 w 3426685"/>
              <a:gd name="connsiteY6" fmla="*/ 3777158 h 6110917"/>
              <a:gd name="connsiteX7" fmla="*/ 620533 w 3426685"/>
              <a:gd name="connsiteY7" fmla="*/ 4138307 h 6110917"/>
              <a:gd name="connsiteX8" fmla="*/ 612342 w 3426685"/>
              <a:gd name="connsiteY8" fmla="*/ 4337353 h 6110917"/>
              <a:gd name="connsiteX9" fmla="*/ 648463 w 3426685"/>
              <a:gd name="connsiteY9" fmla="*/ 4351347 h 6110917"/>
              <a:gd name="connsiteX10" fmla="*/ 684833 w 3426685"/>
              <a:gd name="connsiteY10" fmla="*/ 4136327 h 6110917"/>
              <a:gd name="connsiteX11" fmla="*/ 722547 w 3426685"/>
              <a:gd name="connsiteY11" fmla="*/ 3777158 h 6110917"/>
              <a:gd name="connsiteX12" fmla="*/ 1729750 w 3426685"/>
              <a:gd name="connsiteY12" fmla="*/ 3608 h 6110917"/>
              <a:gd name="connsiteX13" fmla="*/ 1969233 w 3426685"/>
              <a:gd name="connsiteY13" fmla="*/ 33536 h 6110917"/>
              <a:gd name="connsiteX14" fmla="*/ 2116867 w 3426685"/>
              <a:gd name="connsiteY14" fmla="*/ 189461 h 6110917"/>
              <a:gd name="connsiteX15" fmla="*/ 2190479 w 3426685"/>
              <a:gd name="connsiteY15" fmla="*/ 406182 h 6110917"/>
              <a:gd name="connsiteX16" fmla="*/ 2203778 w 3426685"/>
              <a:gd name="connsiteY16" fmla="*/ 651708 h 6110917"/>
              <a:gd name="connsiteX17" fmla="*/ 2175928 w 3426685"/>
              <a:gd name="connsiteY17" fmla="*/ 1034400 h 6110917"/>
              <a:gd name="connsiteX18" fmla="*/ 2154251 w 3426685"/>
              <a:gd name="connsiteY18" fmla="*/ 1228321 h 6110917"/>
              <a:gd name="connsiteX19" fmla="*/ 2097928 w 3426685"/>
              <a:gd name="connsiteY19" fmla="*/ 1407594 h 6110917"/>
              <a:gd name="connsiteX20" fmla="*/ 2062066 w 3426685"/>
              <a:gd name="connsiteY20" fmla="*/ 1509800 h 6110917"/>
              <a:gd name="connsiteX21" fmla="*/ 2061803 w 3426685"/>
              <a:gd name="connsiteY21" fmla="*/ 1528313 h 6110917"/>
              <a:gd name="connsiteX22" fmla="*/ 2178238 w 3426685"/>
              <a:gd name="connsiteY22" fmla="*/ 1655407 h 6110917"/>
              <a:gd name="connsiteX23" fmla="*/ 2498118 w 3426685"/>
              <a:gd name="connsiteY23" fmla="*/ 1797797 h 6110917"/>
              <a:gd name="connsiteX24" fmla="*/ 3028624 w 3426685"/>
              <a:gd name="connsiteY24" fmla="*/ 1960322 h 6110917"/>
              <a:gd name="connsiteX25" fmla="*/ 3135640 w 3426685"/>
              <a:gd name="connsiteY25" fmla="*/ 2156772 h 6110917"/>
              <a:gd name="connsiteX26" fmla="*/ 3256026 w 3426685"/>
              <a:gd name="connsiteY26" fmla="*/ 2686908 h 6110917"/>
              <a:gd name="connsiteX27" fmla="*/ 3423410 w 3426685"/>
              <a:gd name="connsiteY27" fmla="*/ 4168961 h 6110917"/>
              <a:gd name="connsiteX28" fmla="*/ 3373845 w 3426685"/>
              <a:gd name="connsiteY28" fmla="*/ 4892534 h 6110917"/>
              <a:gd name="connsiteX29" fmla="*/ 3284052 w 3426685"/>
              <a:gd name="connsiteY29" fmla="*/ 5402554 h 6110917"/>
              <a:gd name="connsiteX30" fmla="*/ 3204616 w 3426685"/>
              <a:gd name="connsiteY30" fmla="*/ 5437931 h 6110917"/>
              <a:gd name="connsiteX31" fmla="*/ 3116716 w 3426685"/>
              <a:gd name="connsiteY31" fmla="*/ 5456043 h 6110917"/>
              <a:gd name="connsiteX32" fmla="*/ 2839983 w 3426685"/>
              <a:gd name="connsiteY32" fmla="*/ 5797842 h 6110917"/>
              <a:gd name="connsiteX33" fmla="*/ 2819820 w 3426685"/>
              <a:gd name="connsiteY33" fmla="*/ 5984068 h 6110917"/>
              <a:gd name="connsiteX34" fmla="*/ 2799734 w 3426685"/>
              <a:gd name="connsiteY34" fmla="*/ 6110904 h 6110917"/>
              <a:gd name="connsiteX35" fmla="*/ 2799732 w 3426685"/>
              <a:gd name="connsiteY35" fmla="*/ 6110917 h 6110917"/>
              <a:gd name="connsiteX36" fmla="*/ 526736 w 3426685"/>
              <a:gd name="connsiteY36" fmla="*/ 6110917 h 6110917"/>
              <a:gd name="connsiteX37" fmla="*/ 525017 w 3426685"/>
              <a:gd name="connsiteY37" fmla="*/ 6065984 h 6110917"/>
              <a:gd name="connsiteX38" fmla="*/ 517305 w 3426685"/>
              <a:gd name="connsiteY38" fmla="*/ 5684731 h 6110917"/>
              <a:gd name="connsiteX39" fmla="*/ 430591 w 3426685"/>
              <a:gd name="connsiteY39" fmla="*/ 5632992 h 6110917"/>
              <a:gd name="connsiteX40" fmla="*/ 526482 w 3426685"/>
              <a:gd name="connsiteY40" fmla="*/ 5027577 h 6110917"/>
              <a:gd name="connsiteX41" fmla="*/ 466189 w 3426685"/>
              <a:gd name="connsiteY41" fmla="*/ 4978062 h 6110917"/>
              <a:gd name="connsiteX42" fmla="*/ 411224 w 3426685"/>
              <a:gd name="connsiteY42" fmla="*/ 4877384 h 6110917"/>
              <a:gd name="connsiteX43" fmla="*/ 278064 w 3426685"/>
              <a:gd name="connsiteY43" fmla="*/ 4874002 h 6110917"/>
              <a:gd name="connsiteX44" fmla="*/ 194572 w 3426685"/>
              <a:gd name="connsiteY44" fmla="*/ 4747481 h 6110917"/>
              <a:gd name="connsiteX45" fmla="*/ 3395 w 3426685"/>
              <a:gd name="connsiteY45" fmla="*/ 4086910 h 6110917"/>
              <a:gd name="connsiteX46" fmla="*/ 139114 w 3426685"/>
              <a:gd name="connsiteY46" fmla="*/ 3417379 h 6110917"/>
              <a:gd name="connsiteX47" fmla="*/ 208992 w 3426685"/>
              <a:gd name="connsiteY47" fmla="*/ 2483972 h 6110917"/>
              <a:gd name="connsiteX48" fmla="*/ 315067 w 3426685"/>
              <a:gd name="connsiteY48" fmla="*/ 2081800 h 6110917"/>
              <a:gd name="connsiteX49" fmla="*/ 656235 w 3426685"/>
              <a:gd name="connsiteY49" fmla="*/ 1915739 h 6110917"/>
              <a:gd name="connsiteX50" fmla="*/ 1183686 w 3426685"/>
              <a:gd name="connsiteY50" fmla="*/ 1706430 h 6110917"/>
              <a:gd name="connsiteX51" fmla="*/ 1337267 w 3426685"/>
              <a:gd name="connsiteY51" fmla="*/ 1578841 h 6110917"/>
              <a:gd name="connsiteX52" fmla="*/ 1320550 w 3426685"/>
              <a:gd name="connsiteY52" fmla="*/ 1189659 h 6110917"/>
              <a:gd name="connsiteX53" fmla="*/ 1186039 w 3426685"/>
              <a:gd name="connsiteY53" fmla="*/ 1082542 h 6110917"/>
              <a:gd name="connsiteX54" fmla="*/ 1163562 w 3426685"/>
              <a:gd name="connsiteY54" fmla="*/ 1022349 h 6110917"/>
              <a:gd name="connsiteX55" fmla="*/ 1155699 w 3426685"/>
              <a:gd name="connsiteY55" fmla="*/ 1008875 h 6110917"/>
              <a:gd name="connsiteX56" fmla="*/ 1118428 w 3426685"/>
              <a:gd name="connsiteY56" fmla="*/ 876805 h 6110917"/>
              <a:gd name="connsiteX57" fmla="*/ 1146432 w 3426685"/>
              <a:gd name="connsiteY57" fmla="*/ 802323 h 6110917"/>
              <a:gd name="connsiteX58" fmla="*/ 1187679 w 3426685"/>
              <a:gd name="connsiteY58" fmla="*/ 787749 h 6110917"/>
              <a:gd name="connsiteX59" fmla="*/ 1157320 w 3426685"/>
              <a:gd name="connsiteY59" fmla="*/ 448605 h 6110917"/>
              <a:gd name="connsiteX60" fmla="*/ 1264831 w 3426685"/>
              <a:gd name="connsiteY60" fmla="*/ 155396 h 6110917"/>
              <a:gd name="connsiteX61" fmla="*/ 1455109 w 3426685"/>
              <a:gd name="connsiteY61" fmla="*/ 40696 h 6110917"/>
              <a:gd name="connsiteX62" fmla="*/ 1580482 w 3426685"/>
              <a:gd name="connsiteY62" fmla="*/ 13014 h 6110917"/>
              <a:gd name="connsiteX63" fmla="*/ 1729750 w 3426685"/>
              <a:gd name="connsiteY63" fmla="*/ 3608 h 6110917"/>
              <a:gd name="connsiteX0" fmla="*/ 2785137 w 3426685"/>
              <a:gd name="connsiteY0" fmla="*/ 3815782 h 6110917"/>
              <a:gd name="connsiteX1" fmla="*/ 2767014 w 3426685"/>
              <a:gd name="connsiteY1" fmla="*/ 4256224 h 6110917"/>
              <a:gd name="connsiteX2" fmla="*/ 2782820 w 3426685"/>
              <a:gd name="connsiteY2" fmla="*/ 4540934 h 6110917"/>
              <a:gd name="connsiteX3" fmla="*/ 2820110 w 3426685"/>
              <a:gd name="connsiteY3" fmla="*/ 4335482 h 6110917"/>
              <a:gd name="connsiteX4" fmla="*/ 2800021 w 3426685"/>
              <a:gd name="connsiteY4" fmla="*/ 4044312 h 6110917"/>
              <a:gd name="connsiteX5" fmla="*/ 2785137 w 3426685"/>
              <a:gd name="connsiteY5" fmla="*/ 3815782 h 6110917"/>
              <a:gd name="connsiteX6" fmla="*/ 722547 w 3426685"/>
              <a:gd name="connsiteY6" fmla="*/ 3777158 h 6110917"/>
              <a:gd name="connsiteX7" fmla="*/ 620533 w 3426685"/>
              <a:gd name="connsiteY7" fmla="*/ 4138307 h 6110917"/>
              <a:gd name="connsiteX8" fmla="*/ 612342 w 3426685"/>
              <a:gd name="connsiteY8" fmla="*/ 4337353 h 6110917"/>
              <a:gd name="connsiteX9" fmla="*/ 648463 w 3426685"/>
              <a:gd name="connsiteY9" fmla="*/ 4351347 h 6110917"/>
              <a:gd name="connsiteX10" fmla="*/ 684833 w 3426685"/>
              <a:gd name="connsiteY10" fmla="*/ 4136327 h 6110917"/>
              <a:gd name="connsiteX11" fmla="*/ 722547 w 3426685"/>
              <a:gd name="connsiteY11" fmla="*/ 3777158 h 6110917"/>
              <a:gd name="connsiteX12" fmla="*/ 1729750 w 3426685"/>
              <a:gd name="connsiteY12" fmla="*/ 3608 h 6110917"/>
              <a:gd name="connsiteX13" fmla="*/ 1947968 w 3426685"/>
              <a:gd name="connsiteY13" fmla="*/ 51257 h 6110917"/>
              <a:gd name="connsiteX14" fmla="*/ 2116867 w 3426685"/>
              <a:gd name="connsiteY14" fmla="*/ 189461 h 6110917"/>
              <a:gd name="connsiteX15" fmla="*/ 2190479 w 3426685"/>
              <a:gd name="connsiteY15" fmla="*/ 406182 h 6110917"/>
              <a:gd name="connsiteX16" fmla="*/ 2203778 w 3426685"/>
              <a:gd name="connsiteY16" fmla="*/ 651708 h 6110917"/>
              <a:gd name="connsiteX17" fmla="*/ 2175928 w 3426685"/>
              <a:gd name="connsiteY17" fmla="*/ 1034400 h 6110917"/>
              <a:gd name="connsiteX18" fmla="*/ 2154251 w 3426685"/>
              <a:gd name="connsiteY18" fmla="*/ 1228321 h 6110917"/>
              <a:gd name="connsiteX19" fmla="*/ 2097928 w 3426685"/>
              <a:gd name="connsiteY19" fmla="*/ 1407594 h 6110917"/>
              <a:gd name="connsiteX20" fmla="*/ 2062066 w 3426685"/>
              <a:gd name="connsiteY20" fmla="*/ 1509800 h 6110917"/>
              <a:gd name="connsiteX21" fmla="*/ 2061803 w 3426685"/>
              <a:gd name="connsiteY21" fmla="*/ 1528313 h 6110917"/>
              <a:gd name="connsiteX22" fmla="*/ 2178238 w 3426685"/>
              <a:gd name="connsiteY22" fmla="*/ 1655407 h 6110917"/>
              <a:gd name="connsiteX23" fmla="*/ 2498118 w 3426685"/>
              <a:gd name="connsiteY23" fmla="*/ 1797797 h 6110917"/>
              <a:gd name="connsiteX24" fmla="*/ 3028624 w 3426685"/>
              <a:gd name="connsiteY24" fmla="*/ 1960322 h 6110917"/>
              <a:gd name="connsiteX25" fmla="*/ 3135640 w 3426685"/>
              <a:gd name="connsiteY25" fmla="*/ 2156772 h 6110917"/>
              <a:gd name="connsiteX26" fmla="*/ 3256026 w 3426685"/>
              <a:gd name="connsiteY26" fmla="*/ 2686908 h 6110917"/>
              <a:gd name="connsiteX27" fmla="*/ 3423410 w 3426685"/>
              <a:gd name="connsiteY27" fmla="*/ 4168961 h 6110917"/>
              <a:gd name="connsiteX28" fmla="*/ 3373845 w 3426685"/>
              <a:gd name="connsiteY28" fmla="*/ 4892534 h 6110917"/>
              <a:gd name="connsiteX29" fmla="*/ 3284052 w 3426685"/>
              <a:gd name="connsiteY29" fmla="*/ 5402554 h 6110917"/>
              <a:gd name="connsiteX30" fmla="*/ 3204616 w 3426685"/>
              <a:gd name="connsiteY30" fmla="*/ 5437931 h 6110917"/>
              <a:gd name="connsiteX31" fmla="*/ 3116716 w 3426685"/>
              <a:gd name="connsiteY31" fmla="*/ 5456043 h 6110917"/>
              <a:gd name="connsiteX32" fmla="*/ 2839983 w 3426685"/>
              <a:gd name="connsiteY32" fmla="*/ 5797842 h 6110917"/>
              <a:gd name="connsiteX33" fmla="*/ 2819820 w 3426685"/>
              <a:gd name="connsiteY33" fmla="*/ 5984068 h 6110917"/>
              <a:gd name="connsiteX34" fmla="*/ 2799734 w 3426685"/>
              <a:gd name="connsiteY34" fmla="*/ 6110904 h 6110917"/>
              <a:gd name="connsiteX35" fmla="*/ 2799732 w 3426685"/>
              <a:gd name="connsiteY35" fmla="*/ 6110917 h 6110917"/>
              <a:gd name="connsiteX36" fmla="*/ 526736 w 3426685"/>
              <a:gd name="connsiteY36" fmla="*/ 6110917 h 6110917"/>
              <a:gd name="connsiteX37" fmla="*/ 525017 w 3426685"/>
              <a:gd name="connsiteY37" fmla="*/ 6065984 h 6110917"/>
              <a:gd name="connsiteX38" fmla="*/ 517305 w 3426685"/>
              <a:gd name="connsiteY38" fmla="*/ 5684731 h 6110917"/>
              <a:gd name="connsiteX39" fmla="*/ 430591 w 3426685"/>
              <a:gd name="connsiteY39" fmla="*/ 5632992 h 6110917"/>
              <a:gd name="connsiteX40" fmla="*/ 526482 w 3426685"/>
              <a:gd name="connsiteY40" fmla="*/ 5027577 h 6110917"/>
              <a:gd name="connsiteX41" fmla="*/ 466189 w 3426685"/>
              <a:gd name="connsiteY41" fmla="*/ 4978062 h 6110917"/>
              <a:gd name="connsiteX42" fmla="*/ 411224 w 3426685"/>
              <a:gd name="connsiteY42" fmla="*/ 4877384 h 6110917"/>
              <a:gd name="connsiteX43" fmla="*/ 278064 w 3426685"/>
              <a:gd name="connsiteY43" fmla="*/ 4874002 h 6110917"/>
              <a:gd name="connsiteX44" fmla="*/ 194572 w 3426685"/>
              <a:gd name="connsiteY44" fmla="*/ 4747481 h 6110917"/>
              <a:gd name="connsiteX45" fmla="*/ 3395 w 3426685"/>
              <a:gd name="connsiteY45" fmla="*/ 4086910 h 6110917"/>
              <a:gd name="connsiteX46" fmla="*/ 139114 w 3426685"/>
              <a:gd name="connsiteY46" fmla="*/ 3417379 h 6110917"/>
              <a:gd name="connsiteX47" fmla="*/ 208992 w 3426685"/>
              <a:gd name="connsiteY47" fmla="*/ 2483972 h 6110917"/>
              <a:gd name="connsiteX48" fmla="*/ 315067 w 3426685"/>
              <a:gd name="connsiteY48" fmla="*/ 2081800 h 6110917"/>
              <a:gd name="connsiteX49" fmla="*/ 656235 w 3426685"/>
              <a:gd name="connsiteY49" fmla="*/ 1915739 h 6110917"/>
              <a:gd name="connsiteX50" fmla="*/ 1183686 w 3426685"/>
              <a:gd name="connsiteY50" fmla="*/ 1706430 h 6110917"/>
              <a:gd name="connsiteX51" fmla="*/ 1337267 w 3426685"/>
              <a:gd name="connsiteY51" fmla="*/ 1578841 h 6110917"/>
              <a:gd name="connsiteX52" fmla="*/ 1320550 w 3426685"/>
              <a:gd name="connsiteY52" fmla="*/ 1189659 h 6110917"/>
              <a:gd name="connsiteX53" fmla="*/ 1186039 w 3426685"/>
              <a:gd name="connsiteY53" fmla="*/ 1082542 h 6110917"/>
              <a:gd name="connsiteX54" fmla="*/ 1163562 w 3426685"/>
              <a:gd name="connsiteY54" fmla="*/ 1022349 h 6110917"/>
              <a:gd name="connsiteX55" fmla="*/ 1155699 w 3426685"/>
              <a:gd name="connsiteY55" fmla="*/ 1008875 h 6110917"/>
              <a:gd name="connsiteX56" fmla="*/ 1118428 w 3426685"/>
              <a:gd name="connsiteY56" fmla="*/ 876805 h 6110917"/>
              <a:gd name="connsiteX57" fmla="*/ 1146432 w 3426685"/>
              <a:gd name="connsiteY57" fmla="*/ 802323 h 6110917"/>
              <a:gd name="connsiteX58" fmla="*/ 1187679 w 3426685"/>
              <a:gd name="connsiteY58" fmla="*/ 787749 h 6110917"/>
              <a:gd name="connsiteX59" fmla="*/ 1157320 w 3426685"/>
              <a:gd name="connsiteY59" fmla="*/ 448605 h 6110917"/>
              <a:gd name="connsiteX60" fmla="*/ 1264831 w 3426685"/>
              <a:gd name="connsiteY60" fmla="*/ 155396 h 6110917"/>
              <a:gd name="connsiteX61" fmla="*/ 1455109 w 3426685"/>
              <a:gd name="connsiteY61" fmla="*/ 40696 h 6110917"/>
              <a:gd name="connsiteX62" fmla="*/ 1580482 w 3426685"/>
              <a:gd name="connsiteY62" fmla="*/ 13014 h 6110917"/>
              <a:gd name="connsiteX63" fmla="*/ 1729750 w 3426685"/>
              <a:gd name="connsiteY63" fmla="*/ 3608 h 6110917"/>
              <a:gd name="connsiteX0" fmla="*/ 2785137 w 3426685"/>
              <a:gd name="connsiteY0" fmla="*/ 3814348 h 6109483"/>
              <a:gd name="connsiteX1" fmla="*/ 2767014 w 3426685"/>
              <a:gd name="connsiteY1" fmla="*/ 4254790 h 6109483"/>
              <a:gd name="connsiteX2" fmla="*/ 2782820 w 3426685"/>
              <a:gd name="connsiteY2" fmla="*/ 4539500 h 6109483"/>
              <a:gd name="connsiteX3" fmla="*/ 2820110 w 3426685"/>
              <a:gd name="connsiteY3" fmla="*/ 4334048 h 6109483"/>
              <a:gd name="connsiteX4" fmla="*/ 2800021 w 3426685"/>
              <a:gd name="connsiteY4" fmla="*/ 4042878 h 6109483"/>
              <a:gd name="connsiteX5" fmla="*/ 2785137 w 3426685"/>
              <a:gd name="connsiteY5" fmla="*/ 3814348 h 6109483"/>
              <a:gd name="connsiteX6" fmla="*/ 722547 w 3426685"/>
              <a:gd name="connsiteY6" fmla="*/ 3775724 h 6109483"/>
              <a:gd name="connsiteX7" fmla="*/ 620533 w 3426685"/>
              <a:gd name="connsiteY7" fmla="*/ 4136873 h 6109483"/>
              <a:gd name="connsiteX8" fmla="*/ 612342 w 3426685"/>
              <a:gd name="connsiteY8" fmla="*/ 4335919 h 6109483"/>
              <a:gd name="connsiteX9" fmla="*/ 648463 w 3426685"/>
              <a:gd name="connsiteY9" fmla="*/ 4349913 h 6109483"/>
              <a:gd name="connsiteX10" fmla="*/ 684833 w 3426685"/>
              <a:gd name="connsiteY10" fmla="*/ 4134893 h 6109483"/>
              <a:gd name="connsiteX11" fmla="*/ 722547 w 3426685"/>
              <a:gd name="connsiteY11" fmla="*/ 3775724 h 6109483"/>
              <a:gd name="connsiteX12" fmla="*/ 1729750 w 3426685"/>
              <a:gd name="connsiteY12" fmla="*/ 2174 h 6109483"/>
              <a:gd name="connsiteX13" fmla="*/ 2119801 w 3426685"/>
              <a:gd name="connsiteY13" fmla="*/ 37549 h 6109483"/>
              <a:gd name="connsiteX14" fmla="*/ 2116867 w 3426685"/>
              <a:gd name="connsiteY14" fmla="*/ 188027 h 6109483"/>
              <a:gd name="connsiteX15" fmla="*/ 2190479 w 3426685"/>
              <a:gd name="connsiteY15" fmla="*/ 404748 h 6109483"/>
              <a:gd name="connsiteX16" fmla="*/ 2203778 w 3426685"/>
              <a:gd name="connsiteY16" fmla="*/ 650274 h 6109483"/>
              <a:gd name="connsiteX17" fmla="*/ 2175928 w 3426685"/>
              <a:gd name="connsiteY17" fmla="*/ 1032966 h 6109483"/>
              <a:gd name="connsiteX18" fmla="*/ 2154251 w 3426685"/>
              <a:gd name="connsiteY18" fmla="*/ 1226887 h 6109483"/>
              <a:gd name="connsiteX19" fmla="*/ 2097928 w 3426685"/>
              <a:gd name="connsiteY19" fmla="*/ 1406160 h 6109483"/>
              <a:gd name="connsiteX20" fmla="*/ 2062066 w 3426685"/>
              <a:gd name="connsiteY20" fmla="*/ 1508366 h 6109483"/>
              <a:gd name="connsiteX21" fmla="*/ 2061803 w 3426685"/>
              <a:gd name="connsiteY21" fmla="*/ 1526879 h 6109483"/>
              <a:gd name="connsiteX22" fmla="*/ 2178238 w 3426685"/>
              <a:gd name="connsiteY22" fmla="*/ 1653973 h 6109483"/>
              <a:gd name="connsiteX23" fmla="*/ 2498118 w 3426685"/>
              <a:gd name="connsiteY23" fmla="*/ 1796363 h 6109483"/>
              <a:gd name="connsiteX24" fmla="*/ 3028624 w 3426685"/>
              <a:gd name="connsiteY24" fmla="*/ 1958888 h 6109483"/>
              <a:gd name="connsiteX25" fmla="*/ 3135640 w 3426685"/>
              <a:gd name="connsiteY25" fmla="*/ 2155338 h 6109483"/>
              <a:gd name="connsiteX26" fmla="*/ 3256026 w 3426685"/>
              <a:gd name="connsiteY26" fmla="*/ 2685474 h 6109483"/>
              <a:gd name="connsiteX27" fmla="*/ 3423410 w 3426685"/>
              <a:gd name="connsiteY27" fmla="*/ 4167527 h 6109483"/>
              <a:gd name="connsiteX28" fmla="*/ 3373845 w 3426685"/>
              <a:gd name="connsiteY28" fmla="*/ 4891100 h 6109483"/>
              <a:gd name="connsiteX29" fmla="*/ 3284052 w 3426685"/>
              <a:gd name="connsiteY29" fmla="*/ 5401120 h 6109483"/>
              <a:gd name="connsiteX30" fmla="*/ 3204616 w 3426685"/>
              <a:gd name="connsiteY30" fmla="*/ 5436497 h 6109483"/>
              <a:gd name="connsiteX31" fmla="*/ 3116716 w 3426685"/>
              <a:gd name="connsiteY31" fmla="*/ 5454609 h 6109483"/>
              <a:gd name="connsiteX32" fmla="*/ 2839983 w 3426685"/>
              <a:gd name="connsiteY32" fmla="*/ 5796408 h 6109483"/>
              <a:gd name="connsiteX33" fmla="*/ 2819820 w 3426685"/>
              <a:gd name="connsiteY33" fmla="*/ 5982634 h 6109483"/>
              <a:gd name="connsiteX34" fmla="*/ 2799734 w 3426685"/>
              <a:gd name="connsiteY34" fmla="*/ 6109470 h 6109483"/>
              <a:gd name="connsiteX35" fmla="*/ 2799732 w 3426685"/>
              <a:gd name="connsiteY35" fmla="*/ 6109483 h 6109483"/>
              <a:gd name="connsiteX36" fmla="*/ 526736 w 3426685"/>
              <a:gd name="connsiteY36" fmla="*/ 6109483 h 6109483"/>
              <a:gd name="connsiteX37" fmla="*/ 525017 w 3426685"/>
              <a:gd name="connsiteY37" fmla="*/ 6064550 h 6109483"/>
              <a:gd name="connsiteX38" fmla="*/ 517305 w 3426685"/>
              <a:gd name="connsiteY38" fmla="*/ 5683297 h 6109483"/>
              <a:gd name="connsiteX39" fmla="*/ 430591 w 3426685"/>
              <a:gd name="connsiteY39" fmla="*/ 5631558 h 6109483"/>
              <a:gd name="connsiteX40" fmla="*/ 526482 w 3426685"/>
              <a:gd name="connsiteY40" fmla="*/ 5026143 h 6109483"/>
              <a:gd name="connsiteX41" fmla="*/ 466189 w 3426685"/>
              <a:gd name="connsiteY41" fmla="*/ 4976628 h 6109483"/>
              <a:gd name="connsiteX42" fmla="*/ 411224 w 3426685"/>
              <a:gd name="connsiteY42" fmla="*/ 4875950 h 6109483"/>
              <a:gd name="connsiteX43" fmla="*/ 278064 w 3426685"/>
              <a:gd name="connsiteY43" fmla="*/ 4872568 h 6109483"/>
              <a:gd name="connsiteX44" fmla="*/ 194572 w 3426685"/>
              <a:gd name="connsiteY44" fmla="*/ 4746047 h 6109483"/>
              <a:gd name="connsiteX45" fmla="*/ 3395 w 3426685"/>
              <a:gd name="connsiteY45" fmla="*/ 4085476 h 6109483"/>
              <a:gd name="connsiteX46" fmla="*/ 139114 w 3426685"/>
              <a:gd name="connsiteY46" fmla="*/ 3415945 h 6109483"/>
              <a:gd name="connsiteX47" fmla="*/ 208992 w 3426685"/>
              <a:gd name="connsiteY47" fmla="*/ 2482538 h 6109483"/>
              <a:gd name="connsiteX48" fmla="*/ 315067 w 3426685"/>
              <a:gd name="connsiteY48" fmla="*/ 2080366 h 6109483"/>
              <a:gd name="connsiteX49" fmla="*/ 656235 w 3426685"/>
              <a:gd name="connsiteY49" fmla="*/ 1914305 h 6109483"/>
              <a:gd name="connsiteX50" fmla="*/ 1183686 w 3426685"/>
              <a:gd name="connsiteY50" fmla="*/ 1704996 h 6109483"/>
              <a:gd name="connsiteX51" fmla="*/ 1337267 w 3426685"/>
              <a:gd name="connsiteY51" fmla="*/ 1577407 h 6109483"/>
              <a:gd name="connsiteX52" fmla="*/ 1320550 w 3426685"/>
              <a:gd name="connsiteY52" fmla="*/ 1188225 h 6109483"/>
              <a:gd name="connsiteX53" fmla="*/ 1186039 w 3426685"/>
              <a:gd name="connsiteY53" fmla="*/ 1081108 h 6109483"/>
              <a:gd name="connsiteX54" fmla="*/ 1163562 w 3426685"/>
              <a:gd name="connsiteY54" fmla="*/ 1020915 h 6109483"/>
              <a:gd name="connsiteX55" fmla="*/ 1155699 w 3426685"/>
              <a:gd name="connsiteY55" fmla="*/ 1007441 h 6109483"/>
              <a:gd name="connsiteX56" fmla="*/ 1118428 w 3426685"/>
              <a:gd name="connsiteY56" fmla="*/ 875371 h 6109483"/>
              <a:gd name="connsiteX57" fmla="*/ 1146432 w 3426685"/>
              <a:gd name="connsiteY57" fmla="*/ 800889 h 6109483"/>
              <a:gd name="connsiteX58" fmla="*/ 1187679 w 3426685"/>
              <a:gd name="connsiteY58" fmla="*/ 786315 h 6109483"/>
              <a:gd name="connsiteX59" fmla="*/ 1157320 w 3426685"/>
              <a:gd name="connsiteY59" fmla="*/ 447171 h 6109483"/>
              <a:gd name="connsiteX60" fmla="*/ 1264831 w 3426685"/>
              <a:gd name="connsiteY60" fmla="*/ 153962 h 6109483"/>
              <a:gd name="connsiteX61" fmla="*/ 1455109 w 3426685"/>
              <a:gd name="connsiteY61" fmla="*/ 39262 h 6109483"/>
              <a:gd name="connsiteX62" fmla="*/ 1580482 w 3426685"/>
              <a:gd name="connsiteY62" fmla="*/ 11580 h 6109483"/>
              <a:gd name="connsiteX63" fmla="*/ 1729750 w 3426685"/>
              <a:gd name="connsiteY63" fmla="*/ 2174 h 6109483"/>
              <a:gd name="connsiteX0" fmla="*/ 2785137 w 3426685"/>
              <a:gd name="connsiteY0" fmla="*/ 3814348 h 6109483"/>
              <a:gd name="connsiteX1" fmla="*/ 2767014 w 3426685"/>
              <a:gd name="connsiteY1" fmla="*/ 4254790 h 6109483"/>
              <a:gd name="connsiteX2" fmla="*/ 2782820 w 3426685"/>
              <a:gd name="connsiteY2" fmla="*/ 4539500 h 6109483"/>
              <a:gd name="connsiteX3" fmla="*/ 2820110 w 3426685"/>
              <a:gd name="connsiteY3" fmla="*/ 4334048 h 6109483"/>
              <a:gd name="connsiteX4" fmla="*/ 2800021 w 3426685"/>
              <a:gd name="connsiteY4" fmla="*/ 4042878 h 6109483"/>
              <a:gd name="connsiteX5" fmla="*/ 2785137 w 3426685"/>
              <a:gd name="connsiteY5" fmla="*/ 3814348 h 6109483"/>
              <a:gd name="connsiteX6" fmla="*/ 722547 w 3426685"/>
              <a:gd name="connsiteY6" fmla="*/ 3775724 h 6109483"/>
              <a:gd name="connsiteX7" fmla="*/ 620533 w 3426685"/>
              <a:gd name="connsiteY7" fmla="*/ 4136873 h 6109483"/>
              <a:gd name="connsiteX8" fmla="*/ 612342 w 3426685"/>
              <a:gd name="connsiteY8" fmla="*/ 4335919 h 6109483"/>
              <a:gd name="connsiteX9" fmla="*/ 648463 w 3426685"/>
              <a:gd name="connsiteY9" fmla="*/ 4349913 h 6109483"/>
              <a:gd name="connsiteX10" fmla="*/ 684833 w 3426685"/>
              <a:gd name="connsiteY10" fmla="*/ 4134893 h 6109483"/>
              <a:gd name="connsiteX11" fmla="*/ 722547 w 3426685"/>
              <a:gd name="connsiteY11" fmla="*/ 3775724 h 6109483"/>
              <a:gd name="connsiteX12" fmla="*/ 1729750 w 3426685"/>
              <a:gd name="connsiteY12" fmla="*/ 2174 h 6109483"/>
              <a:gd name="connsiteX13" fmla="*/ 2119801 w 3426685"/>
              <a:gd name="connsiteY13" fmla="*/ 37549 h 6109483"/>
              <a:gd name="connsiteX14" fmla="*/ 2159825 w 3426685"/>
              <a:gd name="connsiteY14" fmla="*/ 157342 h 6109483"/>
              <a:gd name="connsiteX15" fmla="*/ 2190479 w 3426685"/>
              <a:gd name="connsiteY15" fmla="*/ 404748 h 6109483"/>
              <a:gd name="connsiteX16" fmla="*/ 2203778 w 3426685"/>
              <a:gd name="connsiteY16" fmla="*/ 650274 h 6109483"/>
              <a:gd name="connsiteX17" fmla="*/ 2175928 w 3426685"/>
              <a:gd name="connsiteY17" fmla="*/ 1032966 h 6109483"/>
              <a:gd name="connsiteX18" fmla="*/ 2154251 w 3426685"/>
              <a:gd name="connsiteY18" fmla="*/ 1226887 h 6109483"/>
              <a:gd name="connsiteX19" fmla="*/ 2097928 w 3426685"/>
              <a:gd name="connsiteY19" fmla="*/ 1406160 h 6109483"/>
              <a:gd name="connsiteX20" fmla="*/ 2062066 w 3426685"/>
              <a:gd name="connsiteY20" fmla="*/ 1508366 h 6109483"/>
              <a:gd name="connsiteX21" fmla="*/ 2061803 w 3426685"/>
              <a:gd name="connsiteY21" fmla="*/ 1526879 h 6109483"/>
              <a:gd name="connsiteX22" fmla="*/ 2178238 w 3426685"/>
              <a:gd name="connsiteY22" fmla="*/ 1653973 h 6109483"/>
              <a:gd name="connsiteX23" fmla="*/ 2498118 w 3426685"/>
              <a:gd name="connsiteY23" fmla="*/ 1796363 h 6109483"/>
              <a:gd name="connsiteX24" fmla="*/ 3028624 w 3426685"/>
              <a:gd name="connsiteY24" fmla="*/ 1958888 h 6109483"/>
              <a:gd name="connsiteX25" fmla="*/ 3135640 w 3426685"/>
              <a:gd name="connsiteY25" fmla="*/ 2155338 h 6109483"/>
              <a:gd name="connsiteX26" fmla="*/ 3256026 w 3426685"/>
              <a:gd name="connsiteY26" fmla="*/ 2685474 h 6109483"/>
              <a:gd name="connsiteX27" fmla="*/ 3423410 w 3426685"/>
              <a:gd name="connsiteY27" fmla="*/ 4167527 h 6109483"/>
              <a:gd name="connsiteX28" fmla="*/ 3373845 w 3426685"/>
              <a:gd name="connsiteY28" fmla="*/ 4891100 h 6109483"/>
              <a:gd name="connsiteX29" fmla="*/ 3284052 w 3426685"/>
              <a:gd name="connsiteY29" fmla="*/ 5401120 h 6109483"/>
              <a:gd name="connsiteX30" fmla="*/ 3204616 w 3426685"/>
              <a:gd name="connsiteY30" fmla="*/ 5436497 h 6109483"/>
              <a:gd name="connsiteX31" fmla="*/ 3116716 w 3426685"/>
              <a:gd name="connsiteY31" fmla="*/ 5454609 h 6109483"/>
              <a:gd name="connsiteX32" fmla="*/ 2839983 w 3426685"/>
              <a:gd name="connsiteY32" fmla="*/ 5796408 h 6109483"/>
              <a:gd name="connsiteX33" fmla="*/ 2819820 w 3426685"/>
              <a:gd name="connsiteY33" fmla="*/ 5982634 h 6109483"/>
              <a:gd name="connsiteX34" fmla="*/ 2799734 w 3426685"/>
              <a:gd name="connsiteY34" fmla="*/ 6109470 h 6109483"/>
              <a:gd name="connsiteX35" fmla="*/ 2799732 w 3426685"/>
              <a:gd name="connsiteY35" fmla="*/ 6109483 h 6109483"/>
              <a:gd name="connsiteX36" fmla="*/ 526736 w 3426685"/>
              <a:gd name="connsiteY36" fmla="*/ 6109483 h 6109483"/>
              <a:gd name="connsiteX37" fmla="*/ 525017 w 3426685"/>
              <a:gd name="connsiteY37" fmla="*/ 6064550 h 6109483"/>
              <a:gd name="connsiteX38" fmla="*/ 517305 w 3426685"/>
              <a:gd name="connsiteY38" fmla="*/ 5683297 h 6109483"/>
              <a:gd name="connsiteX39" fmla="*/ 430591 w 3426685"/>
              <a:gd name="connsiteY39" fmla="*/ 5631558 h 6109483"/>
              <a:gd name="connsiteX40" fmla="*/ 526482 w 3426685"/>
              <a:gd name="connsiteY40" fmla="*/ 5026143 h 6109483"/>
              <a:gd name="connsiteX41" fmla="*/ 466189 w 3426685"/>
              <a:gd name="connsiteY41" fmla="*/ 4976628 h 6109483"/>
              <a:gd name="connsiteX42" fmla="*/ 411224 w 3426685"/>
              <a:gd name="connsiteY42" fmla="*/ 4875950 h 6109483"/>
              <a:gd name="connsiteX43" fmla="*/ 278064 w 3426685"/>
              <a:gd name="connsiteY43" fmla="*/ 4872568 h 6109483"/>
              <a:gd name="connsiteX44" fmla="*/ 194572 w 3426685"/>
              <a:gd name="connsiteY44" fmla="*/ 4746047 h 6109483"/>
              <a:gd name="connsiteX45" fmla="*/ 3395 w 3426685"/>
              <a:gd name="connsiteY45" fmla="*/ 4085476 h 6109483"/>
              <a:gd name="connsiteX46" fmla="*/ 139114 w 3426685"/>
              <a:gd name="connsiteY46" fmla="*/ 3415945 h 6109483"/>
              <a:gd name="connsiteX47" fmla="*/ 208992 w 3426685"/>
              <a:gd name="connsiteY47" fmla="*/ 2482538 h 6109483"/>
              <a:gd name="connsiteX48" fmla="*/ 315067 w 3426685"/>
              <a:gd name="connsiteY48" fmla="*/ 2080366 h 6109483"/>
              <a:gd name="connsiteX49" fmla="*/ 656235 w 3426685"/>
              <a:gd name="connsiteY49" fmla="*/ 1914305 h 6109483"/>
              <a:gd name="connsiteX50" fmla="*/ 1183686 w 3426685"/>
              <a:gd name="connsiteY50" fmla="*/ 1704996 h 6109483"/>
              <a:gd name="connsiteX51" fmla="*/ 1337267 w 3426685"/>
              <a:gd name="connsiteY51" fmla="*/ 1577407 h 6109483"/>
              <a:gd name="connsiteX52" fmla="*/ 1320550 w 3426685"/>
              <a:gd name="connsiteY52" fmla="*/ 1188225 h 6109483"/>
              <a:gd name="connsiteX53" fmla="*/ 1186039 w 3426685"/>
              <a:gd name="connsiteY53" fmla="*/ 1081108 h 6109483"/>
              <a:gd name="connsiteX54" fmla="*/ 1163562 w 3426685"/>
              <a:gd name="connsiteY54" fmla="*/ 1020915 h 6109483"/>
              <a:gd name="connsiteX55" fmla="*/ 1155699 w 3426685"/>
              <a:gd name="connsiteY55" fmla="*/ 1007441 h 6109483"/>
              <a:gd name="connsiteX56" fmla="*/ 1118428 w 3426685"/>
              <a:gd name="connsiteY56" fmla="*/ 875371 h 6109483"/>
              <a:gd name="connsiteX57" fmla="*/ 1146432 w 3426685"/>
              <a:gd name="connsiteY57" fmla="*/ 800889 h 6109483"/>
              <a:gd name="connsiteX58" fmla="*/ 1187679 w 3426685"/>
              <a:gd name="connsiteY58" fmla="*/ 786315 h 6109483"/>
              <a:gd name="connsiteX59" fmla="*/ 1157320 w 3426685"/>
              <a:gd name="connsiteY59" fmla="*/ 447171 h 6109483"/>
              <a:gd name="connsiteX60" fmla="*/ 1264831 w 3426685"/>
              <a:gd name="connsiteY60" fmla="*/ 153962 h 6109483"/>
              <a:gd name="connsiteX61" fmla="*/ 1455109 w 3426685"/>
              <a:gd name="connsiteY61" fmla="*/ 39262 h 6109483"/>
              <a:gd name="connsiteX62" fmla="*/ 1580482 w 3426685"/>
              <a:gd name="connsiteY62" fmla="*/ 11580 h 6109483"/>
              <a:gd name="connsiteX63" fmla="*/ 1729750 w 3426685"/>
              <a:gd name="connsiteY63" fmla="*/ 2174 h 610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426685" h="6109483">
                <a:moveTo>
                  <a:pt x="2785137" y="3814348"/>
                </a:moveTo>
                <a:cubicBezTo>
                  <a:pt x="2785137" y="3814348"/>
                  <a:pt x="2758849" y="4118786"/>
                  <a:pt x="2767014" y="4254790"/>
                </a:cubicBezTo>
                <a:cubicBezTo>
                  <a:pt x="2775176" y="4390792"/>
                  <a:pt x="2782820" y="4539500"/>
                  <a:pt x="2782820" y="4539500"/>
                </a:cubicBezTo>
                <a:cubicBezTo>
                  <a:pt x="2782820" y="4539500"/>
                  <a:pt x="2810929" y="4411023"/>
                  <a:pt x="2820110" y="4334048"/>
                </a:cubicBezTo>
                <a:cubicBezTo>
                  <a:pt x="2826720" y="4278642"/>
                  <a:pt x="2805174" y="4140604"/>
                  <a:pt x="2800021" y="4042878"/>
                </a:cubicBezTo>
                <a:cubicBezTo>
                  <a:pt x="2794869" y="3945152"/>
                  <a:pt x="2785137" y="3814348"/>
                  <a:pt x="2785137" y="3814348"/>
                </a:cubicBezTo>
                <a:close/>
                <a:moveTo>
                  <a:pt x="722547" y="3775724"/>
                </a:moveTo>
                <a:cubicBezTo>
                  <a:pt x="722547" y="3775724"/>
                  <a:pt x="652371" y="4031965"/>
                  <a:pt x="620533" y="4136873"/>
                </a:cubicBezTo>
                <a:cubicBezTo>
                  <a:pt x="601534" y="4201545"/>
                  <a:pt x="598722" y="4269901"/>
                  <a:pt x="612342" y="4335919"/>
                </a:cubicBezTo>
                <a:lnTo>
                  <a:pt x="648463" y="4349913"/>
                </a:lnTo>
                <a:cubicBezTo>
                  <a:pt x="648463" y="4349913"/>
                  <a:pt x="679605" y="4261944"/>
                  <a:pt x="684833" y="4134893"/>
                </a:cubicBezTo>
                <a:cubicBezTo>
                  <a:pt x="690061" y="4007844"/>
                  <a:pt x="721153" y="3809604"/>
                  <a:pt x="722547" y="3775724"/>
                </a:cubicBezTo>
                <a:close/>
                <a:moveTo>
                  <a:pt x="1729750" y="2174"/>
                </a:moveTo>
                <a:cubicBezTo>
                  <a:pt x="1819636" y="6502"/>
                  <a:pt x="2048122" y="11688"/>
                  <a:pt x="2119801" y="37549"/>
                </a:cubicBezTo>
                <a:cubicBezTo>
                  <a:pt x="2191480" y="63410"/>
                  <a:pt x="2148045" y="96142"/>
                  <a:pt x="2159825" y="157342"/>
                </a:cubicBezTo>
                <a:cubicBezTo>
                  <a:pt x="2171605" y="218542"/>
                  <a:pt x="2183154" y="322593"/>
                  <a:pt x="2190479" y="404748"/>
                </a:cubicBezTo>
                <a:cubicBezTo>
                  <a:pt x="2197805" y="486903"/>
                  <a:pt x="2213292" y="543799"/>
                  <a:pt x="2203778" y="650274"/>
                </a:cubicBezTo>
                <a:cubicBezTo>
                  <a:pt x="2194265" y="756749"/>
                  <a:pt x="2192452" y="933910"/>
                  <a:pt x="2175928" y="1032966"/>
                </a:cubicBezTo>
                <a:cubicBezTo>
                  <a:pt x="2169056" y="1098804"/>
                  <a:pt x="2158640" y="1196522"/>
                  <a:pt x="2154251" y="1226887"/>
                </a:cubicBezTo>
                <a:cubicBezTo>
                  <a:pt x="2144127" y="1296902"/>
                  <a:pt x="2121702" y="1353109"/>
                  <a:pt x="2097928" y="1406160"/>
                </a:cubicBezTo>
                <a:cubicBezTo>
                  <a:pt x="2074154" y="1459212"/>
                  <a:pt x="2064755" y="1469217"/>
                  <a:pt x="2062066" y="1508366"/>
                </a:cubicBezTo>
                <a:cubicBezTo>
                  <a:pt x="2061796" y="1512297"/>
                  <a:pt x="2061643" y="1518640"/>
                  <a:pt x="2061803" y="1526879"/>
                </a:cubicBezTo>
                <a:cubicBezTo>
                  <a:pt x="2097876" y="1567999"/>
                  <a:pt x="2142826" y="1618119"/>
                  <a:pt x="2178238" y="1653973"/>
                </a:cubicBezTo>
                <a:cubicBezTo>
                  <a:pt x="2248910" y="1725530"/>
                  <a:pt x="2403324" y="1756025"/>
                  <a:pt x="2498118" y="1796363"/>
                </a:cubicBezTo>
                <a:cubicBezTo>
                  <a:pt x="2592910" y="1836701"/>
                  <a:pt x="2978235" y="1956969"/>
                  <a:pt x="3028624" y="1958888"/>
                </a:cubicBezTo>
                <a:cubicBezTo>
                  <a:pt x="3079010" y="1960805"/>
                  <a:pt x="3104224" y="2026998"/>
                  <a:pt x="3135640" y="2155338"/>
                </a:cubicBezTo>
                <a:cubicBezTo>
                  <a:pt x="3167058" y="2283676"/>
                  <a:pt x="3238127" y="2451581"/>
                  <a:pt x="3256026" y="2685474"/>
                </a:cubicBezTo>
                <a:cubicBezTo>
                  <a:pt x="3273924" y="2919366"/>
                  <a:pt x="3407302" y="4001559"/>
                  <a:pt x="3423410" y="4167527"/>
                </a:cubicBezTo>
                <a:cubicBezTo>
                  <a:pt x="3439516" y="4333499"/>
                  <a:pt x="3391940" y="4785709"/>
                  <a:pt x="3373845" y="4891100"/>
                </a:cubicBezTo>
                <a:cubicBezTo>
                  <a:pt x="3355747" y="4996492"/>
                  <a:pt x="3308850" y="5305531"/>
                  <a:pt x="3284052" y="5401120"/>
                </a:cubicBezTo>
                <a:cubicBezTo>
                  <a:pt x="3278601" y="5422134"/>
                  <a:pt x="3237026" y="5429154"/>
                  <a:pt x="3204616" y="5436497"/>
                </a:cubicBezTo>
                <a:cubicBezTo>
                  <a:pt x="3172204" y="5443839"/>
                  <a:pt x="3116716" y="5454609"/>
                  <a:pt x="3116716" y="5454609"/>
                </a:cubicBezTo>
                <a:cubicBezTo>
                  <a:pt x="3116716" y="5454609"/>
                  <a:pt x="2930397" y="5729634"/>
                  <a:pt x="2839983" y="5796408"/>
                </a:cubicBezTo>
                <a:cubicBezTo>
                  <a:pt x="2835148" y="5860384"/>
                  <a:pt x="2828598" y="5926923"/>
                  <a:pt x="2819820" y="5982634"/>
                </a:cubicBezTo>
                <a:cubicBezTo>
                  <a:pt x="2814883" y="6013972"/>
                  <a:pt x="2808007" y="6057365"/>
                  <a:pt x="2799734" y="6109470"/>
                </a:cubicBezTo>
                <a:cubicBezTo>
                  <a:pt x="2799733" y="6109474"/>
                  <a:pt x="2799733" y="6109479"/>
                  <a:pt x="2799732" y="6109483"/>
                </a:cubicBezTo>
                <a:lnTo>
                  <a:pt x="526736" y="6109483"/>
                </a:lnTo>
                <a:lnTo>
                  <a:pt x="525017" y="6064550"/>
                </a:lnTo>
                <a:cubicBezTo>
                  <a:pt x="518902" y="5851450"/>
                  <a:pt x="517305" y="5683297"/>
                  <a:pt x="517305" y="5683297"/>
                </a:cubicBezTo>
                <a:cubicBezTo>
                  <a:pt x="517305" y="5683297"/>
                  <a:pt x="438248" y="5658892"/>
                  <a:pt x="430591" y="5631558"/>
                </a:cubicBezTo>
                <a:cubicBezTo>
                  <a:pt x="418592" y="5588724"/>
                  <a:pt x="526482" y="5026143"/>
                  <a:pt x="526482" y="5026143"/>
                </a:cubicBezTo>
                <a:cubicBezTo>
                  <a:pt x="526482" y="5026143"/>
                  <a:pt x="481765" y="4998347"/>
                  <a:pt x="466189" y="4976628"/>
                </a:cubicBezTo>
                <a:cubicBezTo>
                  <a:pt x="450781" y="4955141"/>
                  <a:pt x="411224" y="4875950"/>
                  <a:pt x="411224" y="4875950"/>
                </a:cubicBezTo>
                <a:lnTo>
                  <a:pt x="278064" y="4872568"/>
                </a:lnTo>
                <a:cubicBezTo>
                  <a:pt x="246001" y="4871439"/>
                  <a:pt x="220903" y="4818470"/>
                  <a:pt x="194572" y="4746047"/>
                </a:cubicBezTo>
                <a:cubicBezTo>
                  <a:pt x="149028" y="4620780"/>
                  <a:pt x="25302" y="4221964"/>
                  <a:pt x="3395" y="4085476"/>
                </a:cubicBezTo>
                <a:cubicBezTo>
                  <a:pt x="-18513" y="3948990"/>
                  <a:pt x="70159" y="3642540"/>
                  <a:pt x="139114" y="3415945"/>
                </a:cubicBezTo>
                <a:cubicBezTo>
                  <a:pt x="208071" y="3189349"/>
                  <a:pt x="162190" y="2616608"/>
                  <a:pt x="208992" y="2482538"/>
                </a:cubicBezTo>
                <a:cubicBezTo>
                  <a:pt x="255796" y="2348468"/>
                  <a:pt x="275112" y="2166077"/>
                  <a:pt x="315067" y="2080366"/>
                </a:cubicBezTo>
                <a:cubicBezTo>
                  <a:pt x="355022" y="1994657"/>
                  <a:pt x="539981" y="1955789"/>
                  <a:pt x="656235" y="1914305"/>
                </a:cubicBezTo>
                <a:cubicBezTo>
                  <a:pt x="772488" y="1872820"/>
                  <a:pt x="1107118" y="1760425"/>
                  <a:pt x="1183686" y="1704996"/>
                </a:cubicBezTo>
                <a:cubicBezTo>
                  <a:pt x="1230237" y="1671299"/>
                  <a:pt x="1289609" y="1620607"/>
                  <a:pt x="1337267" y="1577407"/>
                </a:cubicBezTo>
                <a:cubicBezTo>
                  <a:pt x="1343816" y="1478329"/>
                  <a:pt x="1332516" y="1199236"/>
                  <a:pt x="1320550" y="1188225"/>
                </a:cubicBezTo>
                <a:cubicBezTo>
                  <a:pt x="1307027" y="1175780"/>
                  <a:pt x="1210760" y="1153806"/>
                  <a:pt x="1186039" y="1081108"/>
                </a:cubicBezTo>
                <a:cubicBezTo>
                  <a:pt x="1180874" y="1065921"/>
                  <a:pt x="1172626" y="1044799"/>
                  <a:pt x="1163562" y="1020915"/>
                </a:cubicBezTo>
                <a:cubicBezTo>
                  <a:pt x="1160482" y="1016709"/>
                  <a:pt x="1157847" y="1012194"/>
                  <a:pt x="1155699" y="1007441"/>
                </a:cubicBezTo>
                <a:cubicBezTo>
                  <a:pt x="1135936" y="965832"/>
                  <a:pt x="1123336" y="921179"/>
                  <a:pt x="1118428" y="875371"/>
                </a:cubicBezTo>
                <a:cubicBezTo>
                  <a:pt x="1111253" y="833142"/>
                  <a:pt x="1123001" y="805363"/>
                  <a:pt x="1146432" y="800889"/>
                </a:cubicBezTo>
                <a:cubicBezTo>
                  <a:pt x="1145999" y="800760"/>
                  <a:pt x="1185864" y="845268"/>
                  <a:pt x="1187679" y="786315"/>
                </a:cubicBezTo>
                <a:cubicBezTo>
                  <a:pt x="1189494" y="727362"/>
                  <a:pt x="1144461" y="552563"/>
                  <a:pt x="1157320" y="447171"/>
                </a:cubicBezTo>
                <a:cubicBezTo>
                  <a:pt x="1170179" y="341779"/>
                  <a:pt x="1215199" y="221947"/>
                  <a:pt x="1264831" y="153962"/>
                </a:cubicBezTo>
                <a:cubicBezTo>
                  <a:pt x="1314463" y="85977"/>
                  <a:pt x="1402501" y="62992"/>
                  <a:pt x="1455109" y="39262"/>
                </a:cubicBezTo>
                <a:cubicBezTo>
                  <a:pt x="1507717" y="15532"/>
                  <a:pt x="1530386" y="16946"/>
                  <a:pt x="1580482" y="11580"/>
                </a:cubicBezTo>
                <a:cubicBezTo>
                  <a:pt x="1625074" y="-508"/>
                  <a:pt x="1639864" y="-2154"/>
                  <a:pt x="1729750" y="2174"/>
                </a:cubicBezTo>
                <a:close/>
              </a:path>
            </a:pathLst>
          </a:custGeom>
          <a:solidFill>
            <a:srgbClr val="6B2929">
              <a:alpha val="90000"/>
            </a:srgbClr>
          </a:solidFill>
          <a:ln w="25400" cap="flat">
            <a:solidFill>
              <a:srgbClr val="FF9349"/>
            </a:solidFill>
            <a:prstDash val="solid"/>
            <a:miter/>
          </a:ln>
          <a:effectLst/>
        </p:spPr>
        <p:txBody>
          <a:bodyPr wrap="square" lIns="324000" tIns="0" bIns="180000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9349"/>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9349"/>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9349"/>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9349"/>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9349"/>
                </a:solidFill>
                <a:effectLst/>
                <a:uLnTx/>
                <a:uFillTx/>
                <a:latin typeface="Segoe UI"/>
                <a:ea typeface="+mn-ea"/>
                <a:cs typeface="+mn-cs"/>
              </a:rPr>
              <a:t>Rohan</a:t>
            </a:r>
          </a:p>
        </p:txBody>
      </p:sp>
    </p:spTree>
    <p:extLst>
      <p:ext uri="{BB962C8B-B14F-4D97-AF65-F5344CB8AC3E}">
        <p14:creationId xmlns:p14="http://schemas.microsoft.com/office/powerpoint/2010/main" val="28765486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Act 3 - Rohan Center">
    <p:spTree>
      <p:nvGrpSpPr>
        <p:cNvPr id="1" name=""/>
        <p:cNvGrpSpPr/>
        <p:nvPr/>
      </p:nvGrpSpPr>
      <p:grpSpPr>
        <a:xfrm>
          <a:off x="0" y="0"/>
          <a:ext cx="0" cy="0"/>
          <a:chOff x="0" y="0"/>
          <a:chExt cx="0" cy="0"/>
        </a:xfrm>
      </p:grpSpPr>
      <p:pic>
        <p:nvPicPr>
          <p:cNvPr id="3" name="Picture 2" descr="A picture containing text, indoor, floor, window&#10;&#10;Description automatically generated">
            <a:extLst>
              <a:ext uri="{FF2B5EF4-FFF2-40B4-BE49-F238E27FC236}">
                <a16:creationId xmlns:a16="http://schemas.microsoft.com/office/drawing/2014/main" id="{5138898D-91E5-70B0-6E77-7CB13038AF1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411" t="7641" r="4902" b="18945"/>
          <a:stretch/>
        </p:blipFill>
        <p:spPr>
          <a:xfrm>
            <a:off x="0" y="-1"/>
            <a:ext cx="12192000" cy="6858001"/>
          </a:xfrm>
          <a:prstGeom prst="rect">
            <a:avLst/>
          </a:prstGeom>
        </p:spPr>
      </p:pic>
      <p:sp>
        <p:nvSpPr>
          <p:cNvPr id="6" name="Freeform: Shape 14" descr="Male silhouette medium">
            <a:extLst>
              <a:ext uri="{FF2B5EF4-FFF2-40B4-BE49-F238E27FC236}">
                <a16:creationId xmlns:a16="http://schemas.microsoft.com/office/drawing/2014/main" id="{5CACB106-B06B-8182-B2FB-1D270FD59DCC}"/>
              </a:ext>
            </a:extLst>
          </p:cNvPr>
          <p:cNvSpPr/>
          <p:nvPr userDrawn="1"/>
        </p:nvSpPr>
        <p:spPr>
          <a:xfrm>
            <a:off x="4382658" y="748517"/>
            <a:ext cx="3426685" cy="6109483"/>
          </a:xfrm>
          <a:custGeom>
            <a:avLst/>
            <a:gdLst>
              <a:gd name="connsiteX0" fmla="*/ 2785137 w 3426685"/>
              <a:gd name="connsiteY0" fmla="*/ 3849913 h 6145048"/>
              <a:gd name="connsiteX1" fmla="*/ 2767014 w 3426685"/>
              <a:gd name="connsiteY1" fmla="*/ 4290355 h 6145048"/>
              <a:gd name="connsiteX2" fmla="*/ 2782820 w 3426685"/>
              <a:gd name="connsiteY2" fmla="*/ 4575065 h 6145048"/>
              <a:gd name="connsiteX3" fmla="*/ 2820110 w 3426685"/>
              <a:gd name="connsiteY3" fmla="*/ 4369613 h 6145048"/>
              <a:gd name="connsiteX4" fmla="*/ 2800021 w 3426685"/>
              <a:gd name="connsiteY4" fmla="*/ 4078443 h 6145048"/>
              <a:gd name="connsiteX5" fmla="*/ 2785137 w 3426685"/>
              <a:gd name="connsiteY5" fmla="*/ 3849913 h 6145048"/>
              <a:gd name="connsiteX6" fmla="*/ 722547 w 3426685"/>
              <a:gd name="connsiteY6" fmla="*/ 3811289 h 6145048"/>
              <a:gd name="connsiteX7" fmla="*/ 620533 w 3426685"/>
              <a:gd name="connsiteY7" fmla="*/ 4172438 h 6145048"/>
              <a:gd name="connsiteX8" fmla="*/ 612342 w 3426685"/>
              <a:gd name="connsiteY8" fmla="*/ 4371484 h 6145048"/>
              <a:gd name="connsiteX9" fmla="*/ 648463 w 3426685"/>
              <a:gd name="connsiteY9" fmla="*/ 4385478 h 6145048"/>
              <a:gd name="connsiteX10" fmla="*/ 684833 w 3426685"/>
              <a:gd name="connsiteY10" fmla="*/ 4170458 h 6145048"/>
              <a:gd name="connsiteX11" fmla="*/ 722547 w 3426685"/>
              <a:gd name="connsiteY11" fmla="*/ 3811289 h 6145048"/>
              <a:gd name="connsiteX12" fmla="*/ 1837433 w 3426685"/>
              <a:gd name="connsiteY12" fmla="*/ 577 h 6145048"/>
              <a:gd name="connsiteX13" fmla="*/ 1957941 w 3426685"/>
              <a:gd name="connsiteY13" fmla="*/ 20339 h 6145048"/>
              <a:gd name="connsiteX14" fmla="*/ 1869608 w 3426685"/>
              <a:gd name="connsiteY14" fmla="*/ 24744 h 6145048"/>
              <a:gd name="connsiteX15" fmla="*/ 1835903 w 3426685"/>
              <a:gd name="connsiteY15" fmla="*/ 38014 h 6145048"/>
              <a:gd name="connsiteX16" fmla="*/ 1973552 w 3426685"/>
              <a:gd name="connsiteY16" fmla="*/ 36968 h 6145048"/>
              <a:gd name="connsiteX17" fmla="*/ 2079103 w 3426685"/>
              <a:gd name="connsiteY17" fmla="*/ 92476 h 6145048"/>
              <a:gd name="connsiteX18" fmla="*/ 2015461 w 3426685"/>
              <a:gd name="connsiteY18" fmla="*/ 78797 h 6145048"/>
              <a:gd name="connsiteX19" fmla="*/ 1982050 w 3426685"/>
              <a:gd name="connsiteY19" fmla="*/ 89487 h 6145048"/>
              <a:gd name="connsiteX20" fmla="*/ 2064094 w 3426685"/>
              <a:gd name="connsiteY20" fmla="*/ 100695 h 6145048"/>
              <a:gd name="connsiteX21" fmla="*/ 2138132 w 3426685"/>
              <a:gd name="connsiteY21" fmla="*/ 159797 h 6145048"/>
              <a:gd name="connsiteX22" fmla="*/ 2054234 w 3426685"/>
              <a:gd name="connsiteY22" fmla="*/ 148976 h 6145048"/>
              <a:gd name="connsiteX23" fmla="*/ 2128754 w 3426685"/>
              <a:gd name="connsiteY23" fmla="*/ 170831 h 6145048"/>
              <a:gd name="connsiteX24" fmla="*/ 2194024 w 3426685"/>
              <a:gd name="connsiteY24" fmla="*/ 248928 h 6145048"/>
              <a:gd name="connsiteX25" fmla="*/ 2282703 w 3426685"/>
              <a:gd name="connsiteY25" fmla="*/ 442862 h 6145048"/>
              <a:gd name="connsiteX26" fmla="*/ 2299270 w 3426685"/>
              <a:gd name="connsiteY26" fmla="*/ 560368 h 6145048"/>
              <a:gd name="connsiteX27" fmla="*/ 2285294 w 3426685"/>
              <a:gd name="connsiteY27" fmla="*/ 671662 h 6145048"/>
              <a:gd name="connsiteX28" fmla="*/ 2233409 w 3426685"/>
              <a:gd name="connsiteY28" fmla="*/ 980315 h 6145048"/>
              <a:gd name="connsiteX29" fmla="*/ 2175928 w 3426685"/>
              <a:gd name="connsiteY29" fmla="*/ 1068531 h 6145048"/>
              <a:gd name="connsiteX30" fmla="*/ 2154251 w 3426685"/>
              <a:gd name="connsiteY30" fmla="*/ 1262452 h 6145048"/>
              <a:gd name="connsiteX31" fmla="*/ 2097928 w 3426685"/>
              <a:gd name="connsiteY31" fmla="*/ 1441725 h 6145048"/>
              <a:gd name="connsiteX32" fmla="*/ 2062066 w 3426685"/>
              <a:gd name="connsiteY32" fmla="*/ 1543931 h 6145048"/>
              <a:gd name="connsiteX33" fmla="*/ 2061803 w 3426685"/>
              <a:gd name="connsiteY33" fmla="*/ 1562444 h 6145048"/>
              <a:gd name="connsiteX34" fmla="*/ 2178238 w 3426685"/>
              <a:gd name="connsiteY34" fmla="*/ 1689538 h 6145048"/>
              <a:gd name="connsiteX35" fmla="*/ 2498118 w 3426685"/>
              <a:gd name="connsiteY35" fmla="*/ 1831928 h 6145048"/>
              <a:gd name="connsiteX36" fmla="*/ 3028624 w 3426685"/>
              <a:gd name="connsiteY36" fmla="*/ 1994453 h 6145048"/>
              <a:gd name="connsiteX37" fmla="*/ 3135640 w 3426685"/>
              <a:gd name="connsiteY37" fmla="*/ 2190903 h 6145048"/>
              <a:gd name="connsiteX38" fmla="*/ 3256026 w 3426685"/>
              <a:gd name="connsiteY38" fmla="*/ 2721039 h 6145048"/>
              <a:gd name="connsiteX39" fmla="*/ 3423410 w 3426685"/>
              <a:gd name="connsiteY39" fmla="*/ 4203092 h 6145048"/>
              <a:gd name="connsiteX40" fmla="*/ 3373845 w 3426685"/>
              <a:gd name="connsiteY40" fmla="*/ 4926665 h 6145048"/>
              <a:gd name="connsiteX41" fmla="*/ 3284052 w 3426685"/>
              <a:gd name="connsiteY41" fmla="*/ 5436685 h 6145048"/>
              <a:gd name="connsiteX42" fmla="*/ 3204616 w 3426685"/>
              <a:gd name="connsiteY42" fmla="*/ 5472062 h 6145048"/>
              <a:gd name="connsiteX43" fmla="*/ 3116716 w 3426685"/>
              <a:gd name="connsiteY43" fmla="*/ 5490174 h 6145048"/>
              <a:gd name="connsiteX44" fmla="*/ 2839983 w 3426685"/>
              <a:gd name="connsiteY44" fmla="*/ 5831973 h 6145048"/>
              <a:gd name="connsiteX45" fmla="*/ 2819820 w 3426685"/>
              <a:gd name="connsiteY45" fmla="*/ 6018199 h 6145048"/>
              <a:gd name="connsiteX46" fmla="*/ 2799734 w 3426685"/>
              <a:gd name="connsiteY46" fmla="*/ 6145035 h 6145048"/>
              <a:gd name="connsiteX47" fmla="*/ 2799732 w 3426685"/>
              <a:gd name="connsiteY47" fmla="*/ 6145048 h 6145048"/>
              <a:gd name="connsiteX48" fmla="*/ 526736 w 3426685"/>
              <a:gd name="connsiteY48" fmla="*/ 6145048 h 6145048"/>
              <a:gd name="connsiteX49" fmla="*/ 525017 w 3426685"/>
              <a:gd name="connsiteY49" fmla="*/ 6100115 h 6145048"/>
              <a:gd name="connsiteX50" fmla="*/ 517305 w 3426685"/>
              <a:gd name="connsiteY50" fmla="*/ 5718862 h 6145048"/>
              <a:gd name="connsiteX51" fmla="*/ 430591 w 3426685"/>
              <a:gd name="connsiteY51" fmla="*/ 5667123 h 6145048"/>
              <a:gd name="connsiteX52" fmla="*/ 526482 w 3426685"/>
              <a:gd name="connsiteY52" fmla="*/ 5061708 h 6145048"/>
              <a:gd name="connsiteX53" fmla="*/ 466189 w 3426685"/>
              <a:gd name="connsiteY53" fmla="*/ 5012193 h 6145048"/>
              <a:gd name="connsiteX54" fmla="*/ 411224 w 3426685"/>
              <a:gd name="connsiteY54" fmla="*/ 4911515 h 6145048"/>
              <a:gd name="connsiteX55" fmla="*/ 278064 w 3426685"/>
              <a:gd name="connsiteY55" fmla="*/ 4908133 h 6145048"/>
              <a:gd name="connsiteX56" fmla="*/ 194572 w 3426685"/>
              <a:gd name="connsiteY56" fmla="*/ 4781612 h 6145048"/>
              <a:gd name="connsiteX57" fmla="*/ 3395 w 3426685"/>
              <a:gd name="connsiteY57" fmla="*/ 4121041 h 6145048"/>
              <a:gd name="connsiteX58" fmla="*/ 139114 w 3426685"/>
              <a:gd name="connsiteY58" fmla="*/ 3451510 h 6145048"/>
              <a:gd name="connsiteX59" fmla="*/ 208992 w 3426685"/>
              <a:gd name="connsiteY59" fmla="*/ 2518103 h 6145048"/>
              <a:gd name="connsiteX60" fmla="*/ 315067 w 3426685"/>
              <a:gd name="connsiteY60" fmla="*/ 2115931 h 6145048"/>
              <a:gd name="connsiteX61" fmla="*/ 656235 w 3426685"/>
              <a:gd name="connsiteY61" fmla="*/ 1949870 h 6145048"/>
              <a:gd name="connsiteX62" fmla="*/ 1183686 w 3426685"/>
              <a:gd name="connsiteY62" fmla="*/ 1740561 h 6145048"/>
              <a:gd name="connsiteX63" fmla="*/ 1337267 w 3426685"/>
              <a:gd name="connsiteY63" fmla="*/ 1612972 h 6145048"/>
              <a:gd name="connsiteX64" fmla="*/ 1320550 w 3426685"/>
              <a:gd name="connsiteY64" fmla="*/ 1223790 h 6145048"/>
              <a:gd name="connsiteX65" fmla="*/ 1186039 w 3426685"/>
              <a:gd name="connsiteY65" fmla="*/ 1116673 h 6145048"/>
              <a:gd name="connsiteX66" fmla="*/ 1163562 w 3426685"/>
              <a:gd name="connsiteY66" fmla="*/ 1056480 h 6145048"/>
              <a:gd name="connsiteX67" fmla="*/ 1155699 w 3426685"/>
              <a:gd name="connsiteY67" fmla="*/ 1043006 h 6145048"/>
              <a:gd name="connsiteX68" fmla="*/ 1118428 w 3426685"/>
              <a:gd name="connsiteY68" fmla="*/ 910936 h 6145048"/>
              <a:gd name="connsiteX69" fmla="*/ 1146432 w 3426685"/>
              <a:gd name="connsiteY69" fmla="*/ 836454 h 6145048"/>
              <a:gd name="connsiteX70" fmla="*/ 1145150 w 3426685"/>
              <a:gd name="connsiteY70" fmla="*/ 836057 h 6145048"/>
              <a:gd name="connsiteX71" fmla="*/ 1107702 w 3426685"/>
              <a:gd name="connsiteY71" fmla="*/ 489824 h 6145048"/>
              <a:gd name="connsiteX72" fmla="*/ 1225845 w 3426685"/>
              <a:gd name="connsiteY72" fmla="*/ 207248 h 6145048"/>
              <a:gd name="connsiteX73" fmla="*/ 1375442 w 3426685"/>
              <a:gd name="connsiteY73" fmla="*/ 157580 h 6145048"/>
              <a:gd name="connsiteX74" fmla="*/ 1476375 w 3426685"/>
              <a:gd name="connsiteY74" fmla="*/ 71283 h 6145048"/>
              <a:gd name="connsiteX75" fmla="*/ 1619468 w 3426685"/>
              <a:gd name="connsiteY75" fmla="*/ 32968 h 6145048"/>
              <a:gd name="connsiteX76" fmla="*/ 1712547 w 3426685"/>
              <a:gd name="connsiteY76" fmla="*/ 32410 h 6145048"/>
              <a:gd name="connsiteX77" fmla="*/ 1688232 w 3426685"/>
              <a:gd name="connsiteY77" fmla="*/ 24852 h 6145048"/>
              <a:gd name="connsiteX78" fmla="*/ 1614337 w 3426685"/>
              <a:gd name="connsiteY78" fmla="*/ 24574 h 6145048"/>
              <a:gd name="connsiteX79" fmla="*/ 1722661 w 3426685"/>
              <a:gd name="connsiteY79" fmla="*/ 2297 h 6145048"/>
              <a:gd name="connsiteX80" fmla="*/ 1772960 w 3426685"/>
              <a:gd name="connsiteY80" fmla="*/ 18023 h 6145048"/>
              <a:gd name="connsiteX81" fmla="*/ 1837433 w 3426685"/>
              <a:gd name="connsiteY81" fmla="*/ 577 h 6145048"/>
              <a:gd name="connsiteX0" fmla="*/ 2785137 w 3426685"/>
              <a:gd name="connsiteY0" fmla="*/ 3849913 h 6145048"/>
              <a:gd name="connsiteX1" fmla="*/ 2767014 w 3426685"/>
              <a:gd name="connsiteY1" fmla="*/ 4290355 h 6145048"/>
              <a:gd name="connsiteX2" fmla="*/ 2782820 w 3426685"/>
              <a:gd name="connsiteY2" fmla="*/ 4575065 h 6145048"/>
              <a:gd name="connsiteX3" fmla="*/ 2820110 w 3426685"/>
              <a:gd name="connsiteY3" fmla="*/ 4369613 h 6145048"/>
              <a:gd name="connsiteX4" fmla="*/ 2800021 w 3426685"/>
              <a:gd name="connsiteY4" fmla="*/ 4078443 h 6145048"/>
              <a:gd name="connsiteX5" fmla="*/ 2785137 w 3426685"/>
              <a:gd name="connsiteY5" fmla="*/ 3849913 h 6145048"/>
              <a:gd name="connsiteX6" fmla="*/ 722547 w 3426685"/>
              <a:gd name="connsiteY6" fmla="*/ 3811289 h 6145048"/>
              <a:gd name="connsiteX7" fmla="*/ 620533 w 3426685"/>
              <a:gd name="connsiteY7" fmla="*/ 4172438 h 6145048"/>
              <a:gd name="connsiteX8" fmla="*/ 612342 w 3426685"/>
              <a:gd name="connsiteY8" fmla="*/ 4371484 h 6145048"/>
              <a:gd name="connsiteX9" fmla="*/ 648463 w 3426685"/>
              <a:gd name="connsiteY9" fmla="*/ 4385478 h 6145048"/>
              <a:gd name="connsiteX10" fmla="*/ 684833 w 3426685"/>
              <a:gd name="connsiteY10" fmla="*/ 4170458 h 6145048"/>
              <a:gd name="connsiteX11" fmla="*/ 722547 w 3426685"/>
              <a:gd name="connsiteY11" fmla="*/ 3811289 h 6145048"/>
              <a:gd name="connsiteX12" fmla="*/ 1837433 w 3426685"/>
              <a:gd name="connsiteY12" fmla="*/ 577 h 6145048"/>
              <a:gd name="connsiteX13" fmla="*/ 1957941 w 3426685"/>
              <a:gd name="connsiteY13" fmla="*/ 20339 h 6145048"/>
              <a:gd name="connsiteX14" fmla="*/ 1869608 w 3426685"/>
              <a:gd name="connsiteY14" fmla="*/ 24744 h 6145048"/>
              <a:gd name="connsiteX15" fmla="*/ 1973552 w 3426685"/>
              <a:gd name="connsiteY15" fmla="*/ 36968 h 6145048"/>
              <a:gd name="connsiteX16" fmla="*/ 2079103 w 3426685"/>
              <a:gd name="connsiteY16" fmla="*/ 92476 h 6145048"/>
              <a:gd name="connsiteX17" fmla="*/ 2015461 w 3426685"/>
              <a:gd name="connsiteY17" fmla="*/ 78797 h 6145048"/>
              <a:gd name="connsiteX18" fmla="*/ 1982050 w 3426685"/>
              <a:gd name="connsiteY18" fmla="*/ 89487 h 6145048"/>
              <a:gd name="connsiteX19" fmla="*/ 2064094 w 3426685"/>
              <a:gd name="connsiteY19" fmla="*/ 100695 h 6145048"/>
              <a:gd name="connsiteX20" fmla="*/ 2138132 w 3426685"/>
              <a:gd name="connsiteY20" fmla="*/ 159797 h 6145048"/>
              <a:gd name="connsiteX21" fmla="*/ 2054234 w 3426685"/>
              <a:gd name="connsiteY21" fmla="*/ 148976 h 6145048"/>
              <a:gd name="connsiteX22" fmla="*/ 2128754 w 3426685"/>
              <a:gd name="connsiteY22" fmla="*/ 170831 h 6145048"/>
              <a:gd name="connsiteX23" fmla="*/ 2194024 w 3426685"/>
              <a:gd name="connsiteY23" fmla="*/ 248928 h 6145048"/>
              <a:gd name="connsiteX24" fmla="*/ 2282703 w 3426685"/>
              <a:gd name="connsiteY24" fmla="*/ 442862 h 6145048"/>
              <a:gd name="connsiteX25" fmla="*/ 2299270 w 3426685"/>
              <a:gd name="connsiteY25" fmla="*/ 560368 h 6145048"/>
              <a:gd name="connsiteX26" fmla="*/ 2285294 w 3426685"/>
              <a:gd name="connsiteY26" fmla="*/ 671662 h 6145048"/>
              <a:gd name="connsiteX27" fmla="*/ 2233409 w 3426685"/>
              <a:gd name="connsiteY27" fmla="*/ 980315 h 6145048"/>
              <a:gd name="connsiteX28" fmla="*/ 2175928 w 3426685"/>
              <a:gd name="connsiteY28" fmla="*/ 1068531 h 6145048"/>
              <a:gd name="connsiteX29" fmla="*/ 2154251 w 3426685"/>
              <a:gd name="connsiteY29" fmla="*/ 1262452 h 6145048"/>
              <a:gd name="connsiteX30" fmla="*/ 2097928 w 3426685"/>
              <a:gd name="connsiteY30" fmla="*/ 1441725 h 6145048"/>
              <a:gd name="connsiteX31" fmla="*/ 2062066 w 3426685"/>
              <a:gd name="connsiteY31" fmla="*/ 1543931 h 6145048"/>
              <a:gd name="connsiteX32" fmla="*/ 2061803 w 3426685"/>
              <a:gd name="connsiteY32" fmla="*/ 1562444 h 6145048"/>
              <a:gd name="connsiteX33" fmla="*/ 2178238 w 3426685"/>
              <a:gd name="connsiteY33" fmla="*/ 1689538 h 6145048"/>
              <a:gd name="connsiteX34" fmla="*/ 2498118 w 3426685"/>
              <a:gd name="connsiteY34" fmla="*/ 1831928 h 6145048"/>
              <a:gd name="connsiteX35" fmla="*/ 3028624 w 3426685"/>
              <a:gd name="connsiteY35" fmla="*/ 1994453 h 6145048"/>
              <a:gd name="connsiteX36" fmla="*/ 3135640 w 3426685"/>
              <a:gd name="connsiteY36" fmla="*/ 2190903 h 6145048"/>
              <a:gd name="connsiteX37" fmla="*/ 3256026 w 3426685"/>
              <a:gd name="connsiteY37" fmla="*/ 2721039 h 6145048"/>
              <a:gd name="connsiteX38" fmla="*/ 3423410 w 3426685"/>
              <a:gd name="connsiteY38" fmla="*/ 4203092 h 6145048"/>
              <a:gd name="connsiteX39" fmla="*/ 3373845 w 3426685"/>
              <a:gd name="connsiteY39" fmla="*/ 4926665 h 6145048"/>
              <a:gd name="connsiteX40" fmla="*/ 3284052 w 3426685"/>
              <a:gd name="connsiteY40" fmla="*/ 5436685 h 6145048"/>
              <a:gd name="connsiteX41" fmla="*/ 3204616 w 3426685"/>
              <a:gd name="connsiteY41" fmla="*/ 5472062 h 6145048"/>
              <a:gd name="connsiteX42" fmla="*/ 3116716 w 3426685"/>
              <a:gd name="connsiteY42" fmla="*/ 5490174 h 6145048"/>
              <a:gd name="connsiteX43" fmla="*/ 2839983 w 3426685"/>
              <a:gd name="connsiteY43" fmla="*/ 5831973 h 6145048"/>
              <a:gd name="connsiteX44" fmla="*/ 2819820 w 3426685"/>
              <a:gd name="connsiteY44" fmla="*/ 6018199 h 6145048"/>
              <a:gd name="connsiteX45" fmla="*/ 2799734 w 3426685"/>
              <a:gd name="connsiteY45" fmla="*/ 6145035 h 6145048"/>
              <a:gd name="connsiteX46" fmla="*/ 2799732 w 3426685"/>
              <a:gd name="connsiteY46" fmla="*/ 6145048 h 6145048"/>
              <a:gd name="connsiteX47" fmla="*/ 526736 w 3426685"/>
              <a:gd name="connsiteY47" fmla="*/ 6145048 h 6145048"/>
              <a:gd name="connsiteX48" fmla="*/ 525017 w 3426685"/>
              <a:gd name="connsiteY48" fmla="*/ 6100115 h 6145048"/>
              <a:gd name="connsiteX49" fmla="*/ 517305 w 3426685"/>
              <a:gd name="connsiteY49" fmla="*/ 5718862 h 6145048"/>
              <a:gd name="connsiteX50" fmla="*/ 430591 w 3426685"/>
              <a:gd name="connsiteY50" fmla="*/ 5667123 h 6145048"/>
              <a:gd name="connsiteX51" fmla="*/ 526482 w 3426685"/>
              <a:gd name="connsiteY51" fmla="*/ 5061708 h 6145048"/>
              <a:gd name="connsiteX52" fmla="*/ 466189 w 3426685"/>
              <a:gd name="connsiteY52" fmla="*/ 5012193 h 6145048"/>
              <a:gd name="connsiteX53" fmla="*/ 411224 w 3426685"/>
              <a:gd name="connsiteY53" fmla="*/ 4911515 h 6145048"/>
              <a:gd name="connsiteX54" fmla="*/ 278064 w 3426685"/>
              <a:gd name="connsiteY54" fmla="*/ 4908133 h 6145048"/>
              <a:gd name="connsiteX55" fmla="*/ 194572 w 3426685"/>
              <a:gd name="connsiteY55" fmla="*/ 4781612 h 6145048"/>
              <a:gd name="connsiteX56" fmla="*/ 3395 w 3426685"/>
              <a:gd name="connsiteY56" fmla="*/ 4121041 h 6145048"/>
              <a:gd name="connsiteX57" fmla="*/ 139114 w 3426685"/>
              <a:gd name="connsiteY57" fmla="*/ 3451510 h 6145048"/>
              <a:gd name="connsiteX58" fmla="*/ 208992 w 3426685"/>
              <a:gd name="connsiteY58" fmla="*/ 2518103 h 6145048"/>
              <a:gd name="connsiteX59" fmla="*/ 315067 w 3426685"/>
              <a:gd name="connsiteY59" fmla="*/ 2115931 h 6145048"/>
              <a:gd name="connsiteX60" fmla="*/ 656235 w 3426685"/>
              <a:gd name="connsiteY60" fmla="*/ 1949870 h 6145048"/>
              <a:gd name="connsiteX61" fmla="*/ 1183686 w 3426685"/>
              <a:gd name="connsiteY61" fmla="*/ 1740561 h 6145048"/>
              <a:gd name="connsiteX62" fmla="*/ 1337267 w 3426685"/>
              <a:gd name="connsiteY62" fmla="*/ 1612972 h 6145048"/>
              <a:gd name="connsiteX63" fmla="*/ 1320550 w 3426685"/>
              <a:gd name="connsiteY63" fmla="*/ 1223790 h 6145048"/>
              <a:gd name="connsiteX64" fmla="*/ 1186039 w 3426685"/>
              <a:gd name="connsiteY64" fmla="*/ 1116673 h 6145048"/>
              <a:gd name="connsiteX65" fmla="*/ 1163562 w 3426685"/>
              <a:gd name="connsiteY65" fmla="*/ 1056480 h 6145048"/>
              <a:gd name="connsiteX66" fmla="*/ 1155699 w 3426685"/>
              <a:gd name="connsiteY66" fmla="*/ 1043006 h 6145048"/>
              <a:gd name="connsiteX67" fmla="*/ 1118428 w 3426685"/>
              <a:gd name="connsiteY67" fmla="*/ 910936 h 6145048"/>
              <a:gd name="connsiteX68" fmla="*/ 1146432 w 3426685"/>
              <a:gd name="connsiteY68" fmla="*/ 836454 h 6145048"/>
              <a:gd name="connsiteX69" fmla="*/ 1145150 w 3426685"/>
              <a:gd name="connsiteY69" fmla="*/ 836057 h 6145048"/>
              <a:gd name="connsiteX70" fmla="*/ 1107702 w 3426685"/>
              <a:gd name="connsiteY70" fmla="*/ 489824 h 6145048"/>
              <a:gd name="connsiteX71" fmla="*/ 1225845 w 3426685"/>
              <a:gd name="connsiteY71" fmla="*/ 207248 h 6145048"/>
              <a:gd name="connsiteX72" fmla="*/ 1375442 w 3426685"/>
              <a:gd name="connsiteY72" fmla="*/ 157580 h 6145048"/>
              <a:gd name="connsiteX73" fmla="*/ 1476375 w 3426685"/>
              <a:gd name="connsiteY73" fmla="*/ 71283 h 6145048"/>
              <a:gd name="connsiteX74" fmla="*/ 1619468 w 3426685"/>
              <a:gd name="connsiteY74" fmla="*/ 32968 h 6145048"/>
              <a:gd name="connsiteX75" fmla="*/ 1712547 w 3426685"/>
              <a:gd name="connsiteY75" fmla="*/ 32410 h 6145048"/>
              <a:gd name="connsiteX76" fmla="*/ 1688232 w 3426685"/>
              <a:gd name="connsiteY76" fmla="*/ 24852 h 6145048"/>
              <a:gd name="connsiteX77" fmla="*/ 1614337 w 3426685"/>
              <a:gd name="connsiteY77" fmla="*/ 24574 h 6145048"/>
              <a:gd name="connsiteX78" fmla="*/ 1722661 w 3426685"/>
              <a:gd name="connsiteY78" fmla="*/ 2297 h 6145048"/>
              <a:gd name="connsiteX79" fmla="*/ 1772960 w 3426685"/>
              <a:gd name="connsiteY79" fmla="*/ 18023 h 6145048"/>
              <a:gd name="connsiteX80" fmla="*/ 1837433 w 3426685"/>
              <a:gd name="connsiteY80" fmla="*/ 577 h 6145048"/>
              <a:gd name="connsiteX0" fmla="*/ 2785137 w 3426685"/>
              <a:gd name="connsiteY0" fmla="*/ 3849913 h 6145048"/>
              <a:gd name="connsiteX1" fmla="*/ 2767014 w 3426685"/>
              <a:gd name="connsiteY1" fmla="*/ 4290355 h 6145048"/>
              <a:gd name="connsiteX2" fmla="*/ 2782820 w 3426685"/>
              <a:gd name="connsiteY2" fmla="*/ 4575065 h 6145048"/>
              <a:gd name="connsiteX3" fmla="*/ 2820110 w 3426685"/>
              <a:gd name="connsiteY3" fmla="*/ 4369613 h 6145048"/>
              <a:gd name="connsiteX4" fmla="*/ 2800021 w 3426685"/>
              <a:gd name="connsiteY4" fmla="*/ 4078443 h 6145048"/>
              <a:gd name="connsiteX5" fmla="*/ 2785137 w 3426685"/>
              <a:gd name="connsiteY5" fmla="*/ 3849913 h 6145048"/>
              <a:gd name="connsiteX6" fmla="*/ 722547 w 3426685"/>
              <a:gd name="connsiteY6" fmla="*/ 3811289 h 6145048"/>
              <a:gd name="connsiteX7" fmla="*/ 620533 w 3426685"/>
              <a:gd name="connsiteY7" fmla="*/ 4172438 h 6145048"/>
              <a:gd name="connsiteX8" fmla="*/ 612342 w 3426685"/>
              <a:gd name="connsiteY8" fmla="*/ 4371484 h 6145048"/>
              <a:gd name="connsiteX9" fmla="*/ 648463 w 3426685"/>
              <a:gd name="connsiteY9" fmla="*/ 4385478 h 6145048"/>
              <a:gd name="connsiteX10" fmla="*/ 684833 w 3426685"/>
              <a:gd name="connsiteY10" fmla="*/ 4170458 h 6145048"/>
              <a:gd name="connsiteX11" fmla="*/ 722547 w 3426685"/>
              <a:gd name="connsiteY11" fmla="*/ 3811289 h 6145048"/>
              <a:gd name="connsiteX12" fmla="*/ 1837433 w 3426685"/>
              <a:gd name="connsiteY12" fmla="*/ 577 h 6145048"/>
              <a:gd name="connsiteX13" fmla="*/ 1957941 w 3426685"/>
              <a:gd name="connsiteY13" fmla="*/ 20339 h 6145048"/>
              <a:gd name="connsiteX14" fmla="*/ 1973552 w 3426685"/>
              <a:gd name="connsiteY14" fmla="*/ 36968 h 6145048"/>
              <a:gd name="connsiteX15" fmla="*/ 2079103 w 3426685"/>
              <a:gd name="connsiteY15" fmla="*/ 92476 h 6145048"/>
              <a:gd name="connsiteX16" fmla="*/ 2015461 w 3426685"/>
              <a:gd name="connsiteY16" fmla="*/ 78797 h 6145048"/>
              <a:gd name="connsiteX17" fmla="*/ 1982050 w 3426685"/>
              <a:gd name="connsiteY17" fmla="*/ 89487 h 6145048"/>
              <a:gd name="connsiteX18" fmla="*/ 2064094 w 3426685"/>
              <a:gd name="connsiteY18" fmla="*/ 100695 h 6145048"/>
              <a:gd name="connsiteX19" fmla="*/ 2138132 w 3426685"/>
              <a:gd name="connsiteY19" fmla="*/ 159797 h 6145048"/>
              <a:gd name="connsiteX20" fmla="*/ 2054234 w 3426685"/>
              <a:gd name="connsiteY20" fmla="*/ 148976 h 6145048"/>
              <a:gd name="connsiteX21" fmla="*/ 2128754 w 3426685"/>
              <a:gd name="connsiteY21" fmla="*/ 170831 h 6145048"/>
              <a:gd name="connsiteX22" fmla="*/ 2194024 w 3426685"/>
              <a:gd name="connsiteY22" fmla="*/ 248928 h 6145048"/>
              <a:gd name="connsiteX23" fmla="*/ 2282703 w 3426685"/>
              <a:gd name="connsiteY23" fmla="*/ 442862 h 6145048"/>
              <a:gd name="connsiteX24" fmla="*/ 2299270 w 3426685"/>
              <a:gd name="connsiteY24" fmla="*/ 560368 h 6145048"/>
              <a:gd name="connsiteX25" fmla="*/ 2285294 w 3426685"/>
              <a:gd name="connsiteY25" fmla="*/ 671662 h 6145048"/>
              <a:gd name="connsiteX26" fmla="*/ 2233409 w 3426685"/>
              <a:gd name="connsiteY26" fmla="*/ 980315 h 6145048"/>
              <a:gd name="connsiteX27" fmla="*/ 2175928 w 3426685"/>
              <a:gd name="connsiteY27" fmla="*/ 1068531 h 6145048"/>
              <a:gd name="connsiteX28" fmla="*/ 2154251 w 3426685"/>
              <a:gd name="connsiteY28" fmla="*/ 1262452 h 6145048"/>
              <a:gd name="connsiteX29" fmla="*/ 2097928 w 3426685"/>
              <a:gd name="connsiteY29" fmla="*/ 1441725 h 6145048"/>
              <a:gd name="connsiteX30" fmla="*/ 2062066 w 3426685"/>
              <a:gd name="connsiteY30" fmla="*/ 1543931 h 6145048"/>
              <a:gd name="connsiteX31" fmla="*/ 2061803 w 3426685"/>
              <a:gd name="connsiteY31" fmla="*/ 1562444 h 6145048"/>
              <a:gd name="connsiteX32" fmla="*/ 2178238 w 3426685"/>
              <a:gd name="connsiteY32" fmla="*/ 1689538 h 6145048"/>
              <a:gd name="connsiteX33" fmla="*/ 2498118 w 3426685"/>
              <a:gd name="connsiteY33" fmla="*/ 1831928 h 6145048"/>
              <a:gd name="connsiteX34" fmla="*/ 3028624 w 3426685"/>
              <a:gd name="connsiteY34" fmla="*/ 1994453 h 6145048"/>
              <a:gd name="connsiteX35" fmla="*/ 3135640 w 3426685"/>
              <a:gd name="connsiteY35" fmla="*/ 2190903 h 6145048"/>
              <a:gd name="connsiteX36" fmla="*/ 3256026 w 3426685"/>
              <a:gd name="connsiteY36" fmla="*/ 2721039 h 6145048"/>
              <a:gd name="connsiteX37" fmla="*/ 3423410 w 3426685"/>
              <a:gd name="connsiteY37" fmla="*/ 4203092 h 6145048"/>
              <a:gd name="connsiteX38" fmla="*/ 3373845 w 3426685"/>
              <a:gd name="connsiteY38" fmla="*/ 4926665 h 6145048"/>
              <a:gd name="connsiteX39" fmla="*/ 3284052 w 3426685"/>
              <a:gd name="connsiteY39" fmla="*/ 5436685 h 6145048"/>
              <a:gd name="connsiteX40" fmla="*/ 3204616 w 3426685"/>
              <a:gd name="connsiteY40" fmla="*/ 5472062 h 6145048"/>
              <a:gd name="connsiteX41" fmla="*/ 3116716 w 3426685"/>
              <a:gd name="connsiteY41" fmla="*/ 5490174 h 6145048"/>
              <a:gd name="connsiteX42" fmla="*/ 2839983 w 3426685"/>
              <a:gd name="connsiteY42" fmla="*/ 5831973 h 6145048"/>
              <a:gd name="connsiteX43" fmla="*/ 2819820 w 3426685"/>
              <a:gd name="connsiteY43" fmla="*/ 6018199 h 6145048"/>
              <a:gd name="connsiteX44" fmla="*/ 2799734 w 3426685"/>
              <a:gd name="connsiteY44" fmla="*/ 6145035 h 6145048"/>
              <a:gd name="connsiteX45" fmla="*/ 2799732 w 3426685"/>
              <a:gd name="connsiteY45" fmla="*/ 6145048 h 6145048"/>
              <a:gd name="connsiteX46" fmla="*/ 526736 w 3426685"/>
              <a:gd name="connsiteY46" fmla="*/ 6145048 h 6145048"/>
              <a:gd name="connsiteX47" fmla="*/ 525017 w 3426685"/>
              <a:gd name="connsiteY47" fmla="*/ 6100115 h 6145048"/>
              <a:gd name="connsiteX48" fmla="*/ 517305 w 3426685"/>
              <a:gd name="connsiteY48" fmla="*/ 5718862 h 6145048"/>
              <a:gd name="connsiteX49" fmla="*/ 430591 w 3426685"/>
              <a:gd name="connsiteY49" fmla="*/ 5667123 h 6145048"/>
              <a:gd name="connsiteX50" fmla="*/ 526482 w 3426685"/>
              <a:gd name="connsiteY50" fmla="*/ 5061708 h 6145048"/>
              <a:gd name="connsiteX51" fmla="*/ 466189 w 3426685"/>
              <a:gd name="connsiteY51" fmla="*/ 5012193 h 6145048"/>
              <a:gd name="connsiteX52" fmla="*/ 411224 w 3426685"/>
              <a:gd name="connsiteY52" fmla="*/ 4911515 h 6145048"/>
              <a:gd name="connsiteX53" fmla="*/ 278064 w 3426685"/>
              <a:gd name="connsiteY53" fmla="*/ 4908133 h 6145048"/>
              <a:gd name="connsiteX54" fmla="*/ 194572 w 3426685"/>
              <a:gd name="connsiteY54" fmla="*/ 4781612 h 6145048"/>
              <a:gd name="connsiteX55" fmla="*/ 3395 w 3426685"/>
              <a:gd name="connsiteY55" fmla="*/ 4121041 h 6145048"/>
              <a:gd name="connsiteX56" fmla="*/ 139114 w 3426685"/>
              <a:gd name="connsiteY56" fmla="*/ 3451510 h 6145048"/>
              <a:gd name="connsiteX57" fmla="*/ 208992 w 3426685"/>
              <a:gd name="connsiteY57" fmla="*/ 2518103 h 6145048"/>
              <a:gd name="connsiteX58" fmla="*/ 315067 w 3426685"/>
              <a:gd name="connsiteY58" fmla="*/ 2115931 h 6145048"/>
              <a:gd name="connsiteX59" fmla="*/ 656235 w 3426685"/>
              <a:gd name="connsiteY59" fmla="*/ 1949870 h 6145048"/>
              <a:gd name="connsiteX60" fmla="*/ 1183686 w 3426685"/>
              <a:gd name="connsiteY60" fmla="*/ 1740561 h 6145048"/>
              <a:gd name="connsiteX61" fmla="*/ 1337267 w 3426685"/>
              <a:gd name="connsiteY61" fmla="*/ 1612972 h 6145048"/>
              <a:gd name="connsiteX62" fmla="*/ 1320550 w 3426685"/>
              <a:gd name="connsiteY62" fmla="*/ 1223790 h 6145048"/>
              <a:gd name="connsiteX63" fmla="*/ 1186039 w 3426685"/>
              <a:gd name="connsiteY63" fmla="*/ 1116673 h 6145048"/>
              <a:gd name="connsiteX64" fmla="*/ 1163562 w 3426685"/>
              <a:gd name="connsiteY64" fmla="*/ 1056480 h 6145048"/>
              <a:gd name="connsiteX65" fmla="*/ 1155699 w 3426685"/>
              <a:gd name="connsiteY65" fmla="*/ 1043006 h 6145048"/>
              <a:gd name="connsiteX66" fmla="*/ 1118428 w 3426685"/>
              <a:gd name="connsiteY66" fmla="*/ 910936 h 6145048"/>
              <a:gd name="connsiteX67" fmla="*/ 1146432 w 3426685"/>
              <a:gd name="connsiteY67" fmla="*/ 836454 h 6145048"/>
              <a:gd name="connsiteX68" fmla="*/ 1145150 w 3426685"/>
              <a:gd name="connsiteY68" fmla="*/ 836057 h 6145048"/>
              <a:gd name="connsiteX69" fmla="*/ 1107702 w 3426685"/>
              <a:gd name="connsiteY69" fmla="*/ 489824 h 6145048"/>
              <a:gd name="connsiteX70" fmla="*/ 1225845 w 3426685"/>
              <a:gd name="connsiteY70" fmla="*/ 207248 h 6145048"/>
              <a:gd name="connsiteX71" fmla="*/ 1375442 w 3426685"/>
              <a:gd name="connsiteY71" fmla="*/ 157580 h 6145048"/>
              <a:gd name="connsiteX72" fmla="*/ 1476375 w 3426685"/>
              <a:gd name="connsiteY72" fmla="*/ 71283 h 6145048"/>
              <a:gd name="connsiteX73" fmla="*/ 1619468 w 3426685"/>
              <a:gd name="connsiteY73" fmla="*/ 32968 h 6145048"/>
              <a:gd name="connsiteX74" fmla="*/ 1712547 w 3426685"/>
              <a:gd name="connsiteY74" fmla="*/ 32410 h 6145048"/>
              <a:gd name="connsiteX75" fmla="*/ 1688232 w 3426685"/>
              <a:gd name="connsiteY75" fmla="*/ 24852 h 6145048"/>
              <a:gd name="connsiteX76" fmla="*/ 1614337 w 3426685"/>
              <a:gd name="connsiteY76" fmla="*/ 24574 h 6145048"/>
              <a:gd name="connsiteX77" fmla="*/ 1722661 w 3426685"/>
              <a:gd name="connsiteY77" fmla="*/ 2297 h 6145048"/>
              <a:gd name="connsiteX78" fmla="*/ 1772960 w 3426685"/>
              <a:gd name="connsiteY78" fmla="*/ 18023 h 6145048"/>
              <a:gd name="connsiteX79" fmla="*/ 1837433 w 3426685"/>
              <a:gd name="connsiteY79" fmla="*/ 577 h 6145048"/>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015461 w 3426685"/>
              <a:gd name="connsiteY15" fmla="*/ 78220 h 6144471"/>
              <a:gd name="connsiteX16" fmla="*/ 1982050 w 3426685"/>
              <a:gd name="connsiteY16" fmla="*/ 88910 h 6144471"/>
              <a:gd name="connsiteX17" fmla="*/ 2064094 w 3426685"/>
              <a:gd name="connsiteY17" fmla="*/ 100118 h 6144471"/>
              <a:gd name="connsiteX18" fmla="*/ 2138132 w 3426685"/>
              <a:gd name="connsiteY18" fmla="*/ 159220 h 6144471"/>
              <a:gd name="connsiteX19" fmla="*/ 2054234 w 3426685"/>
              <a:gd name="connsiteY19" fmla="*/ 148399 h 6144471"/>
              <a:gd name="connsiteX20" fmla="*/ 2128754 w 3426685"/>
              <a:gd name="connsiteY20" fmla="*/ 170254 h 6144471"/>
              <a:gd name="connsiteX21" fmla="*/ 2194024 w 3426685"/>
              <a:gd name="connsiteY21" fmla="*/ 248351 h 6144471"/>
              <a:gd name="connsiteX22" fmla="*/ 2282703 w 3426685"/>
              <a:gd name="connsiteY22" fmla="*/ 442285 h 6144471"/>
              <a:gd name="connsiteX23" fmla="*/ 2299270 w 3426685"/>
              <a:gd name="connsiteY23" fmla="*/ 559791 h 6144471"/>
              <a:gd name="connsiteX24" fmla="*/ 2285294 w 3426685"/>
              <a:gd name="connsiteY24" fmla="*/ 671085 h 6144471"/>
              <a:gd name="connsiteX25" fmla="*/ 2233409 w 3426685"/>
              <a:gd name="connsiteY25" fmla="*/ 979738 h 6144471"/>
              <a:gd name="connsiteX26" fmla="*/ 2175928 w 3426685"/>
              <a:gd name="connsiteY26" fmla="*/ 1067954 h 6144471"/>
              <a:gd name="connsiteX27" fmla="*/ 2154251 w 3426685"/>
              <a:gd name="connsiteY27" fmla="*/ 1261875 h 6144471"/>
              <a:gd name="connsiteX28" fmla="*/ 2097928 w 3426685"/>
              <a:gd name="connsiteY28" fmla="*/ 1441148 h 6144471"/>
              <a:gd name="connsiteX29" fmla="*/ 2062066 w 3426685"/>
              <a:gd name="connsiteY29" fmla="*/ 1543354 h 6144471"/>
              <a:gd name="connsiteX30" fmla="*/ 2061803 w 3426685"/>
              <a:gd name="connsiteY30" fmla="*/ 1561867 h 6144471"/>
              <a:gd name="connsiteX31" fmla="*/ 2178238 w 3426685"/>
              <a:gd name="connsiteY31" fmla="*/ 1688961 h 6144471"/>
              <a:gd name="connsiteX32" fmla="*/ 2498118 w 3426685"/>
              <a:gd name="connsiteY32" fmla="*/ 1831351 h 6144471"/>
              <a:gd name="connsiteX33" fmla="*/ 3028624 w 3426685"/>
              <a:gd name="connsiteY33" fmla="*/ 1993876 h 6144471"/>
              <a:gd name="connsiteX34" fmla="*/ 3135640 w 3426685"/>
              <a:gd name="connsiteY34" fmla="*/ 2190326 h 6144471"/>
              <a:gd name="connsiteX35" fmla="*/ 3256026 w 3426685"/>
              <a:gd name="connsiteY35" fmla="*/ 2720462 h 6144471"/>
              <a:gd name="connsiteX36" fmla="*/ 3423410 w 3426685"/>
              <a:gd name="connsiteY36" fmla="*/ 4202515 h 6144471"/>
              <a:gd name="connsiteX37" fmla="*/ 3373845 w 3426685"/>
              <a:gd name="connsiteY37" fmla="*/ 4926088 h 6144471"/>
              <a:gd name="connsiteX38" fmla="*/ 3284052 w 3426685"/>
              <a:gd name="connsiteY38" fmla="*/ 5436108 h 6144471"/>
              <a:gd name="connsiteX39" fmla="*/ 3204616 w 3426685"/>
              <a:gd name="connsiteY39" fmla="*/ 5471485 h 6144471"/>
              <a:gd name="connsiteX40" fmla="*/ 3116716 w 3426685"/>
              <a:gd name="connsiteY40" fmla="*/ 5489597 h 6144471"/>
              <a:gd name="connsiteX41" fmla="*/ 2839983 w 3426685"/>
              <a:gd name="connsiteY41" fmla="*/ 5831396 h 6144471"/>
              <a:gd name="connsiteX42" fmla="*/ 2819820 w 3426685"/>
              <a:gd name="connsiteY42" fmla="*/ 6017622 h 6144471"/>
              <a:gd name="connsiteX43" fmla="*/ 2799734 w 3426685"/>
              <a:gd name="connsiteY43" fmla="*/ 6144458 h 6144471"/>
              <a:gd name="connsiteX44" fmla="*/ 2799732 w 3426685"/>
              <a:gd name="connsiteY44" fmla="*/ 6144471 h 6144471"/>
              <a:gd name="connsiteX45" fmla="*/ 526736 w 3426685"/>
              <a:gd name="connsiteY45" fmla="*/ 6144471 h 6144471"/>
              <a:gd name="connsiteX46" fmla="*/ 525017 w 3426685"/>
              <a:gd name="connsiteY46" fmla="*/ 6099538 h 6144471"/>
              <a:gd name="connsiteX47" fmla="*/ 517305 w 3426685"/>
              <a:gd name="connsiteY47" fmla="*/ 5718285 h 6144471"/>
              <a:gd name="connsiteX48" fmla="*/ 430591 w 3426685"/>
              <a:gd name="connsiteY48" fmla="*/ 5666546 h 6144471"/>
              <a:gd name="connsiteX49" fmla="*/ 526482 w 3426685"/>
              <a:gd name="connsiteY49" fmla="*/ 5061131 h 6144471"/>
              <a:gd name="connsiteX50" fmla="*/ 466189 w 3426685"/>
              <a:gd name="connsiteY50" fmla="*/ 5011616 h 6144471"/>
              <a:gd name="connsiteX51" fmla="*/ 411224 w 3426685"/>
              <a:gd name="connsiteY51" fmla="*/ 4910938 h 6144471"/>
              <a:gd name="connsiteX52" fmla="*/ 278064 w 3426685"/>
              <a:gd name="connsiteY52" fmla="*/ 4907556 h 6144471"/>
              <a:gd name="connsiteX53" fmla="*/ 194572 w 3426685"/>
              <a:gd name="connsiteY53" fmla="*/ 4781035 h 6144471"/>
              <a:gd name="connsiteX54" fmla="*/ 3395 w 3426685"/>
              <a:gd name="connsiteY54" fmla="*/ 4120464 h 6144471"/>
              <a:gd name="connsiteX55" fmla="*/ 139114 w 3426685"/>
              <a:gd name="connsiteY55" fmla="*/ 3450933 h 6144471"/>
              <a:gd name="connsiteX56" fmla="*/ 208992 w 3426685"/>
              <a:gd name="connsiteY56" fmla="*/ 2517526 h 6144471"/>
              <a:gd name="connsiteX57" fmla="*/ 315067 w 3426685"/>
              <a:gd name="connsiteY57" fmla="*/ 2115354 h 6144471"/>
              <a:gd name="connsiteX58" fmla="*/ 656235 w 3426685"/>
              <a:gd name="connsiteY58" fmla="*/ 1949293 h 6144471"/>
              <a:gd name="connsiteX59" fmla="*/ 1183686 w 3426685"/>
              <a:gd name="connsiteY59" fmla="*/ 1739984 h 6144471"/>
              <a:gd name="connsiteX60" fmla="*/ 1337267 w 3426685"/>
              <a:gd name="connsiteY60" fmla="*/ 1612395 h 6144471"/>
              <a:gd name="connsiteX61" fmla="*/ 1320550 w 3426685"/>
              <a:gd name="connsiteY61" fmla="*/ 1223213 h 6144471"/>
              <a:gd name="connsiteX62" fmla="*/ 1186039 w 3426685"/>
              <a:gd name="connsiteY62" fmla="*/ 1116096 h 6144471"/>
              <a:gd name="connsiteX63" fmla="*/ 1163562 w 3426685"/>
              <a:gd name="connsiteY63" fmla="*/ 1055903 h 6144471"/>
              <a:gd name="connsiteX64" fmla="*/ 1155699 w 3426685"/>
              <a:gd name="connsiteY64" fmla="*/ 1042429 h 6144471"/>
              <a:gd name="connsiteX65" fmla="*/ 1118428 w 3426685"/>
              <a:gd name="connsiteY65" fmla="*/ 910359 h 6144471"/>
              <a:gd name="connsiteX66" fmla="*/ 1146432 w 3426685"/>
              <a:gd name="connsiteY66" fmla="*/ 835877 h 6144471"/>
              <a:gd name="connsiteX67" fmla="*/ 1145150 w 3426685"/>
              <a:gd name="connsiteY67" fmla="*/ 835480 h 6144471"/>
              <a:gd name="connsiteX68" fmla="*/ 1107702 w 3426685"/>
              <a:gd name="connsiteY68" fmla="*/ 489247 h 6144471"/>
              <a:gd name="connsiteX69" fmla="*/ 1225845 w 3426685"/>
              <a:gd name="connsiteY69" fmla="*/ 206671 h 6144471"/>
              <a:gd name="connsiteX70" fmla="*/ 1375442 w 3426685"/>
              <a:gd name="connsiteY70" fmla="*/ 157003 h 6144471"/>
              <a:gd name="connsiteX71" fmla="*/ 1476375 w 3426685"/>
              <a:gd name="connsiteY71" fmla="*/ 70706 h 6144471"/>
              <a:gd name="connsiteX72" fmla="*/ 1619468 w 3426685"/>
              <a:gd name="connsiteY72" fmla="*/ 32391 h 6144471"/>
              <a:gd name="connsiteX73" fmla="*/ 1712547 w 3426685"/>
              <a:gd name="connsiteY73" fmla="*/ 31833 h 6144471"/>
              <a:gd name="connsiteX74" fmla="*/ 1688232 w 3426685"/>
              <a:gd name="connsiteY74" fmla="*/ 24275 h 6144471"/>
              <a:gd name="connsiteX75" fmla="*/ 1614337 w 3426685"/>
              <a:gd name="connsiteY75" fmla="*/ 23997 h 6144471"/>
              <a:gd name="connsiteX76" fmla="*/ 1722661 w 3426685"/>
              <a:gd name="connsiteY76" fmla="*/ 1720 h 6144471"/>
              <a:gd name="connsiteX77" fmla="*/ 1772960 w 3426685"/>
              <a:gd name="connsiteY77" fmla="*/ 17446 h 6144471"/>
              <a:gd name="connsiteX78" fmla="*/ 1837433 w 3426685"/>
              <a:gd name="connsiteY78"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015461 w 3426685"/>
              <a:gd name="connsiteY15" fmla="*/ 78220 h 6144471"/>
              <a:gd name="connsiteX16" fmla="*/ 2064094 w 3426685"/>
              <a:gd name="connsiteY16" fmla="*/ 100118 h 6144471"/>
              <a:gd name="connsiteX17" fmla="*/ 2138132 w 3426685"/>
              <a:gd name="connsiteY17" fmla="*/ 159220 h 6144471"/>
              <a:gd name="connsiteX18" fmla="*/ 2054234 w 3426685"/>
              <a:gd name="connsiteY18" fmla="*/ 148399 h 6144471"/>
              <a:gd name="connsiteX19" fmla="*/ 2128754 w 3426685"/>
              <a:gd name="connsiteY19" fmla="*/ 170254 h 6144471"/>
              <a:gd name="connsiteX20" fmla="*/ 2194024 w 3426685"/>
              <a:gd name="connsiteY20" fmla="*/ 248351 h 6144471"/>
              <a:gd name="connsiteX21" fmla="*/ 2282703 w 3426685"/>
              <a:gd name="connsiteY21" fmla="*/ 442285 h 6144471"/>
              <a:gd name="connsiteX22" fmla="*/ 2299270 w 3426685"/>
              <a:gd name="connsiteY22" fmla="*/ 559791 h 6144471"/>
              <a:gd name="connsiteX23" fmla="*/ 2285294 w 3426685"/>
              <a:gd name="connsiteY23" fmla="*/ 671085 h 6144471"/>
              <a:gd name="connsiteX24" fmla="*/ 2233409 w 3426685"/>
              <a:gd name="connsiteY24" fmla="*/ 979738 h 6144471"/>
              <a:gd name="connsiteX25" fmla="*/ 2175928 w 3426685"/>
              <a:gd name="connsiteY25" fmla="*/ 1067954 h 6144471"/>
              <a:gd name="connsiteX26" fmla="*/ 2154251 w 3426685"/>
              <a:gd name="connsiteY26" fmla="*/ 1261875 h 6144471"/>
              <a:gd name="connsiteX27" fmla="*/ 2097928 w 3426685"/>
              <a:gd name="connsiteY27" fmla="*/ 1441148 h 6144471"/>
              <a:gd name="connsiteX28" fmla="*/ 2062066 w 3426685"/>
              <a:gd name="connsiteY28" fmla="*/ 1543354 h 6144471"/>
              <a:gd name="connsiteX29" fmla="*/ 2061803 w 3426685"/>
              <a:gd name="connsiteY29" fmla="*/ 1561867 h 6144471"/>
              <a:gd name="connsiteX30" fmla="*/ 2178238 w 3426685"/>
              <a:gd name="connsiteY30" fmla="*/ 1688961 h 6144471"/>
              <a:gd name="connsiteX31" fmla="*/ 2498118 w 3426685"/>
              <a:gd name="connsiteY31" fmla="*/ 1831351 h 6144471"/>
              <a:gd name="connsiteX32" fmla="*/ 3028624 w 3426685"/>
              <a:gd name="connsiteY32" fmla="*/ 1993876 h 6144471"/>
              <a:gd name="connsiteX33" fmla="*/ 3135640 w 3426685"/>
              <a:gd name="connsiteY33" fmla="*/ 2190326 h 6144471"/>
              <a:gd name="connsiteX34" fmla="*/ 3256026 w 3426685"/>
              <a:gd name="connsiteY34" fmla="*/ 2720462 h 6144471"/>
              <a:gd name="connsiteX35" fmla="*/ 3423410 w 3426685"/>
              <a:gd name="connsiteY35" fmla="*/ 4202515 h 6144471"/>
              <a:gd name="connsiteX36" fmla="*/ 3373845 w 3426685"/>
              <a:gd name="connsiteY36" fmla="*/ 4926088 h 6144471"/>
              <a:gd name="connsiteX37" fmla="*/ 3284052 w 3426685"/>
              <a:gd name="connsiteY37" fmla="*/ 5436108 h 6144471"/>
              <a:gd name="connsiteX38" fmla="*/ 3204616 w 3426685"/>
              <a:gd name="connsiteY38" fmla="*/ 5471485 h 6144471"/>
              <a:gd name="connsiteX39" fmla="*/ 3116716 w 3426685"/>
              <a:gd name="connsiteY39" fmla="*/ 5489597 h 6144471"/>
              <a:gd name="connsiteX40" fmla="*/ 2839983 w 3426685"/>
              <a:gd name="connsiteY40" fmla="*/ 5831396 h 6144471"/>
              <a:gd name="connsiteX41" fmla="*/ 2819820 w 3426685"/>
              <a:gd name="connsiteY41" fmla="*/ 6017622 h 6144471"/>
              <a:gd name="connsiteX42" fmla="*/ 2799734 w 3426685"/>
              <a:gd name="connsiteY42" fmla="*/ 6144458 h 6144471"/>
              <a:gd name="connsiteX43" fmla="*/ 2799732 w 3426685"/>
              <a:gd name="connsiteY43" fmla="*/ 6144471 h 6144471"/>
              <a:gd name="connsiteX44" fmla="*/ 526736 w 3426685"/>
              <a:gd name="connsiteY44" fmla="*/ 6144471 h 6144471"/>
              <a:gd name="connsiteX45" fmla="*/ 525017 w 3426685"/>
              <a:gd name="connsiteY45" fmla="*/ 6099538 h 6144471"/>
              <a:gd name="connsiteX46" fmla="*/ 517305 w 3426685"/>
              <a:gd name="connsiteY46" fmla="*/ 5718285 h 6144471"/>
              <a:gd name="connsiteX47" fmla="*/ 430591 w 3426685"/>
              <a:gd name="connsiteY47" fmla="*/ 5666546 h 6144471"/>
              <a:gd name="connsiteX48" fmla="*/ 526482 w 3426685"/>
              <a:gd name="connsiteY48" fmla="*/ 5061131 h 6144471"/>
              <a:gd name="connsiteX49" fmla="*/ 466189 w 3426685"/>
              <a:gd name="connsiteY49" fmla="*/ 5011616 h 6144471"/>
              <a:gd name="connsiteX50" fmla="*/ 411224 w 3426685"/>
              <a:gd name="connsiteY50" fmla="*/ 4910938 h 6144471"/>
              <a:gd name="connsiteX51" fmla="*/ 278064 w 3426685"/>
              <a:gd name="connsiteY51" fmla="*/ 4907556 h 6144471"/>
              <a:gd name="connsiteX52" fmla="*/ 194572 w 3426685"/>
              <a:gd name="connsiteY52" fmla="*/ 4781035 h 6144471"/>
              <a:gd name="connsiteX53" fmla="*/ 3395 w 3426685"/>
              <a:gd name="connsiteY53" fmla="*/ 4120464 h 6144471"/>
              <a:gd name="connsiteX54" fmla="*/ 139114 w 3426685"/>
              <a:gd name="connsiteY54" fmla="*/ 3450933 h 6144471"/>
              <a:gd name="connsiteX55" fmla="*/ 208992 w 3426685"/>
              <a:gd name="connsiteY55" fmla="*/ 2517526 h 6144471"/>
              <a:gd name="connsiteX56" fmla="*/ 315067 w 3426685"/>
              <a:gd name="connsiteY56" fmla="*/ 2115354 h 6144471"/>
              <a:gd name="connsiteX57" fmla="*/ 656235 w 3426685"/>
              <a:gd name="connsiteY57" fmla="*/ 1949293 h 6144471"/>
              <a:gd name="connsiteX58" fmla="*/ 1183686 w 3426685"/>
              <a:gd name="connsiteY58" fmla="*/ 1739984 h 6144471"/>
              <a:gd name="connsiteX59" fmla="*/ 1337267 w 3426685"/>
              <a:gd name="connsiteY59" fmla="*/ 1612395 h 6144471"/>
              <a:gd name="connsiteX60" fmla="*/ 1320550 w 3426685"/>
              <a:gd name="connsiteY60" fmla="*/ 1223213 h 6144471"/>
              <a:gd name="connsiteX61" fmla="*/ 1186039 w 3426685"/>
              <a:gd name="connsiteY61" fmla="*/ 1116096 h 6144471"/>
              <a:gd name="connsiteX62" fmla="*/ 1163562 w 3426685"/>
              <a:gd name="connsiteY62" fmla="*/ 1055903 h 6144471"/>
              <a:gd name="connsiteX63" fmla="*/ 1155699 w 3426685"/>
              <a:gd name="connsiteY63" fmla="*/ 1042429 h 6144471"/>
              <a:gd name="connsiteX64" fmla="*/ 1118428 w 3426685"/>
              <a:gd name="connsiteY64" fmla="*/ 910359 h 6144471"/>
              <a:gd name="connsiteX65" fmla="*/ 1146432 w 3426685"/>
              <a:gd name="connsiteY65" fmla="*/ 835877 h 6144471"/>
              <a:gd name="connsiteX66" fmla="*/ 1145150 w 3426685"/>
              <a:gd name="connsiteY66" fmla="*/ 835480 h 6144471"/>
              <a:gd name="connsiteX67" fmla="*/ 1107702 w 3426685"/>
              <a:gd name="connsiteY67" fmla="*/ 489247 h 6144471"/>
              <a:gd name="connsiteX68" fmla="*/ 1225845 w 3426685"/>
              <a:gd name="connsiteY68" fmla="*/ 206671 h 6144471"/>
              <a:gd name="connsiteX69" fmla="*/ 1375442 w 3426685"/>
              <a:gd name="connsiteY69" fmla="*/ 157003 h 6144471"/>
              <a:gd name="connsiteX70" fmla="*/ 1476375 w 3426685"/>
              <a:gd name="connsiteY70" fmla="*/ 70706 h 6144471"/>
              <a:gd name="connsiteX71" fmla="*/ 1619468 w 3426685"/>
              <a:gd name="connsiteY71" fmla="*/ 32391 h 6144471"/>
              <a:gd name="connsiteX72" fmla="*/ 1712547 w 3426685"/>
              <a:gd name="connsiteY72" fmla="*/ 31833 h 6144471"/>
              <a:gd name="connsiteX73" fmla="*/ 1688232 w 3426685"/>
              <a:gd name="connsiteY73" fmla="*/ 24275 h 6144471"/>
              <a:gd name="connsiteX74" fmla="*/ 1614337 w 3426685"/>
              <a:gd name="connsiteY74" fmla="*/ 23997 h 6144471"/>
              <a:gd name="connsiteX75" fmla="*/ 1722661 w 3426685"/>
              <a:gd name="connsiteY75" fmla="*/ 1720 h 6144471"/>
              <a:gd name="connsiteX76" fmla="*/ 1772960 w 3426685"/>
              <a:gd name="connsiteY76" fmla="*/ 17446 h 6144471"/>
              <a:gd name="connsiteX77" fmla="*/ 1837433 w 3426685"/>
              <a:gd name="connsiteY77"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064094 w 3426685"/>
              <a:gd name="connsiteY15" fmla="*/ 100118 h 6144471"/>
              <a:gd name="connsiteX16" fmla="*/ 2138132 w 3426685"/>
              <a:gd name="connsiteY16" fmla="*/ 159220 h 6144471"/>
              <a:gd name="connsiteX17" fmla="*/ 2054234 w 3426685"/>
              <a:gd name="connsiteY17" fmla="*/ 148399 h 6144471"/>
              <a:gd name="connsiteX18" fmla="*/ 2128754 w 3426685"/>
              <a:gd name="connsiteY18" fmla="*/ 170254 h 6144471"/>
              <a:gd name="connsiteX19" fmla="*/ 2194024 w 3426685"/>
              <a:gd name="connsiteY19" fmla="*/ 248351 h 6144471"/>
              <a:gd name="connsiteX20" fmla="*/ 2282703 w 3426685"/>
              <a:gd name="connsiteY20" fmla="*/ 442285 h 6144471"/>
              <a:gd name="connsiteX21" fmla="*/ 2299270 w 3426685"/>
              <a:gd name="connsiteY21" fmla="*/ 559791 h 6144471"/>
              <a:gd name="connsiteX22" fmla="*/ 2285294 w 3426685"/>
              <a:gd name="connsiteY22" fmla="*/ 671085 h 6144471"/>
              <a:gd name="connsiteX23" fmla="*/ 2233409 w 3426685"/>
              <a:gd name="connsiteY23" fmla="*/ 979738 h 6144471"/>
              <a:gd name="connsiteX24" fmla="*/ 2175928 w 3426685"/>
              <a:gd name="connsiteY24" fmla="*/ 1067954 h 6144471"/>
              <a:gd name="connsiteX25" fmla="*/ 2154251 w 3426685"/>
              <a:gd name="connsiteY25" fmla="*/ 1261875 h 6144471"/>
              <a:gd name="connsiteX26" fmla="*/ 2097928 w 3426685"/>
              <a:gd name="connsiteY26" fmla="*/ 1441148 h 6144471"/>
              <a:gd name="connsiteX27" fmla="*/ 2062066 w 3426685"/>
              <a:gd name="connsiteY27" fmla="*/ 1543354 h 6144471"/>
              <a:gd name="connsiteX28" fmla="*/ 2061803 w 3426685"/>
              <a:gd name="connsiteY28" fmla="*/ 1561867 h 6144471"/>
              <a:gd name="connsiteX29" fmla="*/ 2178238 w 3426685"/>
              <a:gd name="connsiteY29" fmla="*/ 1688961 h 6144471"/>
              <a:gd name="connsiteX30" fmla="*/ 2498118 w 3426685"/>
              <a:gd name="connsiteY30" fmla="*/ 1831351 h 6144471"/>
              <a:gd name="connsiteX31" fmla="*/ 3028624 w 3426685"/>
              <a:gd name="connsiteY31" fmla="*/ 1993876 h 6144471"/>
              <a:gd name="connsiteX32" fmla="*/ 3135640 w 3426685"/>
              <a:gd name="connsiteY32" fmla="*/ 2190326 h 6144471"/>
              <a:gd name="connsiteX33" fmla="*/ 3256026 w 3426685"/>
              <a:gd name="connsiteY33" fmla="*/ 2720462 h 6144471"/>
              <a:gd name="connsiteX34" fmla="*/ 3423410 w 3426685"/>
              <a:gd name="connsiteY34" fmla="*/ 4202515 h 6144471"/>
              <a:gd name="connsiteX35" fmla="*/ 3373845 w 3426685"/>
              <a:gd name="connsiteY35" fmla="*/ 4926088 h 6144471"/>
              <a:gd name="connsiteX36" fmla="*/ 3284052 w 3426685"/>
              <a:gd name="connsiteY36" fmla="*/ 5436108 h 6144471"/>
              <a:gd name="connsiteX37" fmla="*/ 3204616 w 3426685"/>
              <a:gd name="connsiteY37" fmla="*/ 5471485 h 6144471"/>
              <a:gd name="connsiteX38" fmla="*/ 3116716 w 3426685"/>
              <a:gd name="connsiteY38" fmla="*/ 5489597 h 6144471"/>
              <a:gd name="connsiteX39" fmla="*/ 2839983 w 3426685"/>
              <a:gd name="connsiteY39" fmla="*/ 5831396 h 6144471"/>
              <a:gd name="connsiteX40" fmla="*/ 2819820 w 3426685"/>
              <a:gd name="connsiteY40" fmla="*/ 6017622 h 6144471"/>
              <a:gd name="connsiteX41" fmla="*/ 2799734 w 3426685"/>
              <a:gd name="connsiteY41" fmla="*/ 6144458 h 6144471"/>
              <a:gd name="connsiteX42" fmla="*/ 2799732 w 3426685"/>
              <a:gd name="connsiteY42" fmla="*/ 6144471 h 6144471"/>
              <a:gd name="connsiteX43" fmla="*/ 526736 w 3426685"/>
              <a:gd name="connsiteY43" fmla="*/ 6144471 h 6144471"/>
              <a:gd name="connsiteX44" fmla="*/ 525017 w 3426685"/>
              <a:gd name="connsiteY44" fmla="*/ 6099538 h 6144471"/>
              <a:gd name="connsiteX45" fmla="*/ 517305 w 3426685"/>
              <a:gd name="connsiteY45" fmla="*/ 5718285 h 6144471"/>
              <a:gd name="connsiteX46" fmla="*/ 430591 w 3426685"/>
              <a:gd name="connsiteY46" fmla="*/ 5666546 h 6144471"/>
              <a:gd name="connsiteX47" fmla="*/ 526482 w 3426685"/>
              <a:gd name="connsiteY47" fmla="*/ 5061131 h 6144471"/>
              <a:gd name="connsiteX48" fmla="*/ 466189 w 3426685"/>
              <a:gd name="connsiteY48" fmla="*/ 5011616 h 6144471"/>
              <a:gd name="connsiteX49" fmla="*/ 411224 w 3426685"/>
              <a:gd name="connsiteY49" fmla="*/ 4910938 h 6144471"/>
              <a:gd name="connsiteX50" fmla="*/ 278064 w 3426685"/>
              <a:gd name="connsiteY50" fmla="*/ 4907556 h 6144471"/>
              <a:gd name="connsiteX51" fmla="*/ 194572 w 3426685"/>
              <a:gd name="connsiteY51" fmla="*/ 4781035 h 6144471"/>
              <a:gd name="connsiteX52" fmla="*/ 3395 w 3426685"/>
              <a:gd name="connsiteY52" fmla="*/ 4120464 h 6144471"/>
              <a:gd name="connsiteX53" fmla="*/ 139114 w 3426685"/>
              <a:gd name="connsiteY53" fmla="*/ 3450933 h 6144471"/>
              <a:gd name="connsiteX54" fmla="*/ 208992 w 3426685"/>
              <a:gd name="connsiteY54" fmla="*/ 2517526 h 6144471"/>
              <a:gd name="connsiteX55" fmla="*/ 315067 w 3426685"/>
              <a:gd name="connsiteY55" fmla="*/ 2115354 h 6144471"/>
              <a:gd name="connsiteX56" fmla="*/ 656235 w 3426685"/>
              <a:gd name="connsiteY56" fmla="*/ 1949293 h 6144471"/>
              <a:gd name="connsiteX57" fmla="*/ 1183686 w 3426685"/>
              <a:gd name="connsiteY57" fmla="*/ 1739984 h 6144471"/>
              <a:gd name="connsiteX58" fmla="*/ 1337267 w 3426685"/>
              <a:gd name="connsiteY58" fmla="*/ 1612395 h 6144471"/>
              <a:gd name="connsiteX59" fmla="*/ 1320550 w 3426685"/>
              <a:gd name="connsiteY59" fmla="*/ 1223213 h 6144471"/>
              <a:gd name="connsiteX60" fmla="*/ 1186039 w 3426685"/>
              <a:gd name="connsiteY60" fmla="*/ 1116096 h 6144471"/>
              <a:gd name="connsiteX61" fmla="*/ 1163562 w 3426685"/>
              <a:gd name="connsiteY61" fmla="*/ 1055903 h 6144471"/>
              <a:gd name="connsiteX62" fmla="*/ 1155699 w 3426685"/>
              <a:gd name="connsiteY62" fmla="*/ 1042429 h 6144471"/>
              <a:gd name="connsiteX63" fmla="*/ 1118428 w 3426685"/>
              <a:gd name="connsiteY63" fmla="*/ 910359 h 6144471"/>
              <a:gd name="connsiteX64" fmla="*/ 1146432 w 3426685"/>
              <a:gd name="connsiteY64" fmla="*/ 835877 h 6144471"/>
              <a:gd name="connsiteX65" fmla="*/ 1145150 w 3426685"/>
              <a:gd name="connsiteY65" fmla="*/ 835480 h 6144471"/>
              <a:gd name="connsiteX66" fmla="*/ 1107702 w 3426685"/>
              <a:gd name="connsiteY66" fmla="*/ 489247 h 6144471"/>
              <a:gd name="connsiteX67" fmla="*/ 1225845 w 3426685"/>
              <a:gd name="connsiteY67" fmla="*/ 206671 h 6144471"/>
              <a:gd name="connsiteX68" fmla="*/ 1375442 w 3426685"/>
              <a:gd name="connsiteY68" fmla="*/ 157003 h 6144471"/>
              <a:gd name="connsiteX69" fmla="*/ 1476375 w 3426685"/>
              <a:gd name="connsiteY69" fmla="*/ 70706 h 6144471"/>
              <a:gd name="connsiteX70" fmla="*/ 1619468 w 3426685"/>
              <a:gd name="connsiteY70" fmla="*/ 32391 h 6144471"/>
              <a:gd name="connsiteX71" fmla="*/ 1712547 w 3426685"/>
              <a:gd name="connsiteY71" fmla="*/ 31833 h 6144471"/>
              <a:gd name="connsiteX72" fmla="*/ 1688232 w 3426685"/>
              <a:gd name="connsiteY72" fmla="*/ 24275 h 6144471"/>
              <a:gd name="connsiteX73" fmla="*/ 1614337 w 3426685"/>
              <a:gd name="connsiteY73" fmla="*/ 23997 h 6144471"/>
              <a:gd name="connsiteX74" fmla="*/ 1722661 w 3426685"/>
              <a:gd name="connsiteY74" fmla="*/ 1720 h 6144471"/>
              <a:gd name="connsiteX75" fmla="*/ 1772960 w 3426685"/>
              <a:gd name="connsiteY75" fmla="*/ 17446 h 6144471"/>
              <a:gd name="connsiteX76" fmla="*/ 1837433 w 3426685"/>
              <a:gd name="connsiteY76"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064094 w 3426685"/>
              <a:gd name="connsiteY15" fmla="*/ 100118 h 6144471"/>
              <a:gd name="connsiteX16" fmla="*/ 2138132 w 3426685"/>
              <a:gd name="connsiteY16" fmla="*/ 159220 h 6144471"/>
              <a:gd name="connsiteX17" fmla="*/ 2128754 w 3426685"/>
              <a:gd name="connsiteY17" fmla="*/ 170254 h 6144471"/>
              <a:gd name="connsiteX18" fmla="*/ 2194024 w 3426685"/>
              <a:gd name="connsiteY18" fmla="*/ 248351 h 6144471"/>
              <a:gd name="connsiteX19" fmla="*/ 2282703 w 3426685"/>
              <a:gd name="connsiteY19" fmla="*/ 442285 h 6144471"/>
              <a:gd name="connsiteX20" fmla="*/ 2299270 w 3426685"/>
              <a:gd name="connsiteY20" fmla="*/ 559791 h 6144471"/>
              <a:gd name="connsiteX21" fmla="*/ 2285294 w 3426685"/>
              <a:gd name="connsiteY21" fmla="*/ 671085 h 6144471"/>
              <a:gd name="connsiteX22" fmla="*/ 2233409 w 3426685"/>
              <a:gd name="connsiteY22" fmla="*/ 979738 h 6144471"/>
              <a:gd name="connsiteX23" fmla="*/ 2175928 w 3426685"/>
              <a:gd name="connsiteY23" fmla="*/ 1067954 h 6144471"/>
              <a:gd name="connsiteX24" fmla="*/ 2154251 w 3426685"/>
              <a:gd name="connsiteY24" fmla="*/ 1261875 h 6144471"/>
              <a:gd name="connsiteX25" fmla="*/ 2097928 w 3426685"/>
              <a:gd name="connsiteY25" fmla="*/ 1441148 h 6144471"/>
              <a:gd name="connsiteX26" fmla="*/ 2062066 w 3426685"/>
              <a:gd name="connsiteY26" fmla="*/ 1543354 h 6144471"/>
              <a:gd name="connsiteX27" fmla="*/ 2061803 w 3426685"/>
              <a:gd name="connsiteY27" fmla="*/ 1561867 h 6144471"/>
              <a:gd name="connsiteX28" fmla="*/ 2178238 w 3426685"/>
              <a:gd name="connsiteY28" fmla="*/ 1688961 h 6144471"/>
              <a:gd name="connsiteX29" fmla="*/ 2498118 w 3426685"/>
              <a:gd name="connsiteY29" fmla="*/ 1831351 h 6144471"/>
              <a:gd name="connsiteX30" fmla="*/ 3028624 w 3426685"/>
              <a:gd name="connsiteY30" fmla="*/ 1993876 h 6144471"/>
              <a:gd name="connsiteX31" fmla="*/ 3135640 w 3426685"/>
              <a:gd name="connsiteY31" fmla="*/ 2190326 h 6144471"/>
              <a:gd name="connsiteX32" fmla="*/ 3256026 w 3426685"/>
              <a:gd name="connsiteY32" fmla="*/ 2720462 h 6144471"/>
              <a:gd name="connsiteX33" fmla="*/ 3423410 w 3426685"/>
              <a:gd name="connsiteY33" fmla="*/ 4202515 h 6144471"/>
              <a:gd name="connsiteX34" fmla="*/ 3373845 w 3426685"/>
              <a:gd name="connsiteY34" fmla="*/ 4926088 h 6144471"/>
              <a:gd name="connsiteX35" fmla="*/ 3284052 w 3426685"/>
              <a:gd name="connsiteY35" fmla="*/ 5436108 h 6144471"/>
              <a:gd name="connsiteX36" fmla="*/ 3204616 w 3426685"/>
              <a:gd name="connsiteY36" fmla="*/ 5471485 h 6144471"/>
              <a:gd name="connsiteX37" fmla="*/ 3116716 w 3426685"/>
              <a:gd name="connsiteY37" fmla="*/ 5489597 h 6144471"/>
              <a:gd name="connsiteX38" fmla="*/ 2839983 w 3426685"/>
              <a:gd name="connsiteY38" fmla="*/ 5831396 h 6144471"/>
              <a:gd name="connsiteX39" fmla="*/ 2819820 w 3426685"/>
              <a:gd name="connsiteY39" fmla="*/ 6017622 h 6144471"/>
              <a:gd name="connsiteX40" fmla="*/ 2799734 w 3426685"/>
              <a:gd name="connsiteY40" fmla="*/ 6144458 h 6144471"/>
              <a:gd name="connsiteX41" fmla="*/ 2799732 w 3426685"/>
              <a:gd name="connsiteY41" fmla="*/ 6144471 h 6144471"/>
              <a:gd name="connsiteX42" fmla="*/ 526736 w 3426685"/>
              <a:gd name="connsiteY42" fmla="*/ 6144471 h 6144471"/>
              <a:gd name="connsiteX43" fmla="*/ 525017 w 3426685"/>
              <a:gd name="connsiteY43" fmla="*/ 6099538 h 6144471"/>
              <a:gd name="connsiteX44" fmla="*/ 517305 w 3426685"/>
              <a:gd name="connsiteY44" fmla="*/ 5718285 h 6144471"/>
              <a:gd name="connsiteX45" fmla="*/ 430591 w 3426685"/>
              <a:gd name="connsiteY45" fmla="*/ 5666546 h 6144471"/>
              <a:gd name="connsiteX46" fmla="*/ 526482 w 3426685"/>
              <a:gd name="connsiteY46" fmla="*/ 5061131 h 6144471"/>
              <a:gd name="connsiteX47" fmla="*/ 466189 w 3426685"/>
              <a:gd name="connsiteY47" fmla="*/ 5011616 h 6144471"/>
              <a:gd name="connsiteX48" fmla="*/ 411224 w 3426685"/>
              <a:gd name="connsiteY48" fmla="*/ 4910938 h 6144471"/>
              <a:gd name="connsiteX49" fmla="*/ 278064 w 3426685"/>
              <a:gd name="connsiteY49" fmla="*/ 4907556 h 6144471"/>
              <a:gd name="connsiteX50" fmla="*/ 194572 w 3426685"/>
              <a:gd name="connsiteY50" fmla="*/ 4781035 h 6144471"/>
              <a:gd name="connsiteX51" fmla="*/ 3395 w 3426685"/>
              <a:gd name="connsiteY51" fmla="*/ 4120464 h 6144471"/>
              <a:gd name="connsiteX52" fmla="*/ 139114 w 3426685"/>
              <a:gd name="connsiteY52" fmla="*/ 3450933 h 6144471"/>
              <a:gd name="connsiteX53" fmla="*/ 208992 w 3426685"/>
              <a:gd name="connsiteY53" fmla="*/ 2517526 h 6144471"/>
              <a:gd name="connsiteX54" fmla="*/ 315067 w 3426685"/>
              <a:gd name="connsiteY54" fmla="*/ 2115354 h 6144471"/>
              <a:gd name="connsiteX55" fmla="*/ 656235 w 3426685"/>
              <a:gd name="connsiteY55" fmla="*/ 1949293 h 6144471"/>
              <a:gd name="connsiteX56" fmla="*/ 1183686 w 3426685"/>
              <a:gd name="connsiteY56" fmla="*/ 1739984 h 6144471"/>
              <a:gd name="connsiteX57" fmla="*/ 1337267 w 3426685"/>
              <a:gd name="connsiteY57" fmla="*/ 1612395 h 6144471"/>
              <a:gd name="connsiteX58" fmla="*/ 1320550 w 3426685"/>
              <a:gd name="connsiteY58" fmla="*/ 1223213 h 6144471"/>
              <a:gd name="connsiteX59" fmla="*/ 1186039 w 3426685"/>
              <a:gd name="connsiteY59" fmla="*/ 1116096 h 6144471"/>
              <a:gd name="connsiteX60" fmla="*/ 1163562 w 3426685"/>
              <a:gd name="connsiteY60" fmla="*/ 1055903 h 6144471"/>
              <a:gd name="connsiteX61" fmla="*/ 1155699 w 3426685"/>
              <a:gd name="connsiteY61" fmla="*/ 1042429 h 6144471"/>
              <a:gd name="connsiteX62" fmla="*/ 1118428 w 3426685"/>
              <a:gd name="connsiteY62" fmla="*/ 910359 h 6144471"/>
              <a:gd name="connsiteX63" fmla="*/ 1146432 w 3426685"/>
              <a:gd name="connsiteY63" fmla="*/ 835877 h 6144471"/>
              <a:gd name="connsiteX64" fmla="*/ 1145150 w 3426685"/>
              <a:gd name="connsiteY64" fmla="*/ 835480 h 6144471"/>
              <a:gd name="connsiteX65" fmla="*/ 1107702 w 3426685"/>
              <a:gd name="connsiteY65" fmla="*/ 489247 h 6144471"/>
              <a:gd name="connsiteX66" fmla="*/ 1225845 w 3426685"/>
              <a:gd name="connsiteY66" fmla="*/ 206671 h 6144471"/>
              <a:gd name="connsiteX67" fmla="*/ 1375442 w 3426685"/>
              <a:gd name="connsiteY67" fmla="*/ 157003 h 6144471"/>
              <a:gd name="connsiteX68" fmla="*/ 1476375 w 3426685"/>
              <a:gd name="connsiteY68" fmla="*/ 70706 h 6144471"/>
              <a:gd name="connsiteX69" fmla="*/ 1619468 w 3426685"/>
              <a:gd name="connsiteY69" fmla="*/ 32391 h 6144471"/>
              <a:gd name="connsiteX70" fmla="*/ 1712547 w 3426685"/>
              <a:gd name="connsiteY70" fmla="*/ 31833 h 6144471"/>
              <a:gd name="connsiteX71" fmla="*/ 1688232 w 3426685"/>
              <a:gd name="connsiteY71" fmla="*/ 24275 h 6144471"/>
              <a:gd name="connsiteX72" fmla="*/ 1614337 w 3426685"/>
              <a:gd name="connsiteY72" fmla="*/ 23997 h 6144471"/>
              <a:gd name="connsiteX73" fmla="*/ 1722661 w 3426685"/>
              <a:gd name="connsiteY73" fmla="*/ 1720 h 6144471"/>
              <a:gd name="connsiteX74" fmla="*/ 1772960 w 3426685"/>
              <a:gd name="connsiteY74" fmla="*/ 17446 h 6144471"/>
              <a:gd name="connsiteX75" fmla="*/ 1837433 w 3426685"/>
              <a:gd name="connsiteY75"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138132 w 3426685"/>
              <a:gd name="connsiteY15" fmla="*/ 159220 h 6144471"/>
              <a:gd name="connsiteX16" fmla="*/ 2128754 w 3426685"/>
              <a:gd name="connsiteY16" fmla="*/ 170254 h 6144471"/>
              <a:gd name="connsiteX17" fmla="*/ 2194024 w 3426685"/>
              <a:gd name="connsiteY17" fmla="*/ 248351 h 6144471"/>
              <a:gd name="connsiteX18" fmla="*/ 2282703 w 3426685"/>
              <a:gd name="connsiteY18" fmla="*/ 442285 h 6144471"/>
              <a:gd name="connsiteX19" fmla="*/ 2299270 w 3426685"/>
              <a:gd name="connsiteY19" fmla="*/ 559791 h 6144471"/>
              <a:gd name="connsiteX20" fmla="*/ 2285294 w 3426685"/>
              <a:gd name="connsiteY20" fmla="*/ 671085 h 6144471"/>
              <a:gd name="connsiteX21" fmla="*/ 2233409 w 3426685"/>
              <a:gd name="connsiteY21" fmla="*/ 979738 h 6144471"/>
              <a:gd name="connsiteX22" fmla="*/ 2175928 w 3426685"/>
              <a:gd name="connsiteY22" fmla="*/ 1067954 h 6144471"/>
              <a:gd name="connsiteX23" fmla="*/ 2154251 w 3426685"/>
              <a:gd name="connsiteY23" fmla="*/ 1261875 h 6144471"/>
              <a:gd name="connsiteX24" fmla="*/ 2097928 w 3426685"/>
              <a:gd name="connsiteY24" fmla="*/ 1441148 h 6144471"/>
              <a:gd name="connsiteX25" fmla="*/ 2062066 w 3426685"/>
              <a:gd name="connsiteY25" fmla="*/ 1543354 h 6144471"/>
              <a:gd name="connsiteX26" fmla="*/ 2061803 w 3426685"/>
              <a:gd name="connsiteY26" fmla="*/ 1561867 h 6144471"/>
              <a:gd name="connsiteX27" fmla="*/ 2178238 w 3426685"/>
              <a:gd name="connsiteY27" fmla="*/ 1688961 h 6144471"/>
              <a:gd name="connsiteX28" fmla="*/ 2498118 w 3426685"/>
              <a:gd name="connsiteY28" fmla="*/ 1831351 h 6144471"/>
              <a:gd name="connsiteX29" fmla="*/ 3028624 w 3426685"/>
              <a:gd name="connsiteY29" fmla="*/ 1993876 h 6144471"/>
              <a:gd name="connsiteX30" fmla="*/ 3135640 w 3426685"/>
              <a:gd name="connsiteY30" fmla="*/ 2190326 h 6144471"/>
              <a:gd name="connsiteX31" fmla="*/ 3256026 w 3426685"/>
              <a:gd name="connsiteY31" fmla="*/ 2720462 h 6144471"/>
              <a:gd name="connsiteX32" fmla="*/ 3423410 w 3426685"/>
              <a:gd name="connsiteY32" fmla="*/ 4202515 h 6144471"/>
              <a:gd name="connsiteX33" fmla="*/ 3373845 w 3426685"/>
              <a:gd name="connsiteY33" fmla="*/ 4926088 h 6144471"/>
              <a:gd name="connsiteX34" fmla="*/ 3284052 w 3426685"/>
              <a:gd name="connsiteY34" fmla="*/ 5436108 h 6144471"/>
              <a:gd name="connsiteX35" fmla="*/ 3204616 w 3426685"/>
              <a:gd name="connsiteY35" fmla="*/ 5471485 h 6144471"/>
              <a:gd name="connsiteX36" fmla="*/ 3116716 w 3426685"/>
              <a:gd name="connsiteY36" fmla="*/ 5489597 h 6144471"/>
              <a:gd name="connsiteX37" fmla="*/ 2839983 w 3426685"/>
              <a:gd name="connsiteY37" fmla="*/ 5831396 h 6144471"/>
              <a:gd name="connsiteX38" fmla="*/ 2819820 w 3426685"/>
              <a:gd name="connsiteY38" fmla="*/ 6017622 h 6144471"/>
              <a:gd name="connsiteX39" fmla="*/ 2799734 w 3426685"/>
              <a:gd name="connsiteY39" fmla="*/ 6144458 h 6144471"/>
              <a:gd name="connsiteX40" fmla="*/ 2799732 w 3426685"/>
              <a:gd name="connsiteY40" fmla="*/ 6144471 h 6144471"/>
              <a:gd name="connsiteX41" fmla="*/ 526736 w 3426685"/>
              <a:gd name="connsiteY41" fmla="*/ 6144471 h 6144471"/>
              <a:gd name="connsiteX42" fmla="*/ 525017 w 3426685"/>
              <a:gd name="connsiteY42" fmla="*/ 6099538 h 6144471"/>
              <a:gd name="connsiteX43" fmla="*/ 517305 w 3426685"/>
              <a:gd name="connsiteY43" fmla="*/ 5718285 h 6144471"/>
              <a:gd name="connsiteX44" fmla="*/ 430591 w 3426685"/>
              <a:gd name="connsiteY44" fmla="*/ 5666546 h 6144471"/>
              <a:gd name="connsiteX45" fmla="*/ 526482 w 3426685"/>
              <a:gd name="connsiteY45" fmla="*/ 5061131 h 6144471"/>
              <a:gd name="connsiteX46" fmla="*/ 466189 w 3426685"/>
              <a:gd name="connsiteY46" fmla="*/ 5011616 h 6144471"/>
              <a:gd name="connsiteX47" fmla="*/ 411224 w 3426685"/>
              <a:gd name="connsiteY47" fmla="*/ 4910938 h 6144471"/>
              <a:gd name="connsiteX48" fmla="*/ 278064 w 3426685"/>
              <a:gd name="connsiteY48" fmla="*/ 4907556 h 6144471"/>
              <a:gd name="connsiteX49" fmla="*/ 194572 w 3426685"/>
              <a:gd name="connsiteY49" fmla="*/ 4781035 h 6144471"/>
              <a:gd name="connsiteX50" fmla="*/ 3395 w 3426685"/>
              <a:gd name="connsiteY50" fmla="*/ 4120464 h 6144471"/>
              <a:gd name="connsiteX51" fmla="*/ 139114 w 3426685"/>
              <a:gd name="connsiteY51" fmla="*/ 3450933 h 6144471"/>
              <a:gd name="connsiteX52" fmla="*/ 208992 w 3426685"/>
              <a:gd name="connsiteY52" fmla="*/ 2517526 h 6144471"/>
              <a:gd name="connsiteX53" fmla="*/ 315067 w 3426685"/>
              <a:gd name="connsiteY53" fmla="*/ 2115354 h 6144471"/>
              <a:gd name="connsiteX54" fmla="*/ 656235 w 3426685"/>
              <a:gd name="connsiteY54" fmla="*/ 1949293 h 6144471"/>
              <a:gd name="connsiteX55" fmla="*/ 1183686 w 3426685"/>
              <a:gd name="connsiteY55" fmla="*/ 1739984 h 6144471"/>
              <a:gd name="connsiteX56" fmla="*/ 1337267 w 3426685"/>
              <a:gd name="connsiteY56" fmla="*/ 1612395 h 6144471"/>
              <a:gd name="connsiteX57" fmla="*/ 1320550 w 3426685"/>
              <a:gd name="connsiteY57" fmla="*/ 1223213 h 6144471"/>
              <a:gd name="connsiteX58" fmla="*/ 1186039 w 3426685"/>
              <a:gd name="connsiteY58" fmla="*/ 1116096 h 6144471"/>
              <a:gd name="connsiteX59" fmla="*/ 1163562 w 3426685"/>
              <a:gd name="connsiteY59" fmla="*/ 1055903 h 6144471"/>
              <a:gd name="connsiteX60" fmla="*/ 1155699 w 3426685"/>
              <a:gd name="connsiteY60" fmla="*/ 1042429 h 6144471"/>
              <a:gd name="connsiteX61" fmla="*/ 1118428 w 3426685"/>
              <a:gd name="connsiteY61" fmla="*/ 910359 h 6144471"/>
              <a:gd name="connsiteX62" fmla="*/ 1146432 w 3426685"/>
              <a:gd name="connsiteY62" fmla="*/ 835877 h 6144471"/>
              <a:gd name="connsiteX63" fmla="*/ 1145150 w 3426685"/>
              <a:gd name="connsiteY63" fmla="*/ 835480 h 6144471"/>
              <a:gd name="connsiteX64" fmla="*/ 1107702 w 3426685"/>
              <a:gd name="connsiteY64" fmla="*/ 489247 h 6144471"/>
              <a:gd name="connsiteX65" fmla="*/ 1225845 w 3426685"/>
              <a:gd name="connsiteY65" fmla="*/ 206671 h 6144471"/>
              <a:gd name="connsiteX66" fmla="*/ 1375442 w 3426685"/>
              <a:gd name="connsiteY66" fmla="*/ 157003 h 6144471"/>
              <a:gd name="connsiteX67" fmla="*/ 1476375 w 3426685"/>
              <a:gd name="connsiteY67" fmla="*/ 70706 h 6144471"/>
              <a:gd name="connsiteX68" fmla="*/ 1619468 w 3426685"/>
              <a:gd name="connsiteY68" fmla="*/ 32391 h 6144471"/>
              <a:gd name="connsiteX69" fmla="*/ 1712547 w 3426685"/>
              <a:gd name="connsiteY69" fmla="*/ 31833 h 6144471"/>
              <a:gd name="connsiteX70" fmla="*/ 1688232 w 3426685"/>
              <a:gd name="connsiteY70" fmla="*/ 24275 h 6144471"/>
              <a:gd name="connsiteX71" fmla="*/ 1614337 w 3426685"/>
              <a:gd name="connsiteY71" fmla="*/ 23997 h 6144471"/>
              <a:gd name="connsiteX72" fmla="*/ 1722661 w 3426685"/>
              <a:gd name="connsiteY72" fmla="*/ 1720 h 6144471"/>
              <a:gd name="connsiteX73" fmla="*/ 1772960 w 3426685"/>
              <a:gd name="connsiteY73" fmla="*/ 17446 h 6144471"/>
              <a:gd name="connsiteX74" fmla="*/ 1837433 w 3426685"/>
              <a:gd name="connsiteY74"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138132 w 3426685"/>
              <a:gd name="connsiteY15" fmla="*/ 159220 h 6144471"/>
              <a:gd name="connsiteX16" fmla="*/ 2194024 w 3426685"/>
              <a:gd name="connsiteY16" fmla="*/ 248351 h 6144471"/>
              <a:gd name="connsiteX17" fmla="*/ 2282703 w 3426685"/>
              <a:gd name="connsiteY17" fmla="*/ 442285 h 6144471"/>
              <a:gd name="connsiteX18" fmla="*/ 2299270 w 3426685"/>
              <a:gd name="connsiteY18" fmla="*/ 559791 h 6144471"/>
              <a:gd name="connsiteX19" fmla="*/ 2285294 w 3426685"/>
              <a:gd name="connsiteY19" fmla="*/ 671085 h 6144471"/>
              <a:gd name="connsiteX20" fmla="*/ 2233409 w 3426685"/>
              <a:gd name="connsiteY20" fmla="*/ 979738 h 6144471"/>
              <a:gd name="connsiteX21" fmla="*/ 2175928 w 3426685"/>
              <a:gd name="connsiteY21" fmla="*/ 1067954 h 6144471"/>
              <a:gd name="connsiteX22" fmla="*/ 2154251 w 3426685"/>
              <a:gd name="connsiteY22" fmla="*/ 1261875 h 6144471"/>
              <a:gd name="connsiteX23" fmla="*/ 2097928 w 3426685"/>
              <a:gd name="connsiteY23" fmla="*/ 1441148 h 6144471"/>
              <a:gd name="connsiteX24" fmla="*/ 2062066 w 3426685"/>
              <a:gd name="connsiteY24" fmla="*/ 1543354 h 6144471"/>
              <a:gd name="connsiteX25" fmla="*/ 2061803 w 3426685"/>
              <a:gd name="connsiteY25" fmla="*/ 1561867 h 6144471"/>
              <a:gd name="connsiteX26" fmla="*/ 2178238 w 3426685"/>
              <a:gd name="connsiteY26" fmla="*/ 1688961 h 6144471"/>
              <a:gd name="connsiteX27" fmla="*/ 2498118 w 3426685"/>
              <a:gd name="connsiteY27" fmla="*/ 1831351 h 6144471"/>
              <a:gd name="connsiteX28" fmla="*/ 3028624 w 3426685"/>
              <a:gd name="connsiteY28" fmla="*/ 1993876 h 6144471"/>
              <a:gd name="connsiteX29" fmla="*/ 3135640 w 3426685"/>
              <a:gd name="connsiteY29" fmla="*/ 2190326 h 6144471"/>
              <a:gd name="connsiteX30" fmla="*/ 3256026 w 3426685"/>
              <a:gd name="connsiteY30" fmla="*/ 2720462 h 6144471"/>
              <a:gd name="connsiteX31" fmla="*/ 3423410 w 3426685"/>
              <a:gd name="connsiteY31" fmla="*/ 4202515 h 6144471"/>
              <a:gd name="connsiteX32" fmla="*/ 3373845 w 3426685"/>
              <a:gd name="connsiteY32" fmla="*/ 4926088 h 6144471"/>
              <a:gd name="connsiteX33" fmla="*/ 3284052 w 3426685"/>
              <a:gd name="connsiteY33" fmla="*/ 5436108 h 6144471"/>
              <a:gd name="connsiteX34" fmla="*/ 3204616 w 3426685"/>
              <a:gd name="connsiteY34" fmla="*/ 5471485 h 6144471"/>
              <a:gd name="connsiteX35" fmla="*/ 3116716 w 3426685"/>
              <a:gd name="connsiteY35" fmla="*/ 5489597 h 6144471"/>
              <a:gd name="connsiteX36" fmla="*/ 2839983 w 3426685"/>
              <a:gd name="connsiteY36" fmla="*/ 5831396 h 6144471"/>
              <a:gd name="connsiteX37" fmla="*/ 2819820 w 3426685"/>
              <a:gd name="connsiteY37" fmla="*/ 6017622 h 6144471"/>
              <a:gd name="connsiteX38" fmla="*/ 2799734 w 3426685"/>
              <a:gd name="connsiteY38" fmla="*/ 6144458 h 6144471"/>
              <a:gd name="connsiteX39" fmla="*/ 2799732 w 3426685"/>
              <a:gd name="connsiteY39" fmla="*/ 6144471 h 6144471"/>
              <a:gd name="connsiteX40" fmla="*/ 526736 w 3426685"/>
              <a:gd name="connsiteY40" fmla="*/ 6144471 h 6144471"/>
              <a:gd name="connsiteX41" fmla="*/ 525017 w 3426685"/>
              <a:gd name="connsiteY41" fmla="*/ 6099538 h 6144471"/>
              <a:gd name="connsiteX42" fmla="*/ 517305 w 3426685"/>
              <a:gd name="connsiteY42" fmla="*/ 5718285 h 6144471"/>
              <a:gd name="connsiteX43" fmla="*/ 430591 w 3426685"/>
              <a:gd name="connsiteY43" fmla="*/ 5666546 h 6144471"/>
              <a:gd name="connsiteX44" fmla="*/ 526482 w 3426685"/>
              <a:gd name="connsiteY44" fmla="*/ 5061131 h 6144471"/>
              <a:gd name="connsiteX45" fmla="*/ 466189 w 3426685"/>
              <a:gd name="connsiteY45" fmla="*/ 5011616 h 6144471"/>
              <a:gd name="connsiteX46" fmla="*/ 411224 w 3426685"/>
              <a:gd name="connsiteY46" fmla="*/ 4910938 h 6144471"/>
              <a:gd name="connsiteX47" fmla="*/ 278064 w 3426685"/>
              <a:gd name="connsiteY47" fmla="*/ 4907556 h 6144471"/>
              <a:gd name="connsiteX48" fmla="*/ 194572 w 3426685"/>
              <a:gd name="connsiteY48" fmla="*/ 4781035 h 6144471"/>
              <a:gd name="connsiteX49" fmla="*/ 3395 w 3426685"/>
              <a:gd name="connsiteY49" fmla="*/ 4120464 h 6144471"/>
              <a:gd name="connsiteX50" fmla="*/ 139114 w 3426685"/>
              <a:gd name="connsiteY50" fmla="*/ 3450933 h 6144471"/>
              <a:gd name="connsiteX51" fmla="*/ 208992 w 3426685"/>
              <a:gd name="connsiteY51" fmla="*/ 2517526 h 6144471"/>
              <a:gd name="connsiteX52" fmla="*/ 315067 w 3426685"/>
              <a:gd name="connsiteY52" fmla="*/ 2115354 h 6144471"/>
              <a:gd name="connsiteX53" fmla="*/ 656235 w 3426685"/>
              <a:gd name="connsiteY53" fmla="*/ 1949293 h 6144471"/>
              <a:gd name="connsiteX54" fmla="*/ 1183686 w 3426685"/>
              <a:gd name="connsiteY54" fmla="*/ 1739984 h 6144471"/>
              <a:gd name="connsiteX55" fmla="*/ 1337267 w 3426685"/>
              <a:gd name="connsiteY55" fmla="*/ 1612395 h 6144471"/>
              <a:gd name="connsiteX56" fmla="*/ 1320550 w 3426685"/>
              <a:gd name="connsiteY56" fmla="*/ 1223213 h 6144471"/>
              <a:gd name="connsiteX57" fmla="*/ 1186039 w 3426685"/>
              <a:gd name="connsiteY57" fmla="*/ 1116096 h 6144471"/>
              <a:gd name="connsiteX58" fmla="*/ 1163562 w 3426685"/>
              <a:gd name="connsiteY58" fmla="*/ 1055903 h 6144471"/>
              <a:gd name="connsiteX59" fmla="*/ 1155699 w 3426685"/>
              <a:gd name="connsiteY59" fmla="*/ 1042429 h 6144471"/>
              <a:gd name="connsiteX60" fmla="*/ 1118428 w 3426685"/>
              <a:gd name="connsiteY60" fmla="*/ 910359 h 6144471"/>
              <a:gd name="connsiteX61" fmla="*/ 1146432 w 3426685"/>
              <a:gd name="connsiteY61" fmla="*/ 835877 h 6144471"/>
              <a:gd name="connsiteX62" fmla="*/ 1145150 w 3426685"/>
              <a:gd name="connsiteY62" fmla="*/ 835480 h 6144471"/>
              <a:gd name="connsiteX63" fmla="*/ 1107702 w 3426685"/>
              <a:gd name="connsiteY63" fmla="*/ 489247 h 6144471"/>
              <a:gd name="connsiteX64" fmla="*/ 1225845 w 3426685"/>
              <a:gd name="connsiteY64" fmla="*/ 206671 h 6144471"/>
              <a:gd name="connsiteX65" fmla="*/ 1375442 w 3426685"/>
              <a:gd name="connsiteY65" fmla="*/ 157003 h 6144471"/>
              <a:gd name="connsiteX66" fmla="*/ 1476375 w 3426685"/>
              <a:gd name="connsiteY66" fmla="*/ 70706 h 6144471"/>
              <a:gd name="connsiteX67" fmla="*/ 1619468 w 3426685"/>
              <a:gd name="connsiteY67" fmla="*/ 32391 h 6144471"/>
              <a:gd name="connsiteX68" fmla="*/ 1712547 w 3426685"/>
              <a:gd name="connsiteY68" fmla="*/ 31833 h 6144471"/>
              <a:gd name="connsiteX69" fmla="*/ 1688232 w 3426685"/>
              <a:gd name="connsiteY69" fmla="*/ 24275 h 6144471"/>
              <a:gd name="connsiteX70" fmla="*/ 1614337 w 3426685"/>
              <a:gd name="connsiteY70" fmla="*/ 23997 h 6144471"/>
              <a:gd name="connsiteX71" fmla="*/ 1722661 w 3426685"/>
              <a:gd name="connsiteY71" fmla="*/ 1720 h 6144471"/>
              <a:gd name="connsiteX72" fmla="*/ 1772960 w 3426685"/>
              <a:gd name="connsiteY72" fmla="*/ 17446 h 6144471"/>
              <a:gd name="connsiteX73" fmla="*/ 1837433 w 3426685"/>
              <a:gd name="connsiteY73"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138132 w 3426685"/>
              <a:gd name="connsiteY15" fmla="*/ 159220 h 6144471"/>
              <a:gd name="connsiteX16" fmla="*/ 2194024 w 3426685"/>
              <a:gd name="connsiteY16" fmla="*/ 248351 h 6144471"/>
              <a:gd name="connsiteX17" fmla="*/ 2282703 w 3426685"/>
              <a:gd name="connsiteY17" fmla="*/ 442285 h 6144471"/>
              <a:gd name="connsiteX18" fmla="*/ 2299270 w 3426685"/>
              <a:gd name="connsiteY18" fmla="*/ 559791 h 6144471"/>
              <a:gd name="connsiteX19" fmla="*/ 2285294 w 3426685"/>
              <a:gd name="connsiteY19" fmla="*/ 671085 h 6144471"/>
              <a:gd name="connsiteX20" fmla="*/ 2233409 w 3426685"/>
              <a:gd name="connsiteY20" fmla="*/ 979738 h 6144471"/>
              <a:gd name="connsiteX21" fmla="*/ 2175928 w 3426685"/>
              <a:gd name="connsiteY21" fmla="*/ 1067954 h 6144471"/>
              <a:gd name="connsiteX22" fmla="*/ 2154251 w 3426685"/>
              <a:gd name="connsiteY22" fmla="*/ 1261875 h 6144471"/>
              <a:gd name="connsiteX23" fmla="*/ 2097928 w 3426685"/>
              <a:gd name="connsiteY23" fmla="*/ 1441148 h 6144471"/>
              <a:gd name="connsiteX24" fmla="*/ 2062066 w 3426685"/>
              <a:gd name="connsiteY24" fmla="*/ 1543354 h 6144471"/>
              <a:gd name="connsiteX25" fmla="*/ 2061803 w 3426685"/>
              <a:gd name="connsiteY25" fmla="*/ 1561867 h 6144471"/>
              <a:gd name="connsiteX26" fmla="*/ 2178238 w 3426685"/>
              <a:gd name="connsiteY26" fmla="*/ 1688961 h 6144471"/>
              <a:gd name="connsiteX27" fmla="*/ 2498118 w 3426685"/>
              <a:gd name="connsiteY27" fmla="*/ 1831351 h 6144471"/>
              <a:gd name="connsiteX28" fmla="*/ 3028624 w 3426685"/>
              <a:gd name="connsiteY28" fmla="*/ 1993876 h 6144471"/>
              <a:gd name="connsiteX29" fmla="*/ 3135640 w 3426685"/>
              <a:gd name="connsiteY29" fmla="*/ 2190326 h 6144471"/>
              <a:gd name="connsiteX30" fmla="*/ 3256026 w 3426685"/>
              <a:gd name="connsiteY30" fmla="*/ 2720462 h 6144471"/>
              <a:gd name="connsiteX31" fmla="*/ 3423410 w 3426685"/>
              <a:gd name="connsiteY31" fmla="*/ 4202515 h 6144471"/>
              <a:gd name="connsiteX32" fmla="*/ 3373845 w 3426685"/>
              <a:gd name="connsiteY32" fmla="*/ 4926088 h 6144471"/>
              <a:gd name="connsiteX33" fmla="*/ 3284052 w 3426685"/>
              <a:gd name="connsiteY33" fmla="*/ 5436108 h 6144471"/>
              <a:gd name="connsiteX34" fmla="*/ 3204616 w 3426685"/>
              <a:gd name="connsiteY34" fmla="*/ 5471485 h 6144471"/>
              <a:gd name="connsiteX35" fmla="*/ 3116716 w 3426685"/>
              <a:gd name="connsiteY35" fmla="*/ 5489597 h 6144471"/>
              <a:gd name="connsiteX36" fmla="*/ 2839983 w 3426685"/>
              <a:gd name="connsiteY36" fmla="*/ 5831396 h 6144471"/>
              <a:gd name="connsiteX37" fmla="*/ 2819820 w 3426685"/>
              <a:gd name="connsiteY37" fmla="*/ 6017622 h 6144471"/>
              <a:gd name="connsiteX38" fmla="*/ 2799734 w 3426685"/>
              <a:gd name="connsiteY38" fmla="*/ 6144458 h 6144471"/>
              <a:gd name="connsiteX39" fmla="*/ 2799732 w 3426685"/>
              <a:gd name="connsiteY39" fmla="*/ 6144471 h 6144471"/>
              <a:gd name="connsiteX40" fmla="*/ 526736 w 3426685"/>
              <a:gd name="connsiteY40" fmla="*/ 6144471 h 6144471"/>
              <a:gd name="connsiteX41" fmla="*/ 525017 w 3426685"/>
              <a:gd name="connsiteY41" fmla="*/ 6099538 h 6144471"/>
              <a:gd name="connsiteX42" fmla="*/ 517305 w 3426685"/>
              <a:gd name="connsiteY42" fmla="*/ 5718285 h 6144471"/>
              <a:gd name="connsiteX43" fmla="*/ 430591 w 3426685"/>
              <a:gd name="connsiteY43" fmla="*/ 5666546 h 6144471"/>
              <a:gd name="connsiteX44" fmla="*/ 526482 w 3426685"/>
              <a:gd name="connsiteY44" fmla="*/ 5061131 h 6144471"/>
              <a:gd name="connsiteX45" fmla="*/ 466189 w 3426685"/>
              <a:gd name="connsiteY45" fmla="*/ 5011616 h 6144471"/>
              <a:gd name="connsiteX46" fmla="*/ 411224 w 3426685"/>
              <a:gd name="connsiteY46" fmla="*/ 4910938 h 6144471"/>
              <a:gd name="connsiteX47" fmla="*/ 278064 w 3426685"/>
              <a:gd name="connsiteY47" fmla="*/ 4907556 h 6144471"/>
              <a:gd name="connsiteX48" fmla="*/ 194572 w 3426685"/>
              <a:gd name="connsiteY48" fmla="*/ 4781035 h 6144471"/>
              <a:gd name="connsiteX49" fmla="*/ 3395 w 3426685"/>
              <a:gd name="connsiteY49" fmla="*/ 4120464 h 6144471"/>
              <a:gd name="connsiteX50" fmla="*/ 139114 w 3426685"/>
              <a:gd name="connsiteY50" fmla="*/ 3450933 h 6144471"/>
              <a:gd name="connsiteX51" fmla="*/ 208992 w 3426685"/>
              <a:gd name="connsiteY51" fmla="*/ 2517526 h 6144471"/>
              <a:gd name="connsiteX52" fmla="*/ 315067 w 3426685"/>
              <a:gd name="connsiteY52" fmla="*/ 2115354 h 6144471"/>
              <a:gd name="connsiteX53" fmla="*/ 656235 w 3426685"/>
              <a:gd name="connsiteY53" fmla="*/ 1949293 h 6144471"/>
              <a:gd name="connsiteX54" fmla="*/ 1183686 w 3426685"/>
              <a:gd name="connsiteY54" fmla="*/ 1739984 h 6144471"/>
              <a:gd name="connsiteX55" fmla="*/ 1337267 w 3426685"/>
              <a:gd name="connsiteY55" fmla="*/ 1612395 h 6144471"/>
              <a:gd name="connsiteX56" fmla="*/ 1320550 w 3426685"/>
              <a:gd name="connsiteY56" fmla="*/ 1223213 h 6144471"/>
              <a:gd name="connsiteX57" fmla="*/ 1186039 w 3426685"/>
              <a:gd name="connsiteY57" fmla="*/ 1116096 h 6144471"/>
              <a:gd name="connsiteX58" fmla="*/ 1163562 w 3426685"/>
              <a:gd name="connsiteY58" fmla="*/ 1055903 h 6144471"/>
              <a:gd name="connsiteX59" fmla="*/ 1155699 w 3426685"/>
              <a:gd name="connsiteY59" fmla="*/ 1042429 h 6144471"/>
              <a:gd name="connsiteX60" fmla="*/ 1118428 w 3426685"/>
              <a:gd name="connsiteY60" fmla="*/ 910359 h 6144471"/>
              <a:gd name="connsiteX61" fmla="*/ 1146432 w 3426685"/>
              <a:gd name="connsiteY61" fmla="*/ 835877 h 6144471"/>
              <a:gd name="connsiteX62" fmla="*/ 1145150 w 3426685"/>
              <a:gd name="connsiteY62" fmla="*/ 835480 h 6144471"/>
              <a:gd name="connsiteX63" fmla="*/ 1107702 w 3426685"/>
              <a:gd name="connsiteY63" fmla="*/ 489247 h 6144471"/>
              <a:gd name="connsiteX64" fmla="*/ 1225845 w 3426685"/>
              <a:gd name="connsiteY64" fmla="*/ 206671 h 6144471"/>
              <a:gd name="connsiteX65" fmla="*/ 1476375 w 3426685"/>
              <a:gd name="connsiteY65" fmla="*/ 70706 h 6144471"/>
              <a:gd name="connsiteX66" fmla="*/ 1619468 w 3426685"/>
              <a:gd name="connsiteY66" fmla="*/ 32391 h 6144471"/>
              <a:gd name="connsiteX67" fmla="*/ 1712547 w 3426685"/>
              <a:gd name="connsiteY67" fmla="*/ 31833 h 6144471"/>
              <a:gd name="connsiteX68" fmla="*/ 1688232 w 3426685"/>
              <a:gd name="connsiteY68" fmla="*/ 24275 h 6144471"/>
              <a:gd name="connsiteX69" fmla="*/ 1614337 w 3426685"/>
              <a:gd name="connsiteY69" fmla="*/ 23997 h 6144471"/>
              <a:gd name="connsiteX70" fmla="*/ 1722661 w 3426685"/>
              <a:gd name="connsiteY70" fmla="*/ 1720 h 6144471"/>
              <a:gd name="connsiteX71" fmla="*/ 1772960 w 3426685"/>
              <a:gd name="connsiteY71" fmla="*/ 17446 h 6144471"/>
              <a:gd name="connsiteX72" fmla="*/ 1837433 w 3426685"/>
              <a:gd name="connsiteY72"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138132 w 3426685"/>
              <a:gd name="connsiteY15" fmla="*/ 159220 h 6144471"/>
              <a:gd name="connsiteX16" fmla="*/ 2194024 w 3426685"/>
              <a:gd name="connsiteY16" fmla="*/ 248351 h 6144471"/>
              <a:gd name="connsiteX17" fmla="*/ 2282703 w 3426685"/>
              <a:gd name="connsiteY17" fmla="*/ 442285 h 6144471"/>
              <a:gd name="connsiteX18" fmla="*/ 2299270 w 3426685"/>
              <a:gd name="connsiteY18" fmla="*/ 559791 h 6144471"/>
              <a:gd name="connsiteX19" fmla="*/ 2285294 w 3426685"/>
              <a:gd name="connsiteY19" fmla="*/ 671085 h 6144471"/>
              <a:gd name="connsiteX20" fmla="*/ 2233409 w 3426685"/>
              <a:gd name="connsiteY20" fmla="*/ 979738 h 6144471"/>
              <a:gd name="connsiteX21" fmla="*/ 2175928 w 3426685"/>
              <a:gd name="connsiteY21" fmla="*/ 1067954 h 6144471"/>
              <a:gd name="connsiteX22" fmla="*/ 2154251 w 3426685"/>
              <a:gd name="connsiteY22" fmla="*/ 1261875 h 6144471"/>
              <a:gd name="connsiteX23" fmla="*/ 2097928 w 3426685"/>
              <a:gd name="connsiteY23" fmla="*/ 1441148 h 6144471"/>
              <a:gd name="connsiteX24" fmla="*/ 2062066 w 3426685"/>
              <a:gd name="connsiteY24" fmla="*/ 1543354 h 6144471"/>
              <a:gd name="connsiteX25" fmla="*/ 2061803 w 3426685"/>
              <a:gd name="connsiteY25" fmla="*/ 1561867 h 6144471"/>
              <a:gd name="connsiteX26" fmla="*/ 2178238 w 3426685"/>
              <a:gd name="connsiteY26" fmla="*/ 1688961 h 6144471"/>
              <a:gd name="connsiteX27" fmla="*/ 2498118 w 3426685"/>
              <a:gd name="connsiteY27" fmla="*/ 1831351 h 6144471"/>
              <a:gd name="connsiteX28" fmla="*/ 3028624 w 3426685"/>
              <a:gd name="connsiteY28" fmla="*/ 1993876 h 6144471"/>
              <a:gd name="connsiteX29" fmla="*/ 3135640 w 3426685"/>
              <a:gd name="connsiteY29" fmla="*/ 2190326 h 6144471"/>
              <a:gd name="connsiteX30" fmla="*/ 3256026 w 3426685"/>
              <a:gd name="connsiteY30" fmla="*/ 2720462 h 6144471"/>
              <a:gd name="connsiteX31" fmla="*/ 3423410 w 3426685"/>
              <a:gd name="connsiteY31" fmla="*/ 4202515 h 6144471"/>
              <a:gd name="connsiteX32" fmla="*/ 3373845 w 3426685"/>
              <a:gd name="connsiteY32" fmla="*/ 4926088 h 6144471"/>
              <a:gd name="connsiteX33" fmla="*/ 3284052 w 3426685"/>
              <a:gd name="connsiteY33" fmla="*/ 5436108 h 6144471"/>
              <a:gd name="connsiteX34" fmla="*/ 3204616 w 3426685"/>
              <a:gd name="connsiteY34" fmla="*/ 5471485 h 6144471"/>
              <a:gd name="connsiteX35" fmla="*/ 3116716 w 3426685"/>
              <a:gd name="connsiteY35" fmla="*/ 5489597 h 6144471"/>
              <a:gd name="connsiteX36" fmla="*/ 2839983 w 3426685"/>
              <a:gd name="connsiteY36" fmla="*/ 5831396 h 6144471"/>
              <a:gd name="connsiteX37" fmla="*/ 2819820 w 3426685"/>
              <a:gd name="connsiteY37" fmla="*/ 6017622 h 6144471"/>
              <a:gd name="connsiteX38" fmla="*/ 2799734 w 3426685"/>
              <a:gd name="connsiteY38" fmla="*/ 6144458 h 6144471"/>
              <a:gd name="connsiteX39" fmla="*/ 2799732 w 3426685"/>
              <a:gd name="connsiteY39" fmla="*/ 6144471 h 6144471"/>
              <a:gd name="connsiteX40" fmla="*/ 526736 w 3426685"/>
              <a:gd name="connsiteY40" fmla="*/ 6144471 h 6144471"/>
              <a:gd name="connsiteX41" fmla="*/ 525017 w 3426685"/>
              <a:gd name="connsiteY41" fmla="*/ 6099538 h 6144471"/>
              <a:gd name="connsiteX42" fmla="*/ 517305 w 3426685"/>
              <a:gd name="connsiteY42" fmla="*/ 5718285 h 6144471"/>
              <a:gd name="connsiteX43" fmla="*/ 430591 w 3426685"/>
              <a:gd name="connsiteY43" fmla="*/ 5666546 h 6144471"/>
              <a:gd name="connsiteX44" fmla="*/ 526482 w 3426685"/>
              <a:gd name="connsiteY44" fmla="*/ 5061131 h 6144471"/>
              <a:gd name="connsiteX45" fmla="*/ 466189 w 3426685"/>
              <a:gd name="connsiteY45" fmla="*/ 5011616 h 6144471"/>
              <a:gd name="connsiteX46" fmla="*/ 411224 w 3426685"/>
              <a:gd name="connsiteY46" fmla="*/ 4910938 h 6144471"/>
              <a:gd name="connsiteX47" fmla="*/ 278064 w 3426685"/>
              <a:gd name="connsiteY47" fmla="*/ 4907556 h 6144471"/>
              <a:gd name="connsiteX48" fmla="*/ 194572 w 3426685"/>
              <a:gd name="connsiteY48" fmla="*/ 4781035 h 6144471"/>
              <a:gd name="connsiteX49" fmla="*/ 3395 w 3426685"/>
              <a:gd name="connsiteY49" fmla="*/ 4120464 h 6144471"/>
              <a:gd name="connsiteX50" fmla="*/ 139114 w 3426685"/>
              <a:gd name="connsiteY50" fmla="*/ 3450933 h 6144471"/>
              <a:gd name="connsiteX51" fmla="*/ 208992 w 3426685"/>
              <a:gd name="connsiteY51" fmla="*/ 2517526 h 6144471"/>
              <a:gd name="connsiteX52" fmla="*/ 315067 w 3426685"/>
              <a:gd name="connsiteY52" fmla="*/ 2115354 h 6144471"/>
              <a:gd name="connsiteX53" fmla="*/ 656235 w 3426685"/>
              <a:gd name="connsiteY53" fmla="*/ 1949293 h 6144471"/>
              <a:gd name="connsiteX54" fmla="*/ 1183686 w 3426685"/>
              <a:gd name="connsiteY54" fmla="*/ 1739984 h 6144471"/>
              <a:gd name="connsiteX55" fmla="*/ 1337267 w 3426685"/>
              <a:gd name="connsiteY55" fmla="*/ 1612395 h 6144471"/>
              <a:gd name="connsiteX56" fmla="*/ 1320550 w 3426685"/>
              <a:gd name="connsiteY56" fmla="*/ 1223213 h 6144471"/>
              <a:gd name="connsiteX57" fmla="*/ 1186039 w 3426685"/>
              <a:gd name="connsiteY57" fmla="*/ 1116096 h 6144471"/>
              <a:gd name="connsiteX58" fmla="*/ 1163562 w 3426685"/>
              <a:gd name="connsiteY58" fmla="*/ 1055903 h 6144471"/>
              <a:gd name="connsiteX59" fmla="*/ 1155699 w 3426685"/>
              <a:gd name="connsiteY59" fmla="*/ 1042429 h 6144471"/>
              <a:gd name="connsiteX60" fmla="*/ 1118428 w 3426685"/>
              <a:gd name="connsiteY60" fmla="*/ 910359 h 6144471"/>
              <a:gd name="connsiteX61" fmla="*/ 1146432 w 3426685"/>
              <a:gd name="connsiteY61" fmla="*/ 835877 h 6144471"/>
              <a:gd name="connsiteX62" fmla="*/ 1184136 w 3426685"/>
              <a:gd name="connsiteY62" fmla="*/ 831936 h 6144471"/>
              <a:gd name="connsiteX63" fmla="*/ 1107702 w 3426685"/>
              <a:gd name="connsiteY63" fmla="*/ 489247 h 6144471"/>
              <a:gd name="connsiteX64" fmla="*/ 1225845 w 3426685"/>
              <a:gd name="connsiteY64" fmla="*/ 206671 h 6144471"/>
              <a:gd name="connsiteX65" fmla="*/ 1476375 w 3426685"/>
              <a:gd name="connsiteY65" fmla="*/ 70706 h 6144471"/>
              <a:gd name="connsiteX66" fmla="*/ 1619468 w 3426685"/>
              <a:gd name="connsiteY66" fmla="*/ 32391 h 6144471"/>
              <a:gd name="connsiteX67" fmla="*/ 1712547 w 3426685"/>
              <a:gd name="connsiteY67" fmla="*/ 31833 h 6144471"/>
              <a:gd name="connsiteX68" fmla="*/ 1688232 w 3426685"/>
              <a:gd name="connsiteY68" fmla="*/ 24275 h 6144471"/>
              <a:gd name="connsiteX69" fmla="*/ 1614337 w 3426685"/>
              <a:gd name="connsiteY69" fmla="*/ 23997 h 6144471"/>
              <a:gd name="connsiteX70" fmla="*/ 1722661 w 3426685"/>
              <a:gd name="connsiteY70" fmla="*/ 1720 h 6144471"/>
              <a:gd name="connsiteX71" fmla="*/ 1772960 w 3426685"/>
              <a:gd name="connsiteY71" fmla="*/ 17446 h 6144471"/>
              <a:gd name="connsiteX72" fmla="*/ 1837433 w 3426685"/>
              <a:gd name="connsiteY72"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138132 w 3426685"/>
              <a:gd name="connsiteY15" fmla="*/ 159220 h 6144471"/>
              <a:gd name="connsiteX16" fmla="*/ 2194024 w 3426685"/>
              <a:gd name="connsiteY16" fmla="*/ 248351 h 6144471"/>
              <a:gd name="connsiteX17" fmla="*/ 2282703 w 3426685"/>
              <a:gd name="connsiteY17" fmla="*/ 442285 h 6144471"/>
              <a:gd name="connsiteX18" fmla="*/ 2299270 w 3426685"/>
              <a:gd name="connsiteY18" fmla="*/ 559791 h 6144471"/>
              <a:gd name="connsiteX19" fmla="*/ 2285294 w 3426685"/>
              <a:gd name="connsiteY19" fmla="*/ 671085 h 6144471"/>
              <a:gd name="connsiteX20" fmla="*/ 2233409 w 3426685"/>
              <a:gd name="connsiteY20" fmla="*/ 979738 h 6144471"/>
              <a:gd name="connsiteX21" fmla="*/ 2175928 w 3426685"/>
              <a:gd name="connsiteY21" fmla="*/ 1067954 h 6144471"/>
              <a:gd name="connsiteX22" fmla="*/ 2154251 w 3426685"/>
              <a:gd name="connsiteY22" fmla="*/ 1261875 h 6144471"/>
              <a:gd name="connsiteX23" fmla="*/ 2097928 w 3426685"/>
              <a:gd name="connsiteY23" fmla="*/ 1441148 h 6144471"/>
              <a:gd name="connsiteX24" fmla="*/ 2062066 w 3426685"/>
              <a:gd name="connsiteY24" fmla="*/ 1543354 h 6144471"/>
              <a:gd name="connsiteX25" fmla="*/ 2061803 w 3426685"/>
              <a:gd name="connsiteY25" fmla="*/ 1561867 h 6144471"/>
              <a:gd name="connsiteX26" fmla="*/ 2178238 w 3426685"/>
              <a:gd name="connsiteY26" fmla="*/ 1688961 h 6144471"/>
              <a:gd name="connsiteX27" fmla="*/ 2498118 w 3426685"/>
              <a:gd name="connsiteY27" fmla="*/ 1831351 h 6144471"/>
              <a:gd name="connsiteX28" fmla="*/ 3028624 w 3426685"/>
              <a:gd name="connsiteY28" fmla="*/ 1993876 h 6144471"/>
              <a:gd name="connsiteX29" fmla="*/ 3135640 w 3426685"/>
              <a:gd name="connsiteY29" fmla="*/ 2190326 h 6144471"/>
              <a:gd name="connsiteX30" fmla="*/ 3256026 w 3426685"/>
              <a:gd name="connsiteY30" fmla="*/ 2720462 h 6144471"/>
              <a:gd name="connsiteX31" fmla="*/ 3423410 w 3426685"/>
              <a:gd name="connsiteY31" fmla="*/ 4202515 h 6144471"/>
              <a:gd name="connsiteX32" fmla="*/ 3373845 w 3426685"/>
              <a:gd name="connsiteY32" fmla="*/ 4926088 h 6144471"/>
              <a:gd name="connsiteX33" fmla="*/ 3284052 w 3426685"/>
              <a:gd name="connsiteY33" fmla="*/ 5436108 h 6144471"/>
              <a:gd name="connsiteX34" fmla="*/ 3204616 w 3426685"/>
              <a:gd name="connsiteY34" fmla="*/ 5471485 h 6144471"/>
              <a:gd name="connsiteX35" fmla="*/ 3116716 w 3426685"/>
              <a:gd name="connsiteY35" fmla="*/ 5489597 h 6144471"/>
              <a:gd name="connsiteX36" fmla="*/ 2839983 w 3426685"/>
              <a:gd name="connsiteY36" fmla="*/ 5831396 h 6144471"/>
              <a:gd name="connsiteX37" fmla="*/ 2819820 w 3426685"/>
              <a:gd name="connsiteY37" fmla="*/ 6017622 h 6144471"/>
              <a:gd name="connsiteX38" fmla="*/ 2799734 w 3426685"/>
              <a:gd name="connsiteY38" fmla="*/ 6144458 h 6144471"/>
              <a:gd name="connsiteX39" fmla="*/ 2799732 w 3426685"/>
              <a:gd name="connsiteY39" fmla="*/ 6144471 h 6144471"/>
              <a:gd name="connsiteX40" fmla="*/ 526736 w 3426685"/>
              <a:gd name="connsiteY40" fmla="*/ 6144471 h 6144471"/>
              <a:gd name="connsiteX41" fmla="*/ 525017 w 3426685"/>
              <a:gd name="connsiteY41" fmla="*/ 6099538 h 6144471"/>
              <a:gd name="connsiteX42" fmla="*/ 517305 w 3426685"/>
              <a:gd name="connsiteY42" fmla="*/ 5718285 h 6144471"/>
              <a:gd name="connsiteX43" fmla="*/ 430591 w 3426685"/>
              <a:gd name="connsiteY43" fmla="*/ 5666546 h 6144471"/>
              <a:gd name="connsiteX44" fmla="*/ 526482 w 3426685"/>
              <a:gd name="connsiteY44" fmla="*/ 5061131 h 6144471"/>
              <a:gd name="connsiteX45" fmla="*/ 466189 w 3426685"/>
              <a:gd name="connsiteY45" fmla="*/ 5011616 h 6144471"/>
              <a:gd name="connsiteX46" fmla="*/ 411224 w 3426685"/>
              <a:gd name="connsiteY46" fmla="*/ 4910938 h 6144471"/>
              <a:gd name="connsiteX47" fmla="*/ 278064 w 3426685"/>
              <a:gd name="connsiteY47" fmla="*/ 4907556 h 6144471"/>
              <a:gd name="connsiteX48" fmla="*/ 194572 w 3426685"/>
              <a:gd name="connsiteY48" fmla="*/ 4781035 h 6144471"/>
              <a:gd name="connsiteX49" fmla="*/ 3395 w 3426685"/>
              <a:gd name="connsiteY49" fmla="*/ 4120464 h 6144471"/>
              <a:gd name="connsiteX50" fmla="*/ 139114 w 3426685"/>
              <a:gd name="connsiteY50" fmla="*/ 3450933 h 6144471"/>
              <a:gd name="connsiteX51" fmla="*/ 208992 w 3426685"/>
              <a:gd name="connsiteY51" fmla="*/ 2517526 h 6144471"/>
              <a:gd name="connsiteX52" fmla="*/ 315067 w 3426685"/>
              <a:gd name="connsiteY52" fmla="*/ 2115354 h 6144471"/>
              <a:gd name="connsiteX53" fmla="*/ 656235 w 3426685"/>
              <a:gd name="connsiteY53" fmla="*/ 1949293 h 6144471"/>
              <a:gd name="connsiteX54" fmla="*/ 1183686 w 3426685"/>
              <a:gd name="connsiteY54" fmla="*/ 1739984 h 6144471"/>
              <a:gd name="connsiteX55" fmla="*/ 1337267 w 3426685"/>
              <a:gd name="connsiteY55" fmla="*/ 1612395 h 6144471"/>
              <a:gd name="connsiteX56" fmla="*/ 1320550 w 3426685"/>
              <a:gd name="connsiteY56" fmla="*/ 1223213 h 6144471"/>
              <a:gd name="connsiteX57" fmla="*/ 1186039 w 3426685"/>
              <a:gd name="connsiteY57" fmla="*/ 1116096 h 6144471"/>
              <a:gd name="connsiteX58" fmla="*/ 1163562 w 3426685"/>
              <a:gd name="connsiteY58" fmla="*/ 1055903 h 6144471"/>
              <a:gd name="connsiteX59" fmla="*/ 1155699 w 3426685"/>
              <a:gd name="connsiteY59" fmla="*/ 1042429 h 6144471"/>
              <a:gd name="connsiteX60" fmla="*/ 1118428 w 3426685"/>
              <a:gd name="connsiteY60" fmla="*/ 910359 h 6144471"/>
              <a:gd name="connsiteX61" fmla="*/ 1146432 w 3426685"/>
              <a:gd name="connsiteY61" fmla="*/ 835877 h 6144471"/>
              <a:gd name="connsiteX62" fmla="*/ 1184136 w 3426685"/>
              <a:gd name="connsiteY62" fmla="*/ 831936 h 6144471"/>
              <a:gd name="connsiteX63" fmla="*/ 1157320 w 3426685"/>
              <a:gd name="connsiteY63" fmla="*/ 482159 h 6144471"/>
              <a:gd name="connsiteX64" fmla="*/ 1225845 w 3426685"/>
              <a:gd name="connsiteY64" fmla="*/ 206671 h 6144471"/>
              <a:gd name="connsiteX65" fmla="*/ 1476375 w 3426685"/>
              <a:gd name="connsiteY65" fmla="*/ 70706 h 6144471"/>
              <a:gd name="connsiteX66" fmla="*/ 1619468 w 3426685"/>
              <a:gd name="connsiteY66" fmla="*/ 32391 h 6144471"/>
              <a:gd name="connsiteX67" fmla="*/ 1712547 w 3426685"/>
              <a:gd name="connsiteY67" fmla="*/ 31833 h 6144471"/>
              <a:gd name="connsiteX68" fmla="*/ 1688232 w 3426685"/>
              <a:gd name="connsiteY68" fmla="*/ 24275 h 6144471"/>
              <a:gd name="connsiteX69" fmla="*/ 1614337 w 3426685"/>
              <a:gd name="connsiteY69" fmla="*/ 23997 h 6144471"/>
              <a:gd name="connsiteX70" fmla="*/ 1722661 w 3426685"/>
              <a:gd name="connsiteY70" fmla="*/ 1720 h 6144471"/>
              <a:gd name="connsiteX71" fmla="*/ 1772960 w 3426685"/>
              <a:gd name="connsiteY71" fmla="*/ 17446 h 6144471"/>
              <a:gd name="connsiteX72" fmla="*/ 1837433 w 3426685"/>
              <a:gd name="connsiteY72"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138132 w 3426685"/>
              <a:gd name="connsiteY15" fmla="*/ 159220 h 6144471"/>
              <a:gd name="connsiteX16" fmla="*/ 2194024 w 3426685"/>
              <a:gd name="connsiteY16" fmla="*/ 248351 h 6144471"/>
              <a:gd name="connsiteX17" fmla="*/ 2282703 w 3426685"/>
              <a:gd name="connsiteY17" fmla="*/ 442285 h 6144471"/>
              <a:gd name="connsiteX18" fmla="*/ 2299270 w 3426685"/>
              <a:gd name="connsiteY18" fmla="*/ 559791 h 6144471"/>
              <a:gd name="connsiteX19" fmla="*/ 2285294 w 3426685"/>
              <a:gd name="connsiteY19" fmla="*/ 671085 h 6144471"/>
              <a:gd name="connsiteX20" fmla="*/ 2233409 w 3426685"/>
              <a:gd name="connsiteY20" fmla="*/ 979738 h 6144471"/>
              <a:gd name="connsiteX21" fmla="*/ 2175928 w 3426685"/>
              <a:gd name="connsiteY21" fmla="*/ 1067954 h 6144471"/>
              <a:gd name="connsiteX22" fmla="*/ 2154251 w 3426685"/>
              <a:gd name="connsiteY22" fmla="*/ 1261875 h 6144471"/>
              <a:gd name="connsiteX23" fmla="*/ 2097928 w 3426685"/>
              <a:gd name="connsiteY23" fmla="*/ 1441148 h 6144471"/>
              <a:gd name="connsiteX24" fmla="*/ 2062066 w 3426685"/>
              <a:gd name="connsiteY24" fmla="*/ 1543354 h 6144471"/>
              <a:gd name="connsiteX25" fmla="*/ 2061803 w 3426685"/>
              <a:gd name="connsiteY25" fmla="*/ 1561867 h 6144471"/>
              <a:gd name="connsiteX26" fmla="*/ 2178238 w 3426685"/>
              <a:gd name="connsiteY26" fmla="*/ 1688961 h 6144471"/>
              <a:gd name="connsiteX27" fmla="*/ 2498118 w 3426685"/>
              <a:gd name="connsiteY27" fmla="*/ 1831351 h 6144471"/>
              <a:gd name="connsiteX28" fmla="*/ 3028624 w 3426685"/>
              <a:gd name="connsiteY28" fmla="*/ 1993876 h 6144471"/>
              <a:gd name="connsiteX29" fmla="*/ 3135640 w 3426685"/>
              <a:gd name="connsiteY29" fmla="*/ 2190326 h 6144471"/>
              <a:gd name="connsiteX30" fmla="*/ 3256026 w 3426685"/>
              <a:gd name="connsiteY30" fmla="*/ 2720462 h 6144471"/>
              <a:gd name="connsiteX31" fmla="*/ 3423410 w 3426685"/>
              <a:gd name="connsiteY31" fmla="*/ 4202515 h 6144471"/>
              <a:gd name="connsiteX32" fmla="*/ 3373845 w 3426685"/>
              <a:gd name="connsiteY32" fmla="*/ 4926088 h 6144471"/>
              <a:gd name="connsiteX33" fmla="*/ 3284052 w 3426685"/>
              <a:gd name="connsiteY33" fmla="*/ 5436108 h 6144471"/>
              <a:gd name="connsiteX34" fmla="*/ 3204616 w 3426685"/>
              <a:gd name="connsiteY34" fmla="*/ 5471485 h 6144471"/>
              <a:gd name="connsiteX35" fmla="*/ 3116716 w 3426685"/>
              <a:gd name="connsiteY35" fmla="*/ 5489597 h 6144471"/>
              <a:gd name="connsiteX36" fmla="*/ 2839983 w 3426685"/>
              <a:gd name="connsiteY36" fmla="*/ 5831396 h 6144471"/>
              <a:gd name="connsiteX37" fmla="*/ 2819820 w 3426685"/>
              <a:gd name="connsiteY37" fmla="*/ 6017622 h 6144471"/>
              <a:gd name="connsiteX38" fmla="*/ 2799734 w 3426685"/>
              <a:gd name="connsiteY38" fmla="*/ 6144458 h 6144471"/>
              <a:gd name="connsiteX39" fmla="*/ 2799732 w 3426685"/>
              <a:gd name="connsiteY39" fmla="*/ 6144471 h 6144471"/>
              <a:gd name="connsiteX40" fmla="*/ 526736 w 3426685"/>
              <a:gd name="connsiteY40" fmla="*/ 6144471 h 6144471"/>
              <a:gd name="connsiteX41" fmla="*/ 525017 w 3426685"/>
              <a:gd name="connsiteY41" fmla="*/ 6099538 h 6144471"/>
              <a:gd name="connsiteX42" fmla="*/ 517305 w 3426685"/>
              <a:gd name="connsiteY42" fmla="*/ 5718285 h 6144471"/>
              <a:gd name="connsiteX43" fmla="*/ 430591 w 3426685"/>
              <a:gd name="connsiteY43" fmla="*/ 5666546 h 6144471"/>
              <a:gd name="connsiteX44" fmla="*/ 526482 w 3426685"/>
              <a:gd name="connsiteY44" fmla="*/ 5061131 h 6144471"/>
              <a:gd name="connsiteX45" fmla="*/ 466189 w 3426685"/>
              <a:gd name="connsiteY45" fmla="*/ 5011616 h 6144471"/>
              <a:gd name="connsiteX46" fmla="*/ 411224 w 3426685"/>
              <a:gd name="connsiteY46" fmla="*/ 4910938 h 6144471"/>
              <a:gd name="connsiteX47" fmla="*/ 278064 w 3426685"/>
              <a:gd name="connsiteY47" fmla="*/ 4907556 h 6144471"/>
              <a:gd name="connsiteX48" fmla="*/ 194572 w 3426685"/>
              <a:gd name="connsiteY48" fmla="*/ 4781035 h 6144471"/>
              <a:gd name="connsiteX49" fmla="*/ 3395 w 3426685"/>
              <a:gd name="connsiteY49" fmla="*/ 4120464 h 6144471"/>
              <a:gd name="connsiteX50" fmla="*/ 139114 w 3426685"/>
              <a:gd name="connsiteY50" fmla="*/ 3450933 h 6144471"/>
              <a:gd name="connsiteX51" fmla="*/ 208992 w 3426685"/>
              <a:gd name="connsiteY51" fmla="*/ 2517526 h 6144471"/>
              <a:gd name="connsiteX52" fmla="*/ 315067 w 3426685"/>
              <a:gd name="connsiteY52" fmla="*/ 2115354 h 6144471"/>
              <a:gd name="connsiteX53" fmla="*/ 656235 w 3426685"/>
              <a:gd name="connsiteY53" fmla="*/ 1949293 h 6144471"/>
              <a:gd name="connsiteX54" fmla="*/ 1183686 w 3426685"/>
              <a:gd name="connsiteY54" fmla="*/ 1739984 h 6144471"/>
              <a:gd name="connsiteX55" fmla="*/ 1337267 w 3426685"/>
              <a:gd name="connsiteY55" fmla="*/ 1612395 h 6144471"/>
              <a:gd name="connsiteX56" fmla="*/ 1320550 w 3426685"/>
              <a:gd name="connsiteY56" fmla="*/ 1223213 h 6144471"/>
              <a:gd name="connsiteX57" fmla="*/ 1186039 w 3426685"/>
              <a:gd name="connsiteY57" fmla="*/ 1116096 h 6144471"/>
              <a:gd name="connsiteX58" fmla="*/ 1163562 w 3426685"/>
              <a:gd name="connsiteY58" fmla="*/ 1055903 h 6144471"/>
              <a:gd name="connsiteX59" fmla="*/ 1155699 w 3426685"/>
              <a:gd name="connsiteY59" fmla="*/ 1042429 h 6144471"/>
              <a:gd name="connsiteX60" fmla="*/ 1118428 w 3426685"/>
              <a:gd name="connsiteY60" fmla="*/ 910359 h 6144471"/>
              <a:gd name="connsiteX61" fmla="*/ 1146432 w 3426685"/>
              <a:gd name="connsiteY61" fmla="*/ 835877 h 6144471"/>
              <a:gd name="connsiteX62" fmla="*/ 1184136 w 3426685"/>
              <a:gd name="connsiteY62" fmla="*/ 831936 h 6144471"/>
              <a:gd name="connsiteX63" fmla="*/ 1157320 w 3426685"/>
              <a:gd name="connsiteY63" fmla="*/ 482159 h 6144471"/>
              <a:gd name="connsiteX64" fmla="*/ 1264831 w 3426685"/>
              <a:gd name="connsiteY64" fmla="*/ 188950 h 6144471"/>
              <a:gd name="connsiteX65" fmla="*/ 1476375 w 3426685"/>
              <a:gd name="connsiteY65" fmla="*/ 70706 h 6144471"/>
              <a:gd name="connsiteX66" fmla="*/ 1619468 w 3426685"/>
              <a:gd name="connsiteY66" fmla="*/ 32391 h 6144471"/>
              <a:gd name="connsiteX67" fmla="*/ 1712547 w 3426685"/>
              <a:gd name="connsiteY67" fmla="*/ 31833 h 6144471"/>
              <a:gd name="connsiteX68" fmla="*/ 1688232 w 3426685"/>
              <a:gd name="connsiteY68" fmla="*/ 24275 h 6144471"/>
              <a:gd name="connsiteX69" fmla="*/ 1614337 w 3426685"/>
              <a:gd name="connsiteY69" fmla="*/ 23997 h 6144471"/>
              <a:gd name="connsiteX70" fmla="*/ 1722661 w 3426685"/>
              <a:gd name="connsiteY70" fmla="*/ 1720 h 6144471"/>
              <a:gd name="connsiteX71" fmla="*/ 1772960 w 3426685"/>
              <a:gd name="connsiteY71" fmla="*/ 17446 h 6144471"/>
              <a:gd name="connsiteX72" fmla="*/ 1837433 w 3426685"/>
              <a:gd name="connsiteY72"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138132 w 3426685"/>
              <a:gd name="connsiteY15" fmla="*/ 159220 h 6144471"/>
              <a:gd name="connsiteX16" fmla="*/ 2194024 w 3426685"/>
              <a:gd name="connsiteY16" fmla="*/ 248351 h 6144471"/>
              <a:gd name="connsiteX17" fmla="*/ 2282703 w 3426685"/>
              <a:gd name="connsiteY17" fmla="*/ 442285 h 6144471"/>
              <a:gd name="connsiteX18" fmla="*/ 2299270 w 3426685"/>
              <a:gd name="connsiteY18" fmla="*/ 559791 h 6144471"/>
              <a:gd name="connsiteX19" fmla="*/ 2285294 w 3426685"/>
              <a:gd name="connsiteY19" fmla="*/ 671085 h 6144471"/>
              <a:gd name="connsiteX20" fmla="*/ 2233409 w 3426685"/>
              <a:gd name="connsiteY20" fmla="*/ 979738 h 6144471"/>
              <a:gd name="connsiteX21" fmla="*/ 2175928 w 3426685"/>
              <a:gd name="connsiteY21" fmla="*/ 1067954 h 6144471"/>
              <a:gd name="connsiteX22" fmla="*/ 2154251 w 3426685"/>
              <a:gd name="connsiteY22" fmla="*/ 1261875 h 6144471"/>
              <a:gd name="connsiteX23" fmla="*/ 2097928 w 3426685"/>
              <a:gd name="connsiteY23" fmla="*/ 1441148 h 6144471"/>
              <a:gd name="connsiteX24" fmla="*/ 2062066 w 3426685"/>
              <a:gd name="connsiteY24" fmla="*/ 1543354 h 6144471"/>
              <a:gd name="connsiteX25" fmla="*/ 2061803 w 3426685"/>
              <a:gd name="connsiteY25" fmla="*/ 1561867 h 6144471"/>
              <a:gd name="connsiteX26" fmla="*/ 2178238 w 3426685"/>
              <a:gd name="connsiteY26" fmla="*/ 1688961 h 6144471"/>
              <a:gd name="connsiteX27" fmla="*/ 2498118 w 3426685"/>
              <a:gd name="connsiteY27" fmla="*/ 1831351 h 6144471"/>
              <a:gd name="connsiteX28" fmla="*/ 3028624 w 3426685"/>
              <a:gd name="connsiteY28" fmla="*/ 1993876 h 6144471"/>
              <a:gd name="connsiteX29" fmla="*/ 3135640 w 3426685"/>
              <a:gd name="connsiteY29" fmla="*/ 2190326 h 6144471"/>
              <a:gd name="connsiteX30" fmla="*/ 3256026 w 3426685"/>
              <a:gd name="connsiteY30" fmla="*/ 2720462 h 6144471"/>
              <a:gd name="connsiteX31" fmla="*/ 3423410 w 3426685"/>
              <a:gd name="connsiteY31" fmla="*/ 4202515 h 6144471"/>
              <a:gd name="connsiteX32" fmla="*/ 3373845 w 3426685"/>
              <a:gd name="connsiteY32" fmla="*/ 4926088 h 6144471"/>
              <a:gd name="connsiteX33" fmla="*/ 3284052 w 3426685"/>
              <a:gd name="connsiteY33" fmla="*/ 5436108 h 6144471"/>
              <a:gd name="connsiteX34" fmla="*/ 3204616 w 3426685"/>
              <a:gd name="connsiteY34" fmla="*/ 5471485 h 6144471"/>
              <a:gd name="connsiteX35" fmla="*/ 3116716 w 3426685"/>
              <a:gd name="connsiteY35" fmla="*/ 5489597 h 6144471"/>
              <a:gd name="connsiteX36" fmla="*/ 2839983 w 3426685"/>
              <a:gd name="connsiteY36" fmla="*/ 5831396 h 6144471"/>
              <a:gd name="connsiteX37" fmla="*/ 2819820 w 3426685"/>
              <a:gd name="connsiteY37" fmla="*/ 6017622 h 6144471"/>
              <a:gd name="connsiteX38" fmla="*/ 2799734 w 3426685"/>
              <a:gd name="connsiteY38" fmla="*/ 6144458 h 6144471"/>
              <a:gd name="connsiteX39" fmla="*/ 2799732 w 3426685"/>
              <a:gd name="connsiteY39" fmla="*/ 6144471 h 6144471"/>
              <a:gd name="connsiteX40" fmla="*/ 526736 w 3426685"/>
              <a:gd name="connsiteY40" fmla="*/ 6144471 h 6144471"/>
              <a:gd name="connsiteX41" fmla="*/ 525017 w 3426685"/>
              <a:gd name="connsiteY41" fmla="*/ 6099538 h 6144471"/>
              <a:gd name="connsiteX42" fmla="*/ 517305 w 3426685"/>
              <a:gd name="connsiteY42" fmla="*/ 5718285 h 6144471"/>
              <a:gd name="connsiteX43" fmla="*/ 430591 w 3426685"/>
              <a:gd name="connsiteY43" fmla="*/ 5666546 h 6144471"/>
              <a:gd name="connsiteX44" fmla="*/ 526482 w 3426685"/>
              <a:gd name="connsiteY44" fmla="*/ 5061131 h 6144471"/>
              <a:gd name="connsiteX45" fmla="*/ 466189 w 3426685"/>
              <a:gd name="connsiteY45" fmla="*/ 5011616 h 6144471"/>
              <a:gd name="connsiteX46" fmla="*/ 411224 w 3426685"/>
              <a:gd name="connsiteY46" fmla="*/ 4910938 h 6144471"/>
              <a:gd name="connsiteX47" fmla="*/ 278064 w 3426685"/>
              <a:gd name="connsiteY47" fmla="*/ 4907556 h 6144471"/>
              <a:gd name="connsiteX48" fmla="*/ 194572 w 3426685"/>
              <a:gd name="connsiteY48" fmla="*/ 4781035 h 6144471"/>
              <a:gd name="connsiteX49" fmla="*/ 3395 w 3426685"/>
              <a:gd name="connsiteY49" fmla="*/ 4120464 h 6144471"/>
              <a:gd name="connsiteX50" fmla="*/ 139114 w 3426685"/>
              <a:gd name="connsiteY50" fmla="*/ 3450933 h 6144471"/>
              <a:gd name="connsiteX51" fmla="*/ 208992 w 3426685"/>
              <a:gd name="connsiteY51" fmla="*/ 2517526 h 6144471"/>
              <a:gd name="connsiteX52" fmla="*/ 315067 w 3426685"/>
              <a:gd name="connsiteY52" fmla="*/ 2115354 h 6144471"/>
              <a:gd name="connsiteX53" fmla="*/ 656235 w 3426685"/>
              <a:gd name="connsiteY53" fmla="*/ 1949293 h 6144471"/>
              <a:gd name="connsiteX54" fmla="*/ 1183686 w 3426685"/>
              <a:gd name="connsiteY54" fmla="*/ 1739984 h 6144471"/>
              <a:gd name="connsiteX55" fmla="*/ 1337267 w 3426685"/>
              <a:gd name="connsiteY55" fmla="*/ 1612395 h 6144471"/>
              <a:gd name="connsiteX56" fmla="*/ 1320550 w 3426685"/>
              <a:gd name="connsiteY56" fmla="*/ 1223213 h 6144471"/>
              <a:gd name="connsiteX57" fmla="*/ 1186039 w 3426685"/>
              <a:gd name="connsiteY57" fmla="*/ 1116096 h 6144471"/>
              <a:gd name="connsiteX58" fmla="*/ 1163562 w 3426685"/>
              <a:gd name="connsiteY58" fmla="*/ 1055903 h 6144471"/>
              <a:gd name="connsiteX59" fmla="*/ 1155699 w 3426685"/>
              <a:gd name="connsiteY59" fmla="*/ 1042429 h 6144471"/>
              <a:gd name="connsiteX60" fmla="*/ 1118428 w 3426685"/>
              <a:gd name="connsiteY60" fmla="*/ 910359 h 6144471"/>
              <a:gd name="connsiteX61" fmla="*/ 1146432 w 3426685"/>
              <a:gd name="connsiteY61" fmla="*/ 835877 h 6144471"/>
              <a:gd name="connsiteX62" fmla="*/ 1184136 w 3426685"/>
              <a:gd name="connsiteY62" fmla="*/ 831936 h 6144471"/>
              <a:gd name="connsiteX63" fmla="*/ 1157320 w 3426685"/>
              <a:gd name="connsiteY63" fmla="*/ 482159 h 6144471"/>
              <a:gd name="connsiteX64" fmla="*/ 1264831 w 3426685"/>
              <a:gd name="connsiteY64" fmla="*/ 188950 h 6144471"/>
              <a:gd name="connsiteX65" fmla="*/ 1455109 w 3426685"/>
              <a:gd name="connsiteY65" fmla="*/ 74250 h 6144471"/>
              <a:gd name="connsiteX66" fmla="*/ 1619468 w 3426685"/>
              <a:gd name="connsiteY66" fmla="*/ 32391 h 6144471"/>
              <a:gd name="connsiteX67" fmla="*/ 1712547 w 3426685"/>
              <a:gd name="connsiteY67" fmla="*/ 31833 h 6144471"/>
              <a:gd name="connsiteX68" fmla="*/ 1688232 w 3426685"/>
              <a:gd name="connsiteY68" fmla="*/ 24275 h 6144471"/>
              <a:gd name="connsiteX69" fmla="*/ 1614337 w 3426685"/>
              <a:gd name="connsiteY69" fmla="*/ 23997 h 6144471"/>
              <a:gd name="connsiteX70" fmla="*/ 1722661 w 3426685"/>
              <a:gd name="connsiteY70" fmla="*/ 1720 h 6144471"/>
              <a:gd name="connsiteX71" fmla="*/ 1772960 w 3426685"/>
              <a:gd name="connsiteY71" fmla="*/ 17446 h 6144471"/>
              <a:gd name="connsiteX72" fmla="*/ 1837433 w 3426685"/>
              <a:gd name="connsiteY72"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138132 w 3426685"/>
              <a:gd name="connsiteY15" fmla="*/ 159220 h 6144471"/>
              <a:gd name="connsiteX16" fmla="*/ 2194024 w 3426685"/>
              <a:gd name="connsiteY16" fmla="*/ 248351 h 6144471"/>
              <a:gd name="connsiteX17" fmla="*/ 2282703 w 3426685"/>
              <a:gd name="connsiteY17" fmla="*/ 442285 h 6144471"/>
              <a:gd name="connsiteX18" fmla="*/ 2299270 w 3426685"/>
              <a:gd name="connsiteY18" fmla="*/ 559791 h 6144471"/>
              <a:gd name="connsiteX19" fmla="*/ 2285294 w 3426685"/>
              <a:gd name="connsiteY19" fmla="*/ 671085 h 6144471"/>
              <a:gd name="connsiteX20" fmla="*/ 2233409 w 3426685"/>
              <a:gd name="connsiteY20" fmla="*/ 979738 h 6144471"/>
              <a:gd name="connsiteX21" fmla="*/ 2175928 w 3426685"/>
              <a:gd name="connsiteY21" fmla="*/ 1067954 h 6144471"/>
              <a:gd name="connsiteX22" fmla="*/ 2154251 w 3426685"/>
              <a:gd name="connsiteY22" fmla="*/ 1261875 h 6144471"/>
              <a:gd name="connsiteX23" fmla="*/ 2097928 w 3426685"/>
              <a:gd name="connsiteY23" fmla="*/ 1441148 h 6144471"/>
              <a:gd name="connsiteX24" fmla="*/ 2062066 w 3426685"/>
              <a:gd name="connsiteY24" fmla="*/ 1543354 h 6144471"/>
              <a:gd name="connsiteX25" fmla="*/ 2061803 w 3426685"/>
              <a:gd name="connsiteY25" fmla="*/ 1561867 h 6144471"/>
              <a:gd name="connsiteX26" fmla="*/ 2178238 w 3426685"/>
              <a:gd name="connsiteY26" fmla="*/ 1688961 h 6144471"/>
              <a:gd name="connsiteX27" fmla="*/ 2498118 w 3426685"/>
              <a:gd name="connsiteY27" fmla="*/ 1831351 h 6144471"/>
              <a:gd name="connsiteX28" fmla="*/ 3028624 w 3426685"/>
              <a:gd name="connsiteY28" fmla="*/ 1993876 h 6144471"/>
              <a:gd name="connsiteX29" fmla="*/ 3135640 w 3426685"/>
              <a:gd name="connsiteY29" fmla="*/ 2190326 h 6144471"/>
              <a:gd name="connsiteX30" fmla="*/ 3256026 w 3426685"/>
              <a:gd name="connsiteY30" fmla="*/ 2720462 h 6144471"/>
              <a:gd name="connsiteX31" fmla="*/ 3423410 w 3426685"/>
              <a:gd name="connsiteY31" fmla="*/ 4202515 h 6144471"/>
              <a:gd name="connsiteX32" fmla="*/ 3373845 w 3426685"/>
              <a:gd name="connsiteY32" fmla="*/ 4926088 h 6144471"/>
              <a:gd name="connsiteX33" fmla="*/ 3284052 w 3426685"/>
              <a:gd name="connsiteY33" fmla="*/ 5436108 h 6144471"/>
              <a:gd name="connsiteX34" fmla="*/ 3204616 w 3426685"/>
              <a:gd name="connsiteY34" fmla="*/ 5471485 h 6144471"/>
              <a:gd name="connsiteX35" fmla="*/ 3116716 w 3426685"/>
              <a:gd name="connsiteY35" fmla="*/ 5489597 h 6144471"/>
              <a:gd name="connsiteX36" fmla="*/ 2839983 w 3426685"/>
              <a:gd name="connsiteY36" fmla="*/ 5831396 h 6144471"/>
              <a:gd name="connsiteX37" fmla="*/ 2819820 w 3426685"/>
              <a:gd name="connsiteY37" fmla="*/ 6017622 h 6144471"/>
              <a:gd name="connsiteX38" fmla="*/ 2799734 w 3426685"/>
              <a:gd name="connsiteY38" fmla="*/ 6144458 h 6144471"/>
              <a:gd name="connsiteX39" fmla="*/ 2799732 w 3426685"/>
              <a:gd name="connsiteY39" fmla="*/ 6144471 h 6144471"/>
              <a:gd name="connsiteX40" fmla="*/ 526736 w 3426685"/>
              <a:gd name="connsiteY40" fmla="*/ 6144471 h 6144471"/>
              <a:gd name="connsiteX41" fmla="*/ 525017 w 3426685"/>
              <a:gd name="connsiteY41" fmla="*/ 6099538 h 6144471"/>
              <a:gd name="connsiteX42" fmla="*/ 517305 w 3426685"/>
              <a:gd name="connsiteY42" fmla="*/ 5718285 h 6144471"/>
              <a:gd name="connsiteX43" fmla="*/ 430591 w 3426685"/>
              <a:gd name="connsiteY43" fmla="*/ 5666546 h 6144471"/>
              <a:gd name="connsiteX44" fmla="*/ 526482 w 3426685"/>
              <a:gd name="connsiteY44" fmla="*/ 5061131 h 6144471"/>
              <a:gd name="connsiteX45" fmla="*/ 466189 w 3426685"/>
              <a:gd name="connsiteY45" fmla="*/ 5011616 h 6144471"/>
              <a:gd name="connsiteX46" fmla="*/ 411224 w 3426685"/>
              <a:gd name="connsiteY46" fmla="*/ 4910938 h 6144471"/>
              <a:gd name="connsiteX47" fmla="*/ 278064 w 3426685"/>
              <a:gd name="connsiteY47" fmla="*/ 4907556 h 6144471"/>
              <a:gd name="connsiteX48" fmla="*/ 194572 w 3426685"/>
              <a:gd name="connsiteY48" fmla="*/ 4781035 h 6144471"/>
              <a:gd name="connsiteX49" fmla="*/ 3395 w 3426685"/>
              <a:gd name="connsiteY49" fmla="*/ 4120464 h 6144471"/>
              <a:gd name="connsiteX50" fmla="*/ 139114 w 3426685"/>
              <a:gd name="connsiteY50" fmla="*/ 3450933 h 6144471"/>
              <a:gd name="connsiteX51" fmla="*/ 208992 w 3426685"/>
              <a:gd name="connsiteY51" fmla="*/ 2517526 h 6144471"/>
              <a:gd name="connsiteX52" fmla="*/ 315067 w 3426685"/>
              <a:gd name="connsiteY52" fmla="*/ 2115354 h 6144471"/>
              <a:gd name="connsiteX53" fmla="*/ 656235 w 3426685"/>
              <a:gd name="connsiteY53" fmla="*/ 1949293 h 6144471"/>
              <a:gd name="connsiteX54" fmla="*/ 1183686 w 3426685"/>
              <a:gd name="connsiteY54" fmla="*/ 1739984 h 6144471"/>
              <a:gd name="connsiteX55" fmla="*/ 1337267 w 3426685"/>
              <a:gd name="connsiteY55" fmla="*/ 1612395 h 6144471"/>
              <a:gd name="connsiteX56" fmla="*/ 1320550 w 3426685"/>
              <a:gd name="connsiteY56" fmla="*/ 1223213 h 6144471"/>
              <a:gd name="connsiteX57" fmla="*/ 1186039 w 3426685"/>
              <a:gd name="connsiteY57" fmla="*/ 1116096 h 6144471"/>
              <a:gd name="connsiteX58" fmla="*/ 1163562 w 3426685"/>
              <a:gd name="connsiteY58" fmla="*/ 1055903 h 6144471"/>
              <a:gd name="connsiteX59" fmla="*/ 1155699 w 3426685"/>
              <a:gd name="connsiteY59" fmla="*/ 1042429 h 6144471"/>
              <a:gd name="connsiteX60" fmla="*/ 1118428 w 3426685"/>
              <a:gd name="connsiteY60" fmla="*/ 910359 h 6144471"/>
              <a:gd name="connsiteX61" fmla="*/ 1146432 w 3426685"/>
              <a:gd name="connsiteY61" fmla="*/ 835877 h 6144471"/>
              <a:gd name="connsiteX62" fmla="*/ 1251475 w 3426685"/>
              <a:gd name="connsiteY62" fmla="*/ 814215 h 6144471"/>
              <a:gd name="connsiteX63" fmla="*/ 1157320 w 3426685"/>
              <a:gd name="connsiteY63" fmla="*/ 482159 h 6144471"/>
              <a:gd name="connsiteX64" fmla="*/ 1264831 w 3426685"/>
              <a:gd name="connsiteY64" fmla="*/ 188950 h 6144471"/>
              <a:gd name="connsiteX65" fmla="*/ 1455109 w 3426685"/>
              <a:gd name="connsiteY65" fmla="*/ 74250 h 6144471"/>
              <a:gd name="connsiteX66" fmla="*/ 1619468 w 3426685"/>
              <a:gd name="connsiteY66" fmla="*/ 32391 h 6144471"/>
              <a:gd name="connsiteX67" fmla="*/ 1712547 w 3426685"/>
              <a:gd name="connsiteY67" fmla="*/ 31833 h 6144471"/>
              <a:gd name="connsiteX68" fmla="*/ 1688232 w 3426685"/>
              <a:gd name="connsiteY68" fmla="*/ 24275 h 6144471"/>
              <a:gd name="connsiteX69" fmla="*/ 1614337 w 3426685"/>
              <a:gd name="connsiteY69" fmla="*/ 23997 h 6144471"/>
              <a:gd name="connsiteX70" fmla="*/ 1722661 w 3426685"/>
              <a:gd name="connsiteY70" fmla="*/ 1720 h 6144471"/>
              <a:gd name="connsiteX71" fmla="*/ 1772960 w 3426685"/>
              <a:gd name="connsiteY71" fmla="*/ 17446 h 6144471"/>
              <a:gd name="connsiteX72" fmla="*/ 1837433 w 3426685"/>
              <a:gd name="connsiteY72"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138132 w 3426685"/>
              <a:gd name="connsiteY15" fmla="*/ 159220 h 6144471"/>
              <a:gd name="connsiteX16" fmla="*/ 2194024 w 3426685"/>
              <a:gd name="connsiteY16" fmla="*/ 248351 h 6144471"/>
              <a:gd name="connsiteX17" fmla="*/ 2282703 w 3426685"/>
              <a:gd name="connsiteY17" fmla="*/ 442285 h 6144471"/>
              <a:gd name="connsiteX18" fmla="*/ 2299270 w 3426685"/>
              <a:gd name="connsiteY18" fmla="*/ 559791 h 6144471"/>
              <a:gd name="connsiteX19" fmla="*/ 2285294 w 3426685"/>
              <a:gd name="connsiteY19" fmla="*/ 671085 h 6144471"/>
              <a:gd name="connsiteX20" fmla="*/ 2233409 w 3426685"/>
              <a:gd name="connsiteY20" fmla="*/ 979738 h 6144471"/>
              <a:gd name="connsiteX21" fmla="*/ 2175928 w 3426685"/>
              <a:gd name="connsiteY21" fmla="*/ 1067954 h 6144471"/>
              <a:gd name="connsiteX22" fmla="*/ 2154251 w 3426685"/>
              <a:gd name="connsiteY22" fmla="*/ 1261875 h 6144471"/>
              <a:gd name="connsiteX23" fmla="*/ 2097928 w 3426685"/>
              <a:gd name="connsiteY23" fmla="*/ 1441148 h 6144471"/>
              <a:gd name="connsiteX24" fmla="*/ 2062066 w 3426685"/>
              <a:gd name="connsiteY24" fmla="*/ 1543354 h 6144471"/>
              <a:gd name="connsiteX25" fmla="*/ 2061803 w 3426685"/>
              <a:gd name="connsiteY25" fmla="*/ 1561867 h 6144471"/>
              <a:gd name="connsiteX26" fmla="*/ 2178238 w 3426685"/>
              <a:gd name="connsiteY26" fmla="*/ 1688961 h 6144471"/>
              <a:gd name="connsiteX27" fmla="*/ 2498118 w 3426685"/>
              <a:gd name="connsiteY27" fmla="*/ 1831351 h 6144471"/>
              <a:gd name="connsiteX28" fmla="*/ 3028624 w 3426685"/>
              <a:gd name="connsiteY28" fmla="*/ 1993876 h 6144471"/>
              <a:gd name="connsiteX29" fmla="*/ 3135640 w 3426685"/>
              <a:gd name="connsiteY29" fmla="*/ 2190326 h 6144471"/>
              <a:gd name="connsiteX30" fmla="*/ 3256026 w 3426685"/>
              <a:gd name="connsiteY30" fmla="*/ 2720462 h 6144471"/>
              <a:gd name="connsiteX31" fmla="*/ 3423410 w 3426685"/>
              <a:gd name="connsiteY31" fmla="*/ 4202515 h 6144471"/>
              <a:gd name="connsiteX32" fmla="*/ 3373845 w 3426685"/>
              <a:gd name="connsiteY32" fmla="*/ 4926088 h 6144471"/>
              <a:gd name="connsiteX33" fmla="*/ 3284052 w 3426685"/>
              <a:gd name="connsiteY33" fmla="*/ 5436108 h 6144471"/>
              <a:gd name="connsiteX34" fmla="*/ 3204616 w 3426685"/>
              <a:gd name="connsiteY34" fmla="*/ 5471485 h 6144471"/>
              <a:gd name="connsiteX35" fmla="*/ 3116716 w 3426685"/>
              <a:gd name="connsiteY35" fmla="*/ 5489597 h 6144471"/>
              <a:gd name="connsiteX36" fmla="*/ 2839983 w 3426685"/>
              <a:gd name="connsiteY36" fmla="*/ 5831396 h 6144471"/>
              <a:gd name="connsiteX37" fmla="*/ 2819820 w 3426685"/>
              <a:gd name="connsiteY37" fmla="*/ 6017622 h 6144471"/>
              <a:gd name="connsiteX38" fmla="*/ 2799734 w 3426685"/>
              <a:gd name="connsiteY38" fmla="*/ 6144458 h 6144471"/>
              <a:gd name="connsiteX39" fmla="*/ 2799732 w 3426685"/>
              <a:gd name="connsiteY39" fmla="*/ 6144471 h 6144471"/>
              <a:gd name="connsiteX40" fmla="*/ 526736 w 3426685"/>
              <a:gd name="connsiteY40" fmla="*/ 6144471 h 6144471"/>
              <a:gd name="connsiteX41" fmla="*/ 525017 w 3426685"/>
              <a:gd name="connsiteY41" fmla="*/ 6099538 h 6144471"/>
              <a:gd name="connsiteX42" fmla="*/ 517305 w 3426685"/>
              <a:gd name="connsiteY42" fmla="*/ 5718285 h 6144471"/>
              <a:gd name="connsiteX43" fmla="*/ 430591 w 3426685"/>
              <a:gd name="connsiteY43" fmla="*/ 5666546 h 6144471"/>
              <a:gd name="connsiteX44" fmla="*/ 526482 w 3426685"/>
              <a:gd name="connsiteY44" fmla="*/ 5061131 h 6144471"/>
              <a:gd name="connsiteX45" fmla="*/ 466189 w 3426685"/>
              <a:gd name="connsiteY45" fmla="*/ 5011616 h 6144471"/>
              <a:gd name="connsiteX46" fmla="*/ 411224 w 3426685"/>
              <a:gd name="connsiteY46" fmla="*/ 4910938 h 6144471"/>
              <a:gd name="connsiteX47" fmla="*/ 278064 w 3426685"/>
              <a:gd name="connsiteY47" fmla="*/ 4907556 h 6144471"/>
              <a:gd name="connsiteX48" fmla="*/ 194572 w 3426685"/>
              <a:gd name="connsiteY48" fmla="*/ 4781035 h 6144471"/>
              <a:gd name="connsiteX49" fmla="*/ 3395 w 3426685"/>
              <a:gd name="connsiteY49" fmla="*/ 4120464 h 6144471"/>
              <a:gd name="connsiteX50" fmla="*/ 139114 w 3426685"/>
              <a:gd name="connsiteY50" fmla="*/ 3450933 h 6144471"/>
              <a:gd name="connsiteX51" fmla="*/ 208992 w 3426685"/>
              <a:gd name="connsiteY51" fmla="*/ 2517526 h 6144471"/>
              <a:gd name="connsiteX52" fmla="*/ 315067 w 3426685"/>
              <a:gd name="connsiteY52" fmla="*/ 2115354 h 6144471"/>
              <a:gd name="connsiteX53" fmla="*/ 656235 w 3426685"/>
              <a:gd name="connsiteY53" fmla="*/ 1949293 h 6144471"/>
              <a:gd name="connsiteX54" fmla="*/ 1183686 w 3426685"/>
              <a:gd name="connsiteY54" fmla="*/ 1739984 h 6144471"/>
              <a:gd name="connsiteX55" fmla="*/ 1337267 w 3426685"/>
              <a:gd name="connsiteY55" fmla="*/ 1612395 h 6144471"/>
              <a:gd name="connsiteX56" fmla="*/ 1320550 w 3426685"/>
              <a:gd name="connsiteY56" fmla="*/ 1223213 h 6144471"/>
              <a:gd name="connsiteX57" fmla="*/ 1186039 w 3426685"/>
              <a:gd name="connsiteY57" fmla="*/ 1116096 h 6144471"/>
              <a:gd name="connsiteX58" fmla="*/ 1163562 w 3426685"/>
              <a:gd name="connsiteY58" fmla="*/ 1055903 h 6144471"/>
              <a:gd name="connsiteX59" fmla="*/ 1155699 w 3426685"/>
              <a:gd name="connsiteY59" fmla="*/ 1042429 h 6144471"/>
              <a:gd name="connsiteX60" fmla="*/ 1118428 w 3426685"/>
              <a:gd name="connsiteY60" fmla="*/ 910359 h 6144471"/>
              <a:gd name="connsiteX61" fmla="*/ 1146432 w 3426685"/>
              <a:gd name="connsiteY61" fmla="*/ 835877 h 6144471"/>
              <a:gd name="connsiteX62" fmla="*/ 1187679 w 3426685"/>
              <a:gd name="connsiteY62" fmla="*/ 821303 h 6144471"/>
              <a:gd name="connsiteX63" fmla="*/ 1157320 w 3426685"/>
              <a:gd name="connsiteY63" fmla="*/ 482159 h 6144471"/>
              <a:gd name="connsiteX64" fmla="*/ 1264831 w 3426685"/>
              <a:gd name="connsiteY64" fmla="*/ 188950 h 6144471"/>
              <a:gd name="connsiteX65" fmla="*/ 1455109 w 3426685"/>
              <a:gd name="connsiteY65" fmla="*/ 74250 h 6144471"/>
              <a:gd name="connsiteX66" fmla="*/ 1619468 w 3426685"/>
              <a:gd name="connsiteY66" fmla="*/ 32391 h 6144471"/>
              <a:gd name="connsiteX67" fmla="*/ 1712547 w 3426685"/>
              <a:gd name="connsiteY67" fmla="*/ 31833 h 6144471"/>
              <a:gd name="connsiteX68" fmla="*/ 1688232 w 3426685"/>
              <a:gd name="connsiteY68" fmla="*/ 24275 h 6144471"/>
              <a:gd name="connsiteX69" fmla="*/ 1614337 w 3426685"/>
              <a:gd name="connsiteY69" fmla="*/ 23997 h 6144471"/>
              <a:gd name="connsiteX70" fmla="*/ 1722661 w 3426685"/>
              <a:gd name="connsiteY70" fmla="*/ 1720 h 6144471"/>
              <a:gd name="connsiteX71" fmla="*/ 1772960 w 3426685"/>
              <a:gd name="connsiteY71" fmla="*/ 17446 h 6144471"/>
              <a:gd name="connsiteX72" fmla="*/ 1837433 w 3426685"/>
              <a:gd name="connsiteY72" fmla="*/ 0 h 6144471"/>
              <a:gd name="connsiteX0" fmla="*/ 2785137 w 3426685"/>
              <a:gd name="connsiteY0" fmla="*/ 3849336 h 6144471"/>
              <a:gd name="connsiteX1" fmla="*/ 2767014 w 3426685"/>
              <a:gd name="connsiteY1" fmla="*/ 4289778 h 6144471"/>
              <a:gd name="connsiteX2" fmla="*/ 2782820 w 3426685"/>
              <a:gd name="connsiteY2" fmla="*/ 4574488 h 6144471"/>
              <a:gd name="connsiteX3" fmla="*/ 2820110 w 3426685"/>
              <a:gd name="connsiteY3" fmla="*/ 4369036 h 6144471"/>
              <a:gd name="connsiteX4" fmla="*/ 2800021 w 3426685"/>
              <a:gd name="connsiteY4" fmla="*/ 4077866 h 6144471"/>
              <a:gd name="connsiteX5" fmla="*/ 2785137 w 3426685"/>
              <a:gd name="connsiteY5" fmla="*/ 3849336 h 6144471"/>
              <a:gd name="connsiteX6" fmla="*/ 722547 w 3426685"/>
              <a:gd name="connsiteY6" fmla="*/ 3810712 h 6144471"/>
              <a:gd name="connsiteX7" fmla="*/ 620533 w 3426685"/>
              <a:gd name="connsiteY7" fmla="*/ 4171861 h 6144471"/>
              <a:gd name="connsiteX8" fmla="*/ 612342 w 3426685"/>
              <a:gd name="connsiteY8" fmla="*/ 4370907 h 6144471"/>
              <a:gd name="connsiteX9" fmla="*/ 648463 w 3426685"/>
              <a:gd name="connsiteY9" fmla="*/ 4384901 h 6144471"/>
              <a:gd name="connsiteX10" fmla="*/ 684833 w 3426685"/>
              <a:gd name="connsiteY10" fmla="*/ 4169881 h 6144471"/>
              <a:gd name="connsiteX11" fmla="*/ 722547 w 3426685"/>
              <a:gd name="connsiteY11" fmla="*/ 3810712 h 6144471"/>
              <a:gd name="connsiteX12" fmla="*/ 1837433 w 3426685"/>
              <a:gd name="connsiteY12" fmla="*/ 0 h 6144471"/>
              <a:gd name="connsiteX13" fmla="*/ 1973552 w 3426685"/>
              <a:gd name="connsiteY13" fmla="*/ 36391 h 6144471"/>
              <a:gd name="connsiteX14" fmla="*/ 2079103 w 3426685"/>
              <a:gd name="connsiteY14" fmla="*/ 91899 h 6144471"/>
              <a:gd name="connsiteX15" fmla="*/ 2138132 w 3426685"/>
              <a:gd name="connsiteY15" fmla="*/ 159220 h 6144471"/>
              <a:gd name="connsiteX16" fmla="*/ 2194024 w 3426685"/>
              <a:gd name="connsiteY16" fmla="*/ 248351 h 6144471"/>
              <a:gd name="connsiteX17" fmla="*/ 2282703 w 3426685"/>
              <a:gd name="connsiteY17" fmla="*/ 442285 h 6144471"/>
              <a:gd name="connsiteX18" fmla="*/ 2299270 w 3426685"/>
              <a:gd name="connsiteY18" fmla="*/ 559791 h 6144471"/>
              <a:gd name="connsiteX19" fmla="*/ 2285294 w 3426685"/>
              <a:gd name="connsiteY19" fmla="*/ 671085 h 6144471"/>
              <a:gd name="connsiteX20" fmla="*/ 2233409 w 3426685"/>
              <a:gd name="connsiteY20" fmla="*/ 979738 h 6144471"/>
              <a:gd name="connsiteX21" fmla="*/ 2175928 w 3426685"/>
              <a:gd name="connsiteY21" fmla="*/ 1067954 h 6144471"/>
              <a:gd name="connsiteX22" fmla="*/ 2154251 w 3426685"/>
              <a:gd name="connsiteY22" fmla="*/ 1261875 h 6144471"/>
              <a:gd name="connsiteX23" fmla="*/ 2097928 w 3426685"/>
              <a:gd name="connsiteY23" fmla="*/ 1441148 h 6144471"/>
              <a:gd name="connsiteX24" fmla="*/ 2062066 w 3426685"/>
              <a:gd name="connsiteY24" fmla="*/ 1543354 h 6144471"/>
              <a:gd name="connsiteX25" fmla="*/ 2061803 w 3426685"/>
              <a:gd name="connsiteY25" fmla="*/ 1561867 h 6144471"/>
              <a:gd name="connsiteX26" fmla="*/ 2178238 w 3426685"/>
              <a:gd name="connsiteY26" fmla="*/ 1688961 h 6144471"/>
              <a:gd name="connsiteX27" fmla="*/ 2498118 w 3426685"/>
              <a:gd name="connsiteY27" fmla="*/ 1831351 h 6144471"/>
              <a:gd name="connsiteX28" fmla="*/ 3028624 w 3426685"/>
              <a:gd name="connsiteY28" fmla="*/ 1993876 h 6144471"/>
              <a:gd name="connsiteX29" fmla="*/ 3135640 w 3426685"/>
              <a:gd name="connsiteY29" fmla="*/ 2190326 h 6144471"/>
              <a:gd name="connsiteX30" fmla="*/ 3256026 w 3426685"/>
              <a:gd name="connsiteY30" fmla="*/ 2720462 h 6144471"/>
              <a:gd name="connsiteX31" fmla="*/ 3423410 w 3426685"/>
              <a:gd name="connsiteY31" fmla="*/ 4202515 h 6144471"/>
              <a:gd name="connsiteX32" fmla="*/ 3373845 w 3426685"/>
              <a:gd name="connsiteY32" fmla="*/ 4926088 h 6144471"/>
              <a:gd name="connsiteX33" fmla="*/ 3284052 w 3426685"/>
              <a:gd name="connsiteY33" fmla="*/ 5436108 h 6144471"/>
              <a:gd name="connsiteX34" fmla="*/ 3204616 w 3426685"/>
              <a:gd name="connsiteY34" fmla="*/ 5471485 h 6144471"/>
              <a:gd name="connsiteX35" fmla="*/ 3116716 w 3426685"/>
              <a:gd name="connsiteY35" fmla="*/ 5489597 h 6144471"/>
              <a:gd name="connsiteX36" fmla="*/ 2839983 w 3426685"/>
              <a:gd name="connsiteY36" fmla="*/ 5831396 h 6144471"/>
              <a:gd name="connsiteX37" fmla="*/ 2819820 w 3426685"/>
              <a:gd name="connsiteY37" fmla="*/ 6017622 h 6144471"/>
              <a:gd name="connsiteX38" fmla="*/ 2799734 w 3426685"/>
              <a:gd name="connsiteY38" fmla="*/ 6144458 h 6144471"/>
              <a:gd name="connsiteX39" fmla="*/ 2799732 w 3426685"/>
              <a:gd name="connsiteY39" fmla="*/ 6144471 h 6144471"/>
              <a:gd name="connsiteX40" fmla="*/ 526736 w 3426685"/>
              <a:gd name="connsiteY40" fmla="*/ 6144471 h 6144471"/>
              <a:gd name="connsiteX41" fmla="*/ 525017 w 3426685"/>
              <a:gd name="connsiteY41" fmla="*/ 6099538 h 6144471"/>
              <a:gd name="connsiteX42" fmla="*/ 517305 w 3426685"/>
              <a:gd name="connsiteY42" fmla="*/ 5718285 h 6144471"/>
              <a:gd name="connsiteX43" fmla="*/ 430591 w 3426685"/>
              <a:gd name="connsiteY43" fmla="*/ 5666546 h 6144471"/>
              <a:gd name="connsiteX44" fmla="*/ 526482 w 3426685"/>
              <a:gd name="connsiteY44" fmla="*/ 5061131 h 6144471"/>
              <a:gd name="connsiteX45" fmla="*/ 466189 w 3426685"/>
              <a:gd name="connsiteY45" fmla="*/ 5011616 h 6144471"/>
              <a:gd name="connsiteX46" fmla="*/ 411224 w 3426685"/>
              <a:gd name="connsiteY46" fmla="*/ 4910938 h 6144471"/>
              <a:gd name="connsiteX47" fmla="*/ 278064 w 3426685"/>
              <a:gd name="connsiteY47" fmla="*/ 4907556 h 6144471"/>
              <a:gd name="connsiteX48" fmla="*/ 194572 w 3426685"/>
              <a:gd name="connsiteY48" fmla="*/ 4781035 h 6144471"/>
              <a:gd name="connsiteX49" fmla="*/ 3395 w 3426685"/>
              <a:gd name="connsiteY49" fmla="*/ 4120464 h 6144471"/>
              <a:gd name="connsiteX50" fmla="*/ 139114 w 3426685"/>
              <a:gd name="connsiteY50" fmla="*/ 3450933 h 6144471"/>
              <a:gd name="connsiteX51" fmla="*/ 208992 w 3426685"/>
              <a:gd name="connsiteY51" fmla="*/ 2517526 h 6144471"/>
              <a:gd name="connsiteX52" fmla="*/ 315067 w 3426685"/>
              <a:gd name="connsiteY52" fmla="*/ 2115354 h 6144471"/>
              <a:gd name="connsiteX53" fmla="*/ 656235 w 3426685"/>
              <a:gd name="connsiteY53" fmla="*/ 1949293 h 6144471"/>
              <a:gd name="connsiteX54" fmla="*/ 1183686 w 3426685"/>
              <a:gd name="connsiteY54" fmla="*/ 1739984 h 6144471"/>
              <a:gd name="connsiteX55" fmla="*/ 1337267 w 3426685"/>
              <a:gd name="connsiteY55" fmla="*/ 1612395 h 6144471"/>
              <a:gd name="connsiteX56" fmla="*/ 1320550 w 3426685"/>
              <a:gd name="connsiteY56" fmla="*/ 1223213 h 6144471"/>
              <a:gd name="connsiteX57" fmla="*/ 1186039 w 3426685"/>
              <a:gd name="connsiteY57" fmla="*/ 1116096 h 6144471"/>
              <a:gd name="connsiteX58" fmla="*/ 1163562 w 3426685"/>
              <a:gd name="connsiteY58" fmla="*/ 1055903 h 6144471"/>
              <a:gd name="connsiteX59" fmla="*/ 1155699 w 3426685"/>
              <a:gd name="connsiteY59" fmla="*/ 1042429 h 6144471"/>
              <a:gd name="connsiteX60" fmla="*/ 1118428 w 3426685"/>
              <a:gd name="connsiteY60" fmla="*/ 910359 h 6144471"/>
              <a:gd name="connsiteX61" fmla="*/ 1146432 w 3426685"/>
              <a:gd name="connsiteY61" fmla="*/ 835877 h 6144471"/>
              <a:gd name="connsiteX62" fmla="*/ 1187679 w 3426685"/>
              <a:gd name="connsiteY62" fmla="*/ 821303 h 6144471"/>
              <a:gd name="connsiteX63" fmla="*/ 1157320 w 3426685"/>
              <a:gd name="connsiteY63" fmla="*/ 482159 h 6144471"/>
              <a:gd name="connsiteX64" fmla="*/ 1264831 w 3426685"/>
              <a:gd name="connsiteY64" fmla="*/ 188950 h 6144471"/>
              <a:gd name="connsiteX65" fmla="*/ 1455109 w 3426685"/>
              <a:gd name="connsiteY65" fmla="*/ 74250 h 6144471"/>
              <a:gd name="connsiteX66" fmla="*/ 1619468 w 3426685"/>
              <a:gd name="connsiteY66" fmla="*/ 32391 h 6144471"/>
              <a:gd name="connsiteX67" fmla="*/ 1712547 w 3426685"/>
              <a:gd name="connsiteY67" fmla="*/ 31833 h 6144471"/>
              <a:gd name="connsiteX68" fmla="*/ 1688232 w 3426685"/>
              <a:gd name="connsiteY68" fmla="*/ 24275 h 6144471"/>
              <a:gd name="connsiteX69" fmla="*/ 1614337 w 3426685"/>
              <a:gd name="connsiteY69" fmla="*/ 23997 h 6144471"/>
              <a:gd name="connsiteX70" fmla="*/ 1722661 w 3426685"/>
              <a:gd name="connsiteY70" fmla="*/ 1720 h 6144471"/>
              <a:gd name="connsiteX71" fmla="*/ 1772960 w 3426685"/>
              <a:gd name="connsiteY71" fmla="*/ 17446 h 6144471"/>
              <a:gd name="connsiteX72" fmla="*/ 1837433 w 3426685"/>
              <a:gd name="connsiteY72" fmla="*/ 0 h 6144471"/>
              <a:gd name="connsiteX0" fmla="*/ 2785137 w 3426685"/>
              <a:gd name="connsiteY0" fmla="*/ 3852386 h 6147521"/>
              <a:gd name="connsiteX1" fmla="*/ 2767014 w 3426685"/>
              <a:gd name="connsiteY1" fmla="*/ 4292828 h 6147521"/>
              <a:gd name="connsiteX2" fmla="*/ 2782820 w 3426685"/>
              <a:gd name="connsiteY2" fmla="*/ 4577538 h 6147521"/>
              <a:gd name="connsiteX3" fmla="*/ 2820110 w 3426685"/>
              <a:gd name="connsiteY3" fmla="*/ 4372086 h 6147521"/>
              <a:gd name="connsiteX4" fmla="*/ 2800021 w 3426685"/>
              <a:gd name="connsiteY4" fmla="*/ 4080916 h 6147521"/>
              <a:gd name="connsiteX5" fmla="*/ 2785137 w 3426685"/>
              <a:gd name="connsiteY5" fmla="*/ 3852386 h 6147521"/>
              <a:gd name="connsiteX6" fmla="*/ 722547 w 3426685"/>
              <a:gd name="connsiteY6" fmla="*/ 3813762 h 6147521"/>
              <a:gd name="connsiteX7" fmla="*/ 620533 w 3426685"/>
              <a:gd name="connsiteY7" fmla="*/ 4174911 h 6147521"/>
              <a:gd name="connsiteX8" fmla="*/ 612342 w 3426685"/>
              <a:gd name="connsiteY8" fmla="*/ 4373957 h 6147521"/>
              <a:gd name="connsiteX9" fmla="*/ 648463 w 3426685"/>
              <a:gd name="connsiteY9" fmla="*/ 4387951 h 6147521"/>
              <a:gd name="connsiteX10" fmla="*/ 684833 w 3426685"/>
              <a:gd name="connsiteY10" fmla="*/ 4172931 h 6147521"/>
              <a:gd name="connsiteX11" fmla="*/ 722547 w 3426685"/>
              <a:gd name="connsiteY11" fmla="*/ 3813762 h 6147521"/>
              <a:gd name="connsiteX12" fmla="*/ 1837433 w 3426685"/>
              <a:gd name="connsiteY12" fmla="*/ 3050 h 6147521"/>
              <a:gd name="connsiteX13" fmla="*/ 1973552 w 3426685"/>
              <a:gd name="connsiteY13" fmla="*/ 39441 h 6147521"/>
              <a:gd name="connsiteX14" fmla="*/ 2079103 w 3426685"/>
              <a:gd name="connsiteY14" fmla="*/ 94949 h 6147521"/>
              <a:gd name="connsiteX15" fmla="*/ 2138132 w 3426685"/>
              <a:gd name="connsiteY15" fmla="*/ 162270 h 6147521"/>
              <a:gd name="connsiteX16" fmla="*/ 2194024 w 3426685"/>
              <a:gd name="connsiteY16" fmla="*/ 251401 h 6147521"/>
              <a:gd name="connsiteX17" fmla="*/ 2282703 w 3426685"/>
              <a:gd name="connsiteY17" fmla="*/ 445335 h 6147521"/>
              <a:gd name="connsiteX18" fmla="*/ 2299270 w 3426685"/>
              <a:gd name="connsiteY18" fmla="*/ 562841 h 6147521"/>
              <a:gd name="connsiteX19" fmla="*/ 2285294 w 3426685"/>
              <a:gd name="connsiteY19" fmla="*/ 674135 h 6147521"/>
              <a:gd name="connsiteX20" fmla="*/ 2233409 w 3426685"/>
              <a:gd name="connsiteY20" fmla="*/ 982788 h 6147521"/>
              <a:gd name="connsiteX21" fmla="*/ 2175928 w 3426685"/>
              <a:gd name="connsiteY21" fmla="*/ 1071004 h 6147521"/>
              <a:gd name="connsiteX22" fmla="*/ 2154251 w 3426685"/>
              <a:gd name="connsiteY22" fmla="*/ 1264925 h 6147521"/>
              <a:gd name="connsiteX23" fmla="*/ 2097928 w 3426685"/>
              <a:gd name="connsiteY23" fmla="*/ 1444198 h 6147521"/>
              <a:gd name="connsiteX24" fmla="*/ 2062066 w 3426685"/>
              <a:gd name="connsiteY24" fmla="*/ 1546404 h 6147521"/>
              <a:gd name="connsiteX25" fmla="*/ 2061803 w 3426685"/>
              <a:gd name="connsiteY25" fmla="*/ 1564917 h 6147521"/>
              <a:gd name="connsiteX26" fmla="*/ 2178238 w 3426685"/>
              <a:gd name="connsiteY26" fmla="*/ 1692011 h 6147521"/>
              <a:gd name="connsiteX27" fmla="*/ 2498118 w 3426685"/>
              <a:gd name="connsiteY27" fmla="*/ 1834401 h 6147521"/>
              <a:gd name="connsiteX28" fmla="*/ 3028624 w 3426685"/>
              <a:gd name="connsiteY28" fmla="*/ 1996926 h 6147521"/>
              <a:gd name="connsiteX29" fmla="*/ 3135640 w 3426685"/>
              <a:gd name="connsiteY29" fmla="*/ 2193376 h 6147521"/>
              <a:gd name="connsiteX30" fmla="*/ 3256026 w 3426685"/>
              <a:gd name="connsiteY30" fmla="*/ 2723512 h 6147521"/>
              <a:gd name="connsiteX31" fmla="*/ 3423410 w 3426685"/>
              <a:gd name="connsiteY31" fmla="*/ 4205565 h 6147521"/>
              <a:gd name="connsiteX32" fmla="*/ 3373845 w 3426685"/>
              <a:gd name="connsiteY32" fmla="*/ 4929138 h 6147521"/>
              <a:gd name="connsiteX33" fmla="*/ 3284052 w 3426685"/>
              <a:gd name="connsiteY33" fmla="*/ 5439158 h 6147521"/>
              <a:gd name="connsiteX34" fmla="*/ 3204616 w 3426685"/>
              <a:gd name="connsiteY34" fmla="*/ 5474535 h 6147521"/>
              <a:gd name="connsiteX35" fmla="*/ 3116716 w 3426685"/>
              <a:gd name="connsiteY35" fmla="*/ 5492647 h 6147521"/>
              <a:gd name="connsiteX36" fmla="*/ 2839983 w 3426685"/>
              <a:gd name="connsiteY36" fmla="*/ 5834446 h 6147521"/>
              <a:gd name="connsiteX37" fmla="*/ 2819820 w 3426685"/>
              <a:gd name="connsiteY37" fmla="*/ 6020672 h 6147521"/>
              <a:gd name="connsiteX38" fmla="*/ 2799734 w 3426685"/>
              <a:gd name="connsiteY38" fmla="*/ 6147508 h 6147521"/>
              <a:gd name="connsiteX39" fmla="*/ 2799732 w 3426685"/>
              <a:gd name="connsiteY39" fmla="*/ 6147521 h 6147521"/>
              <a:gd name="connsiteX40" fmla="*/ 526736 w 3426685"/>
              <a:gd name="connsiteY40" fmla="*/ 6147521 h 6147521"/>
              <a:gd name="connsiteX41" fmla="*/ 525017 w 3426685"/>
              <a:gd name="connsiteY41" fmla="*/ 6102588 h 6147521"/>
              <a:gd name="connsiteX42" fmla="*/ 517305 w 3426685"/>
              <a:gd name="connsiteY42" fmla="*/ 5721335 h 6147521"/>
              <a:gd name="connsiteX43" fmla="*/ 430591 w 3426685"/>
              <a:gd name="connsiteY43" fmla="*/ 5669596 h 6147521"/>
              <a:gd name="connsiteX44" fmla="*/ 526482 w 3426685"/>
              <a:gd name="connsiteY44" fmla="*/ 5064181 h 6147521"/>
              <a:gd name="connsiteX45" fmla="*/ 466189 w 3426685"/>
              <a:gd name="connsiteY45" fmla="*/ 5014666 h 6147521"/>
              <a:gd name="connsiteX46" fmla="*/ 411224 w 3426685"/>
              <a:gd name="connsiteY46" fmla="*/ 4913988 h 6147521"/>
              <a:gd name="connsiteX47" fmla="*/ 278064 w 3426685"/>
              <a:gd name="connsiteY47" fmla="*/ 4910606 h 6147521"/>
              <a:gd name="connsiteX48" fmla="*/ 194572 w 3426685"/>
              <a:gd name="connsiteY48" fmla="*/ 4784085 h 6147521"/>
              <a:gd name="connsiteX49" fmla="*/ 3395 w 3426685"/>
              <a:gd name="connsiteY49" fmla="*/ 4123514 h 6147521"/>
              <a:gd name="connsiteX50" fmla="*/ 139114 w 3426685"/>
              <a:gd name="connsiteY50" fmla="*/ 3453983 h 6147521"/>
              <a:gd name="connsiteX51" fmla="*/ 208992 w 3426685"/>
              <a:gd name="connsiteY51" fmla="*/ 2520576 h 6147521"/>
              <a:gd name="connsiteX52" fmla="*/ 315067 w 3426685"/>
              <a:gd name="connsiteY52" fmla="*/ 2118404 h 6147521"/>
              <a:gd name="connsiteX53" fmla="*/ 656235 w 3426685"/>
              <a:gd name="connsiteY53" fmla="*/ 1952343 h 6147521"/>
              <a:gd name="connsiteX54" fmla="*/ 1183686 w 3426685"/>
              <a:gd name="connsiteY54" fmla="*/ 1743034 h 6147521"/>
              <a:gd name="connsiteX55" fmla="*/ 1337267 w 3426685"/>
              <a:gd name="connsiteY55" fmla="*/ 1615445 h 6147521"/>
              <a:gd name="connsiteX56" fmla="*/ 1320550 w 3426685"/>
              <a:gd name="connsiteY56" fmla="*/ 1226263 h 6147521"/>
              <a:gd name="connsiteX57" fmla="*/ 1186039 w 3426685"/>
              <a:gd name="connsiteY57" fmla="*/ 1119146 h 6147521"/>
              <a:gd name="connsiteX58" fmla="*/ 1163562 w 3426685"/>
              <a:gd name="connsiteY58" fmla="*/ 1058953 h 6147521"/>
              <a:gd name="connsiteX59" fmla="*/ 1155699 w 3426685"/>
              <a:gd name="connsiteY59" fmla="*/ 1045479 h 6147521"/>
              <a:gd name="connsiteX60" fmla="*/ 1118428 w 3426685"/>
              <a:gd name="connsiteY60" fmla="*/ 913409 h 6147521"/>
              <a:gd name="connsiteX61" fmla="*/ 1146432 w 3426685"/>
              <a:gd name="connsiteY61" fmla="*/ 838927 h 6147521"/>
              <a:gd name="connsiteX62" fmla="*/ 1187679 w 3426685"/>
              <a:gd name="connsiteY62" fmla="*/ 824353 h 6147521"/>
              <a:gd name="connsiteX63" fmla="*/ 1157320 w 3426685"/>
              <a:gd name="connsiteY63" fmla="*/ 485209 h 6147521"/>
              <a:gd name="connsiteX64" fmla="*/ 1264831 w 3426685"/>
              <a:gd name="connsiteY64" fmla="*/ 192000 h 6147521"/>
              <a:gd name="connsiteX65" fmla="*/ 1455109 w 3426685"/>
              <a:gd name="connsiteY65" fmla="*/ 77300 h 6147521"/>
              <a:gd name="connsiteX66" fmla="*/ 1619468 w 3426685"/>
              <a:gd name="connsiteY66" fmla="*/ 35441 h 6147521"/>
              <a:gd name="connsiteX67" fmla="*/ 1712547 w 3426685"/>
              <a:gd name="connsiteY67" fmla="*/ 34883 h 6147521"/>
              <a:gd name="connsiteX68" fmla="*/ 1688232 w 3426685"/>
              <a:gd name="connsiteY68" fmla="*/ 27325 h 6147521"/>
              <a:gd name="connsiteX69" fmla="*/ 1614337 w 3426685"/>
              <a:gd name="connsiteY69" fmla="*/ 27047 h 6147521"/>
              <a:gd name="connsiteX70" fmla="*/ 1722661 w 3426685"/>
              <a:gd name="connsiteY70" fmla="*/ 4770 h 6147521"/>
              <a:gd name="connsiteX71" fmla="*/ 1837433 w 3426685"/>
              <a:gd name="connsiteY71" fmla="*/ 3050 h 6147521"/>
              <a:gd name="connsiteX0" fmla="*/ 2785137 w 3426685"/>
              <a:gd name="connsiteY0" fmla="*/ 3852386 h 6147521"/>
              <a:gd name="connsiteX1" fmla="*/ 2767014 w 3426685"/>
              <a:gd name="connsiteY1" fmla="*/ 4292828 h 6147521"/>
              <a:gd name="connsiteX2" fmla="*/ 2782820 w 3426685"/>
              <a:gd name="connsiteY2" fmla="*/ 4577538 h 6147521"/>
              <a:gd name="connsiteX3" fmla="*/ 2820110 w 3426685"/>
              <a:gd name="connsiteY3" fmla="*/ 4372086 h 6147521"/>
              <a:gd name="connsiteX4" fmla="*/ 2800021 w 3426685"/>
              <a:gd name="connsiteY4" fmla="*/ 4080916 h 6147521"/>
              <a:gd name="connsiteX5" fmla="*/ 2785137 w 3426685"/>
              <a:gd name="connsiteY5" fmla="*/ 3852386 h 6147521"/>
              <a:gd name="connsiteX6" fmla="*/ 722547 w 3426685"/>
              <a:gd name="connsiteY6" fmla="*/ 3813762 h 6147521"/>
              <a:gd name="connsiteX7" fmla="*/ 620533 w 3426685"/>
              <a:gd name="connsiteY7" fmla="*/ 4174911 h 6147521"/>
              <a:gd name="connsiteX8" fmla="*/ 612342 w 3426685"/>
              <a:gd name="connsiteY8" fmla="*/ 4373957 h 6147521"/>
              <a:gd name="connsiteX9" fmla="*/ 648463 w 3426685"/>
              <a:gd name="connsiteY9" fmla="*/ 4387951 h 6147521"/>
              <a:gd name="connsiteX10" fmla="*/ 684833 w 3426685"/>
              <a:gd name="connsiteY10" fmla="*/ 4172931 h 6147521"/>
              <a:gd name="connsiteX11" fmla="*/ 722547 w 3426685"/>
              <a:gd name="connsiteY11" fmla="*/ 3813762 h 6147521"/>
              <a:gd name="connsiteX12" fmla="*/ 1837433 w 3426685"/>
              <a:gd name="connsiteY12" fmla="*/ 3050 h 6147521"/>
              <a:gd name="connsiteX13" fmla="*/ 1973552 w 3426685"/>
              <a:gd name="connsiteY13" fmla="*/ 39441 h 6147521"/>
              <a:gd name="connsiteX14" fmla="*/ 2079103 w 3426685"/>
              <a:gd name="connsiteY14" fmla="*/ 94949 h 6147521"/>
              <a:gd name="connsiteX15" fmla="*/ 2138132 w 3426685"/>
              <a:gd name="connsiteY15" fmla="*/ 162270 h 6147521"/>
              <a:gd name="connsiteX16" fmla="*/ 2194024 w 3426685"/>
              <a:gd name="connsiteY16" fmla="*/ 251401 h 6147521"/>
              <a:gd name="connsiteX17" fmla="*/ 2282703 w 3426685"/>
              <a:gd name="connsiteY17" fmla="*/ 445335 h 6147521"/>
              <a:gd name="connsiteX18" fmla="*/ 2299270 w 3426685"/>
              <a:gd name="connsiteY18" fmla="*/ 562841 h 6147521"/>
              <a:gd name="connsiteX19" fmla="*/ 2285294 w 3426685"/>
              <a:gd name="connsiteY19" fmla="*/ 674135 h 6147521"/>
              <a:gd name="connsiteX20" fmla="*/ 2233409 w 3426685"/>
              <a:gd name="connsiteY20" fmla="*/ 982788 h 6147521"/>
              <a:gd name="connsiteX21" fmla="*/ 2175928 w 3426685"/>
              <a:gd name="connsiteY21" fmla="*/ 1071004 h 6147521"/>
              <a:gd name="connsiteX22" fmla="*/ 2154251 w 3426685"/>
              <a:gd name="connsiteY22" fmla="*/ 1264925 h 6147521"/>
              <a:gd name="connsiteX23" fmla="*/ 2097928 w 3426685"/>
              <a:gd name="connsiteY23" fmla="*/ 1444198 h 6147521"/>
              <a:gd name="connsiteX24" fmla="*/ 2062066 w 3426685"/>
              <a:gd name="connsiteY24" fmla="*/ 1546404 h 6147521"/>
              <a:gd name="connsiteX25" fmla="*/ 2061803 w 3426685"/>
              <a:gd name="connsiteY25" fmla="*/ 1564917 h 6147521"/>
              <a:gd name="connsiteX26" fmla="*/ 2178238 w 3426685"/>
              <a:gd name="connsiteY26" fmla="*/ 1692011 h 6147521"/>
              <a:gd name="connsiteX27" fmla="*/ 2498118 w 3426685"/>
              <a:gd name="connsiteY27" fmla="*/ 1834401 h 6147521"/>
              <a:gd name="connsiteX28" fmla="*/ 3028624 w 3426685"/>
              <a:gd name="connsiteY28" fmla="*/ 1996926 h 6147521"/>
              <a:gd name="connsiteX29" fmla="*/ 3135640 w 3426685"/>
              <a:gd name="connsiteY29" fmla="*/ 2193376 h 6147521"/>
              <a:gd name="connsiteX30" fmla="*/ 3256026 w 3426685"/>
              <a:gd name="connsiteY30" fmla="*/ 2723512 h 6147521"/>
              <a:gd name="connsiteX31" fmla="*/ 3423410 w 3426685"/>
              <a:gd name="connsiteY31" fmla="*/ 4205565 h 6147521"/>
              <a:gd name="connsiteX32" fmla="*/ 3373845 w 3426685"/>
              <a:gd name="connsiteY32" fmla="*/ 4929138 h 6147521"/>
              <a:gd name="connsiteX33" fmla="*/ 3284052 w 3426685"/>
              <a:gd name="connsiteY33" fmla="*/ 5439158 h 6147521"/>
              <a:gd name="connsiteX34" fmla="*/ 3204616 w 3426685"/>
              <a:gd name="connsiteY34" fmla="*/ 5474535 h 6147521"/>
              <a:gd name="connsiteX35" fmla="*/ 3116716 w 3426685"/>
              <a:gd name="connsiteY35" fmla="*/ 5492647 h 6147521"/>
              <a:gd name="connsiteX36" fmla="*/ 2839983 w 3426685"/>
              <a:gd name="connsiteY36" fmla="*/ 5834446 h 6147521"/>
              <a:gd name="connsiteX37" fmla="*/ 2819820 w 3426685"/>
              <a:gd name="connsiteY37" fmla="*/ 6020672 h 6147521"/>
              <a:gd name="connsiteX38" fmla="*/ 2799734 w 3426685"/>
              <a:gd name="connsiteY38" fmla="*/ 6147508 h 6147521"/>
              <a:gd name="connsiteX39" fmla="*/ 2799732 w 3426685"/>
              <a:gd name="connsiteY39" fmla="*/ 6147521 h 6147521"/>
              <a:gd name="connsiteX40" fmla="*/ 526736 w 3426685"/>
              <a:gd name="connsiteY40" fmla="*/ 6147521 h 6147521"/>
              <a:gd name="connsiteX41" fmla="*/ 525017 w 3426685"/>
              <a:gd name="connsiteY41" fmla="*/ 6102588 h 6147521"/>
              <a:gd name="connsiteX42" fmla="*/ 517305 w 3426685"/>
              <a:gd name="connsiteY42" fmla="*/ 5721335 h 6147521"/>
              <a:gd name="connsiteX43" fmla="*/ 430591 w 3426685"/>
              <a:gd name="connsiteY43" fmla="*/ 5669596 h 6147521"/>
              <a:gd name="connsiteX44" fmla="*/ 526482 w 3426685"/>
              <a:gd name="connsiteY44" fmla="*/ 5064181 h 6147521"/>
              <a:gd name="connsiteX45" fmla="*/ 466189 w 3426685"/>
              <a:gd name="connsiteY45" fmla="*/ 5014666 h 6147521"/>
              <a:gd name="connsiteX46" fmla="*/ 411224 w 3426685"/>
              <a:gd name="connsiteY46" fmla="*/ 4913988 h 6147521"/>
              <a:gd name="connsiteX47" fmla="*/ 278064 w 3426685"/>
              <a:gd name="connsiteY47" fmla="*/ 4910606 h 6147521"/>
              <a:gd name="connsiteX48" fmla="*/ 194572 w 3426685"/>
              <a:gd name="connsiteY48" fmla="*/ 4784085 h 6147521"/>
              <a:gd name="connsiteX49" fmla="*/ 3395 w 3426685"/>
              <a:gd name="connsiteY49" fmla="*/ 4123514 h 6147521"/>
              <a:gd name="connsiteX50" fmla="*/ 139114 w 3426685"/>
              <a:gd name="connsiteY50" fmla="*/ 3453983 h 6147521"/>
              <a:gd name="connsiteX51" fmla="*/ 208992 w 3426685"/>
              <a:gd name="connsiteY51" fmla="*/ 2520576 h 6147521"/>
              <a:gd name="connsiteX52" fmla="*/ 315067 w 3426685"/>
              <a:gd name="connsiteY52" fmla="*/ 2118404 h 6147521"/>
              <a:gd name="connsiteX53" fmla="*/ 656235 w 3426685"/>
              <a:gd name="connsiteY53" fmla="*/ 1952343 h 6147521"/>
              <a:gd name="connsiteX54" fmla="*/ 1183686 w 3426685"/>
              <a:gd name="connsiteY54" fmla="*/ 1743034 h 6147521"/>
              <a:gd name="connsiteX55" fmla="*/ 1337267 w 3426685"/>
              <a:gd name="connsiteY55" fmla="*/ 1615445 h 6147521"/>
              <a:gd name="connsiteX56" fmla="*/ 1320550 w 3426685"/>
              <a:gd name="connsiteY56" fmla="*/ 1226263 h 6147521"/>
              <a:gd name="connsiteX57" fmla="*/ 1186039 w 3426685"/>
              <a:gd name="connsiteY57" fmla="*/ 1119146 h 6147521"/>
              <a:gd name="connsiteX58" fmla="*/ 1163562 w 3426685"/>
              <a:gd name="connsiteY58" fmla="*/ 1058953 h 6147521"/>
              <a:gd name="connsiteX59" fmla="*/ 1155699 w 3426685"/>
              <a:gd name="connsiteY59" fmla="*/ 1045479 h 6147521"/>
              <a:gd name="connsiteX60" fmla="*/ 1118428 w 3426685"/>
              <a:gd name="connsiteY60" fmla="*/ 913409 h 6147521"/>
              <a:gd name="connsiteX61" fmla="*/ 1146432 w 3426685"/>
              <a:gd name="connsiteY61" fmla="*/ 838927 h 6147521"/>
              <a:gd name="connsiteX62" fmla="*/ 1187679 w 3426685"/>
              <a:gd name="connsiteY62" fmla="*/ 824353 h 6147521"/>
              <a:gd name="connsiteX63" fmla="*/ 1157320 w 3426685"/>
              <a:gd name="connsiteY63" fmla="*/ 485209 h 6147521"/>
              <a:gd name="connsiteX64" fmla="*/ 1264831 w 3426685"/>
              <a:gd name="connsiteY64" fmla="*/ 192000 h 6147521"/>
              <a:gd name="connsiteX65" fmla="*/ 1455109 w 3426685"/>
              <a:gd name="connsiteY65" fmla="*/ 77300 h 6147521"/>
              <a:gd name="connsiteX66" fmla="*/ 1619468 w 3426685"/>
              <a:gd name="connsiteY66" fmla="*/ 35441 h 6147521"/>
              <a:gd name="connsiteX67" fmla="*/ 1712547 w 3426685"/>
              <a:gd name="connsiteY67" fmla="*/ 34883 h 6147521"/>
              <a:gd name="connsiteX68" fmla="*/ 1614337 w 3426685"/>
              <a:gd name="connsiteY68" fmla="*/ 27047 h 6147521"/>
              <a:gd name="connsiteX69" fmla="*/ 1722661 w 3426685"/>
              <a:gd name="connsiteY69" fmla="*/ 4770 h 6147521"/>
              <a:gd name="connsiteX70" fmla="*/ 1837433 w 3426685"/>
              <a:gd name="connsiteY70" fmla="*/ 3050 h 6147521"/>
              <a:gd name="connsiteX0" fmla="*/ 2785137 w 3426685"/>
              <a:gd name="connsiteY0" fmla="*/ 3852386 h 6147521"/>
              <a:gd name="connsiteX1" fmla="*/ 2767014 w 3426685"/>
              <a:gd name="connsiteY1" fmla="*/ 4292828 h 6147521"/>
              <a:gd name="connsiteX2" fmla="*/ 2782820 w 3426685"/>
              <a:gd name="connsiteY2" fmla="*/ 4577538 h 6147521"/>
              <a:gd name="connsiteX3" fmla="*/ 2820110 w 3426685"/>
              <a:gd name="connsiteY3" fmla="*/ 4372086 h 6147521"/>
              <a:gd name="connsiteX4" fmla="*/ 2800021 w 3426685"/>
              <a:gd name="connsiteY4" fmla="*/ 4080916 h 6147521"/>
              <a:gd name="connsiteX5" fmla="*/ 2785137 w 3426685"/>
              <a:gd name="connsiteY5" fmla="*/ 3852386 h 6147521"/>
              <a:gd name="connsiteX6" fmla="*/ 722547 w 3426685"/>
              <a:gd name="connsiteY6" fmla="*/ 3813762 h 6147521"/>
              <a:gd name="connsiteX7" fmla="*/ 620533 w 3426685"/>
              <a:gd name="connsiteY7" fmla="*/ 4174911 h 6147521"/>
              <a:gd name="connsiteX8" fmla="*/ 612342 w 3426685"/>
              <a:gd name="connsiteY8" fmla="*/ 4373957 h 6147521"/>
              <a:gd name="connsiteX9" fmla="*/ 648463 w 3426685"/>
              <a:gd name="connsiteY9" fmla="*/ 4387951 h 6147521"/>
              <a:gd name="connsiteX10" fmla="*/ 684833 w 3426685"/>
              <a:gd name="connsiteY10" fmla="*/ 4172931 h 6147521"/>
              <a:gd name="connsiteX11" fmla="*/ 722547 w 3426685"/>
              <a:gd name="connsiteY11" fmla="*/ 3813762 h 6147521"/>
              <a:gd name="connsiteX12" fmla="*/ 1837433 w 3426685"/>
              <a:gd name="connsiteY12" fmla="*/ 3050 h 6147521"/>
              <a:gd name="connsiteX13" fmla="*/ 1973552 w 3426685"/>
              <a:gd name="connsiteY13" fmla="*/ 39441 h 6147521"/>
              <a:gd name="connsiteX14" fmla="*/ 2079103 w 3426685"/>
              <a:gd name="connsiteY14" fmla="*/ 94949 h 6147521"/>
              <a:gd name="connsiteX15" fmla="*/ 2138132 w 3426685"/>
              <a:gd name="connsiteY15" fmla="*/ 162270 h 6147521"/>
              <a:gd name="connsiteX16" fmla="*/ 2194024 w 3426685"/>
              <a:gd name="connsiteY16" fmla="*/ 251401 h 6147521"/>
              <a:gd name="connsiteX17" fmla="*/ 2282703 w 3426685"/>
              <a:gd name="connsiteY17" fmla="*/ 445335 h 6147521"/>
              <a:gd name="connsiteX18" fmla="*/ 2299270 w 3426685"/>
              <a:gd name="connsiteY18" fmla="*/ 562841 h 6147521"/>
              <a:gd name="connsiteX19" fmla="*/ 2285294 w 3426685"/>
              <a:gd name="connsiteY19" fmla="*/ 674135 h 6147521"/>
              <a:gd name="connsiteX20" fmla="*/ 2233409 w 3426685"/>
              <a:gd name="connsiteY20" fmla="*/ 982788 h 6147521"/>
              <a:gd name="connsiteX21" fmla="*/ 2175928 w 3426685"/>
              <a:gd name="connsiteY21" fmla="*/ 1071004 h 6147521"/>
              <a:gd name="connsiteX22" fmla="*/ 2154251 w 3426685"/>
              <a:gd name="connsiteY22" fmla="*/ 1264925 h 6147521"/>
              <a:gd name="connsiteX23" fmla="*/ 2097928 w 3426685"/>
              <a:gd name="connsiteY23" fmla="*/ 1444198 h 6147521"/>
              <a:gd name="connsiteX24" fmla="*/ 2062066 w 3426685"/>
              <a:gd name="connsiteY24" fmla="*/ 1546404 h 6147521"/>
              <a:gd name="connsiteX25" fmla="*/ 2061803 w 3426685"/>
              <a:gd name="connsiteY25" fmla="*/ 1564917 h 6147521"/>
              <a:gd name="connsiteX26" fmla="*/ 2178238 w 3426685"/>
              <a:gd name="connsiteY26" fmla="*/ 1692011 h 6147521"/>
              <a:gd name="connsiteX27" fmla="*/ 2498118 w 3426685"/>
              <a:gd name="connsiteY27" fmla="*/ 1834401 h 6147521"/>
              <a:gd name="connsiteX28" fmla="*/ 3028624 w 3426685"/>
              <a:gd name="connsiteY28" fmla="*/ 1996926 h 6147521"/>
              <a:gd name="connsiteX29" fmla="*/ 3135640 w 3426685"/>
              <a:gd name="connsiteY29" fmla="*/ 2193376 h 6147521"/>
              <a:gd name="connsiteX30" fmla="*/ 3256026 w 3426685"/>
              <a:gd name="connsiteY30" fmla="*/ 2723512 h 6147521"/>
              <a:gd name="connsiteX31" fmla="*/ 3423410 w 3426685"/>
              <a:gd name="connsiteY31" fmla="*/ 4205565 h 6147521"/>
              <a:gd name="connsiteX32" fmla="*/ 3373845 w 3426685"/>
              <a:gd name="connsiteY32" fmla="*/ 4929138 h 6147521"/>
              <a:gd name="connsiteX33" fmla="*/ 3284052 w 3426685"/>
              <a:gd name="connsiteY33" fmla="*/ 5439158 h 6147521"/>
              <a:gd name="connsiteX34" fmla="*/ 3204616 w 3426685"/>
              <a:gd name="connsiteY34" fmla="*/ 5474535 h 6147521"/>
              <a:gd name="connsiteX35" fmla="*/ 3116716 w 3426685"/>
              <a:gd name="connsiteY35" fmla="*/ 5492647 h 6147521"/>
              <a:gd name="connsiteX36" fmla="*/ 2839983 w 3426685"/>
              <a:gd name="connsiteY36" fmla="*/ 5834446 h 6147521"/>
              <a:gd name="connsiteX37" fmla="*/ 2819820 w 3426685"/>
              <a:gd name="connsiteY37" fmla="*/ 6020672 h 6147521"/>
              <a:gd name="connsiteX38" fmla="*/ 2799734 w 3426685"/>
              <a:gd name="connsiteY38" fmla="*/ 6147508 h 6147521"/>
              <a:gd name="connsiteX39" fmla="*/ 2799732 w 3426685"/>
              <a:gd name="connsiteY39" fmla="*/ 6147521 h 6147521"/>
              <a:gd name="connsiteX40" fmla="*/ 526736 w 3426685"/>
              <a:gd name="connsiteY40" fmla="*/ 6147521 h 6147521"/>
              <a:gd name="connsiteX41" fmla="*/ 525017 w 3426685"/>
              <a:gd name="connsiteY41" fmla="*/ 6102588 h 6147521"/>
              <a:gd name="connsiteX42" fmla="*/ 517305 w 3426685"/>
              <a:gd name="connsiteY42" fmla="*/ 5721335 h 6147521"/>
              <a:gd name="connsiteX43" fmla="*/ 430591 w 3426685"/>
              <a:gd name="connsiteY43" fmla="*/ 5669596 h 6147521"/>
              <a:gd name="connsiteX44" fmla="*/ 526482 w 3426685"/>
              <a:gd name="connsiteY44" fmla="*/ 5064181 h 6147521"/>
              <a:gd name="connsiteX45" fmla="*/ 466189 w 3426685"/>
              <a:gd name="connsiteY45" fmla="*/ 5014666 h 6147521"/>
              <a:gd name="connsiteX46" fmla="*/ 411224 w 3426685"/>
              <a:gd name="connsiteY46" fmla="*/ 4913988 h 6147521"/>
              <a:gd name="connsiteX47" fmla="*/ 278064 w 3426685"/>
              <a:gd name="connsiteY47" fmla="*/ 4910606 h 6147521"/>
              <a:gd name="connsiteX48" fmla="*/ 194572 w 3426685"/>
              <a:gd name="connsiteY48" fmla="*/ 4784085 h 6147521"/>
              <a:gd name="connsiteX49" fmla="*/ 3395 w 3426685"/>
              <a:gd name="connsiteY49" fmla="*/ 4123514 h 6147521"/>
              <a:gd name="connsiteX50" fmla="*/ 139114 w 3426685"/>
              <a:gd name="connsiteY50" fmla="*/ 3453983 h 6147521"/>
              <a:gd name="connsiteX51" fmla="*/ 208992 w 3426685"/>
              <a:gd name="connsiteY51" fmla="*/ 2520576 h 6147521"/>
              <a:gd name="connsiteX52" fmla="*/ 315067 w 3426685"/>
              <a:gd name="connsiteY52" fmla="*/ 2118404 h 6147521"/>
              <a:gd name="connsiteX53" fmla="*/ 656235 w 3426685"/>
              <a:gd name="connsiteY53" fmla="*/ 1952343 h 6147521"/>
              <a:gd name="connsiteX54" fmla="*/ 1183686 w 3426685"/>
              <a:gd name="connsiteY54" fmla="*/ 1743034 h 6147521"/>
              <a:gd name="connsiteX55" fmla="*/ 1337267 w 3426685"/>
              <a:gd name="connsiteY55" fmla="*/ 1615445 h 6147521"/>
              <a:gd name="connsiteX56" fmla="*/ 1320550 w 3426685"/>
              <a:gd name="connsiteY56" fmla="*/ 1226263 h 6147521"/>
              <a:gd name="connsiteX57" fmla="*/ 1186039 w 3426685"/>
              <a:gd name="connsiteY57" fmla="*/ 1119146 h 6147521"/>
              <a:gd name="connsiteX58" fmla="*/ 1163562 w 3426685"/>
              <a:gd name="connsiteY58" fmla="*/ 1058953 h 6147521"/>
              <a:gd name="connsiteX59" fmla="*/ 1155699 w 3426685"/>
              <a:gd name="connsiteY59" fmla="*/ 1045479 h 6147521"/>
              <a:gd name="connsiteX60" fmla="*/ 1118428 w 3426685"/>
              <a:gd name="connsiteY60" fmla="*/ 913409 h 6147521"/>
              <a:gd name="connsiteX61" fmla="*/ 1146432 w 3426685"/>
              <a:gd name="connsiteY61" fmla="*/ 838927 h 6147521"/>
              <a:gd name="connsiteX62" fmla="*/ 1187679 w 3426685"/>
              <a:gd name="connsiteY62" fmla="*/ 824353 h 6147521"/>
              <a:gd name="connsiteX63" fmla="*/ 1157320 w 3426685"/>
              <a:gd name="connsiteY63" fmla="*/ 485209 h 6147521"/>
              <a:gd name="connsiteX64" fmla="*/ 1264831 w 3426685"/>
              <a:gd name="connsiteY64" fmla="*/ 192000 h 6147521"/>
              <a:gd name="connsiteX65" fmla="*/ 1455109 w 3426685"/>
              <a:gd name="connsiteY65" fmla="*/ 77300 h 6147521"/>
              <a:gd name="connsiteX66" fmla="*/ 1619468 w 3426685"/>
              <a:gd name="connsiteY66" fmla="*/ 35441 h 6147521"/>
              <a:gd name="connsiteX67" fmla="*/ 1614337 w 3426685"/>
              <a:gd name="connsiteY67" fmla="*/ 27047 h 6147521"/>
              <a:gd name="connsiteX68" fmla="*/ 1722661 w 3426685"/>
              <a:gd name="connsiteY68" fmla="*/ 4770 h 6147521"/>
              <a:gd name="connsiteX69" fmla="*/ 1837433 w 3426685"/>
              <a:gd name="connsiteY69" fmla="*/ 3050 h 6147521"/>
              <a:gd name="connsiteX0" fmla="*/ 2785137 w 3426685"/>
              <a:gd name="connsiteY0" fmla="*/ 3852386 h 6147521"/>
              <a:gd name="connsiteX1" fmla="*/ 2767014 w 3426685"/>
              <a:gd name="connsiteY1" fmla="*/ 4292828 h 6147521"/>
              <a:gd name="connsiteX2" fmla="*/ 2782820 w 3426685"/>
              <a:gd name="connsiteY2" fmla="*/ 4577538 h 6147521"/>
              <a:gd name="connsiteX3" fmla="*/ 2820110 w 3426685"/>
              <a:gd name="connsiteY3" fmla="*/ 4372086 h 6147521"/>
              <a:gd name="connsiteX4" fmla="*/ 2800021 w 3426685"/>
              <a:gd name="connsiteY4" fmla="*/ 4080916 h 6147521"/>
              <a:gd name="connsiteX5" fmla="*/ 2785137 w 3426685"/>
              <a:gd name="connsiteY5" fmla="*/ 3852386 h 6147521"/>
              <a:gd name="connsiteX6" fmla="*/ 722547 w 3426685"/>
              <a:gd name="connsiteY6" fmla="*/ 3813762 h 6147521"/>
              <a:gd name="connsiteX7" fmla="*/ 620533 w 3426685"/>
              <a:gd name="connsiteY7" fmla="*/ 4174911 h 6147521"/>
              <a:gd name="connsiteX8" fmla="*/ 612342 w 3426685"/>
              <a:gd name="connsiteY8" fmla="*/ 4373957 h 6147521"/>
              <a:gd name="connsiteX9" fmla="*/ 648463 w 3426685"/>
              <a:gd name="connsiteY9" fmla="*/ 4387951 h 6147521"/>
              <a:gd name="connsiteX10" fmla="*/ 684833 w 3426685"/>
              <a:gd name="connsiteY10" fmla="*/ 4172931 h 6147521"/>
              <a:gd name="connsiteX11" fmla="*/ 722547 w 3426685"/>
              <a:gd name="connsiteY11" fmla="*/ 3813762 h 6147521"/>
              <a:gd name="connsiteX12" fmla="*/ 1837433 w 3426685"/>
              <a:gd name="connsiteY12" fmla="*/ 3050 h 6147521"/>
              <a:gd name="connsiteX13" fmla="*/ 1973552 w 3426685"/>
              <a:gd name="connsiteY13" fmla="*/ 39441 h 6147521"/>
              <a:gd name="connsiteX14" fmla="*/ 2079103 w 3426685"/>
              <a:gd name="connsiteY14" fmla="*/ 94949 h 6147521"/>
              <a:gd name="connsiteX15" fmla="*/ 2138132 w 3426685"/>
              <a:gd name="connsiteY15" fmla="*/ 162270 h 6147521"/>
              <a:gd name="connsiteX16" fmla="*/ 2194024 w 3426685"/>
              <a:gd name="connsiteY16" fmla="*/ 251401 h 6147521"/>
              <a:gd name="connsiteX17" fmla="*/ 2282703 w 3426685"/>
              <a:gd name="connsiteY17" fmla="*/ 445335 h 6147521"/>
              <a:gd name="connsiteX18" fmla="*/ 2299270 w 3426685"/>
              <a:gd name="connsiteY18" fmla="*/ 562841 h 6147521"/>
              <a:gd name="connsiteX19" fmla="*/ 2285294 w 3426685"/>
              <a:gd name="connsiteY19" fmla="*/ 674135 h 6147521"/>
              <a:gd name="connsiteX20" fmla="*/ 2233409 w 3426685"/>
              <a:gd name="connsiteY20" fmla="*/ 982788 h 6147521"/>
              <a:gd name="connsiteX21" fmla="*/ 2175928 w 3426685"/>
              <a:gd name="connsiteY21" fmla="*/ 1071004 h 6147521"/>
              <a:gd name="connsiteX22" fmla="*/ 2154251 w 3426685"/>
              <a:gd name="connsiteY22" fmla="*/ 1264925 h 6147521"/>
              <a:gd name="connsiteX23" fmla="*/ 2097928 w 3426685"/>
              <a:gd name="connsiteY23" fmla="*/ 1444198 h 6147521"/>
              <a:gd name="connsiteX24" fmla="*/ 2062066 w 3426685"/>
              <a:gd name="connsiteY24" fmla="*/ 1546404 h 6147521"/>
              <a:gd name="connsiteX25" fmla="*/ 2061803 w 3426685"/>
              <a:gd name="connsiteY25" fmla="*/ 1564917 h 6147521"/>
              <a:gd name="connsiteX26" fmla="*/ 2178238 w 3426685"/>
              <a:gd name="connsiteY26" fmla="*/ 1692011 h 6147521"/>
              <a:gd name="connsiteX27" fmla="*/ 2498118 w 3426685"/>
              <a:gd name="connsiteY27" fmla="*/ 1834401 h 6147521"/>
              <a:gd name="connsiteX28" fmla="*/ 3028624 w 3426685"/>
              <a:gd name="connsiteY28" fmla="*/ 1996926 h 6147521"/>
              <a:gd name="connsiteX29" fmla="*/ 3135640 w 3426685"/>
              <a:gd name="connsiteY29" fmla="*/ 2193376 h 6147521"/>
              <a:gd name="connsiteX30" fmla="*/ 3256026 w 3426685"/>
              <a:gd name="connsiteY30" fmla="*/ 2723512 h 6147521"/>
              <a:gd name="connsiteX31" fmla="*/ 3423410 w 3426685"/>
              <a:gd name="connsiteY31" fmla="*/ 4205565 h 6147521"/>
              <a:gd name="connsiteX32" fmla="*/ 3373845 w 3426685"/>
              <a:gd name="connsiteY32" fmla="*/ 4929138 h 6147521"/>
              <a:gd name="connsiteX33" fmla="*/ 3284052 w 3426685"/>
              <a:gd name="connsiteY33" fmla="*/ 5439158 h 6147521"/>
              <a:gd name="connsiteX34" fmla="*/ 3204616 w 3426685"/>
              <a:gd name="connsiteY34" fmla="*/ 5474535 h 6147521"/>
              <a:gd name="connsiteX35" fmla="*/ 3116716 w 3426685"/>
              <a:gd name="connsiteY35" fmla="*/ 5492647 h 6147521"/>
              <a:gd name="connsiteX36" fmla="*/ 2839983 w 3426685"/>
              <a:gd name="connsiteY36" fmla="*/ 5834446 h 6147521"/>
              <a:gd name="connsiteX37" fmla="*/ 2819820 w 3426685"/>
              <a:gd name="connsiteY37" fmla="*/ 6020672 h 6147521"/>
              <a:gd name="connsiteX38" fmla="*/ 2799734 w 3426685"/>
              <a:gd name="connsiteY38" fmla="*/ 6147508 h 6147521"/>
              <a:gd name="connsiteX39" fmla="*/ 2799732 w 3426685"/>
              <a:gd name="connsiteY39" fmla="*/ 6147521 h 6147521"/>
              <a:gd name="connsiteX40" fmla="*/ 526736 w 3426685"/>
              <a:gd name="connsiteY40" fmla="*/ 6147521 h 6147521"/>
              <a:gd name="connsiteX41" fmla="*/ 525017 w 3426685"/>
              <a:gd name="connsiteY41" fmla="*/ 6102588 h 6147521"/>
              <a:gd name="connsiteX42" fmla="*/ 517305 w 3426685"/>
              <a:gd name="connsiteY42" fmla="*/ 5721335 h 6147521"/>
              <a:gd name="connsiteX43" fmla="*/ 430591 w 3426685"/>
              <a:gd name="connsiteY43" fmla="*/ 5669596 h 6147521"/>
              <a:gd name="connsiteX44" fmla="*/ 526482 w 3426685"/>
              <a:gd name="connsiteY44" fmla="*/ 5064181 h 6147521"/>
              <a:gd name="connsiteX45" fmla="*/ 466189 w 3426685"/>
              <a:gd name="connsiteY45" fmla="*/ 5014666 h 6147521"/>
              <a:gd name="connsiteX46" fmla="*/ 411224 w 3426685"/>
              <a:gd name="connsiteY46" fmla="*/ 4913988 h 6147521"/>
              <a:gd name="connsiteX47" fmla="*/ 278064 w 3426685"/>
              <a:gd name="connsiteY47" fmla="*/ 4910606 h 6147521"/>
              <a:gd name="connsiteX48" fmla="*/ 194572 w 3426685"/>
              <a:gd name="connsiteY48" fmla="*/ 4784085 h 6147521"/>
              <a:gd name="connsiteX49" fmla="*/ 3395 w 3426685"/>
              <a:gd name="connsiteY49" fmla="*/ 4123514 h 6147521"/>
              <a:gd name="connsiteX50" fmla="*/ 139114 w 3426685"/>
              <a:gd name="connsiteY50" fmla="*/ 3453983 h 6147521"/>
              <a:gd name="connsiteX51" fmla="*/ 208992 w 3426685"/>
              <a:gd name="connsiteY51" fmla="*/ 2520576 h 6147521"/>
              <a:gd name="connsiteX52" fmla="*/ 315067 w 3426685"/>
              <a:gd name="connsiteY52" fmla="*/ 2118404 h 6147521"/>
              <a:gd name="connsiteX53" fmla="*/ 656235 w 3426685"/>
              <a:gd name="connsiteY53" fmla="*/ 1952343 h 6147521"/>
              <a:gd name="connsiteX54" fmla="*/ 1183686 w 3426685"/>
              <a:gd name="connsiteY54" fmla="*/ 1743034 h 6147521"/>
              <a:gd name="connsiteX55" fmla="*/ 1337267 w 3426685"/>
              <a:gd name="connsiteY55" fmla="*/ 1615445 h 6147521"/>
              <a:gd name="connsiteX56" fmla="*/ 1320550 w 3426685"/>
              <a:gd name="connsiteY56" fmla="*/ 1226263 h 6147521"/>
              <a:gd name="connsiteX57" fmla="*/ 1186039 w 3426685"/>
              <a:gd name="connsiteY57" fmla="*/ 1119146 h 6147521"/>
              <a:gd name="connsiteX58" fmla="*/ 1163562 w 3426685"/>
              <a:gd name="connsiteY58" fmla="*/ 1058953 h 6147521"/>
              <a:gd name="connsiteX59" fmla="*/ 1155699 w 3426685"/>
              <a:gd name="connsiteY59" fmla="*/ 1045479 h 6147521"/>
              <a:gd name="connsiteX60" fmla="*/ 1118428 w 3426685"/>
              <a:gd name="connsiteY60" fmla="*/ 913409 h 6147521"/>
              <a:gd name="connsiteX61" fmla="*/ 1146432 w 3426685"/>
              <a:gd name="connsiteY61" fmla="*/ 838927 h 6147521"/>
              <a:gd name="connsiteX62" fmla="*/ 1187679 w 3426685"/>
              <a:gd name="connsiteY62" fmla="*/ 824353 h 6147521"/>
              <a:gd name="connsiteX63" fmla="*/ 1157320 w 3426685"/>
              <a:gd name="connsiteY63" fmla="*/ 485209 h 6147521"/>
              <a:gd name="connsiteX64" fmla="*/ 1264831 w 3426685"/>
              <a:gd name="connsiteY64" fmla="*/ 192000 h 6147521"/>
              <a:gd name="connsiteX65" fmla="*/ 1455109 w 3426685"/>
              <a:gd name="connsiteY65" fmla="*/ 77300 h 6147521"/>
              <a:gd name="connsiteX66" fmla="*/ 1619468 w 3426685"/>
              <a:gd name="connsiteY66" fmla="*/ 35441 h 6147521"/>
              <a:gd name="connsiteX67" fmla="*/ 1653323 w 3426685"/>
              <a:gd name="connsiteY67" fmla="*/ 9326 h 6147521"/>
              <a:gd name="connsiteX68" fmla="*/ 1722661 w 3426685"/>
              <a:gd name="connsiteY68" fmla="*/ 4770 h 6147521"/>
              <a:gd name="connsiteX69" fmla="*/ 1837433 w 3426685"/>
              <a:gd name="connsiteY69" fmla="*/ 3050 h 6147521"/>
              <a:gd name="connsiteX0" fmla="*/ 2785137 w 3426685"/>
              <a:gd name="connsiteY0" fmla="*/ 3852386 h 6147521"/>
              <a:gd name="connsiteX1" fmla="*/ 2767014 w 3426685"/>
              <a:gd name="connsiteY1" fmla="*/ 4292828 h 6147521"/>
              <a:gd name="connsiteX2" fmla="*/ 2782820 w 3426685"/>
              <a:gd name="connsiteY2" fmla="*/ 4577538 h 6147521"/>
              <a:gd name="connsiteX3" fmla="*/ 2820110 w 3426685"/>
              <a:gd name="connsiteY3" fmla="*/ 4372086 h 6147521"/>
              <a:gd name="connsiteX4" fmla="*/ 2800021 w 3426685"/>
              <a:gd name="connsiteY4" fmla="*/ 4080916 h 6147521"/>
              <a:gd name="connsiteX5" fmla="*/ 2785137 w 3426685"/>
              <a:gd name="connsiteY5" fmla="*/ 3852386 h 6147521"/>
              <a:gd name="connsiteX6" fmla="*/ 722547 w 3426685"/>
              <a:gd name="connsiteY6" fmla="*/ 3813762 h 6147521"/>
              <a:gd name="connsiteX7" fmla="*/ 620533 w 3426685"/>
              <a:gd name="connsiteY7" fmla="*/ 4174911 h 6147521"/>
              <a:gd name="connsiteX8" fmla="*/ 612342 w 3426685"/>
              <a:gd name="connsiteY8" fmla="*/ 4373957 h 6147521"/>
              <a:gd name="connsiteX9" fmla="*/ 648463 w 3426685"/>
              <a:gd name="connsiteY9" fmla="*/ 4387951 h 6147521"/>
              <a:gd name="connsiteX10" fmla="*/ 684833 w 3426685"/>
              <a:gd name="connsiteY10" fmla="*/ 4172931 h 6147521"/>
              <a:gd name="connsiteX11" fmla="*/ 722547 w 3426685"/>
              <a:gd name="connsiteY11" fmla="*/ 3813762 h 6147521"/>
              <a:gd name="connsiteX12" fmla="*/ 1837433 w 3426685"/>
              <a:gd name="connsiteY12" fmla="*/ 3050 h 6147521"/>
              <a:gd name="connsiteX13" fmla="*/ 1973552 w 3426685"/>
              <a:gd name="connsiteY13" fmla="*/ 39441 h 6147521"/>
              <a:gd name="connsiteX14" fmla="*/ 2079103 w 3426685"/>
              <a:gd name="connsiteY14" fmla="*/ 94949 h 6147521"/>
              <a:gd name="connsiteX15" fmla="*/ 2138132 w 3426685"/>
              <a:gd name="connsiteY15" fmla="*/ 162270 h 6147521"/>
              <a:gd name="connsiteX16" fmla="*/ 2194024 w 3426685"/>
              <a:gd name="connsiteY16" fmla="*/ 251401 h 6147521"/>
              <a:gd name="connsiteX17" fmla="*/ 2282703 w 3426685"/>
              <a:gd name="connsiteY17" fmla="*/ 445335 h 6147521"/>
              <a:gd name="connsiteX18" fmla="*/ 2299270 w 3426685"/>
              <a:gd name="connsiteY18" fmla="*/ 562841 h 6147521"/>
              <a:gd name="connsiteX19" fmla="*/ 2285294 w 3426685"/>
              <a:gd name="connsiteY19" fmla="*/ 674135 h 6147521"/>
              <a:gd name="connsiteX20" fmla="*/ 2233409 w 3426685"/>
              <a:gd name="connsiteY20" fmla="*/ 982788 h 6147521"/>
              <a:gd name="connsiteX21" fmla="*/ 2175928 w 3426685"/>
              <a:gd name="connsiteY21" fmla="*/ 1071004 h 6147521"/>
              <a:gd name="connsiteX22" fmla="*/ 2154251 w 3426685"/>
              <a:gd name="connsiteY22" fmla="*/ 1264925 h 6147521"/>
              <a:gd name="connsiteX23" fmla="*/ 2097928 w 3426685"/>
              <a:gd name="connsiteY23" fmla="*/ 1444198 h 6147521"/>
              <a:gd name="connsiteX24" fmla="*/ 2062066 w 3426685"/>
              <a:gd name="connsiteY24" fmla="*/ 1546404 h 6147521"/>
              <a:gd name="connsiteX25" fmla="*/ 2061803 w 3426685"/>
              <a:gd name="connsiteY25" fmla="*/ 1564917 h 6147521"/>
              <a:gd name="connsiteX26" fmla="*/ 2178238 w 3426685"/>
              <a:gd name="connsiteY26" fmla="*/ 1692011 h 6147521"/>
              <a:gd name="connsiteX27" fmla="*/ 2498118 w 3426685"/>
              <a:gd name="connsiteY27" fmla="*/ 1834401 h 6147521"/>
              <a:gd name="connsiteX28" fmla="*/ 3028624 w 3426685"/>
              <a:gd name="connsiteY28" fmla="*/ 1996926 h 6147521"/>
              <a:gd name="connsiteX29" fmla="*/ 3135640 w 3426685"/>
              <a:gd name="connsiteY29" fmla="*/ 2193376 h 6147521"/>
              <a:gd name="connsiteX30" fmla="*/ 3256026 w 3426685"/>
              <a:gd name="connsiteY30" fmla="*/ 2723512 h 6147521"/>
              <a:gd name="connsiteX31" fmla="*/ 3423410 w 3426685"/>
              <a:gd name="connsiteY31" fmla="*/ 4205565 h 6147521"/>
              <a:gd name="connsiteX32" fmla="*/ 3373845 w 3426685"/>
              <a:gd name="connsiteY32" fmla="*/ 4929138 h 6147521"/>
              <a:gd name="connsiteX33" fmla="*/ 3284052 w 3426685"/>
              <a:gd name="connsiteY33" fmla="*/ 5439158 h 6147521"/>
              <a:gd name="connsiteX34" fmla="*/ 3204616 w 3426685"/>
              <a:gd name="connsiteY34" fmla="*/ 5474535 h 6147521"/>
              <a:gd name="connsiteX35" fmla="*/ 3116716 w 3426685"/>
              <a:gd name="connsiteY35" fmla="*/ 5492647 h 6147521"/>
              <a:gd name="connsiteX36" fmla="*/ 2839983 w 3426685"/>
              <a:gd name="connsiteY36" fmla="*/ 5834446 h 6147521"/>
              <a:gd name="connsiteX37" fmla="*/ 2819820 w 3426685"/>
              <a:gd name="connsiteY37" fmla="*/ 6020672 h 6147521"/>
              <a:gd name="connsiteX38" fmla="*/ 2799734 w 3426685"/>
              <a:gd name="connsiteY38" fmla="*/ 6147508 h 6147521"/>
              <a:gd name="connsiteX39" fmla="*/ 2799732 w 3426685"/>
              <a:gd name="connsiteY39" fmla="*/ 6147521 h 6147521"/>
              <a:gd name="connsiteX40" fmla="*/ 526736 w 3426685"/>
              <a:gd name="connsiteY40" fmla="*/ 6147521 h 6147521"/>
              <a:gd name="connsiteX41" fmla="*/ 525017 w 3426685"/>
              <a:gd name="connsiteY41" fmla="*/ 6102588 h 6147521"/>
              <a:gd name="connsiteX42" fmla="*/ 517305 w 3426685"/>
              <a:gd name="connsiteY42" fmla="*/ 5721335 h 6147521"/>
              <a:gd name="connsiteX43" fmla="*/ 430591 w 3426685"/>
              <a:gd name="connsiteY43" fmla="*/ 5669596 h 6147521"/>
              <a:gd name="connsiteX44" fmla="*/ 526482 w 3426685"/>
              <a:gd name="connsiteY44" fmla="*/ 5064181 h 6147521"/>
              <a:gd name="connsiteX45" fmla="*/ 466189 w 3426685"/>
              <a:gd name="connsiteY45" fmla="*/ 5014666 h 6147521"/>
              <a:gd name="connsiteX46" fmla="*/ 411224 w 3426685"/>
              <a:gd name="connsiteY46" fmla="*/ 4913988 h 6147521"/>
              <a:gd name="connsiteX47" fmla="*/ 278064 w 3426685"/>
              <a:gd name="connsiteY47" fmla="*/ 4910606 h 6147521"/>
              <a:gd name="connsiteX48" fmla="*/ 194572 w 3426685"/>
              <a:gd name="connsiteY48" fmla="*/ 4784085 h 6147521"/>
              <a:gd name="connsiteX49" fmla="*/ 3395 w 3426685"/>
              <a:gd name="connsiteY49" fmla="*/ 4123514 h 6147521"/>
              <a:gd name="connsiteX50" fmla="*/ 139114 w 3426685"/>
              <a:gd name="connsiteY50" fmla="*/ 3453983 h 6147521"/>
              <a:gd name="connsiteX51" fmla="*/ 208992 w 3426685"/>
              <a:gd name="connsiteY51" fmla="*/ 2520576 h 6147521"/>
              <a:gd name="connsiteX52" fmla="*/ 315067 w 3426685"/>
              <a:gd name="connsiteY52" fmla="*/ 2118404 h 6147521"/>
              <a:gd name="connsiteX53" fmla="*/ 656235 w 3426685"/>
              <a:gd name="connsiteY53" fmla="*/ 1952343 h 6147521"/>
              <a:gd name="connsiteX54" fmla="*/ 1183686 w 3426685"/>
              <a:gd name="connsiteY54" fmla="*/ 1743034 h 6147521"/>
              <a:gd name="connsiteX55" fmla="*/ 1337267 w 3426685"/>
              <a:gd name="connsiteY55" fmla="*/ 1615445 h 6147521"/>
              <a:gd name="connsiteX56" fmla="*/ 1320550 w 3426685"/>
              <a:gd name="connsiteY56" fmla="*/ 1226263 h 6147521"/>
              <a:gd name="connsiteX57" fmla="*/ 1186039 w 3426685"/>
              <a:gd name="connsiteY57" fmla="*/ 1119146 h 6147521"/>
              <a:gd name="connsiteX58" fmla="*/ 1163562 w 3426685"/>
              <a:gd name="connsiteY58" fmla="*/ 1058953 h 6147521"/>
              <a:gd name="connsiteX59" fmla="*/ 1155699 w 3426685"/>
              <a:gd name="connsiteY59" fmla="*/ 1045479 h 6147521"/>
              <a:gd name="connsiteX60" fmla="*/ 1118428 w 3426685"/>
              <a:gd name="connsiteY60" fmla="*/ 913409 h 6147521"/>
              <a:gd name="connsiteX61" fmla="*/ 1146432 w 3426685"/>
              <a:gd name="connsiteY61" fmla="*/ 838927 h 6147521"/>
              <a:gd name="connsiteX62" fmla="*/ 1187679 w 3426685"/>
              <a:gd name="connsiteY62" fmla="*/ 824353 h 6147521"/>
              <a:gd name="connsiteX63" fmla="*/ 1157320 w 3426685"/>
              <a:gd name="connsiteY63" fmla="*/ 485209 h 6147521"/>
              <a:gd name="connsiteX64" fmla="*/ 1264831 w 3426685"/>
              <a:gd name="connsiteY64" fmla="*/ 192000 h 6147521"/>
              <a:gd name="connsiteX65" fmla="*/ 1455109 w 3426685"/>
              <a:gd name="connsiteY65" fmla="*/ 77300 h 6147521"/>
              <a:gd name="connsiteX66" fmla="*/ 1580482 w 3426685"/>
              <a:gd name="connsiteY66" fmla="*/ 49618 h 6147521"/>
              <a:gd name="connsiteX67" fmla="*/ 1653323 w 3426685"/>
              <a:gd name="connsiteY67" fmla="*/ 9326 h 6147521"/>
              <a:gd name="connsiteX68" fmla="*/ 1722661 w 3426685"/>
              <a:gd name="connsiteY68" fmla="*/ 4770 h 6147521"/>
              <a:gd name="connsiteX69" fmla="*/ 1837433 w 3426685"/>
              <a:gd name="connsiteY69" fmla="*/ 3050 h 6147521"/>
              <a:gd name="connsiteX0" fmla="*/ 2785137 w 3426685"/>
              <a:gd name="connsiteY0" fmla="*/ 3853568 h 6148703"/>
              <a:gd name="connsiteX1" fmla="*/ 2767014 w 3426685"/>
              <a:gd name="connsiteY1" fmla="*/ 4294010 h 6148703"/>
              <a:gd name="connsiteX2" fmla="*/ 2782820 w 3426685"/>
              <a:gd name="connsiteY2" fmla="*/ 4578720 h 6148703"/>
              <a:gd name="connsiteX3" fmla="*/ 2820110 w 3426685"/>
              <a:gd name="connsiteY3" fmla="*/ 4373268 h 6148703"/>
              <a:gd name="connsiteX4" fmla="*/ 2800021 w 3426685"/>
              <a:gd name="connsiteY4" fmla="*/ 4082098 h 6148703"/>
              <a:gd name="connsiteX5" fmla="*/ 2785137 w 3426685"/>
              <a:gd name="connsiteY5" fmla="*/ 3853568 h 6148703"/>
              <a:gd name="connsiteX6" fmla="*/ 722547 w 3426685"/>
              <a:gd name="connsiteY6" fmla="*/ 3814944 h 6148703"/>
              <a:gd name="connsiteX7" fmla="*/ 620533 w 3426685"/>
              <a:gd name="connsiteY7" fmla="*/ 4176093 h 6148703"/>
              <a:gd name="connsiteX8" fmla="*/ 612342 w 3426685"/>
              <a:gd name="connsiteY8" fmla="*/ 4375139 h 6148703"/>
              <a:gd name="connsiteX9" fmla="*/ 648463 w 3426685"/>
              <a:gd name="connsiteY9" fmla="*/ 4389133 h 6148703"/>
              <a:gd name="connsiteX10" fmla="*/ 684833 w 3426685"/>
              <a:gd name="connsiteY10" fmla="*/ 4174113 h 6148703"/>
              <a:gd name="connsiteX11" fmla="*/ 722547 w 3426685"/>
              <a:gd name="connsiteY11" fmla="*/ 3814944 h 6148703"/>
              <a:gd name="connsiteX12" fmla="*/ 1837433 w 3426685"/>
              <a:gd name="connsiteY12" fmla="*/ 4232 h 6148703"/>
              <a:gd name="connsiteX13" fmla="*/ 1973552 w 3426685"/>
              <a:gd name="connsiteY13" fmla="*/ 40623 h 6148703"/>
              <a:gd name="connsiteX14" fmla="*/ 2079103 w 3426685"/>
              <a:gd name="connsiteY14" fmla="*/ 96131 h 6148703"/>
              <a:gd name="connsiteX15" fmla="*/ 2138132 w 3426685"/>
              <a:gd name="connsiteY15" fmla="*/ 163452 h 6148703"/>
              <a:gd name="connsiteX16" fmla="*/ 2194024 w 3426685"/>
              <a:gd name="connsiteY16" fmla="*/ 252583 h 6148703"/>
              <a:gd name="connsiteX17" fmla="*/ 2282703 w 3426685"/>
              <a:gd name="connsiteY17" fmla="*/ 446517 h 6148703"/>
              <a:gd name="connsiteX18" fmla="*/ 2299270 w 3426685"/>
              <a:gd name="connsiteY18" fmla="*/ 564023 h 6148703"/>
              <a:gd name="connsiteX19" fmla="*/ 2285294 w 3426685"/>
              <a:gd name="connsiteY19" fmla="*/ 675317 h 6148703"/>
              <a:gd name="connsiteX20" fmla="*/ 2233409 w 3426685"/>
              <a:gd name="connsiteY20" fmla="*/ 983970 h 6148703"/>
              <a:gd name="connsiteX21" fmla="*/ 2175928 w 3426685"/>
              <a:gd name="connsiteY21" fmla="*/ 1072186 h 6148703"/>
              <a:gd name="connsiteX22" fmla="*/ 2154251 w 3426685"/>
              <a:gd name="connsiteY22" fmla="*/ 1266107 h 6148703"/>
              <a:gd name="connsiteX23" fmla="*/ 2097928 w 3426685"/>
              <a:gd name="connsiteY23" fmla="*/ 1445380 h 6148703"/>
              <a:gd name="connsiteX24" fmla="*/ 2062066 w 3426685"/>
              <a:gd name="connsiteY24" fmla="*/ 1547586 h 6148703"/>
              <a:gd name="connsiteX25" fmla="*/ 2061803 w 3426685"/>
              <a:gd name="connsiteY25" fmla="*/ 1566099 h 6148703"/>
              <a:gd name="connsiteX26" fmla="*/ 2178238 w 3426685"/>
              <a:gd name="connsiteY26" fmla="*/ 1693193 h 6148703"/>
              <a:gd name="connsiteX27" fmla="*/ 2498118 w 3426685"/>
              <a:gd name="connsiteY27" fmla="*/ 1835583 h 6148703"/>
              <a:gd name="connsiteX28" fmla="*/ 3028624 w 3426685"/>
              <a:gd name="connsiteY28" fmla="*/ 1998108 h 6148703"/>
              <a:gd name="connsiteX29" fmla="*/ 3135640 w 3426685"/>
              <a:gd name="connsiteY29" fmla="*/ 2194558 h 6148703"/>
              <a:gd name="connsiteX30" fmla="*/ 3256026 w 3426685"/>
              <a:gd name="connsiteY30" fmla="*/ 2724694 h 6148703"/>
              <a:gd name="connsiteX31" fmla="*/ 3423410 w 3426685"/>
              <a:gd name="connsiteY31" fmla="*/ 4206747 h 6148703"/>
              <a:gd name="connsiteX32" fmla="*/ 3373845 w 3426685"/>
              <a:gd name="connsiteY32" fmla="*/ 4930320 h 6148703"/>
              <a:gd name="connsiteX33" fmla="*/ 3284052 w 3426685"/>
              <a:gd name="connsiteY33" fmla="*/ 5440340 h 6148703"/>
              <a:gd name="connsiteX34" fmla="*/ 3204616 w 3426685"/>
              <a:gd name="connsiteY34" fmla="*/ 5475717 h 6148703"/>
              <a:gd name="connsiteX35" fmla="*/ 3116716 w 3426685"/>
              <a:gd name="connsiteY35" fmla="*/ 5493829 h 6148703"/>
              <a:gd name="connsiteX36" fmla="*/ 2839983 w 3426685"/>
              <a:gd name="connsiteY36" fmla="*/ 5835628 h 6148703"/>
              <a:gd name="connsiteX37" fmla="*/ 2819820 w 3426685"/>
              <a:gd name="connsiteY37" fmla="*/ 6021854 h 6148703"/>
              <a:gd name="connsiteX38" fmla="*/ 2799734 w 3426685"/>
              <a:gd name="connsiteY38" fmla="*/ 6148690 h 6148703"/>
              <a:gd name="connsiteX39" fmla="*/ 2799732 w 3426685"/>
              <a:gd name="connsiteY39" fmla="*/ 6148703 h 6148703"/>
              <a:gd name="connsiteX40" fmla="*/ 526736 w 3426685"/>
              <a:gd name="connsiteY40" fmla="*/ 6148703 h 6148703"/>
              <a:gd name="connsiteX41" fmla="*/ 525017 w 3426685"/>
              <a:gd name="connsiteY41" fmla="*/ 6103770 h 6148703"/>
              <a:gd name="connsiteX42" fmla="*/ 517305 w 3426685"/>
              <a:gd name="connsiteY42" fmla="*/ 5722517 h 6148703"/>
              <a:gd name="connsiteX43" fmla="*/ 430591 w 3426685"/>
              <a:gd name="connsiteY43" fmla="*/ 5670778 h 6148703"/>
              <a:gd name="connsiteX44" fmla="*/ 526482 w 3426685"/>
              <a:gd name="connsiteY44" fmla="*/ 5065363 h 6148703"/>
              <a:gd name="connsiteX45" fmla="*/ 466189 w 3426685"/>
              <a:gd name="connsiteY45" fmla="*/ 5015848 h 6148703"/>
              <a:gd name="connsiteX46" fmla="*/ 411224 w 3426685"/>
              <a:gd name="connsiteY46" fmla="*/ 4915170 h 6148703"/>
              <a:gd name="connsiteX47" fmla="*/ 278064 w 3426685"/>
              <a:gd name="connsiteY47" fmla="*/ 4911788 h 6148703"/>
              <a:gd name="connsiteX48" fmla="*/ 194572 w 3426685"/>
              <a:gd name="connsiteY48" fmla="*/ 4785267 h 6148703"/>
              <a:gd name="connsiteX49" fmla="*/ 3395 w 3426685"/>
              <a:gd name="connsiteY49" fmla="*/ 4124696 h 6148703"/>
              <a:gd name="connsiteX50" fmla="*/ 139114 w 3426685"/>
              <a:gd name="connsiteY50" fmla="*/ 3455165 h 6148703"/>
              <a:gd name="connsiteX51" fmla="*/ 208992 w 3426685"/>
              <a:gd name="connsiteY51" fmla="*/ 2521758 h 6148703"/>
              <a:gd name="connsiteX52" fmla="*/ 315067 w 3426685"/>
              <a:gd name="connsiteY52" fmla="*/ 2119586 h 6148703"/>
              <a:gd name="connsiteX53" fmla="*/ 656235 w 3426685"/>
              <a:gd name="connsiteY53" fmla="*/ 1953525 h 6148703"/>
              <a:gd name="connsiteX54" fmla="*/ 1183686 w 3426685"/>
              <a:gd name="connsiteY54" fmla="*/ 1744216 h 6148703"/>
              <a:gd name="connsiteX55" fmla="*/ 1337267 w 3426685"/>
              <a:gd name="connsiteY55" fmla="*/ 1616627 h 6148703"/>
              <a:gd name="connsiteX56" fmla="*/ 1320550 w 3426685"/>
              <a:gd name="connsiteY56" fmla="*/ 1227445 h 6148703"/>
              <a:gd name="connsiteX57" fmla="*/ 1186039 w 3426685"/>
              <a:gd name="connsiteY57" fmla="*/ 1120328 h 6148703"/>
              <a:gd name="connsiteX58" fmla="*/ 1163562 w 3426685"/>
              <a:gd name="connsiteY58" fmla="*/ 1060135 h 6148703"/>
              <a:gd name="connsiteX59" fmla="*/ 1155699 w 3426685"/>
              <a:gd name="connsiteY59" fmla="*/ 1046661 h 6148703"/>
              <a:gd name="connsiteX60" fmla="*/ 1118428 w 3426685"/>
              <a:gd name="connsiteY60" fmla="*/ 914591 h 6148703"/>
              <a:gd name="connsiteX61" fmla="*/ 1146432 w 3426685"/>
              <a:gd name="connsiteY61" fmla="*/ 840109 h 6148703"/>
              <a:gd name="connsiteX62" fmla="*/ 1187679 w 3426685"/>
              <a:gd name="connsiteY62" fmla="*/ 825535 h 6148703"/>
              <a:gd name="connsiteX63" fmla="*/ 1157320 w 3426685"/>
              <a:gd name="connsiteY63" fmla="*/ 486391 h 6148703"/>
              <a:gd name="connsiteX64" fmla="*/ 1264831 w 3426685"/>
              <a:gd name="connsiteY64" fmla="*/ 193182 h 6148703"/>
              <a:gd name="connsiteX65" fmla="*/ 1455109 w 3426685"/>
              <a:gd name="connsiteY65" fmla="*/ 78482 h 6148703"/>
              <a:gd name="connsiteX66" fmla="*/ 1580482 w 3426685"/>
              <a:gd name="connsiteY66" fmla="*/ 50800 h 6148703"/>
              <a:gd name="connsiteX67" fmla="*/ 1722661 w 3426685"/>
              <a:gd name="connsiteY67" fmla="*/ 5952 h 6148703"/>
              <a:gd name="connsiteX68" fmla="*/ 1837433 w 3426685"/>
              <a:gd name="connsiteY68" fmla="*/ 4232 h 6148703"/>
              <a:gd name="connsiteX0" fmla="*/ 2785137 w 3426685"/>
              <a:gd name="connsiteY0" fmla="*/ 3853568 h 6148703"/>
              <a:gd name="connsiteX1" fmla="*/ 2767014 w 3426685"/>
              <a:gd name="connsiteY1" fmla="*/ 4294010 h 6148703"/>
              <a:gd name="connsiteX2" fmla="*/ 2782820 w 3426685"/>
              <a:gd name="connsiteY2" fmla="*/ 4578720 h 6148703"/>
              <a:gd name="connsiteX3" fmla="*/ 2820110 w 3426685"/>
              <a:gd name="connsiteY3" fmla="*/ 4373268 h 6148703"/>
              <a:gd name="connsiteX4" fmla="*/ 2800021 w 3426685"/>
              <a:gd name="connsiteY4" fmla="*/ 4082098 h 6148703"/>
              <a:gd name="connsiteX5" fmla="*/ 2785137 w 3426685"/>
              <a:gd name="connsiteY5" fmla="*/ 3853568 h 6148703"/>
              <a:gd name="connsiteX6" fmla="*/ 722547 w 3426685"/>
              <a:gd name="connsiteY6" fmla="*/ 3814944 h 6148703"/>
              <a:gd name="connsiteX7" fmla="*/ 620533 w 3426685"/>
              <a:gd name="connsiteY7" fmla="*/ 4176093 h 6148703"/>
              <a:gd name="connsiteX8" fmla="*/ 612342 w 3426685"/>
              <a:gd name="connsiteY8" fmla="*/ 4375139 h 6148703"/>
              <a:gd name="connsiteX9" fmla="*/ 648463 w 3426685"/>
              <a:gd name="connsiteY9" fmla="*/ 4389133 h 6148703"/>
              <a:gd name="connsiteX10" fmla="*/ 684833 w 3426685"/>
              <a:gd name="connsiteY10" fmla="*/ 4174113 h 6148703"/>
              <a:gd name="connsiteX11" fmla="*/ 722547 w 3426685"/>
              <a:gd name="connsiteY11" fmla="*/ 3814944 h 6148703"/>
              <a:gd name="connsiteX12" fmla="*/ 1837433 w 3426685"/>
              <a:gd name="connsiteY12" fmla="*/ 4232 h 6148703"/>
              <a:gd name="connsiteX13" fmla="*/ 1973552 w 3426685"/>
              <a:gd name="connsiteY13" fmla="*/ 40623 h 6148703"/>
              <a:gd name="connsiteX14" fmla="*/ 2079103 w 3426685"/>
              <a:gd name="connsiteY14" fmla="*/ 96131 h 6148703"/>
              <a:gd name="connsiteX15" fmla="*/ 2138132 w 3426685"/>
              <a:gd name="connsiteY15" fmla="*/ 163452 h 6148703"/>
              <a:gd name="connsiteX16" fmla="*/ 2194024 w 3426685"/>
              <a:gd name="connsiteY16" fmla="*/ 252583 h 6148703"/>
              <a:gd name="connsiteX17" fmla="*/ 2282703 w 3426685"/>
              <a:gd name="connsiteY17" fmla="*/ 446517 h 6148703"/>
              <a:gd name="connsiteX18" fmla="*/ 2299270 w 3426685"/>
              <a:gd name="connsiteY18" fmla="*/ 564023 h 6148703"/>
              <a:gd name="connsiteX19" fmla="*/ 2239220 w 3426685"/>
              <a:gd name="connsiteY19" fmla="*/ 671773 h 6148703"/>
              <a:gd name="connsiteX20" fmla="*/ 2233409 w 3426685"/>
              <a:gd name="connsiteY20" fmla="*/ 983970 h 6148703"/>
              <a:gd name="connsiteX21" fmla="*/ 2175928 w 3426685"/>
              <a:gd name="connsiteY21" fmla="*/ 1072186 h 6148703"/>
              <a:gd name="connsiteX22" fmla="*/ 2154251 w 3426685"/>
              <a:gd name="connsiteY22" fmla="*/ 1266107 h 6148703"/>
              <a:gd name="connsiteX23" fmla="*/ 2097928 w 3426685"/>
              <a:gd name="connsiteY23" fmla="*/ 1445380 h 6148703"/>
              <a:gd name="connsiteX24" fmla="*/ 2062066 w 3426685"/>
              <a:gd name="connsiteY24" fmla="*/ 1547586 h 6148703"/>
              <a:gd name="connsiteX25" fmla="*/ 2061803 w 3426685"/>
              <a:gd name="connsiteY25" fmla="*/ 1566099 h 6148703"/>
              <a:gd name="connsiteX26" fmla="*/ 2178238 w 3426685"/>
              <a:gd name="connsiteY26" fmla="*/ 1693193 h 6148703"/>
              <a:gd name="connsiteX27" fmla="*/ 2498118 w 3426685"/>
              <a:gd name="connsiteY27" fmla="*/ 1835583 h 6148703"/>
              <a:gd name="connsiteX28" fmla="*/ 3028624 w 3426685"/>
              <a:gd name="connsiteY28" fmla="*/ 1998108 h 6148703"/>
              <a:gd name="connsiteX29" fmla="*/ 3135640 w 3426685"/>
              <a:gd name="connsiteY29" fmla="*/ 2194558 h 6148703"/>
              <a:gd name="connsiteX30" fmla="*/ 3256026 w 3426685"/>
              <a:gd name="connsiteY30" fmla="*/ 2724694 h 6148703"/>
              <a:gd name="connsiteX31" fmla="*/ 3423410 w 3426685"/>
              <a:gd name="connsiteY31" fmla="*/ 4206747 h 6148703"/>
              <a:gd name="connsiteX32" fmla="*/ 3373845 w 3426685"/>
              <a:gd name="connsiteY32" fmla="*/ 4930320 h 6148703"/>
              <a:gd name="connsiteX33" fmla="*/ 3284052 w 3426685"/>
              <a:gd name="connsiteY33" fmla="*/ 5440340 h 6148703"/>
              <a:gd name="connsiteX34" fmla="*/ 3204616 w 3426685"/>
              <a:gd name="connsiteY34" fmla="*/ 5475717 h 6148703"/>
              <a:gd name="connsiteX35" fmla="*/ 3116716 w 3426685"/>
              <a:gd name="connsiteY35" fmla="*/ 5493829 h 6148703"/>
              <a:gd name="connsiteX36" fmla="*/ 2839983 w 3426685"/>
              <a:gd name="connsiteY36" fmla="*/ 5835628 h 6148703"/>
              <a:gd name="connsiteX37" fmla="*/ 2819820 w 3426685"/>
              <a:gd name="connsiteY37" fmla="*/ 6021854 h 6148703"/>
              <a:gd name="connsiteX38" fmla="*/ 2799734 w 3426685"/>
              <a:gd name="connsiteY38" fmla="*/ 6148690 h 6148703"/>
              <a:gd name="connsiteX39" fmla="*/ 2799732 w 3426685"/>
              <a:gd name="connsiteY39" fmla="*/ 6148703 h 6148703"/>
              <a:gd name="connsiteX40" fmla="*/ 526736 w 3426685"/>
              <a:gd name="connsiteY40" fmla="*/ 6148703 h 6148703"/>
              <a:gd name="connsiteX41" fmla="*/ 525017 w 3426685"/>
              <a:gd name="connsiteY41" fmla="*/ 6103770 h 6148703"/>
              <a:gd name="connsiteX42" fmla="*/ 517305 w 3426685"/>
              <a:gd name="connsiteY42" fmla="*/ 5722517 h 6148703"/>
              <a:gd name="connsiteX43" fmla="*/ 430591 w 3426685"/>
              <a:gd name="connsiteY43" fmla="*/ 5670778 h 6148703"/>
              <a:gd name="connsiteX44" fmla="*/ 526482 w 3426685"/>
              <a:gd name="connsiteY44" fmla="*/ 5065363 h 6148703"/>
              <a:gd name="connsiteX45" fmla="*/ 466189 w 3426685"/>
              <a:gd name="connsiteY45" fmla="*/ 5015848 h 6148703"/>
              <a:gd name="connsiteX46" fmla="*/ 411224 w 3426685"/>
              <a:gd name="connsiteY46" fmla="*/ 4915170 h 6148703"/>
              <a:gd name="connsiteX47" fmla="*/ 278064 w 3426685"/>
              <a:gd name="connsiteY47" fmla="*/ 4911788 h 6148703"/>
              <a:gd name="connsiteX48" fmla="*/ 194572 w 3426685"/>
              <a:gd name="connsiteY48" fmla="*/ 4785267 h 6148703"/>
              <a:gd name="connsiteX49" fmla="*/ 3395 w 3426685"/>
              <a:gd name="connsiteY49" fmla="*/ 4124696 h 6148703"/>
              <a:gd name="connsiteX50" fmla="*/ 139114 w 3426685"/>
              <a:gd name="connsiteY50" fmla="*/ 3455165 h 6148703"/>
              <a:gd name="connsiteX51" fmla="*/ 208992 w 3426685"/>
              <a:gd name="connsiteY51" fmla="*/ 2521758 h 6148703"/>
              <a:gd name="connsiteX52" fmla="*/ 315067 w 3426685"/>
              <a:gd name="connsiteY52" fmla="*/ 2119586 h 6148703"/>
              <a:gd name="connsiteX53" fmla="*/ 656235 w 3426685"/>
              <a:gd name="connsiteY53" fmla="*/ 1953525 h 6148703"/>
              <a:gd name="connsiteX54" fmla="*/ 1183686 w 3426685"/>
              <a:gd name="connsiteY54" fmla="*/ 1744216 h 6148703"/>
              <a:gd name="connsiteX55" fmla="*/ 1337267 w 3426685"/>
              <a:gd name="connsiteY55" fmla="*/ 1616627 h 6148703"/>
              <a:gd name="connsiteX56" fmla="*/ 1320550 w 3426685"/>
              <a:gd name="connsiteY56" fmla="*/ 1227445 h 6148703"/>
              <a:gd name="connsiteX57" fmla="*/ 1186039 w 3426685"/>
              <a:gd name="connsiteY57" fmla="*/ 1120328 h 6148703"/>
              <a:gd name="connsiteX58" fmla="*/ 1163562 w 3426685"/>
              <a:gd name="connsiteY58" fmla="*/ 1060135 h 6148703"/>
              <a:gd name="connsiteX59" fmla="*/ 1155699 w 3426685"/>
              <a:gd name="connsiteY59" fmla="*/ 1046661 h 6148703"/>
              <a:gd name="connsiteX60" fmla="*/ 1118428 w 3426685"/>
              <a:gd name="connsiteY60" fmla="*/ 914591 h 6148703"/>
              <a:gd name="connsiteX61" fmla="*/ 1146432 w 3426685"/>
              <a:gd name="connsiteY61" fmla="*/ 840109 h 6148703"/>
              <a:gd name="connsiteX62" fmla="*/ 1187679 w 3426685"/>
              <a:gd name="connsiteY62" fmla="*/ 825535 h 6148703"/>
              <a:gd name="connsiteX63" fmla="*/ 1157320 w 3426685"/>
              <a:gd name="connsiteY63" fmla="*/ 486391 h 6148703"/>
              <a:gd name="connsiteX64" fmla="*/ 1264831 w 3426685"/>
              <a:gd name="connsiteY64" fmla="*/ 193182 h 6148703"/>
              <a:gd name="connsiteX65" fmla="*/ 1455109 w 3426685"/>
              <a:gd name="connsiteY65" fmla="*/ 78482 h 6148703"/>
              <a:gd name="connsiteX66" fmla="*/ 1580482 w 3426685"/>
              <a:gd name="connsiteY66" fmla="*/ 50800 h 6148703"/>
              <a:gd name="connsiteX67" fmla="*/ 1722661 w 3426685"/>
              <a:gd name="connsiteY67" fmla="*/ 5952 h 6148703"/>
              <a:gd name="connsiteX68" fmla="*/ 1837433 w 3426685"/>
              <a:gd name="connsiteY68" fmla="*/ 4232 h 6148703"/>
              <a:gd name="connsiteX0" fmla="*/ 2785137 w 3426685"/>
              <a:gd name="connsiteY0" fmla="*/ 3853568 h 6148703"/>
              <a:gd name="connsiteX1" fmla="*/ 2767014 w 3426685"/>
              <a:gd name="connsiteY1" fmla="*/ 4294010 h 6148703"/>
              <a:gd name="connsiteX2" fmla="*/ 2782820 w 3426685"/>
              <a:gd name="connsiteY2" fmla="*/ 4578720 h 6148703"/>
              <a:gd name="connsiteX3" fmla="*/ 2820110 w 3426685"/>
              <a:gd name="connsiteY3" fmla="*/ 4373268 h 6148703"/>
              <a:gd name="connsiteX4" fmla="*/ 2800021 w 3426685"/>
              <a:gd name="connsiteY4" fmla="*/ 4082098 h 6148703"/>
              <a:gd name="connsiteX5" fmla="*/ 2785137 w 3426685"/>
              <a:gd name="connsiteY5" fmla="*/ 3853568 h 6148703"/>
              <a:gd name="connsiteX6" fmla="*/ 722547 w 3426685"/>
              <a:gd name="connsiteY6" fmla="*/ 3814944 h 6148703"/>
              <a:gd name="connsiteX7" fmla="*/ 620533 w 3426685"/>
              <a:gd name="connsiteY7" fmla="*/ 4176093 h 6148703"/>
              <a:gd name="connsiteX8" fmla="*/ 612342 w 3426685"/>
              <a:gd name="connsiteY8" fmla="*/ 4375139 h 6148703"/>
              <a:gd name="connsiteX9" fmla="*/ 648463 w 3426685"/>
              <a:gd name="connsiteY9" fmla="*/ 4389133 h 6148703"/>
              <a:gd name="connsiteX10" fmla="*/ 684833 w 3426685"/>
              <a:gd name="connsiteY10" fmla="*/ 4174113 h 6148703"/>
              <a:gd name="connsiteX11" fmla="*/ 722547 w 3426685"/>
              <a:gd name="connsiteY11" fmla="*/ 3814944 h 6148703"/>
              <a:gd name="connsiteX12" fmla="*/ 1837433 w 3426685"/>
              <a:gd name="connsiteY12" fmla="*/ 4232 h 6148703"/>
              <a:gd name="connsiteX13" fmla="*/ 1973552 w 3426685"/>
              <a:gd name="connsiteY13" fmla="*/ 40623 h 6148703"/>
              <a:gd name="connsiteX14" fmla="*/ 2079103 w 3426685"/>
              <a:gd name="connsiteY14" fmla="*/ 96131 h 6148703"/>
              <a:gd name="connsiteX15" fmla="*/ 2138132 w 3426685"/>
              <a:gd name="connsiteY15" fmla="*/ 163452 h 6148703"/>
              <a:gd name="connsiteX16" fmla="*/ 2194024 w 3426685"/>
              <a:gd name="connsiteY16" fmla="*/ 252583 h 6148703"/>
              <a:gd name="connsiteX17" fmla="*/ 2282703 w 3426685"/>
              <a:gd name="connsiteY17" fmla="*/ 446517 h 6148703"/>
              <a:gd name="connsiteX18" fmla="*/ 2270917 w 3426685"/>
              <a:gd name="connsiteY18" fmla="*/ 556934 h 6148703"/>
              <a:gd name="connsiteX19" fmla="*/ 2239220 w 3426685"/>
              <a:gd name="connsiteY19" fmla="*/ 671773 h 6148703"/>
              <a:gd name="connsiteX20" fmla="*/ 2233409 w 3426685"/>
              <a:gd name="connsiteY20" fmla="*/ 983970 h 6148703"/>
              <a:gd name="connsiteX21" fmla="*/ 2175928 w 3426685"/>
              <a:gd name="connsiteY21" fmla="*/ 1072186 h 6148703"/>
              <a:gd name="connsiteX22" fmla="*/ 2154251 w 3426685"/>
              <a:gd name="connsiteY22" fmla="*/ 1266107 h 6148703"/>
              <a:gd name="connsiteX23" fmla="*/ 2097928 w 3426685"/>
              <a:gd name="connsiteY23" fmla="*/ 1445380 h 6148703"/>
              <a:gd name="connsiteX24" fmla="*/ 2062066 w 3426685"/>
              <a:gd name="connsiteY24" fmla="*/ 1547586 h 6148703"/>
              <a:gd name="connsiteX25" fmla="*/ 2061803 w 3426685"/>
              <a:gd name="connsiteY25" fmla="*/ 1566099 h 6148703"/>
              <a:gd name="connsiteX26" fmla="*/ 2178238 w 3426685"/>
              <a:gd name="connsiteY26" fmla="*/ 1693193 h 6148703"/>
              <a:gd name="connsiteX27" fmla="*/ 2498118 w 3426685"/>
              <a:gd name="connsiteY27" fmla="*/ 1835583 h 6148703"/>
              <a:gd name="connsiteX28" fmla="*/ 3028624 w 3426685"/>
              <a:gd name="connsiteY28" fmla="*/ 1998108 h 6148703"/>
              <a:gd name="connsiteX29" fmla="*/ 3135640 w 3426685"/>
              <a:gd name="connsiteY29" fmla="*/ 2194558 h 6148703"/>
              <a:gd name="connsiteX30" fmla="*/ 3256026 w 3426685"/>
              <a:gd name="connsiteY30" fmla="*/ 2724694 h 6148703"/>
              <a:gd name="connsiteX31" fmla="*/ 3423410 w 3426685"/>
              <a:gd name="connsiteY31" fmla="*/ 4206747 h 6148703"/>
              <a:gd name="connsiteX32" fmla="*/ 3373845 w 3426685"/>
              <a:gd name="connsiteY32" fmla="*/ 4930320 h 6148703"/>
              <a:gd name="connsiteX33" fmla="*/ 3284052 w 3426685"/>
              <a:gd name="connsiteY33" fmla="*/ 5440340 h 6148703"/>
              <a:gd name="connsiteX34" fmla="*/ 3204616 w 3426685"/>
              <a:gd name="connsiteY34" fmla="*/ 5475717 h 6148703"/>
              <a:gd name="connsiteX35" fmla="*/ 3116716 w 3426685"/>
              <a:gd name="connsiteY35" fmla="*/ 5493829 h 6148703"/>
              <a:gd name="connsiteX36" fmla="*/ 2839983 w 3426685"/>
              <a:gd name="connsiteY36" fmla="*/ 5835628 h 6148703"/>
              <a:gd name="connsiteX37" fmla="*/ 2819820 w 3426685"/>
              <a:gd name="connsiteY37" fmla="*/ 6021854 h 6148703"/>
              <a:gd name="connsiteX38" fmla="*/ 2799734 w 3426685"/>
              <a:gd name="connsiteY38" fmla="*/ 6148690 h 6148703"/>
              <a:gd name="connsiteX39" fmla="*/ 2799732 w 3426685"/>
              <a:gd name="connsiteY39" fmla="*/ 6148703 h 6148703"/>
              <a:gd name="connsiteX40" fmla="*/ 526736 w 3426685"/>
              <a:gd name="connsiteY40" fmla="*/ 6148703 h 6148703"/>
              <a:gd name="connsiteX41" fmla="*/ 525017 w 3426685"/>
              <a:gd name="connsiteY41" fmla="*/ 6103770 h 6148703"/>
              <a:gd name="connsiteX42" fmla="*/ 517305 w 3426685"/>
              <a:gd name="connsiteY42" fmla="*/ 5722517 h 6148703"/>
              <a:gd name="connsiteX43" fmla="*/ 430591 w 3426685"/>
              <a:gd name="connsiteY43" fmla="*/ 5670778 h 6148703"/>
              <a:gd name="connsiteX44" fmla="*/ 526482 w 3426685"/>
              <a:gd name="connsiteY44" fmla="*/ 5065363 h 6148703"/>
              <a:gd name="connsiteX45" fmla="*/ 466189 w 3426685"/>
              <a:gd name="connsiteY45" fmla="*/ 5015848 h 6148703"/>
              <a:gd name="connsiteX46" fmla="*/ 411224 w 3426685"/>
              <a:gd name="connsiteY46" fmla="*/ 4915170 h 6148703"/>
              <a:gd name="connsiteX47" fmla="*/ 278064 w 3426685"/>
              <a:gd name="connsiteY47" fmla="*/ 4911788 h 6148703"/>
              <a:gd name="connsiteX48" fmla="*/ 194572 w 3426685"/>
              <a:gd name="connsiteY48" fmla="*/ 4785267 h 6148703"/>
              <a:gd name="connsiteX49" fmla="*/ 3395 w 3426685"/>
              <a:gd name="connsiteY49" fmla="*/ 4124696 h 6148703"/>
              <a:gd name="connsiteX50" fmla="*/ 139114 w 3426685"/>
              <a:gd name="connsiteY50" fmla="*/ 3455165 h 6148703"/>
              <a:gd name="connsiteX51" fmla="*/ 208992 w 3426685"/>
              <a:gd name="connsiteY51" fmla="*/ 2521758 h 6148703"/>
              <a:gd name="connsiteX52" fmla="*/ 315067 w 3426685"/>
              <a:gd name="connsiteY52" fmla="*/ 2119586 h 6148703"/>
              <a:gd name="connsiteX53" fmla="*/ 656235 w 3426685"/>
              <a:gd name="connsiteY53" fmla="*/ 1953525 h 6148703"/>
              <a:gd name="connsiteX54" fmla="*/ 1183686 w 3426685"/>
              <a:gd name="connsiteY54" fmla="*/ 1744216 h 6148703"/>
              <a:gd name="connsiteX55" fmla="*/ 1337267 w 3426685"/>
              <a:gd name="connsiteY55" fmla="*/ 1616627 h 6148703"/>
              <a:gd name="connsiteX56" fmla="*/ 1320550 w 3426685"/>
              <a:gd name="connsiteY56" fmla="*/ 1227445 h 6148703"/>
              <a:gd name="connsiteX57" fmla="*/ 1186039 w 3426685"/>
              <a:gd name="connsiteY57" fmla="*/ 1120328 h 6148703"/>
              <a:gd name="connsiteX58" fmla="*/ 1163562 w 3426685"/>
              <a:gd name="connsiteY58" fmla="*/ 1060135 h 6148703"/>
              <a:gd name="connsiteX59" fmla="*/ 1155699 w 3426685"/>
              <a:gd name="connsiteY59" fmla="*/ 1046661 h 6148703"/>
              <a:gd name="connsiteX60" fmla="*/ 1118428 w 3426685"/>
              <a:gd name="connsiteY60" fmla="*/ 914591 h 6148703"/>
              <a:gd name="connsiteX61" fmla="*/ 1146432 w 3426685"/>
              <a:gd name="connsiteY61" fmla="*/ 840109 h 6148703"/>
              <a:gd name="connsiteX62" fmla="*/ 1187679 w 3426685"/>
              <a:gd name="connsiteY62" fmla="*/ 825535 h 6148703"/>
              <a:gd name="connsiteX63" fmla="*/ 1157320 w 3426685"/>
              <a:gd name="connsiteY63" fmla="*/ 486391 h 6148703"/>
              <a:gd name="connsiteX64" fmla="*/ 1264831 w 3426685"/>
              <a:gd name="connsiteY64" fmla="*/ 193182 h 6148703"/>
              <a:gd name="connsiteX65" fmla="*/ 1455109 w 3426685"/>
              <a:gd name="connsiteY65" fmla="*/ 78482 h 6148703"/>
              <a:gd name="connsiteX66" fmla="*/ 1580482 w 3426685"/>
              <a:gd name="connsiteY66" fmla="*/ 50800 h 6148703"/>
              <a:gd name="connsiteX67" fmla="*/ 1722661 w 3426685"/>
              <a:gd name="connsiteY67" fmla="*/ 5952 h 6148703"/>
              <a:gd name="connsiteX68" fmla="*/ 1837433 w 3426685"/>
              <a:gd name="connsiteY68" fmla="*/ 4232 h 6148703"/>
              <a:gd name="connsiteX0" fmla="*/ 2785137 w 3426685"/>
              <a:gd name="connsiteY0" fmla="*/ 3853568 h 6148703"/>
              <a:gd name="connsiteX1" fmla="*/ 2767014 w 3426685"/>
              <a:gd name="connsiteY1" fmla="*/ 4294010 h 6148703"/>
              <a:gd name="connsiteX2" fmla="*/ 2782820 w 3426685"/>
              <a:gd name="connsiteY2" fmla="*/ 4578720 h 6148703"/>
              <a:gd name="connsiteX3" fmla="*/ 2820110 w 3426685"/>
              <a:gd name="connsiteY3" fmla="*/ 4373268 h 6148703"/>
              <a:gd name="connsiteX4" fmla="*/ 2800021 w 3426685"/>
              <a:gd name="connsiteY4" fmla="*/ 4082098 h 6148703"/>
              <a:gd name="connsiteX5" fmla="*/ 2785137 w 3426685"/>
              <a:gd name="connsiteY5" fmla="*/ 3853568 h 6148703"/>
              <a:gd name="connsiteX6" fmla="*/ 722547 w 3426685"/>
              <a:gd name="connsiteY6" fmla="*/ 3814944 h 6148703"/>
              <a:gd name="connsiteX7" fmla="*/ 620533 w 3426685"/>
              <a:gd name="connsiteY7" fmla="*/ 4176093 h 6148703"/>
              <a:gd name="connsiteX8" fmla="*/ 612342 w 3426685"/>
              <a:gd name="connsiteY8" fmla="*/ 4375139 h 6148703"/>
              <a:gd name="connsiteX9" fmla="*/ 648463 w 3426685"/>
              <a:gd name="connsiteY9" fmla="*/ 4389133 h 6148703"/>
              <a:gd name="connsiteX10" fmla="*/ 684833 w 3426685"/>
              <a:gd name="connsiteY10" fmla="*/ 4174113 h 6148703"/>
              <a:gd name="connsiteX11" fmla="*/ 722547 w 3426685"/>
              <a:gd name="connsiteY11" fmla="*/ 3814944 h 6148703"/>
              <a:gd name="connsiteX12" fmla="*/ 1837433 w 3426685"/>
              <a:gd name="connsiteY12" fmla="*/ 4232 h 6148703"/>
              <a:gd name="connsiteX13" fmla="*/ 1973552 w 3426685"/>
              <a:gd name="connsiteY13" fmla="*/ 40623 h 6148703"/>
              <a:gd name="connsiteX14" fmla="*/ 2079103 w 3426685"/>
              <a:gd name="connsiteY14" fmla="*/ 96131 h 6148703"/>
              <a:gd name="connsiteX15" fmla="*/ 2138132 w 3426685"/>
              <a:gd name="connsiteY15" fmla="*/ 163452 h 6148703"/>
              <a:gd name="connsiteX16" fmla="*/ 2194024 w 3426685"/>
              <a:gd name="connsiteY16" fmla="*/ 252583 h 6148703"/>
              <a:gd name="connsiteX17" fmla="*/ 2282703 w 3426685"/>
              <a:gd name="connsiteY17" fmla="*/ 446517 h 6148703"/>
              <a:gd name="connsiteX18" fmla="*/ 2239220 w 3426685"/>
              <a:gd name="connsiteY18" fmla="*/ 671773 h 6148703"/>
              <a:gd name="connsiteX19" fmla="*/ 2233409 w 3426685"/>
              <a:gd name="connsiteY19" fmla="*/ 983970 h 6148703"/>
              <a:gd name="connsiteX20" fmla="*/ 2175928 w 3426685"/>
              <a:gd name="connsiteY20" fmla="*/ 1072186 h 6148703"/>
              <a:gd name="connsiteX21" fmla="*/ 2154251 w 3426685"/>
              <a:gd name="connsiteY21" fmla="*/ 1266107 h 6148703"/>
              <a:gd name="connsiteX22" fmla="*/ 2097928 w 3426685"/>
              <a:gd name="connsiteY22" fmla="*/ 1445380 h 6148703"/>
              <a:gd name="connsiteX23" fmla="*/ 2062066 w 3426685"/>
              <a:gd name="connsiteY23" fmla="*/ 1547586 h 6148703"/>
              <a:gd name="connsiteX24" fmla="*/ 2061803 w 3426685"/>
              <a:gd name="connsiteY24" fmla="*/ 1566099 h 6148703"/>
              <a:gd name="connsiteX25" fmla="*/ 2178238 w 3426685"/>
              <a:gd name="connsiteY25" fmla="*/ 1693193 h 6148703"/>
              <a:gd name="connsiteX26" fmla="*/ 2498118 w 3426685"/>
              <a:gd name="connsiteY26" fmla="*/ 1835583 h 6148703"/>
              <a:gd name="connsiteX27" fmla="*/ 3028624 w 3426685"/>
              <a:gd name="connsiteY27" fmla="*/ 1998108 h 6148703"/>
              <a:gd name="connsiteX28" fmla="*/ 3135640 w 3426685"/>
              <a:gd name="connsiteY28" fmla="*/ 2194558 h 6148703"/>
              <a:gd name="connsiteX29" fmla="*/ 3256026 w 3426685"/>
              <a:gd name="connsiteY29" fmla="*/ 2724694 h 6148703"/>
              <a:gd name="connsiteX30" fmla="*/ 3423410 w 3426685"/>
              <a:gd name="connsiteY30" fmla="*/ 4206747 h 6148703"/>
              <a:gd name="connsiteX31" fmla="*/ 3373845 w 3426685"/>
              <a:gd name="connsiteY31" fmla="*/ 4930320 h 6148703"/>
              <a:gd name="connsiteX32" fmla="*/ 3284052 w 3426685"/>
              <a:gd name="connsiteY32" fmla="*/ 5440340 h 6148703"/>
              <a:gd name="connsiteX33" fmla="*/ 3204616 w 3426685"/>
              <a:gd name="connsiteY33" fmla="*/ 5475717 h 6148703"/>
              <a:gd name="connsiteX34" fmla="*/ 3116716 w 3426685"/>
              <a:gd name="connsiteY34" fmla="*/ 5493829 h 6148703"/>
              <a:gd name="connsiteX35" fmla="*/ 2839983 w 3426685"/>
              <a:gd name="connsiteY35" fmla="*/ 5835628 h 6148703"/>
              <a:gd name="connsiteX36" fmla="*/ 2819820 w 3426685"/>
              <a:gd name="connsiteY36" fmla="*/ 6021854 h 6148703"/>
              <a:gd name="connsiteX37" fmla="*/ 2799734 w 3426685"/>
              <a:gd name="connsiteY37" fmla="*/ 6148690 h 6148703"/>
              <a:gd name="connsiteX38" fmla="*/ 2799732 w 3426685"/>
              <a:gd name="connsiteY38" fmla="*/ 6148703 h 6148703"/>
              <a:gd name="connsiteX39" fmla="*/ 526736 w 3426685"/>
              <a:gd name="connsiteY39" fmla="*/ 6148703 h 6148703"/>
              <a:gd name="connsiteX40" fmla="*/ 525017 w 3426685"/>
              <a:gd name="connsiteY40" fmla="*/ 6103770 h 6148703"/>
              <a:gd name="connsiteX41" fmla="*/ 517305 w 3426685"/>
              <a:gd name="connsiteY41" fmla="*/ 5722517 h 6148703"/>
              <a:gd name="connsiteX42" fmla="*/ 430591 w 3426685"/>
              <a:gd name="connsiteY42" fmla="*/ 5670778 h 6148703"/>
              <a:gd name="connsiteX43" fmla="*/ 526482 w 3426685"/>
              <a:gd name="connsiteY43" fmla="*/ 5065363 h 6148703"/>
              <a:gd name="connsiteX44" fmla="*/ 466189 w 3426685"/>
              <a:gd name="connsiteY44" fmla="*/ 5015848 h 6148703"/>
              <a:gd name="connsiteX45" fmla="*/ 411224 w 3426685"/>
              <a:gd name="connsiteY45" fmla="*/ 4915170 h 6148703"/>
              <a:gd name="connsiteX46" fmla="*/ 278064 w 3426685"/>
              <a:gd name="connsiteY46" fmla="*/ 4911788 h 6148703"/>
              <a:gd name="connsiteX47" fmla="*/ 194572 w 3426685"/>
              <a:gd name="connsiteY47" fmla="*/ 4785267 h 6148703"/>
              <a:gd name="connsiteX48" fmla="*/ 3395 w 3426685"/>
              <a:gd name="connsiteY48" fmla="*/ 4124696 h 6148703"/>
              <a:gd name="connsiteX49" fmla="*/ 139114 w 3426685"/>
              <a:gd name="connsiteY49" fmla="*/ 3455165 h 6148703"/>
              <a:gd name="connsiteX50" fmla="*/ 208992 w 3426685"/>
              <a:gd name="connsiteY50" fmla="*/ 2521758 h 6148703"/>
              <a:gd name="connsiteX51" fmla="*/ 315067 w 3426685"/>
              <a:gd name="connsiteY51" fmla="*/ 2119586 h 6148703"/>
              <a:gd name="connsiteX52" fmla="*/ 656235 w 3426685"/>
              <a:gd name="connsiteY52" fmla="*/ 1953525 h 6148703"/>
              <a:gd name="connsiteX53" fmla="*/ 1183686 w 3426685"/>
              <a:gd name="connsiteY53" fmla="*/ 1744216 h 6148703"/>
              <a:gd name="connsiteX54" fmla="*/ 1337267 w 3426685"/>
              <a:gd name="connsiteY54" fmla="*/ 1616627 h 6148703"/>
              <a:gd name="connsiteX55" fmla="*/ 1320550 w 3426685"/>
              <a:gd name="connsiteY55" fmla="*/ 1227445 h 6148703"/>
              <a:gd name="connsiteX56" fmla="*/ 1186039 w 3426685"/>
              <a:gd name="connsiteY56" fmla="*/ 1120328 h 6148703"/>
              <a:gd name="connsiteX57" fmla="*/ 1163562 w 3426685"/>
              <a:gd name="connsiteY57" fmla="*/ 1060135 h 6148703"/>
              <a:gd name="connsiteX58" fmla="*/ 1155699 w 3426685"/>
              <a:gd name="connsiteY58" fmla="*/ 1046661 h 6148703"/>
              <a:gd name="connsiteX59" fmla="*/ 1118428 w 3426685"/>
              <a:gd name="connsiteY59" fmla="*/ 914591 h 6148703"/>
              <a:gd name="connsiteX60" fmla="*/ 1146432 w 3426685"/>
              <a:gd name="connsiteY60" fmla="*/ 840109 h 6148703"/>
              <a:gd name="connsiteX61" fmla="*/ 1187679 w 3426685"/>
              <a:gd name="connsiteY61" fmla="*/ 825535 h 6148703"/>
              <a:gd name="connsiteX62" fmla="*/ 1157320 w 3426685"/>
              <a:gd name="connsiteY62" fmla="*/ 486391 h 6148703"/>
              <a:gd name="connsiteX63" fmla="*/ 1264831 w 3426685"/>
              <a:gd name="connsiteY63" fmla="*/ 193182 h 6148703"/>
              <a:gd name="connsiteX64" fmla="*/ 1455109 w 3426685"/>
              <a:gd name="connsiteY64" fmla="*/ 78482 h 6148703"/>
              <a:gd name="connsiteX65" fmla="*/ 1580482 w 3426685"/>
              <a:gd name="connsiteY65" fmla="*/ 50800 h 6148703"/>
              <a:gd name="connsiteX66" fmla="*/ 1722661 w 3426685"/>
              <a:gd name="connsiteY66" fmla="*/ 5952 h 6148703"/>
              <a:gd name="connsiteX67" fmla="*/ 1837433 w 3426685"/>
              <a:gd name="connsiteY67" fmla="*/ 4232 h 6148703"/>
              <a:gd name="connsiteX0" fmla="*/ 2785137 w 3426685"/>
              <a:gd name="connsiteY0" fmla="*/ 3853568 h 6148703"/>
              <a:gd name="connsiteX1" fmla="*/ 2767014 w 3426685"/>
              <a:gd name="connsiteY1" fmla="*/ 4294010 h 6148703"/>
              <a:gd name="connsiteX2" fmla="*/ 2782820 w 3426685"/>
              <a:gd name="connsiteY2" fmla="*/ 4578720 h 6148703"/>
              <a:gd name="connsiteX3" fmla="*/ 2820110 w 3426685"/>
              <a:gd name="connsiteY3" fmla="*/ 4373268 h 6148703"/>
              <a:gd name="connsiteX4" fmla="*/ 2800021 w 3426685"/>
              <a:gd name="connsiteY4" fmla="*/ 4082098 h 6148703"/>
              <a:gd name="connsiteX5" fmla="*/ 2785137 w 3426685"/>
              <a:gd name="connsiteY5" fmla="*/ 3853568 h 6148703"/>
              <a:gd name="connsiteX6" fmla="*/ 722547 w 3426685"/>
              <a:gd name="connsiteY6" fmla="*/ 3814944 h 6148703"/>
              <a:gd name="connsiteX7" fmla="*/ 620533 w 3426685"/>
              <a:gd name="connsiteY7" fmla="*/ 4176093 h 6148703"/>
              <a:gd name="connsiteX8" fmla="*/ 612342 w 3426685"/>
              <a:gd name="connsiteY8" fmla="*/ 4375139 h 6148703"/>
              <a:gd name="connsiteX9" fmla="*/ 648463 w 3426685"/>
              <a:gd name="connsiteY9" fmla="*/ 4389133 h 6148703"/>
              <a:gd name="connsiteX10" fmla="*/ 684833 w 3426685"/>
              <a:gd name="connsiteY10" fmla="*/ 4174113 h 6148703"/>
              <a:gd name="connsiteX11" fmla="*/ 722547 w 3426685"/>
              <a:gd name="connsiteY11" fmla="*/ 3814944 h 6148703"/>
              <a:gd name="connsiteX12" fmla="*/ 1837433 w 3426685"/>
              <a:gd name="connsiteY12" fmla="*/ 4232 h 6148703"/>
              <a:gd name="connsiteX13" fmla="*/ 1973552 w 3426685"/>
              <a:gd name="connsiteY13" fmla="*/ 40623 h 6148703"/>
              <a:gd name="connsiteX14" fmla="*/ 2079103 w 3426685"/>
              <a:gd name="connsiteY14" fmla="*/ 96131 h 6148703"/>
              <a:gd name="connsiteX15" fmla="*/ 2138132 w 3426685"/>
              <a:gd name="connsiteY15" fmla="*/ 163452 h 6148703"/>
              <a:gd name="connsiteX16" fmla="*/ 2194024 w 3426685"/>
              <a:gd name="connsiteY16" fmla="*/ 252583 h 6148703"/>
              <a:gd name="connsiteX17" fmla="*/ 2239220 w 3426685"/>
              <a:gd name="connsiteY17" fmla="*/ 671773 h 6148703"/>
              <a:gd name="connsiteX18" fmla="*/ 2233409 w 3426685"/>
              <a:gd name="connsiteY18" fmla="*/ 983970 h 6148703"/>
              <a:gd name="connsiteX19" fmla="*/ 2175928 w 3426685"/>
              <a:gd name="connsiteY19" fmla="*/ 1072186 h 6148703"/>
              <a:gd name="connsiteX20" fmla="*/ 2154251 w 3426685"/>
              <a:gd name="connsiteY20" fmla="*/ 1266107 h 6148703"/>
              <a:gd name="connsiteX21" fmla="*/ 2097928 w 3426685"/>
              <a:gd name="connsiteY21" fmla="*/ 1445380 h 6148703"/>
              <a:gd name="connsiteX22" fmla="*/ 2062066 w 3426685"/>
              <a:gd name="connsiteY22" fmla="*/ 1547586 h 6148703"/>
              <a:gd name="connsiteX23" fmla="*/ 2061803 w 3426685"/>
              <a:gd name="connsiteY23" fmla="*/ 1566099 h 6148703"/>
              <a:gd name="connsiteX24" fmla="*/ 2178238 w 3426685"/>
              <a:gd name="connsiteY24" fmla="*/ 1693193 h 6148703"/>
              <a:gd name="connsiteX25" fmla="*/ 2498118 w 3426685"/>
              <a:gd name="connsiteY25" fmla="*/ 1835583 h 6148703"/>
              <a:gd name="connsiteX26" fmla="*/ 3028624 w 3426685"/>
              <a:gd name="connsiteY26" fmla="*/ 1998108 h 6148703"/>
              <a:gd name="connsiteX27" fmla="*/ 3135640 w 3426685"/>
              <a:gd name="connsiteY27" fmla="*/ 2194558 h 6148703"/>
              <a:gd name="connsiteX28" fmla="*/ 3256026 w 3426685"/>
              <a:gd name="connsiteY28" fmla="*/ 2724694 h 6148703"/>
              <a:gd name="connsiteX29" fmla="*/ 3423410 w 3426685"/>
              <a:gd name="connsiteY29" fmla="*/ 4206747 h 6148703"/>
              <a:gd name="connsiteX30" fmla="*/ 3373845 w 3426685"/>
              <a:gd name="connsiteY30" fmla="*/ 4930320 h 6148703"/>
              <a:gd name="connsiteX31" fmla="*/ 3284052 w 3426685"/>
              <a:gd name="connsiteY31" fmla="*/ 5440340 h 6148703"/>
              <a:gd name="connsiteX32" fmla="*/ 3204616 w 3426685"/>
              <a:gd name="connsiteY32" fmla="*/ 5475717 h 6148703"/>
              <a:gd name="connsiteX33" fmla="*/ 3116716 w 3426685"/>
              <a:gd name="connsiteY33" fmla="*/ 5493829 h 6148703"/>
              <a:gd name="connsiteX34" fmla="*/ 2839983 w 3426685"/>
              <a:gd name="connsiteY34" fmla="*/ 5835628 h 6148703"/>
              <a:gd name="connsiteX35" fmla="*/ 2819820 w 3426685"/>
              <a:gd name="connsiteY35" fmla="*/ 6021854 h 6148703"/>
              <a:gd name="connsiteX36" fmla="*/ 2799734 w 3426685"/>
              <a:gd name="connsiteY36" fmla="*/ 6148690 h 6148703"/>
              <a:gd name="connsiteX37" fmla="*/ 2799732 w 3426685"/>
              <a:gd name="connsiteY37" fmla="*/ 6148703 h 6148703"/>
              <a:gd name="connsiteX38" fmla="*/ 526736 w 3426685"/>
              <a:gd name="connsiteY38" fmla="*/ 6148703 h 6148703"/>
              <a:gd name="connsiteX39" fmla="*/ 525017 w 3426685"/>
              <a:gd name="connsiteY39" fmla="*/ 6103770 h 6148703"/>
              <a:gd name="connsiteX40" fmla="*/ 517305 w 3426685"/>
              <a:gd name="connsiteY40" fmla="*/ 5722517 h 6148703"/>
              <a:gd name="connsiteX41" fmla="*/ 430591 w 3426685"/>
              <a:gd name="connsiteY41" fmla="*/ 5670778 h 6148703"/>
              <a:gd name="connsiteX42" fmla="*/ 526482 w 3426685"/>
              <a:gd name="connsiteY42" fmla="*/ 5065363 h 6148703"/>
              <a:gd name="connsiteX43" fmla="*/ 466189 w 3426685"/>
              <a:gd name="connsiteY43" fmla="*/ 5015848 h 6148703"/>
              <a:gd name="connsiteX44" fmla="*/ 411224 w 3426685"/>
              <a:gd name="connsiteY44" fmla="*/ 4915170 h 6148703"/>
              <a:gd name="connsiteX45" fmla="*/ 278064 w 3426685"/>
              <a:gd name="connsiteY45" fmla="*/ 4911788 h 6148703"/>
              <a:gd name="connsiteX46" fmla="*/ 194572 w 3426685"/>
              <a:gd name="connsiteY46" fmla="*/ 4785267 h 6148703"/>
              <a:gd name="connsiteX47" fmla="*/ 3395 w 3426685"/>
              <a:gd name="connsiteY47" fmla="*/ 4124696 h 6148703"/>
              <a:gd name="connsiteX48" fmla="*/ 139114 w 3426685"/>
              <a:gd name="connsiteY48" fmla="*/ 3455165 h 6148703"/>
              <a:gd name="connsiteX49" fmla="*/ 208992 w 3426685"/>
              <a:gd name="connsiteY49" fmla="*/ 2521758 h 6148703"/>
              <a:gd name="connsiteX50" fmla="*/ 315067 w 3426685"/>
              <a:gd name="connsiteY50" fmla="*/ 2119586 h 6148703"/>
              <a:gd name="connsiteX51" fmla="*/ 656235 w 3426685"/>
              <a:gd name="connsiteY51" fmla="*/ 1953525 h 6148703"/>
              <a:gd name="connsiteX52" fmla="*/ 1183686 w 3426685"/>
              <a:gd name="connsiteY52" fmla="*/ 1744216 h 6148703"/>
              <a:gd name="connsiteX53" fmla="*/ 1337267 w 3426685"/>
              <a:gd name="connsiteY53" fmla="*/ 1616627 h 6148703"/>
              <a:gd name="connsiteX54" fmla="*/ 1320550 w 3426685"/>
              <a:gd name="connsiteY54" fmla="*/ 1227445 h 6148703"/>
              <a:gd name="connsiteX55" fmla="*/ 1186039 w 3426685"/>
              <a:gd name="connsiteY55" fmla="*/ 1120328 h 6148703"/>
              <a:gd name="connsiteX56" fmla="*/ 1163562 w 3426685"/>
              <a:gd name="connsiteY56" fmla="*/ 1060135 h 6148703"/>
              <a:gd name="connsiteX57" fmla="*/ 1155699 w 3426685"/>
              <a:gd name="connsiteY57" fmla="*/ 1046661 h 6148703"/>
              <a:gd name="connsiteX58" fmla="*/ 1118428 w 3426685"/>
              <a:gd name="connsiteY58" fmla="*/ 914591 h 6148703"/>
              <a:gd name="connsiteX59" fmla="*/ 1146432 w 3426685"/>
              <a:gd name="connsiteY59" fmla="*/ 840109 h 6148703"/>
              <a:gd name="connsiteX60" fmla="*/ 1187679 w 3426685"/>
              <a:gd name="connsiteY60" fmla="*/ 825535 h 6148703"/>
              <a:gd name="connsiteX61" fmla="*/ 1157320 w 3426685"/>
              <a:gd name="connsiteY61" fmla="*/ 486391 h 6148703"/>
              <a:gd name="connsiteX62" fmla="*/ 1264831 w 3426685"/>
              <a:gd name="connsiteY62" fmla="*/ 193182 h 6148703"/>
              <a:gd name="connsiteX63" fmla="*/ 1455109 w 3426685"/>
              <a:gd name="connsiteY63" fmla="*/ 78482 h 6148703"/>
              <a:gd name="connsiteX64" fmla="*/ 1580482 w 3426685"/>
              <a:gd name="connsiteY64" fmla="*/ 50800 h 6148703"/>
              <a:gd name="connsiteX65" fmla="*/ 1722661 w 3426685"/>
              <a:gd name="connsiteY65" fmla="*/ 5952 h 6148703"/>
              <a:gd name="connsiteX66" fmla="*/ 1837433 w 3426685"/>
              <a:gd name="connsiteY66" fmla="*/ 4232 h 6148703"/>
              <a:gd name="connsiteX0" fmla="*/ 2785137 w 3426685"/>
              <a:gd name="connsiteY0" fmla="*/ 3853568 h 6148703"/>
              <a:gd name="connsiteX1" fmla="*/ 2767014 w 3426685"/>
              <a:gd name="connsiteY1" fmla="*/ 4294010 h 6148703"/>
              <a:gd name="connsiteX2" fmla="*/ 2782820 w 3426685"/>
              <a:gd name="connsiteY2" fmla="*/ 4578720 h 6148703"/>
              <a:gd name="connsiteX3" fmla="*/ 2820110 w 3426685"/>
              <a:gd name="connsiteY3" fmla="*/ 4373268 h 6148703"/>
              <a:gd name="connsiteX4" fmla="*/ 2800021 w 3426685"/>
              <a:gd name="connsiteY4" fmla="*/ 4082098 h 6148703"/>
              <a:gd name="connsiteX5" fmla="*/ 2785137 w 3426685"/>
              <a:gd name="connsiteY5" fmla="*/ 3853568 h 6148703"/>
              <a:gd name="connsiteX6" fmla="*/ 722547 w 3426685"/>
              <a:gd name="connsiteY6" fmla="*/ 3814944 h 6148703"/>
              <a:gd name="connsiteX7" fmla="*/ 620533 w 3426685"/>
              <a:gd name="connsiteY7" fmla="*/ 4176093 h 6148703"/>
              <a:gd name="connsiteX8" fmla="*/ 612342 w 3426685"/>
              <a:gd name="connsiteY8" fmla="*/ 4375139 h 6148703"/>
              <a:gd name="connsiteX9" fmla="*/ 648463 w 3426685"/>
              <a:gd name="connsiteY9" fmla="*/ 4389133 h 6148703"/>
              <a:gd name="connsiteX10" fmla="*/ 684833 w 3426685"/>
              <a:gd name="connsiteY10" fmla="*/ 4174113 h 6148703"/>
              <a:gd name="connsiteX11" fmla="*/ 722547 w 3426685"/>
              <a:gd name="connsiteY11" fmla="*/ 3814944 h 6148703"/>
              <a:gd name="connsiteX12" fmla="*/ 1837433 w 3426685"/>
              <a:gd name="connsiteY12" fmla="*/ 4232 h 6148703"/>
              <a:gd name="connsiteX13" fmla="*/ 1973552 w 3426685"/>
              <a:gd name="connsiteY13" fmla="*/ 40623 h 6148703"/>
              <a:gd name="connsiteX14" fmla="*/ 2079103 w 3426685"/>
              <a:gd name="connsiteY14" fmla="*/ 96131 h 6148703"/>
              <a:gd name="connsiteX15" fmla="*/ 2138132 w 3426685"/>
              <a:gd name="connsiteY15" fmla="*/ 163452 h 6148703"/>
              <a:gd name="connsiteX16" fmla="*/ 2211745 w 3426685"/>
              <a:gd name="connsiteY16" fmla="*/ 351820 h 6148703"/>
              <a:gd name="connsiteX17" fmla="*/ 2239220 w 3426685"/>
              <a:gd name="connsiteY17" fmla="*/ 671773 h 6148703"/>
              <a:gd name="connsiteX18" fmla="*/ 2233409 w 3426685"/>
              <a:gd name="connsiteY18" fmla="*/ 983970 h 6148703"/>
              <a:gd name="connsiteX19" fmla="*/ 2175928 w 3426685"/>
              <a:gd name="connsiteY19" fmla="*/ 1072186 h 6148703"/>
              <a:gd name="connsiteX20" fmla="*/ 2154251 w 3426685"/>
              <a:gd name="connsiteY20" fmla="*/ 1266107 h 6148703"/>
              <a:gd name="connsiteX21" fmla="*/ 2097928 w 3426685"/>
              <a:gd name="connsiteY21" fmla="*/ 1445380 h 6148703"/>
              <a:gd name="connsiteX22" fmla="*/ 2062066 w 3426685"/>
              <a:gd name="connsiteY22" fmla="*/ 1547586 h 6148703"/>
              <a:gd name="connsiteX23" fmla="*/ 2061803 w 3426685"/>
              <a:gd name="connsiteY23" fmla="*/ 1566099 h 6148703"/>
              <a:gd name="connsiteX24" fmla="*/ 2178238 w 3426685"/>
              <a:gd name="connsiteY24" fmla="*/ 1693193 h 6148703"/>
              <a:gd name="connsiteX25" fmla="*/ 2498118 w 3426685"/>
              <a:gd name="connsiteY25" fmla="*/ 1835583 h 6148703"/>
              <a:gd name="connsiteX26" fmla="*/ 3028624 w 3426685"/>
              <a:gd name="connsiteY26" fmla="*/ 1998108 h 6148703"/>
              <a:gd name="connsiteX27" fmla="*/ 3135640 w 3426685"/>
              <a:gd name="connsiteY27" fmla="*/ 2194558 h 6148703"/>
              <a:gd name="connsiteX28" fmla="*/ 3256026 w 3426685"/>
              <a:gd name="connsiteY28" fmla="*/ 2724694 h 6148703"/>
              <a:gd name="connsiteX29" fmla="*/ 3423410 w 3426685"/>
              <a:gd name="connsiteY29" fmla="*/ 4206747 h 6148703"/>
              <a:gd name="connsiteX30" fmla="*/ 3373845 w 3426685"/>
              <a:gd name="connsiteY30" fmla="*/ 4930320 h 6148703"/>
              <a:gd name="connsiteX31" fmla="*/ 3284052 w 3426685"/>
              <a:gd name="connsiteY31" fmla="*/ 5440340 h 6148703"/>
              <a:gd name="connsiteX32" fmla="*/ 3204616 w 3426685"/>
              <a:gd name="connsiteY32" fmla="*/ 5475717 h 6148703"/>
              <a:gd name="connsiteX33" fmla="*/ 3116716 w 3426685"/>
              <a:gd name="connsiteY33" fmla="*/ 5493829 h 6148703"/>
              <a:gd name="connsiteX34" fmla="*/ 2839983 w 3426685"/>
              <a:gd name="connsiteY34" fmla="*/ 5835628 h 6148703"/>
              <a:gd name="connsiteX35" fmla="*/ 2819820 w 3426685"/>
              <a:gd name="connsiteY35" fmla="*/ 6021854 h 6148703"/>
              <a:gd name="connsiteX36" fmla="*/ 2799734 w 3426685"/>
              <a:gd name="connsiteY36" fmla="*/ 6148690 h 6148703"/>
              <a:gd name="connsiteX37" fmla="*/ 2799732 w 3426685"/>
              <a:gd name="connsiteY37" fmla="*/ 6148703 h 6148703"/>
              <a:gd name="connsiteX38" fmla="*/ 526736 w 3426685"/>
              <a:gd name="connsiteY38" fmla="*/ 6148703 h 6148703"/>
              <a:gd name="connsiteX39" fmla="*/ 525017 w 3426685"/>
              <a:gd name="connsiteY39" fmla="*/ 6103770 h 6148703"/>
              <a:gd name="connsiteX40" fmla="*/ 517305 w 3426685"/>
              <a:gd name="connsiteY40" fmla="*/ 5722517 h 6148703"/>
              <a:gd name="connsiteX41" fmla="*/ 430591 w 3426685"/>
              <a:gd name="connsiteY41" fmla="*/ 5670778 h 6148703"/>
              <a:gd name="connsiteX42" fmla="*/ 526482 w 3426685"/>
              <a:gd name="connsiteY42" fmla="*/ 5065363 h 6148703"/>
              <a:gd name="connsiteX43" fmla="*/ 466189 w 3426685"/>
              <a:gd name="connsiteY43" fmla="*/ 5015848 h 6148703"/>
              <a:gd name="connsiteX44" fmla="*/ 411224 w 3426685"/>
              <a:gd name="connsiteY44" fmla="*/ 4915170 h 6148703"/>
              <a:gd name="connsiteX45" fmla="*/ 278064 w 3426685"/>
              <a:gd name="connsiteY45" fmla="*/ 4911788 h 6148703"/>
              <a:gd name="connsiteX46" fmla="*/ 194572 w 3426685"/>
              <a:gd name="connsiteY46" fmla="*/ 4785267 h 6148703"/>
              <a:gd name="connsiteX47" fmla="*/ 3395 w 3426685"/>
              <a:gd name="connsiteY47" fmla="*/ 4124696 h 6148703"/>
              <a:gd name="connsiteX48" fmla="*/ 139114 w 3426685"/>
              <a:gd name="connsiteY48" fmla="*/ 3455165 h 6148703"/>
              <a:gd name="connsiteX49" fmla="*/ 208992 w 3426685"/>
              <a:gd name="connsiteY49" fmla="*/ 2521758 h 6148703"/>
              <a:gd name="connsiteX50" fmla="*/ 315067 w 3426685"/>
              <a:gd name="connsiteY50" fmla="*/ 2119586 h 6148703"/>
              <a:gd name="connsiteX51" fmla="*/ 656235 w 3426685"/>
              <a:gd name="connsiteY51" fmla="*/ 1953525 h 6148703"/>
              <a:gd name="connsiteX52" fmla="*/ 1183686 w 3426685"/>
              <a:gd name="connsiteY52" fmla="*/ 1744216 h 6148703"/>
              <a:gd name="connsiteX53" fmla="*/ 1337267 w 3426685"/>
              <a:gd name="connsiteY53" fmla="*/ 1616627 h 6148703"/>
              <a:gd name="connsiteX54" fmla="*/ 1320550 w 3426685"/>
              <a:gd name="connsiteY54" fmla="*/ 1227445 h 6148703"/>
              <a:gd name="connsiteX55" fmla="*/ 1186039 w 3426685"/>
              <a:gd name="connsiteY55" fmla="*/ 1120328 h 6148703"/>
              <a:gd name="connsiteX56" fmla="*/ 1163562 w 3426685"/>
              <a:gd name="connsiteY56" fmla="*/ 1060135 h 6148703"/>
              <a:gd name="connsiteX57" fmla="*/ 1155699 w 3426685"/>
              <a:gd name="connsiteY57" fmla="*/ 1046661 h 6148703"/>
              <a:gd name="connsiteX58" fmla="*/ 1118428 w 3426685"/>
              <a:gd name="connsiteY58" fmla="*/ 914591 h 6148703"/>
              <a:gd name="connsiteX59" fmla="*/ 1146432 w 3426685"/>
              <a:gd name="connsiteY59" fmla="*/ 840109 h 6148703"/>
              <a:gd name="connsiteX60" fmla="*/ 1187679 w 3426685"/>
              <a:gd name="connsiteY60" fmla="*/ 825535 h 6148703"/>
              <a:gd name="connsiteX61" fmla="*/ 1157320 w 3426685"/>
              <a:gd name="connsiteY61" fmla="*/ 486391 h 6148703"/>
              <a:gd name="connsiteX62" fmla="*/ 1264831 w 3426685"/>
              <a:gd name="connsiteY62" fmla="*/ 193182 h 6148703"/>
              <a:gd name="connsiteX63" fmla="*/ 1455109 w 3426685"/>
              <a:gd name="connsiteY63" fmla="*/ 78482 h 6148703"/>
              <a:gd name="connsiteX64" fmla="*/ 1580482 w 3426685"/>
              <a:gd name="connsiteY64" fmla="*/ 50800 h 6148703"/>
              <a:gd name="connsiteX65" fmla="*/ 1722661 w 3426685"/>
              <a:gd name="connsiteY65" fmla="*/ 5952 h 6148703"/>
              <a:gd name="connsiteX66" fmla="*/ 1837433 w 3426685"/>
              <a:gd name="connsiteY66" fmla="*/ 4232 h 6148703"/>
              <a:gd name="connsiteX0" fmla="*/ 2785137 w 3426685"/>
              <a:gd name="connsiteY0" fmla="*/ 3853568 h 6148703"/>
              <a:gd name="connsiteX1" fmla="*/ 2767014 w 3426685"/>
              <a:gd name="connsiteY1" fmla="*/ 4294010 h 6148703"/>
              <a:gd name="connsiteX2" fmla="*/ 2782820 w 3426685"/>
              <a:gd name="connsiteY2" fmla="*/ 4578720 h 6148703"/>
              <a:gd name="connsiteX3" fmla="*/ 2820110 w 3426685"/>
              <a:gd name="connsiteY3" fmla="*/ 4373268 h 6148703"/>
              <a:gd name="connsiteX4" fmla="*/ 2800021 w 3426685"/>
              <a:gd name="connsiteY4" fmla="*/ 4082098 h 6148703"/>
              <a:gd name="connsiteX5" fmla="*/ 2785137 w 3426685"/>
              <a:gd name="connsiteY5" fmla="*/ 3853568 h 6148703"/>
              <a:gd name="connsiteX6" fmla="*/ 722547 w 3426685"/>
              <a:gd name="connsiteY6" fmla="*/ 3814944 h 6148703"/>
              <a:gd name="connsiteX7" fmla="*/ 620533 w 3426685"/>
              <a:gd name="connsiteY7" fmla="*/ 4176093 h 6148703"/>
              <a:gd name="connsiteX8" fmla="*/ 612342 w 3426685"/>
              <a:gd name="connsiteY8" fmla="*/ 4375139 h 6148703"/>
              <a:gd name="connsiteX9" fmla="*/ 648463 w 3426685"/>
              <a:gd name="connsiteY9" fmla="*/ 4389133 h 6148703"/>
              <a:gd name="connsiteX10" fmla="*/ 684833 w 3426685"/>
              <a:gd name="connsiteY10" fmla="*/ 4174113 h 6148703"/>
              <a:gd name="connsiteX11" fmla="*/ 722547 w 3426685"/>
              <a:gd name="connsiteY11" fmla="*/ 3814944 h 6148703"/>
              <a:gd name="connsiteX12" fmla="*/ 1837433 w 3426685"/>
              <a:gd name="connsiteY12" fmla="*/ 4232 h 6148703"/>
              <a:gd name="connsiteX13" fmla="*/ 1973552 w 3426685"/>
              <a:gd name="connsiteY13" fmla="*/ 40623 h 6148703"/>
              <a:gd name="connsiteX14" fmla="*/ 2079103 w 3426685"/>
              <a:gd name="connsiteY14" fmla="*/ 96131 h 6148703"/>
              <a:gd name="connsiteX15" fmla="*/ 2152309 w 3426685"/>
              <a:gd name="connsiteY15" fmla="*/ 188262 h 6148703"/>
              <a:gd name="connsiteX16" fmla="*/ 2211745 w 3426685"/>
              <a:gd name="connsiteY16" fmla="*/ 351820 h 6148703"/>
              <a:gd name="connsiteX17" fmla="*/ 2239220 w 3426685"/>
              <a:gd name="connsiteY17" fmla="*/ 671773 h 6148703"/>
              <a:gd name="connsiteX18" fmla="*/ 2233409 w 3426685"/>
              <a:gd name="connsiteY18" fmla="*/ 983970 h 6148703"/>
              <a:gd name="connsiteX19" fmla="*/ 2175928 w 3426685"/>
              <a:gd name="connsiteY19" fmla="*/ 1072186 h 6148703"/>
              <a:gd name="connsiteX20" fmla="*/ 2154251 w 3426685"/>
              <a:gd name="connsiteY20" fmla="*/ 1266107 h 6148703"/>
              <a:gd name="connsiteX21" fmla="*/ 2097928 w 3426685"/>
              <a:gd name="connsiteY21" fmla="*/ 1445380 h 6148703"/>
              <a:gd name="connsiteX22" fmla="*/ 2062066 w 3426685"/>
              <a:gd name="connsiteY22" fmla="*/ 1547586 h 6148703"/>
              <a:gd name="connsiteX23" fmla="*/ 2061803 w 3426685"/>
              <a:gd name="connsiteY23" fmla="*/ 1566099 h 6148703"/>
              <a:gd name="connsiteX24" fmla="*/ 2178238 w 3426685"/>
              <a:gd name="connsiteY24" fmla="*/ 1693193 h 6148703"/>
              <a:gd name="connsiteX25" fmla="*/ 2498118 w 3426685"/>
              <a:gd name="connsiteY25" fmla="*/ 1835583 h 6148703"/>
              <a:gd name="connsiteX26" fmla="*/ 3028624 w 3426685"/>
              <a:gd name="connsiteY26" fmla="*/ 1998108 h 6148703"/>
              <a:gd name="connsiteX27" fmla="*/ 3135640 w 3426685"/>
              <a:gd name="connsiteY27" fmla="*/ 2194558 h 6148703"/>
              <a:gd name="connsiteX28" fmla="*/ 3256026 w 3426685"/>
              <a:gd name="connsiteY28" fmla="*/ 2724694 h 6148703"/>
              <a:gd name="connsiteX29" fmla="*/ 3423410 w 3426685"/>
              <a:gd name="connsiteY29" fmla="*/ 4206747 h 6148703"/>
              <a:gd name="connsiteX30" fmla="*/ 3373845 w 3426685"/>
              <a:gd name="connsiteY30" fmla="*/ 4930320 h 6148703"/>
              <a:gd name="connsiteX31" fmla="*/ 3284052 w 3426685"/>
              <a:gd name="connsiteY31" fmla="*/ 5440340 h 6148703"/>
              <a:gd name="connsiteX32" fmla="*/ 3204616 w 3426685"/>
              <a:gd name="connsiteY32" fmla="*/ 5475717 h 6148703"/>
              <a:gd name="connsiteX33" fmla="*/ 3116716 w 3426685"/>
              <a:gd name="connsiteY33" fmla="*/ 5493829 h 6148703"/>
              <a:gd name="connsiteX34" fmla="*/ 2839983 w 3426685"/>
              <a:gd name="connsiteY34" fmla="*/ 5835628 h 6148703"/>
              <a:gd name="connsiteX35" fmla="*/ 2819820 w 3426685"/>
              <a:gd name="connsiteY35" fmla="*/ 6021854 h 6148703"/>
              <a:gd name="connsiteX36" fmla="*/ 2799734 w 3426685"/>
              <a:gd name="connsiteY36" fmla="*/ 6148690 h 6148703"/>
              <a:gd name="connsiteX37" fmla="*/ 2799732 w 3426685"/>
              <a:gd name="connsiteY37" fmla="*/ 6148703 h 6148703"/>
              <a:gd name="connsiteX38" fmla="*/ 526736 w 3426685"/>
              <a:gd name="connsiteY38" fmla="*/ 6148703 h 6148703"/>
              <a:gd name="connsiteX39" fmla="*/ 525017 w 3426685"/>
              <a:gd name="connsiteY39" fmla="*/ 6103770 h 6148703"/>
              <a:gd name="connsiteX40" fmla="*/ 517305 w 3426685"/>
              <a:gd name="connsiteY40" fmla="*/ 5722517 h 6148703"/>
              <a:gd name="connsiteX41" fmla="*/ 430591 w 3426685"/>
              <a:gd name="connsiteY41" fmla="*/ 5670778 h 6148703"/>
              <a:gd name="connsiteX42" fmla="*/ 526482 w 3426685"/>
              <a:gd name="connsiteY42" fmla="*/ 5065363 h 6148703"/>
              <a:gd name="connsiteX43" fmla="*/ 466189 w 3426685"/>
              <a:gd name="connsiteY43" fmla="*/ 5015848 h 6148703"/>
              <a:gd name="connsiteX44" fmla="*/ 411224 w 3426685"/>
              <a:gd name="connsiteY44" fmla="*/ 4915170 h 6148703"/>
              <a:gd name="connsiteX45" fmla="*/ 278064 w 3426685"/>
              <a:gd name="connsiteY45" fmla="*/ 4911788 h 6148703"/>
              <a:gd name="connsiteX46" fmla="*/ 194572 w 3426685"/>
              <a:gd name="connsiteY46" fmla="*/ 4785267 h 6148703"/>
              <a:gd name="connsiteX47" fmla="*/ 3395 w 3426685"/>
              <a:gd name="connsiteY47" fmla="*/ 4124696 h 6148703"/>
              <a:gd name="connsiteX48" fmla="*/ 139114 w 3426685"/>
              <a:gd name="connsiteY48" fmla="*/ 3455165 h 6148703"/>
              <a:gd name="connsiteX49" fmla="*/ 208992 w 3426685"/>
              <a:gd name="connsiteY49" fmla="*/ 2521758 h 6148703"/>
              <a:gd name="connsiteX50" fmla="*/ 315067 w 3426685"/>
              <a:gd name="connsiteY50" fmla="*/ 2119586 h 6148703"/>
              <a:gd name="connsiteX51" fmla="*/ 656235 w 3426685"/>
              <a:gd name="connsiteY51" fmla="*/ 1953525 h 6148703"/>
              <a:gd name="connsiteX52" fmla="*/ 1183686 w 3426685"/>
              <a:gd name="connsiteY52" fmla="*/ 1744216 h 6148703"/>
              <a:gd name="connsiteX53" fmla="*/ 1337267 w 3426685"/>
              <a:gd name="connsiteY53" fmla="*/ 1616627 h 6148703"/>
              <a:gd name="connsiteX54" fmla="*/ 1320550 w 3426685"/>
              <a:gd name="connsiteY54" fmla="*/ 1227445 h 6148703"/>
              <a:gd name="connsiteX55" fmla="*/ 1186039 w 3426685"/>
              <a:gd name="connsiteY55" fmla="*/ 1120328 h 6148703"/>
              <a:gd name="connsiteX56" fmla="*/ 1163562 w 3426685"/>
              <a:gd name="connsiteY56" fmla="*/ 1060135 h 6148703"/>
              <a:gd name="connsiteX57" fmla="*/ 1155699 w 3426685"/>
              <a:gd name="connsiteY57" fmla="*/ 1046661 h 6148703"/>
              <a:gd name="connsiteX58" fmla="*/ 1118428 w 3426685"/>
              <a:gd name="connsiteY58" fmla="*/ 914591 h 6148703"/>
              <a:gd name="connsiteX59" fmla="*/ 1146432 w 3426685"/>
              <a:gd name="connsiteY59" fmla="*/ 840109 h 6148703"/>
              <a:gd name="connsiteX60" fmla="*/ 1187679 w 3426685"/>
              <a:gd name="connsiteY60" fmla="*/ 825535 h 6148703"/>
              <a:gd name="connsiteX61" fmla="*/ 1157320 w 3426685"/>
              <a:gd name="connsiteY61" fmla="*/ 486391 h 6148703"/>
              <a:gd name="connsiteX62" fmla="*/ 1264831 w 3426685"/>
              <a:gd name="connsiteY62" fmla="*/ 193182 h 6148703"/>
              <a:gd name="connsiteX63" fmla="*/ 1455109 w 3426685"/>
              <a:gd name="connsiteY63" fmla="*/ 78482 h 6148703"/>
              <a:gd name="connsiteX64" fmla="*/ 1580482 w 3426685"/>
              <a:gd name="connsiteY64" fmla="*/ 50800 h 6148703"/>
              <a:gd name="connsiteX65" fmla="*/ 1722661 w 3426685"/>
              <a:gd name="connsiteY65" fmla="*/ 5952 h 6148703"/>
              <a:gd name="connsiteX66" fmla="*/ 1837433 w 3426685"/>
              <a:gd name="connsiteY66" fmla="*/ 4232 h 6148703"/>
              <a:gd name="connsiteX0" fmla="*/ 2785137 w 3426685"/>
              <a:gd name="connsiteY0" fmla="*/ 3857459 h 6152594"/>
              <a:gd name="connsiteX1" fmla="*/ 2767014 w 3426685"/>
              <a:gd name="connsiteY1" fmla="*/ 4297901 h 6152594"/>
              <a:gd name="connsiteX2" fmla="*/ 2782820 w 3426685"/>
              <a:gd name="connsiteY2" fmla="*/ 4582611 h 6152594"/>
              <a:gd name="connsiteX3" fmla="*/ 2820110 w 3426685"/>
              <a:gd name="connsiteY3" fmla="*/ 4377159 h 6152594"/>
              <a:gd name="connsiteX4" fmla="*/ 2800021 w 3426685"/>
              <a:gd name="connsiteY4" fmla="*/ 4085989 h 6152594"/>
              <a:gd name="connsiteX5" fmla="*/ 2785137 w 3426685"/>
              <a:gd name="connsiteY5" fmla="*/ 3857459 h 6152594"/>
              <a:gd name="connsiteX6" fmla="*/ 722547 w 3426685"/>
              <a:gd name="connsiteY6" fmla="*/ 3818835 h 6152594"/>
              <a:gd name="connsiteX7" fmla="*/ 620533 w 3426685"/>
              <a:gd name="connsiteY7" fmla="*/ 4179984 h 6152594"/>
              <a:gd name="connsiteX8" fmla="*/ 612342 w 3426685"/>
              <a:gd name="connsiteY8" fmla="*/ 4379030 h 6152594"/>
              <a:gd name="connsiteX9" fmla="*/ 648463 w 3426685"/>
              <a:gd name="connsiteY9" fmla="*/ 4393024 h 6152594"/>
              <a:gd name="connsiteX10" fmla="*/ 684833 w 3426685"/>
              <a:gd name="connsiteY10" fmla="*/ 4178004 h 6152594"/>
              <a:gd name="connsiteX11" fmla="*/ 722547 w 3426685"/>
              <a:gd name="connsiteY11" fmla="*/ 3818835 h 6152594"/>
              <a:gd name="connsiteX12" fmla="*/ 1837433 w 3426685"/>
              <a:gd name="connsiteY12" fmla="*/ 8123 h 6152594"/>
              <a:gd name="connsiteX13" fmla="*/ 2079103 w 3426685"/>
              <a:gd name="connsiteY13" fmla="*/ 100022 h 6152594"/>
              <a:gd name="connsiteX14" fmla="*/ 2152309 w 3426685"/>
              <a:gd name="connsiteY14" fmla="*/ 192153 h 6152594"/>
              <a:gd name="connsiteX15" fmla="*/ 2211745 w 3426685"/>
              <a:gd name="connsiteY15" fmla="*/ 355711 h 6152594"/>
              <a:gd name="connsiteX16" fmla="*/ 2239220 w 3426685"/>
              <a:gd name="connsiteY16" fmla="*/ 675664 h 6152594"/>
              <a:gd name="connsiteX17" fmla="*/ 2233409 w 3426685"/>
              <a:gd name="connsiteY17" fmla="*/ 987861 h 6152594"/>
              <a:gd name="connsiteX18" fmla="*/ 2175928 w 3426685"/>
              <a:gd name="connsiteY18" fmla="*/ 1076077 h 6152594"/>
              <a:gd name="connsiteX19" fmla="*/ 2154251 w 3426685"/>
              <a:gd name="connsiteY19" fmla="*/ 1269998 h 6152594"/>
              <a:gd name="connsiteX20" fmla="*/ 2097928 w 3426685"/>
              <a:gd name="connsiteY20" fmla="*/ 1449271 h 6152594"/>
              <a:gd name="connsiteX21" fmla="*/ 2062066 w 3426685"/>
              <a:gd name="connsiteY21" fmla="*/ 1551477 h 6152594"/>
              <a:gd name="connsiteX22" fmla="*/ 2061803 w 3426685"/>
              <a:gd name="connsiteY22" fmla="*/ 1569990 h 6152594"/>
              <a:gd name="connsiteX23" fmla="*/ 2178238 w 3426685"/>
              <a:gd name="connsiteY23" fmla="*/ 1697084 h 6152594"/>
              <a:gd name="connsiteX24" fmla="*/ 2498118 w 3426685"/>
              <a:gd name="connsiteY24" fmla="*/ 1839474 h 6152594"/>
              <a:gd name="connsiteX25" fmla="*/ 3028624 w 3426685"/>
              <a:gd name="connsiteY25" fmla="*/ 2001999 h 6152594"/>
              <a:gd name="connsiteX26" fmla="*/ 3135640 w 3426685"/>
              <a:gd name="connsiteY26" fmla="*/ 2198449 h 6152594"/>
              <a:gd name="connsiteX27" fmla="*/ 3256026 w 3426685"/>
              <a:gd name="connsiteY27" fmla="*/ 2728585 h 6152594"/>
              <a:gd name="connsiteX28" fmla="*/ 3423410 w 3426685"/>
              <a:gd name="connsiteY28" fmla="*/ 4210638 h 6152594"/>
              <a:gd name="connsiteX29" fmla="*/ 3373845 w 3426685"/>
              <a:gd name="connsiteY29" fmla="*/ 4934211 h 6152594"/>
              <a:gd name="connsiteX30" fmla="*/ 3284052 w 3426685"/>
              <a:gd name="connsiteY30" fmla="*/ 5444231 h 6152594"/>
              <a:gd name="connsiteX31" fmla="*/ 3204616 w 3426685"/>
              <a:gd name="connsiteY31" fmla="*/ 5479608 h 6152594"/>
              <a:gd name="connsiteX32" fmla="*/ 3116716 w 3426685"/>
              <a:gd name="connsiteY32" fmla="*/ 5497720 h 6152594"/>
              <a:gd name="connsiteX33" fmla="*/ 2839983 w 3426685"/>
              <a:gd name="connsiteY33" fmla="*/ 5839519 h 6152594"/>
              <a:gd name="connsiteX34" fmla="*/ 2819820 w 3426685"/>
              <a:gd name="connsiteY34" fmla="*/ 6025745 h 6152594"/>
              <a:gd name="connsiteX35" fmla="*/ 2799734 w 3426685"/>
              <a:gd name="connsiteY35" fmla="*/ 6152581 h 6152594"/>
              <a:gd name="connsiteX36" fmla="*/ 2799732 w 3426685"/>
              <a:gd name="connsiteY36" fmla="*/ 6152594 h 6152594"/>
              <a:gd name="connsiteX37" fmla="*/ 526736 w 3426685"/>
              <a:gd name="connsiteY37" fmla="*/ 6152594 h 6152594"/>
              <a:gd name="connsiteX38" fmla="*/ 525017 w 3426685"/>
              <a:gd name="connsiteY38" fmla="*/ 6107661 h 6152594"/>
              <a:gd name="connsiteX39" fmla="*/ 517305 w 3426685"/>
              <a:gd name="connsiteY39" fmla="*/ 5726408 h 6152594"/>
              <a:gd name="connsiteX40" fmla="*/ 430591 w 3426685"/>
              <a:gd name="connsiteY40" fmla="*/ 5674669 h 6152594"/>
              <a:gd name="connsiteX41" fmla="*/ 526482 w 3426685"/>
              <a:gd name="connsiteY41" fmla="*/ 5069254 h 6152594"/>
              <a:gd name="connsiteX42" fmla="*/ 466189 w 3426685"/>
              <a:gd name="connsiteY42" fmla="*/ 5019739 h 6152594"/>
              <a:gd name="connsiteX43" fmla="*/ 411224 w 3426685"/>
              <a:gd name="connsiteY43" fmla="*/ 4919061 h 6152594"/>
              <a:gd name="connsiteX44" fmla="*/ 278064 w 3426685"/>
              <a:gd name="connsiteY44" fmla="*/ 4915679 h 6152594"/>
              <a:gd name="connsiteX45" fmla="*/ 194572 w 3426685"/>
              <a:gd name="connsiteY45" fmla="*/ 4789158 h 6152594"/>
              <a:gd name="connsiteX46" fmla="*/ 3395 w 3426685"/>
              <a:gd name="connsiteY46" fmla="*/ 4128587 h 6152594"/>
              <a:gd name="connsiteX47" fmla="*/ 139114 w 3426685"/>
              <a:gd name="connsiteY47" fmla="*/ 3459056 h 6152594"/>
              <a:gd name="connsiteX48" fmla="*/ 208992 w 3426685"/>
              <a:gd name="connsiteY48" fmla="*/ 2525649 h 6152594"/>
              <a:gd name="connsiteX49" fmla="*/ 315067 w 3426685"/>
              <a:gd name="connsiteY49" fmla="*/ 2123477 h 6152594"/>
              <a:gd name="connsiteX50" fmla="*/ 656235 w 3426685"/>
              <a:gd name="connsiteY50" fmla="*/ 1957416 h 6152594"/>
              <a:gd name="connsiteX51" fmla="*/ 1183686 w 3426685"/>
              <a:gd name="connsiteY51" fmla="*/ 1748107 h 6152594"/>
              <a:gd name="connsiteX52" fmla="*/ 1337267 w 3426685"/>
              <a:gd name="connsiteY52" fmla="*/ 1620518 h 6152594"/>
              <a:gd name="connsiteX53" fmla="*/ 1320550 w 3426685"/>
              <a:gd name="connsiteY53" fmla="*/ 1231336 h 6152594"/>
              <a:gd name="connsiteX54" fmla="*/ 1186039 w 3426685"/>
              <a:gd name="connsiteY54" fmla="*/ 1124219 h 6152594"/>
              <a:gd name="connsiteX55" fmla="*/ 1163562 w 3426685"/>
              <a:gd name="connsiteY55" fmla="*/ 1064026 h 6152594"/>
              <a:gd name="connsiteX56" fmla="*/ 1155699 w 3426685"/>
              <a:gd name="connsiteY56" fmla="*/ 1050552 h 6152594"/>
              <a:gd name="connsiteX57" fmla="*/ 1118428 w 3426685"/>
              <a:gd name="connsiteY57" fmla="*/ 918482 h 6152594"/>
              <a:gd name="connsiteX58" fmla="*/ 1146432 w 3426685"/>
              <a:gd name="connsiteY58" fmla="*/ 844000 h 6152594"/>
              <a:gd name="connsiteX59" fmla="*/ 1187679 w 3426685"/>
              <a:gd name="connsiteY59" fmla="*/ 829426 h 6152594"/>
              <a:gd name="connsiteX60" fmla="*/ 1157320 w 3426685"/>
              <a:gd name="connsiteY60" fmla="*/ 490282 h 6152594"/>
              <a:gd name="connsiteX61" fmla="*/ 1264831 w 3426685"/>
              <a:gd name="connsiteY61" fmla="*/ 197073 h 6152594"/>
              <a:gd name="connsiteX62" fmla="*/ 1455109 w 3426685"/>
              <a:gd name="connsiteY62" fmla="*/ 82373 h 6152594"/>
              <a:gd name="connsiteX63" fmla="*/ 1580482 w 3426685"/>
              <a:gd name="connsiteY63" fmla="*/ 54691 h 6152594"/>
              <a:gd name="connsiteX64" fmla="*/ 1722661 w 3426685"/>
              <a:gd name="connsiteY64" fmla="*/ 9843 h 6152594"/>
              <a:gd name="connsiteX65" fmla="*/ 1837433 w 3426685"/>
              <a:gd name="connsiteY65" fmla="*/ 8123 h 6152594"/>
              <a:gd name="connsiteX0" fmla="*/ 2785137 w 3426685"/>
              <a:gd name="connsiteY0" fmla="*/ 3852418 h 6147553"/>
              <a:gd name="connsiteX1" fmla="*/ 2767014 w 3426685"/>
              <a:gd name="connsiteY1" fmla="*/ 4292860 h 6147553"/>
              <a:gd name="connsiteX2" fmla="*/ 2782820 w 3426685"/>
              <a:gd name="connsiteY2" fmla="*/ 4577570 h 6147553"/>
              <a:gd name="connsiteX3" fmla="*/ 2820110 w 3426685"/>
              <a:gd name="connsiteY3" fmla="*/ 4372118 h 6147553"/>
              <a:gd name="connsiteX4" fmla="*/ 2800021 w 3426685"/>
              <a:gd name="connsiteY4" fmla="*/ 4080948 h 6147553"/>
              <a:gd name="connsiteX5" fmla="*/ 2785137 w 3426685"/>
              <a:gd name="connsiteY5" fmla="*/ 3852418 h 6147553"/>
              <a:gd name="connsiteX6" fmla="*/ 722547 w 3426685"/>
              <a:gd name="connsiteY6" fmla="*/ 3813794 h 6147553"/>
              <a:gd name="connsiteX7" fmla="*/ 620533 w 3426685"/>
              <a:gd name="connsiteY7" fmla="*/ 4174943 h 6147553"/>
              <a:gd name="connsiteX8" fmla="*/ 612342 w 3426685"/>
              <a:gd name="connsiteY8" fmla="*/ 4373989 h 6147553"/>
              <a:gd name="connsiteX9" fmla="*/ 648463 w 3426685"/>
              <a:gd name="connsiteY9" fmla="*/ 4387983 h 6147553"/>
              <a:gd name="connsiteX10" fmla="*/ 684833 w 3426685"/>
              <a:gd name="connsiteY10" fmla="*/ 4172963 h 6147553"/>
              <a:gd name="connsiteX11" fmla="*/ 722547 w 3426685"/>
              <a:gd name="connsiteY11" fmla="*/ 3813794 h 6147553"/>
              <a:gd name="connsiteX12" fmla="*/ 1837433 w 3426685"/>
              <a:gd name="connsiteY12" fmla="*/ 3082 h 6147553"/>
              <a:gd name="connsiteX13" fmla="*/ 2079103 w 3426685"/>
              <a:gd name="connsiteY13" fmla="*/ 94981 h 6147553"/>
              <a:gd name="connsiteX14" fmla="*/ 2152309 w 3426685"/>
              <a:gd name="connsiteY14" fmla="*/ 187112 h 6147553"/>
              <a:gd name="connsiteX15" fmla="*/ 2211745 w 3426685"/>
              <a:gd name="connsiteY15" fmla="*/ 350670 h 6147553"/>
              <a:gd name="connsiteX16" fmla="*/ 2239220 w 3426685"/>
              <a:gd name="connsiteY16" fmla="*/ 670623 h 6147553"/>
              <a:gd name="connsiteX17" fmla="*/ 2233409 w 3426685"/>
              <a:gd name="connsiteY17" fmla="*/ 982820 h 6147553"/>
              <a:gd name="connsiteX18" fmla="*/ 2175928 w 3426685"/>
              <a:gd name="connsiteY18" fmla="*/ 1071036 h 6147553"/>
              <a:gd name="connsiteX19" fmla="*/ 2154251 w 3426685"/>
              <a:gd name="connsiteY19" fmla="*/ 1264957 h 6147553"/>
              <a:gd name="connsiteX20" fmla="*/ 2097928 w 3426685"/>
              <a:gd name="connsiteY20" fmla="*/ 1444230 h 6147553"/>
              <a:gd name="connsiteX21" fmla="*/ 2062066 w 3426685"/>
              <a:gd name="connsiteY21" fmla="*/ 1546436 h 6147553"/>
              <a:gd name="connsiteX22" fmla="*/ 2061803 w 3426685"/>
              <a:gd name="connsiteY22" fmla="*/ 1564949 h 6147553"/>
              <a:gd name="connsiteX23" fmla="*/ 2178238 w 3426685"/>
              <a:gd name="connsiteY23" fmla="*/ 1692043 h 6147553"/>
              <a:gd name="connsiteX24" fmla="*/ 2498118 w 3426685"/>
              <a:gd name="connsiteY24" fmla="*/ 1834433 h 6147553"/>
              <a:gd name="connsiteX25" fmla="*/ 3028624 w 3426685"/>
              <a:gd name="connsiteY25" fmla="*/ 1996958 h 6147553"/>
              <a:gd name="connsiteX26" fmla="*/ 3135640 w 3426685"/>
              <a:gd name="connsiteY26" fmla="*/ 2193408 h 6147553"/>
              <a:gd name="connsiteX27" fmla="*/ 3256026 w 3426685"/>
              <a:gd name="connsiteY27" fmla="*/ 2723544 h 6147553"/>
              <a:gd name="connsiteX28" fmla="*/ 3423410 w 3426685"/>
              <a:gd name="connsiteY28" fmla="*/ 4205597 h 6147553"/>
              <a:gd name="connsiteX29" fmla="*/ 3373845 w 3426685"/>
              <a:gd name="connsiteY29" fmla="*/ 4929170 h 6147553"/>
              <a:gd name="connsiteX30" fmla="*/ 3284052 w 3426685"/>
              <a:gd name="connsiteY30" fmla="*/ 5439190 h 6147553"/>
              <a:gd name="connsiteX31" fmla="*/ 3204616 w 3426685"/>
              <a:gd name="connsiteY31" fmla="*/ 5474567 h 6147553"/>
              <a:gd name="connsiteX32" fmla="*/ 3116716 w 3426685"/>
              <a:gd name="connsiteY32" fmla="*/ 5492679 h 6147553"/>
              <a:gd name="connsiteX33" fmla="*/ 2839983 w 3426685"/>
              <a:gd name="connsiteY33" fmla="*/ 5834478 h 6147553"/>
              <a:gd name="connsiteX34" fmla="*/ 2819820 w 3426685"/>
              <a:gd name="connsiteY34" fmla="*/ 6020704 h 6147553"/>
              <a:gd name="connsiteX35" fmla="*/ 2799734 w 3426685"/>
              <a:gd name="connsiteY35" fmla="*/ 6147540 h 6147553"/>
              <a:gd name="connsiteX36" fmla="*/ 2799732 w 3426685"/>
              <a:gd name="connsiteY36" fmla="*/ 6147553 h 6147553"/>
              <a:gd name="connsiteX37" fmla="*/ 526736 w 3426685"/>
              <a:gd name="connsiteY37" fmla="*/ 6147553 h 6147553"/>
              <a:gd name="connsiteX38" fmla="*/ 525017 w 3426685"/>
              <a:gd name="connsiteY38" fmla="*/ 6102620 h 6147553"/>
              <a:gd name="connsiteX39" fmla="*/ 517305 w 3426685"/>
              <a:gd name="connsiteY39" fmla="*/ 5721367 h 6147553"/>
              <a:gd name="connsiteX40" fmla="*/ 430591 w 3426685"/>
              <a:gd name="connsiteY40" fmla="*/ 5669628 h 6147553"/>
              <a:gd name="connsiteX41" fmla="*/ 526482 w 3426685"/>
              <a:gd name="connsiteY41" fmla="*/ 5064213 h 6147553"/>
              <a:gd name="connsiteX42" fmla="*/ 466189 w 3426685"/>
              <a:gd name="connsiteY42" fmla="*/ 5014698 h 6147553"/>
              <a:gd name="connsiteX43" fmla="*/ 411224 w 3426685"/>
              <a:gd name="connsiteY43" fmla="*/ 4914020 h 6147553"/>
              <a:gd name="connsiteX44" fmla="*/ 278064 w 3426685"/>
              <a:gd name="connsiteY44" fmla="*/ 4910638 h 6147553"/>
              <a:gd name="connsiteX45" fmla="*/ 194572 w 3426685"/>
              <a:gd name="connsiteY45" fmla="*/ 4784117 h 6147553"/>
              <a:gd name="connsiteX46" fmla="*/ 3395 w 3426685"/>
              <a:gd name="connsiteY46" fmla="*/ 4123546 h 6147553"/>
              <a:gd name="connsiteX47" fmla="*/ 139114 w 3426685"/>
              <a:gd name="connsiteY47" fmla="*/ 3454015 h 6147553"/>
              <a:gd name="connsiteX48" fmla="*/ 208992 w 3426685"/>
              <a:gd name="connsiteY48" fmla="*/ 2520608 h 6147553"/>
              <a:gd name="connsiteX49" fmla="*/ 315067 w 3426685"/>
              <a:gd name="connsiteY49" fmla="*/ 2118436 h 6147553"/>
              <a:gd name="connsiteX50" fmla="*/ 656235 w 3426685"/>
              <a:gd name="connsiteY50" fmla="*/ 1952375 h 6147553"/>
              <a:gd name="connsiteX51" fmla="*/ 1183686 w 3426685"/>
              <a:gd name="connsiteY51" fmla="*/ 1743066 h 6147553"/>
              <a:gd name="connsiteX52" fmla="*/ 1337267 w 3426685"/>
              <a:gd name="connsiteY52" fmla="*/ 1615477 h 6147553"/>
              <a:gd name="connsiteX53" fmla="*/ 1320550 w 3426685"/>
              <a:gd name="connsiteY53" fmla="*/ 1226295 h 6147553"/>
              <a:gd name="connsiteX54" fmla="*/ 1186039 w 3426685"/>
              <a:gd name="connsiteY54" fmla="*/ 1119178 h 6147553"/>
              <a:gd name="connsiteX55" fmla="*/ 1163562 w 3426685"/>
              <a:gd name="connsiteY55" fmla="*/ 1058985 h 6147553"/>
              <a:gd name="connsiteX56" fmla="*/ 1155699 w 3426685"/>
              <a:gd name="connsiteY56" fmla="*/ 1045511 h 6147553"/>
              <a:gd name="connsiteX57" fmla="*/ 1118428 w 3426685"/>
              <a:gd name="connsiteY57" fmla="*/ 913441 h 6147553"/>
              <a:gd name="connsiteX58" fmla="*/ 1146432 w 3426685"/>
              <a:gd name="connsiteY58" fmla="*/ 838959 h 6147553"/>
              <a:gd name="connsiteX59" fmla="*/ 1187679 w 3426685"/>
              <a:gd name="connsiteY59" fmla="*/ 824385 h 6147553"/>
              <a:gd name="connsiteX60" fmla="*/ 1157320 w 3426685"/>
              <a:gd name="connsiteY60" fmla="*/ 485241 h 6147553"/>
              <a:gd name="connsiteX61" fmla="*/ 1264831 w 3426685"/>
              <a:gd name="connsiteY61" fmla="*/ 192032 h 6147553"/>
              <a:gd name="connsiteX62" fmla="*/ 1455109 w 3426685"/>
              <a:gd name="connsiteY62" fmla="*/ 77332 h 6147553"/>
              <a:gd name="connsiteX63" fmla="*/ 1580482 w 3426685"/>
              <a:gd name="connsiteY63" fmla="*/ 49650 h 6147553"/>
              <a:gd name="connsiteX64" fmla="*/ 1729750 w 3426685"/>
              <a:gd name="connsiteY64" fmla="*/ 40244 h 6147553"/>
              <a:gd name="connsiteX65" fmla="*/ 1837433 w 3426685"/>
              <a:gd name="connsiteY65" fmla="*/ 3082 h 6147553"/>
              <a:gd name="connsiteX0" fmla="*/ 2785137 w 3426685"/>
              <a:gd name="connsiteY0" fmla="*/ 3815782 h 6110917"/>
              <a:gd name="connsiteX1" fmla="*/ 2767014 w 3426685"/>
              <a:gd name="connsiteY1" fmla="*/ 4256224 h 6110917"/>
              <a:gd name="connsiteX2" fmla="*/ 2782820 w 3426685"/>
              <a:gd name="connsiteY2" fmla="*/ 4540934 h 6110917"/>
              <a:gd name="connsiteX3" fmla="*/ 2820110 w 3426685"/>
              <a:gd name="connsiteY3" fmla="*/ 4335482 h 6110917"/>
              <a:gd name="connsiteX4" fmla="*/ 2800021 w 3426685"/>
              <a:gd name="connsiteY4" fmla="*/ 4044312 h 6110917"/>
              <a:gd name="connsiteX5" fmla="*/ 2785137 w 3426685"/>
              <a:gd name="connsiteY5" fmla="*/ 3815782 h 6110917"/>
              <a:gd name="connsiteX6" fmla="*/ 722547 w 3426685"/>
              <a:gd name="connsiteY6" fmla="*/ 3777158 h 6110917"/>
              <a:gd name="connsiteX7" fmla="*/ 620533 w 3426685"/>
              <a:gd name="connsiteY7" fmla="*/ 4138307 h 6110917"/>
              <a:gd name="connsiteX8" fmla="*/ 612342 w 3426685"/>
              <a:gd name="connsiteY8" fmla="*/ 4337353 h 6110917"/>
              <a:gd name="connsiteX9" fmla="*/ 648463 w 3426685"/>
              <a:gd name="connsiteY9" fmla="*/ 4351347 h 6110917"/>
              <a:gd name="connsiteX10" fmla="*/ 684833 w 3426685"/>
              <a:gd name="connsiteY10" fmla="*/ 4136327 h 6110917"/>
              <a:gd name="connsiteX11" fmla="*/ 722547 w 3426685"/>
              <a:gd name="connsiteY11" fmla="*/ 3777158 h 6110917"/>
              <a:gd name="connsiteX12" fmla="*/ 1729750 w 3426685"/>
              <a:gd name="connsiteY12" fmla="*/ 3608 h 6110917"/>
              <a:gd name="connsiteX13" fmla="*/ 2079103 w 3426685"/>
              <a:gd name="connsiteY13" fmla="*/ 58345 h 6110917"/>
              <a:gd name="connsiteX14" fmla="*/ 2152309 w 3426685"/>
              <a:gd name="connsiteY14" fmla="*/ 150476 h 6110917"/>
              <a:gd name="connsiteX15" fmla="*/ 2211745 w 3426685"/>
              <a:gd name="connsiteY15" fmla="*/ 314034 h 6110917"/>
              <a:gd name="connsiteX16" fmla="*/ 2239220 w 3426685"/>
              <a:gd name="connsiteY16" fmla="*/ 633987 h 6110917"/>
              <a:gd name="connsiteX17" fmla="*/ 2233409 w 3426685"/>
              <a:gd name="connsiteY17" fmla="*/ 946184 h 6110917"/>
              <a:gd name="connsiteX18" fmla="*/ 2175928 w 3426685"/>
              <a:gd name="connsiteY18" fmla="*/ 1034400 h 6110917"/>
              <a:gd name="connsiteX19" fmla="*/ 2154251 w 3426685"/>
              <a:gd name="connsiteY19" fmla="*/ 1228321 h 6110917"/>
              <a:gd name="connsiteX20" fmla="*/ 2097928 w 3426685"/>
              <a:gd name="connsiteY20" fmla="*/ 1407594 h 6110917"/>
              <a:gd name="connsiteX21" fmla="*/ 2062066 w 3426685"/>
              <a:gd name="connsiteY21" fmla="*/ 1509800 h 6110917"/>
              <a:gd name="connsiteX22" fmla="*/ 2061803 w 3426685"/>
              <a:gd name="connsiteY22" fmla="*/ 1528313 h 6110917"/>
              <a:gd name="connsiteX23" fmla="*/ 2178238 w 3426685"/>
              <a:gd name="connsiteY23" fmla="*/ 1655407 h 6110917"/>
              <a:gd name="connsiteX24" fmla="*/ 2498118 w 3426685"/>
              <a:gd name="connsiteY24" fmla="*/ 1797797 h 6110917"/>
              <a:gd name="connsiteX25" fmla="*/ 3028624 w 3426685"/>
              <a:gd name="connsiteY25" fmla="*/ 1960322 h 6110917"/>
              <a:gd name="connsiteX26" fmla="*/ 3135640 w 3426685"/>
              <a:gd name="connsiteY26" fmla="*/ 2156772 h 6110917"/>
              <a:gd name="connsiteX27" fmla="*/ 3256026 w 3426685"/>
              <a:gd name="connsiteY27" fmla="*/ 2686908 h 6110917"/>
              <a:gd name="connsiteX28" fmla="*/ 3423410 w 3426685"/>
              <a:gd name="connsiteY28" fmla="*/ 4168961 h 6110917"/>
              <a:gd name="connsiteX29" fmla="*/ 3373845 w 3426685"/>
              <a:gd name="connsiteY29" fmla="*/ 4892534 h 6110917"/>
              <a:gd name="connsiteX30" fmla="*/ 3284052 w 3426685"/>
              <a:gd name="connsiteY30" fmla="*/ 5402554 h 6110917"/>
              <a:gd name="connsiteX31" fmla="*/ 3204616 w 3426685"/>
              <a:gd name="connsiteY31" fmla="*/ 5437931 h 6110917"/>
              <a:gd name="connsiteX32" fmla="*/ 3116716 w 3426685"/>
              <a:gd name="connsiteY32" fmla="*/ 5456043 h 6110917"/>
              <a:gd name="connsiteX33" fmla="*/ 2839983 w 3426685"/>
              <a:gd name="connsiteY33" fmla="*/ 5797842 h 6110917"/>
              <a:gd name="connsiteX34" fmla="*/ 2819820 w 3426685"/>
              <a:gd name="connsiteY34" fmla="*/ 5984068 h 6110917"/>
              <a:gd name="connsiteX35" fmla="*/ 2799734 w 3426685"/>
              <a:gd name="connsiteY35" fmla="*/ 6110904 h 6110917"/>
              <a:gd name="connsiteX36" fmla="*/ 2799732 w 3426685"/>
              <a:gd name="connsiteY36" fmla="*/ 6110917 h 6110917"/>
              <a:gd name="connsiteX37" fmla="*/ 526736 w 3426685"/>
              <a:gd name="connsiteY37" fmla="*/ 6110917 h 6110917"/>
              <a:gd name="connsiteX38" fmla="*/ 525017 w 3426685"/>
              <a:gd name="connsiteY38" fmla="*/ 6065984 h 6110917"/>
              <a:gd name="connsiteX39" fmla="*/ 517305 w 3426685"/>
              <a:gd name="connsiteY39" fmla="*/ 5684731 h 6110917"/>
              <a:gd name="connsiteX40" fmla="*/ 430591 w 3426685"/>
              <a:gd name="connsiteY40" fmla="*/ 5632992 h 6110917"/>
              <a:gd name="connsiteX41" fmla="*/ 526482 w 3426685"/>
              <a:gd name="connsiteY41" fmla="*/ 5027577 h 6110917"/>
              <a:gd name="connsiteX42" fmla="*/ 466189 w 3426685"/>
              <a:gd name="connsiteY42" fmla="*/ 4978062 h 6110917"/>
              <a:gd name="connsiteX43" fmla="*/ 411224 w 3426685"/>
              <a:gd name="connsiteY43" fmla="*/ 4877384 h 6110917"/>
              <a:gd name="connsiteX44" fmla="*/ 278064 w 3426685"/>
              <a:gd name="connsiteY44" fmla="*/ 4874002 h 6110917"/>
              <a:gd name="connsiteX45" fmla="*/ 194572 w 3426685"/>
              <a:gd name="connsiteY45" fmla="*/ 4747481 h 6110917"/>
              <a:gd name="connsiteX46" fmla="*/ 3395 w 3426685"/>
              <a:gd name="connsiteY46" fmla="*/ 4086910 h 6110917"/>
              <a:gd name="connsiteX47" fmla="*/ 139114 w 3426685"/>
              <a:gd name="connsiteY47" fmla="*/ 3417379 h 6110917"/>
              <a:gd name="connsiteX48" fmla="*/ 208992 w 3426685"/>
              <a:gd name="connsiteY48" fmla="*/ 2483972 h 6110917"/>
              <a:gd name="connsiteX49" fmla="*/ 315067 w 3426685"/>
              <a:gd name="connsiteY49" fmla="*/ 2081800 h 6110917"/>
              <a:gd name="connsiteX50" fmla="*/ 656235 w 3426685"/>
              <a:gd name="connsiteY50" fmla="*/ 1915739 h 6110917"/>
              <a:gd name="connsiteX51" fmla="*/ 1183686 w 3426685"/>
              <a:gd name="connsiteY51" fmla="*/ 1706430 h 6110917"/>
              <a:gd name="connsiteX52" fmla="*/ 1337267 w 3426685"/>
              <a:gd name="connsiteY52" fmla="*/ 1578841 h 6110917"/>
              <a:gd name="connsiteX53" fmla="*/ 1320550 w 3426685"/>
              <a:gd name="connsiteY53" fmla="*/ 1189659 h 6110917"/>
              <a:gd name="connsiteX54" fmla="*/ 1186039 w 3426685"/>
              <a:gd name="connsiteY54" fmla="*/ 1082542 h 6110917"/>
              <a:gd name="connsiteX55" fmla="*/ 1163562 w 3426685"/>
              <a:gd name="connsiteY55" fmla="*/ 1022349 h 6110917"/>
              <a:gd name="connsiteX56" fmla="*/ 1155699 w 3426685"/>
              <a:gd name="connsiteY56" fmla="*/ 1008875 h 6110917"/>
              <a:gd name="connsiteX57" fmla="*/ 1118428 w 3426685"/>
              <a:gd name="connsiteY57" fmla="*/ 876805 h 6110917"/>
              <a:gd name="connsiteX58" fmla="*/ 1146432 w 3426685"/>
              <a:gd name="connsiteY58" fmla="*/ 802323 h 6110917"/>
              <a:gd name="connsiteX59" fmla="*/ 1187679 w 3426685"/>
              <a:gd name="connsiteY59" fmla="*/ 787749 h 6110917"/>
              <a:gd name="connsiteX60" fmla="*/ 1157320 w 3426685"/>
              <a:gd name="connsiteY60" fmla="*/ 448605 h 6110917"/>
              <a:gd name="connsiteX61" fmla="*/ 1264831 w 3426685"/>
              <a:gd name="connsiteY61" fmla="*/ 155396 h 6110917"/>
              <a:gd name="connsiteX62" fmla="*/ 1455109 w 3426685"/>
              <a:gd name="connsiteY62" fmla="*/ 40696 h 6110917"/>
              <a:gd name="connsiteX63" fmla="*/ 1580482 w 3426685"/>
              <a:gd name="connsiteY63" fmla="*/ 13014 h 6110917"/>
              <a:gd name="connsiteX64" fmla="*/ 1729750 w 3426685"/>
              <a:gd name="connsiteY64" fmla="*/ 3608 h 6110917"/>
              <a:gd name="connsiteX0" fmla="*/ 2785137 w 3426685"/>
              <a:gd name="connsiteY0" fmla="*/ 3815782 h 6110917"/>
              <a:gd name="connsiteX1" fmla="*/ 2767014 w 3426685"/>
              <a:gd name="connsiteY1" fmla="*/ 4256224 h 6110917"/>
              <a:gd name="connsiteX2" fmla="*/ 2782820 w 3426685"/>
              <a:gd name="connsiteY2" fmla="*/ 4540934 h 6110917"/>
              <a:gd name="connsiteX3" fmla="*/ 2820110 w 3426685"/>
              <a:gd name="connsiteY3" fmla="*/ 4335482 h 6110917"/>
              <a:gd name="connsiteX4" fmla="*/ 2800021 w 3426685"/>
              <a:gd name="connsiteY4" fmla="*/ 4044312 h 6110917"/>
              <a:gd name="connsiteX5" fmla="*/ 2785137 w 3426685"/>
              <a:gd name="connsiteY5" fmla="*/ 3815782 h 6110917"/>
              <a:gd name="connsiteX6" fmla="*/ 722547 w 3426685"/>
              <a:gd name="connsiteY6" fmla="*/ 3777158 h 6110917"/>
              <a:gd name="connsiteX7" fmla="*/ 620533 w 3426685"/>
              <a:gd name="connsiteY7" fmla="*/ 4138307 h 6110917"/>
              <a:gd name="connsiteX8" fmla="*/ 612342 w 3426685"/>
              <a:gd name="connsiteY8" fmla="*/ 4337353 h 6110917"/>
              <a:gd name="connsiteX9" fmla="*/ 648463 w 3426685"/>
              <a:gd name="connsiteY9" fmla="*/ 4351347 h 6110917"/>
              <a:gd name="connsiteX10" fmla="*/ 684833 w 3426685"/>
              <a:gd name="connsiteY10" fmla="*/ 4136327 h 6110917"/>
              <a:gd name="connsiteX11" fmla="*/ 722547 w 3426685"/>
              <a:gd name="connsiteY11" fmla="*/ 3777158 h 6110917"/>
              <a:gd name="connsiteX12" fmla="*/ 1729750 w 3426685"/>
              <a:gd name="connsiteY12" fmla="*/ 3608 h 6110917"/>
              <a:gd name="connsiteX13" fmla="*/ 1969233 w 3426685"/>
              <a:gd name="connsiteY13" fmla="*/ 33536 h 6110917"/>
              <a:gd name="connsiteX14" fmla="*/ 2152309 w 3426685"/>
              <a:gd name="connsiteY14" fmla="*/ 150476 h 6110917"/>
              <a:gd name="connsiteX15" fmla="*/ 2211745 w 3426685"/>
              <a:gd name="connsiteY15" fmla="*/ 314034 h 6110917"/>
              <a:gd name="connsiteX16" fmla="*/ 2239220 w 3426685"/>
              <a:gd name="connsiteY16" fmla="*/ 633987 h 6110917"/>
              <a:gd name="connsiteX17" fmla="*/ 2233409 w 3426685"/>
              <a:gd name="connsiteY17" fmla="*/ 946184 h 6110917"/>
              <a:gd name="connsiteX18" fmla="*/ 2175928 w 3426685"/>
              <a:gd name="connsiteY18" fmla="*/ 1034400 h 6110917"/>
              <a:gd name="connsiteX19" fmla="*/ 2154251 w 3426685"/>
              <a:gd name="connsiteY19" fmla="*/ 1228321 h 6110917"/>
              <a:gd name="connsiteX20" fmla="*/ 2097928 w 3426685"/>
              <a:gd name="connsiteY20" fmla="*/ 1407594 h 6110917"/>
              <a:gd name="connsiteX21" fmla="*/ 2062066 w 3426685"/>
              <a:gd name="connsiteY21" fmla="*/ 1509800 h 6110917"/>
              <a:gd name="connsiteX22" fmla="*/ 2061803 w 3426685"/>
              <a:gd name="connsiteY22" fmla="*/ 1528313 h 6110917"/>
              <a:gd name="connsiteX23" fmla="*/ 2178238 w 3426685"/>
              <a:gd name="connsiteY23" fmla="*/ 1655407 h 6110917"/>
              <a:gd name="connsiteX24" fmla="*/ 2498118 w 3426685"/>
              <a:gd name="connsiteY24" fmla="*/ 1797797 h 6110917"/>
              <a:gd name="connsiteX25" fmla="*/ 3028624 w 3426685"/>
              <a:gd name="connsiteY25" fmla="*/ 1960322 h 6110917"/>
              <a:gd name="connsiteX26" fmla="*/ 3135640 w 3426685"/>
              <a:gd name="connsiteY26" fmla="*/ 2156772 h 6110917"/>
              <a:gd name="connsiteX27" fmla="*/ 3256026 w 3426685"/>
              <a:gd name="connsiteY27" fmla="*/ 2686908 h 6110917"/>
              <a:gd name="connsiteX28" fmla="*/ 3423410 w 3426685"/>
              <a:gd name="connsiteY28" fmla="*/ 4168961 h 6110917"/>
              <a:gd name="connsiteX29" fmla="*/ 3373845 w 3426685"/>
              <a:gd name="connsiteY29" fmla="*/ 4892534 h 6110917"/>
              <a:gd name="connsiteX30" fmla="*/ 3284052 w 3426685"/>
              <a:gd name="connsiteY30" fmla="*/ 5402554 h 6110917"/>
              <a:gd name="connsiteX31" fmla="*/ 3204616 w 3426685"/>
              <a:gd name="connsiteY31" fmla="*/ 5437931 h 6110917"/>
              <a:gd name="connsiteX32" fmla="*/ 3116716 w 3426685"/>
              <a:gd name="connsiteY32" fmla="*/ 5456043 h 6110917"/>
              <a:gd name="connsiteX33" fmla="*/ 2839983 w 3426685"/>
              <a:gd name="connsiteY33" fmla="*/ 5797842 h 6110917"/>
              <a:gd name="connsiteX34" fmla="*/ 2819820 w 3426685"/>
              <a:gd name="connsiteY34" fmla="*/ 5984068 h 6110917"/>
              <a:gd name="connsiteX35" fmla="*/ 2799734 w 3426685"/>
              <a:gd name="connsiteY35" fmla="*/ 6110904 h 6110917"/>
              <a:gd name="connsiteX36" fmla="*/ 2799732 w 3426685"/>
              <a:gd name="connsiteY36" fmla="*/ 6110917 h 6110917"/>
              <a:gd name="connsiteX37" fmla="*/ 526736 w 3426685"/>
              <a:gd name="connsiteY37" fmla="*/ 6110917 h 6110917"/>
              <a:gd name="connsiteX38" fmla="*/ 525017 w 3426685"/>
              <a:gd name="connsiteY38" fmla="*/ 6065984 h 6110917"/>
              <a:gd name="connsiteX39" fmla="*/ 517305 w 3426685"/>
              <a:gd name="connsiteY39" fmla="*/ 5684731 h 6110917"/>
              <a:gd name="connsiteX40" fmla="*/ 430591 w 3426685"/>
              <a:gd name="connsiteY40" fmla="*/ 5632992 h 6110917"/>
              <a:gd name="connsiteX41" fmla="*/ 526482 w 3426685"/>
              <a:gd name="connsiteY41" fmla="*/ 5027577 h 6110917"/>
              <a:gd name="connsiteX42" fmla="*/ 466189 w 3426685"/>
              <a:gd name="connsiteY42" fmla="*/ 4978062 h 6110917"/>
              <a:gd name="connsiteX43" fmla="*/ 411224 w 3426685"/>
              <a:gd name="connsiteY43" fmla="*/ 4877384 h 6110917"/>
              <a:gd name="connsiteX44" fmla="*/ 278064 w 3426685"/>
              <a:gd name="connsiteY44" fmla="*/ 4874002 h 6110917"/>
              <a:gd name="connsiteX45" fmla="*/ 194572 w 3426685"/>
              <a:gd name="connsiteY45" fmla="*/ 4747481 h 6110917"/>
              <a:gd name="connsiteX46" fmla="*/ 3395 w 3426685"/>
              <a:gd name="connsiteY46" fmla="*/ 4086910 h 6110917"/>
              <a:gd name="connsiteX47" fmla="*/ 139114 w 3426685"/>
              <a:gd name="connsiteY47" fmla="*/ 3417379 h 6110917"/>
              <a:gd name="connsiteX48" fmla="*/ 208992 w 3426685"/>
              <a:gd name="connsiteY48" fmla="*/ 2483972 h 6110917"/>
              <a:gd name="connsiteX49" fmla="*/ 315067 w 3426685"/>
              <a:gd name="connsiteY49" fmla="*/ 2081800 h 6110917"/>
              <a:gd name="connsiteX50" fmla="*/ 656235 w 3426685"/>
              <a:gd name="connsiteY50" fmla="*/ 1915739 h 6110917"/>
              <a:gd name="connsiteX51" fmla="*/ 1183686 w 3426685"/>
              <a:gd name="connsiteY51" fmla="*/ 1706430 h 6110917"/>
              <a:gd name="connsiteX52" fmla="*/ 1337267 w 3426685"/>
              <a:gd name="connsiteY52" fmla="*/ 1578841 h 6110917"/>
              <a:gd name="connsiteX53" fmla="*/ 1320550 w 3426685"/>
              <a:gd name="connsiteY53" fmla="*/ 1189659 h 6110917"/>
              <a:gd name="connsiteX54" fmla="*/ 1186039 w 3426685"/>
              <a:gd name="connsiteY54" fmla="*/ 1082542 h 6110917"/>
              <a:gd name="connsiteX55" fmla="*/ 1163562 w 3426685"/>
              <a:gd name="connsiteY55" fmla="*/ 1022349 h 6110917"/>
              <a:gd name="connsiteX56" fmla="*/ 1155699 w 3426685"/>
              <a:gd name="connsiteY56" fmla="*/ 1008875 h 6110917"/>
              <a:gd name="connsiteX57" fmla="*/ 1118428 w 3426685"/>
              <a:gd name="connsiteY57" fmla="*/ 876805 h 6110917"/>
              <a:gd name="connsiteX58" fmla="*/ 1146432 w 3426685"/>
              <a:gd name="connsiteY58" fmla="*/ 802323 h 6110917"/>
              <a:gd name="connsiteX59" fmla="*/ 1187679 w 3426685"/>
              <a:gd name="connsiteY59" fmla="*/ 787749 h 6110917"/>
              <a:gd name="connsiteX60" fmla="*/ 1157320 w 3426685"/>
              <a:gd name="connsiteY60" fmla="*/ 448605 h 6110917"/>
              <a:gd name="connsiteX61" fmla="*/ 1264831 w 3426685"/>
              <a:gd name="connsiteY61" fmla="*/ 155396 h 6110917"/>
              <a:gd name="connsiteX62" fmla="*/ 1455109 w 3426685"/>
              <a:gd name="connsiteY62" fmla="*/ 40696 h 6110917"/>
              <a:gd name="connsiteX63" fmla="*/ 1580482 w 3426685"/>
              <a:gd name="connsiteY63" fmla="*/ 13014 h 6110917"/>
              <a:gd name="connsiteX64" fmla="*/ 1729750 w 3426685"/>
              <a:gd name="connsiteY64" fmla="*/ 3608 h 6110917"/>
              <a:gd name="connsiteX0" fmla="*/ 2785137 w 3426685"/>
              <a:gd name="connsiteY0" fmla="*/ 3815782 h 6110917"/>
              <a:gd name="connsiteX1" fmla="*/ 2767014 w 3426685"/>
              <a:gd name="connsiteY1" fmla="*/ 4256224 h 6110917"/>
              <a:gd name="connsiteX2" fmla="*/ 2782820 w 3426685"/>
              <a:gd name="connsiteY2" fmla="*/ 4540934 h 6110917"/>
              <a:gd name="connsiteX3" fmla="*/ 2820110 w 3426685"/>
              <a:gd name="connsiteY3" fmla="*/ 4335482 h 6110917"/>
              <a:gd name="connsiteX4" fmla="*/ 2800021 w 3426685"/>
              <a:gd name="connsiteY4" fmla="*/ 4044312 h 6110917"/>
              <a:gd name="connsiteX5" fmla="*/ 2785137 w 3426685"/>
              <a:gd name="connsiteY5" fmla="*/ 3815782 h 6110917"/>
              <a:gd name="connsiteX6" fmla="*/ 722547 w 3426685"/>
              <a:gd name="connsiteY6" fmla="*/ 3777158 h 6110917"/>
              <a:gd name="connsiteX7" fmla="*/ 620533 w 3426685"/>
              <a:gd name="connsiteY7" fmla="*/ 4138307 h 6110917"/>
              <a:gd name="connsiteX8" fmla="*/ 612342 w 3426685"/>
              <a:gd name="connsiteY8" fmla="*/ 4337353 h 6110917"/>
              <a:gd name="connsiteX9" fmla="*/ 648463 w 3426685"/>
              <a:gd name="connsiteY9" fmla="*/ 4351347 h 6110917"/>
              <a:gd name="connsiteX10" fmla="*/ 684833 w 3426685"/>
              <a:gd name="connsiteY10" fmla="*/ 4136327 h 6110917"/>
              <a:gd name="connsiteX11" fmla="*/ 722547 w 3426685"/>
              <a:gd name="connsiteY11" fmla="*/ 3777158 h 6110917"/>
              <a:gd name="connsiteX12" fmla="*/ 1729750 w 3426685"/>
              <a:gd name="connsiteY12" fmla="*/ 3608 h 6110917"/>
              <a:gd name="connsiteX13" fmla="*/ 1969233 w 3426685"/>
              <a:gd name="connsiteY13" fmla="*/ 33536 h 6110917"/>
              <a:gd name="connsiteX14" fmla="*/ 2155853 w 3426685"/>
              <a:gd name="connsiteY14" fmla="*/ 189462 h 6110917"/>
              <a:gd name="connsiteX15" fmla="*/ 2211745 w 3426685"/>
              <a:gd name="connsiteY15" fmla="*/ 314034 h 6110917"/>
              <a:gd name="connsiteX16" fmla="*/ 2239220 w 3426685"/>
              <a:gd name="connsiteY16" fmla="*/ 633987 h 6110917"/>
              <a:gd name="connsiteX17" fmla="*/ 2233409 w 3426685"/>
              <a:gd name="connsiteY17" fmla="*/ 946184 h 6110917"/>
              <a:gd name="connsiteX18" fmla="*/ 2175928 w 3426685"/>
              <a:gd name="connsiteY18" fmla="*/ 1034400 h 6110917"/>
              <a:gd name="connsiteX19" fmla="*/ 2154251 w 3426685"/>
              <a:gd name="connsiteY19" fmla="*/ 1228321 h 6110917"/>
              <a:gd name="connsiteX20" fmla="*/ 2097928 w 3426685"/>
              <a:gd name="connsiteY20" fmla="*/ 1407594 h 6110917"/>
              <a:gd name="connsiteX21" fmla="*/ 2062066 w 3426685"/>
              <a:gd name="connsiteY21" fmla="*/ 1509800 h 6110917"/>
              <a:gd name="connsiteX22" fmla="*/ 2061803 w 3426685"/>
              <a:gd name="connsiteY22" fmla="*/ 1528313 h 6110917"/>
              <a:gd name="connsiteX23" fmla="*/ 2178238 w 3426685"/>
              <a:gd name="connsiteY23" fmla="*/ 1655407 h 6110917"/>
              <a:gd name="connsiteX24" fmla="*/ 2498118 w 3426685"/>
              <a:gd name="connsiteY24" fmla="*/ 1797797 h 6110917"/>
              <a:gd name="connsiteX25" fmla="*/ 3028624 w 3426685"/>
              <a:gd name="connsiteY25" fmla="*/ 1960322 h 6110917"/>
              <a:gd name="connsiteX26" fmla="*/ 3135640 w 3426685"/>
              <a:gd name="connsiteY26" fmla="*/ 2156772 h 6110917"/>
              <a:gd name="connsiteX27" fmla="*/ 3256026 w 3426685"/>
              <a:gd name="connsiteY27" fmla="*/ 2686908 h 6110917"/>
              <a:gd name="connsiteX28" fmla="*/ 3423410 w 3426685"/>
              <a:gd name="connsiteY28" fmla="*/ 4168961 h 6110917"/>
              <a:gd name="connsiteX29" fmla="*/ 3373845 w 3426685"/>
              <a:gd name="connsiteY29" fmla="*/ 4892534 h 6110917"/>
              <a:gd name="connsiteX30" fmla="*/ 3284052 w 3426685"/>
              <a:gd name="connsiteY30" fmla="*/ 5402554 h 6110917"/>
              <a:gd name="connsiteX31" fmla="*/ 3204616 w 3426685"/>
              <a:gd name="connsiteY31" fmla="*/ 5437931 h 6110917"/>
              <a:gd name="connsiteX32" fmla="*/ 3116716 w 3426685"/>
              <a:gd name="connsiteY32" fmla="*/ 5456043 h 6110917"/>
              <a:gd name="connsiteX33" fmla="*/ 2839983 w 3426685"/>
              <a:gd name="connsiteY33" fmla="*/ 5797842 h 6110917"/>
              <a:gd name="connsiteX34" fmla="*/ 2819820 w 3426685"/>
              <a:gd name="connsiteY34" fmla="*/ 5984068 h 6110917"/>
              <a:gd name="connsiteX35" fmla="*/ 2799734 w 3426685"/>
              <a:gd name="connsiteY35" fmla="*/ 6110904 h 6110917"/>
              <a:gd name="connsiteX36" fmla="*/ 2799732 w 3426685"/>
              <a:gd name="connsiteY36" fmla="*/ 6110917 h 6110917"/>
              <a:gd name="connsiteX37" fmla="*/ 526736 w 3426685"/>
              <a:gd name="connsiteY37" fmla="*/ 6110917 h 6110917"/>
              <a:gd name="connsiteX38" fmla="*/ 525017 w 3426685"/>
              <a:gd name="connsiteY38" fmla="*/ 6065984 h 6110917"/>
              <a:gd name="connsiteX39" fmla="*/ 517305 w 3426685"/>
              <a:gd name="connsiteY39" fmla="*/ 5684731 h 6110917"/>
              <a:gd name="connsiteX40" fmla="*/ 430591 w 3426685"/>
              <a:gd name="connsiteY40" fmla="*/ 5632992 h 6110917"/>
              <a:gd name="connsiteX41" fmla="*/ 526482 w 3426685"/>
              <a:gd name="connsiteY41" fmla="*/ 5027577 h 6110917"/>
              <a:gd name="connsiteX42" fmla="*/ 466189 w 3426685"/>
              <a:gd name="connsiteY42" fmla="*/ 4978062 h 6110917"/>
              <a:gd name="connsiteX43" fmla="*/ 411224 w 3426685"/>
              <a:gd name="connsiteY43" fmla="*/ 4877384 h 6110917"/>
              <a:gd name="connsiteX44" fmla="*/ 278064 w 3426685"/>
              <a:gd name="connsiteY44" fmla="*/ 4874002 h 6110917"/>
              <a:gd name="connsiteX45" fmla="*/ 194572 w 3426685"/>
              <a:gd name="connsiteY45" fmla="*/ 4747481 h 6110917"/>
              <a:gd name="connsiteX46" fmla="*/ 3395 w 3426685"/>
              <a:gd name="connsiteY46" fmla="*/ 4086910 h 6110917"/>
              <a:gd name="connsiteX47" fmla="*/ 139114 w 3426685"/>
              <a:gd name="connsiteY47" fmla="*/ 3417379 h 6110917"/>
              <a:gd name="connsiteX48" fmla="*/ 208992 w 3426685"/>
              <a:gd name="connsiteY48" fmla="*/ 2483972 h 6110917"/>
              <a:gd name="connsiteX49" fmla="*/ 315067 w 3426685"/>
              <a:gd name="connsiteY49" fmla="*/ 2081800 h 6110917"/>
              <a:gd name="connsiteX50" fmla="*/ 656235 w 3426685"/>
              <a:gd name="connsiteY50" fmla="*/ 1915739 h 6110917"/>
              <a:gd name="connsiteX51" fmla="*/ 1183686 w 3426685"/>
              <a:gd name="connsiteY51" fmla="*/ 1706430 h 6110917"/>
              <a:gd name="connsiteX52" fmla="*/ 1337267 w 3426685"/>
              <a:gd name="connsiteY52" fmla="*/ 1578841 h 6110917"/>
              <a:gd name="connsiteX53" fmla="*/ 1320550 w 3426685"/>
              <a:gd name="connsiteY53" fmla="*/ 1189659 h 6110917"/>
              <a:gd name="connsiteX54" fmla="*/ 1186039 w 3426685"/>
              <a:gd name="connsiteY54" fmla="*/ 1082542 h 6110917"/>
              <a:gd name="connsiteX55" fmla="*/ 1163562 w 3426685"/>
              <a:gd name="connsiteY55" fmla="*/ 1022349 h 6110917"/>
              <a:gd name="connsiteX56" fmla="*/ 1155699 w 3426685"/>
              <a:gd name="connsiteY56" fmla="*/ 1008875 h 6110917"/>
              <a:gd name="connsiteX57" fmla="*/ 1118428 w 3426685"/>
              <a:gd name="connsiteY57" fmla="*/ 876805 h 6110917"/>
              <a:gd name="connsiteX58" fmla="*/ 1146432 w 3426685"/>
              <a:gd name="connsiteY58" fmla="*/ 802323 h 6110917"/>
              <a:gd name="connsiteX59" fmla="*/ 1187679 w 3426685"/>
              <a:gd name="connsiteY59" fmla="*/ 787749 h 6110917"/>
              <a:gd name="connsiteX60" fmla="*/ 1157320 w 3426685"/>
              <a:gd name="connsiteY60" fmla="*/ 448605 h 6110917"/>
              <a:gd name="connsiteX61" fmla="*/ 1264831 w 3426685"/>
              <a:gd name="connsiteY61" fmla="*/ 155396 h 6110917"/>
              <a:gd name="connsiteX62" fmla="*/ 1455109 w 3426685"/>
              <a:gd name="connsiteY62" fmla="*/ 40696 h 6110917"/>
              <a:gd name="connsiteX63" fmla="*/ 1580482 w 3426685"/>
              <a:gd name="connsiteY63" fmla="*/ 13014 h 6110917"/>
              <a:gd name="connsiteX64" fmla="*/ 1729750 w 3426685"/>
              <a:gd name="connsiteY64" fmla="*/ 3608 h 6110917"/>
              <a:gd name="connsiteX0" fmla="*/ 2785137 w 3426685"/>
              <a:gd name="connsiteY0" fmla="*/ 3815782 h 6110917"/>
              <a:gd name="connsiteX1" fmla="*/ 2767014 w 3426685"/>
              <a:gd name="connsiteY1" fmla="*/ 4256224 h 6110917"/>
              <a:gd name="connsiteX2" fmla="*/ 2782820 w 3426685"/>
              <a:gd name="connsiteY2" fmla="*/ 4540934 h 6110917"/>
              <a:gd name="connsiteX3" fmla="*/ 2820110 w 3426685"/>
              <a:gd name="connsiteY3" fmla="*/ 4335482 h 6110917"/>
              <a:gd name="connsiteX4" fmla="*/ 2800021 w 3426685"/>
              <a:gd name="connsiteY4" fmla="*/ 4044312 h 6110917"/>
              <a:gd name="connsiteX5" fmla="*/ 2785137 w 3426685"/>
              <a:gd name="connsiteY5" fmla="*/ 3815782 h 6110917"/>
              <a:gd name="connsiteX6" fmla="*/ 722547 w 3426685"/>
              <a:gd name="connsiteY6" fmla="*/ 3777158 h 6110917"/>
              <a:gd name="connsiteX7" fmla="*/ 620533 w 3426685"/>
              <a:gd name="connsiteY7" fmla="*/ 4138307 h 6110917"/>
              <a:gd name="connsiteX8" fmla="*/ 612342 w 3426685"/>
              <a:gd name="connsiteY8" fmla="*/ 4337353 h 6110917"/>
              <a:gd name="connsiteX9" fmla="*/ 648463 w 3426685"/>
              <a:gd name="connsiteY9" fmla="*/ 4351347 h 6110917"/>
              <a:gd name="connsiteX10" fmla="*/ 684833 w 3426685"/>
              <a:gd name="connsiteY10" fmla="*/ 4136327 h 6110917"/>
              <a:gd name="connsiteX11" fmla="*/ 722547 w 3426685"/>
              <a:gd name="connsiteY11" fmla="*/ 3777158 h 6110917"/>
              <a:gd name="connsiteX12" fmla="*/ 1729750 w 3426685"/>
              <a:gd name="connsiteY12" fmla="*/ 3608 h 6110917"/>
              <a:gd name="connsiteX13" fmla="*/ 1969233 w 3426685"/>
              <a:gd name="connsiteY13" fmla="*/ 33536 h 6110917"/>
              <a:gd name="connsiteX14" fmla="*/ 2155853 w 3426685"/>
              <a:gd name="connsiteY14" fmla="*/ 189462 h 6110917"/>
              <a:gd name="connsiteX15" fmla="*/ 2222377 w 3426685"/>
              <a:gd name="connsiteY15" fmla="*/ 356564 h 6110917"/>
              <a:gd name="connsiteX16" fmla="*/ 2239220 w 3426685"/>
              <a:gd name="connsiteY16" fmla="*/ 633987 h 6110917"/>
              <a:gd name="connsiteX17" fmla="*/ 2233409 w 3426685"/>
              <a:gd name="connsiteY17" fmla="*/ 946184 h 6110917"/>
              <a:gd name="connsiteX18" fmla="*/ 2175928 w 3426685"/>
              <a:gd name="connsiteY18" fmla="*/ 1034400 h 6110917"/>
              <a:gd name="connsiteX19" fmla="*/ 2154251 w 3426685"/>
              <a:gd name="connsiteY19" fmla="*/ 1228321 h 6110917"/>
              <a:gd name="connsiteX20" fmla="*/ 2097928 w 3426685"/>
              <a:gd name="connsiteY20" fmla="*/ 1407594 h 6110917"/>
              <a:gd name="connsiteX21" fmla="*/ 2062066 w 3426685"/>
              <a:gd name="connsiteY21" fmla="*/ 1509800 h 6110917"/>
              <a:gd name="connsiteX22" fmla="*/ 2061803 w 3426685"/>
              <a:gd name="connsiteY22" fmla="*/ 1528313 h 6110917"/>
              <a:gd name="connsiteX23" fmla="*/ 2178238 w 3426685"/>
              <a:gd name="connsiteY23" fmla="*/ 1655407 h 6110917"/>
              <a:gd name="connsiteX24" fmla="*/ 2498118 w 3426685"/>
              <a:gd name="connsiteY24" fmla="*/ 1797797 h 6110917"/>
              <a:gd name="connsiteX25" fmla="*/ 3028624 w 3426685"/>
              <a:gd name="connsiteY25" fmla="*/ 1960322 h 6110917"/>
              <a:gd name="connsiteX26" fmla="*/ 3135640 w 3426685"/>
              <a:gd name="connsiteY26" fmla="*/ 2156772 h 6110917"/>
              <a:gd name="connsiteX27" fmla="*/ 3256026 w 3426685"/>
              <a:gd name="connsiteY27" fmla="*/ 2686908 h 6110917"/>
              <a:gd name="connsiteX28" fmla="*/ 3423410 w 3426685"/>
              <a:gd name="connsiteY28" fmla="*/ 4168961 h 6110917"/>
              <a:gd name="connsiteX29" fmla="*/ 3373845 w 3426685"/>
              <a:gd name="connsiteY29" fmla="*/ 4892534 h 6110917"/>
              <a:gd name="connsiteX30" fmla="*/ 3284052 w 3426685"/>
              <a:gd name="connsiteY30" fmla="*/ 5402554 h 6110917"/>
              <a:gd name="connsiteX31" fmla="*/ 3204616 w 3426685"/>
              <a:gd name="connsiteY31" fmla="*/ 5437931 h 6110917"/>
              <a:gd name="connsiteX32" fmla="*/ 3116716 w 3426685"/>
              <a:gd name="connsiteY32" fmla="*/ 5456043 h 6110917"/>
              <a:gd name="connsiteX33" fmla="*/ 2839983 w 3426685"/>
              <a:gd name="connsiteY33" fmla="*/ 5797842 h 6110917"/>
              <a:gd name="connsiteX34" fmla="*/ 2819820 w 3426685"/>
              <a:gd name="connsiteY34" fmla="*/ 5984068 h 6110917"/>
              <a:gd name="connsiteX35" fmla="*/ 2799734 w 3426685"/>
              <a:gd name="connsiteY35" fmla="*/ 6110904 h 6110917"/>
              <a:gd name="connsiteX36" fmla="*/ 2799732 w 3426685"/>
              <a:gd name="connsiteY36" fmla="*/ 6110917 h 6110917"/>
              <a:gd name="connsiteX37" fmla="*/ 526736 w 3426685"/>
              <a:gd name="connsiteY37" fmla="*/ 6110917 h 6110917"/>
              <a:gd name="connsiteX38" fmla="*/ 525017 w 3426685"/>
              <a:gd name="connsiteY38" fmla="*/ 6065984 h 6110917"/>
              <a:gd name="connsiteX39" fmla="*/ 517305 w 3426685"/>
              <a:gd name="connsiteY39" fmla="*/ 5684731 h 6110917"/>
              <a:gd name="connsiteX40" fmla="*/ 430591 w 3426685"/>
              <a:gd name="connsiteY40" fmla="*/ 5632992 h 6110917"/>
              <a:gd name="connsiteX41" fmla="*/ 526482 w 3426685"/>
              <a:gd name="connsiteY41" fmla="*/ 5027577 h 6110917"/>
              <a:gd name="connsiteX42" fmla="*/ 466189 w 3426685"/>
              <a:gd name="connsiteY42" fmla="*/ 4978062 h 6110917"/>
              <a:gd name="connsiteX43" fmla="*/ 411224 w 3426685"/>
              <a:gd name="connsiteY43" fmla="*/ 4877384 h 6110917"/>
              <a:gd name="connsiteX44" fmla="*/ 278064 w 3426685"/>
              <a:gd name="connsiteY44" fmla="*/ 4874002 h 6110917"/>
              <a:gd name="connsiteX45" fmla="*/ 194572 w 3426685"/>
              <a:gd name="connsiteY45" fmla="*/ 4747481 h 6110917"/>
              <a:gd name="connsiteX46" fmla="*/ 3395 w 3426685"/>
              <a:gd name="connsiteY46" fmla="*/ 4086910 h 6110917"/>
              <a:gd name="connsiteX47" fmla="*/ 139114 w 3426685"/>
              <a:gd name="connsiteY47" fmla="*/ 3417379 h 6110917"/>
              <a:gd name="connsiteX48" fmla="*/ 208992 w 3426685"/>
              <a:gd name="connsiteY48" fmla="*/ 2483972 h 6110917"/>
              <a:gd name="connsiteX49" fmla="*/ 315067 w 3426685"/>
              <a:gd name="connsiteY49" fmla="*/ 2081800 h 6110917"/>
              <a:gd name="connsiteX50" fmla="*/ 656235 w 3426685"/>
              <a:gd name="connsiteY50" fmla="*/ 1915739 h 6110917"/>
              <a:gd name="connsiteX51" fmla="*/ 1183686 w 3426685"/>
              <a:gd name="connsiteY51" fmla="*/ 1706430 h 6110917"/>
              <a:gd name="connsiteX52" fmla="*/ 1337267 w 3426685"/>
              <a:gd name="connsiteY52" fmla="*/ 1578841 h 6110917"/>
              <a:gd name="connsiteX53" fmla="*/ 1320550 w 3426685"/>
              <a:gd name="connsiteY53" fmla="*/ 1189659 h 6110917"/>
              <a:gd name="connsiteX54" fmla="*/ 1186039 w 3426685"/>
              <a:gd name="connsiteY54" fmla="*/ 1082542 h 6110917"/>
              <a:gd name="connsiteX55" fmla="*/ 1163562 w 3426685"/>
              <a:gd name="connsiteY55" fmla="*/ 1022349 h 6110917"/>
              <a:gd name="connsiteX56" fmla="*/ 1155699 w 3426685"/>
              <a:gd name="connsiteY56" fmla="*/ 1008875 h 6110917"/>
              <a:gd name="connsiteX57" fmla="*/ 1118428 w 3426685"/>
              <a:gd name="connsiteY57" fmla="*/ 876805 h 6110917"/>
              <a:gd name="connsiteX58" fmla="*/ 1146432 w 3426685"/>
              <a:gd name="connsiteY58" fmla="*/ 802323 h 6110917"/>
              <a:gd name="connsiteX59" fmla="*/ 1187679 w 3426685"/>
              <a:gd name="connsiteY59" fmla="*/ 787749 h 6110917"/>
              <a:gd name="connsiteX60" fmla="*/ 1157320 w 3426685"/>
              <a:gd name="connsiteY60" fmla="*/ 448605 h 6110917"/>
              <a:gd name="connsiteX61" fmla="*/ 1264831 w 3426685"/>
              <a:gd name="connsiteY61" fmla="*/ 155396 h 6110917"/>
              <a:gd name="connsiteX62" fmla="*/ 1455109 w 3426685"/>
              <a:gd name="connsiteY62" fmla="*/ 40696 h 6110917"/>
              <a:gd name="connsiteX63" fmla="*/ 1580482 w 3426685"/>
              <a:gd name="connsiteY63" fmla="*/ 13014 h 6110917"/>
              <a:gd name="connsiteX64" fmla="*/ 1729750 w 3426685"/>
              <a:gd name="connsiteY64" fmla="*/ 3608 h 6110917"/>
              <a:gd name="connsiteX0" fmla="*/ 2785137 w 3426685"/>
              <a:gd name="connsiteY0" fmla="*/ 3815782 h 6110917"/>
              <a:gd name="connsiteX1" fmla="*/ 2767014 w 3426685"/>
              <a:gd name="connsiteY1" fmla="*/ 4256224 h 6110917"/>
              <a:gd name="connsiteX2" fmla="*/ 2782820 w 3426685"/>
              <a:gd name="connsiteY2" fmla="*/ 4540934 h 6110917"/>
              <a:gd name="connsiteX3" fmla="*/ 2820110 w 3426685"/>
              <a:gd name="connsiteY3" fmla="*/ 4335482 h 6110917"/>
              <a:gd name="connsiteX4" fmla="*/ 2800021 w 3426685"/>
              <a:gd name="connsiteY4" fmla="*/ 4044312 h 6110917"/>
              <a:gd name="connsiteX5" fmla="*/ 2785137 w 3426685"/>
              <a:gd name="connsiteY5" fmla="*/ 3815782 h 6110917"/>
              <a:gd name="connsiteX6" fmla="*/ 722547 w 3426685"/>
              <a:gd name="connsiteY6" fmla="*/ 3777158 h 6110917"/>
              <a:gd name="connsiteX7" fmla="*/ 620533 w 3426685"/>
              <a:gd name="connsiteY7" fmla="*/ 4138307 h 6110917"/>
              <a:gd name="connsiteX8" fmla="*/ 612342 w 3426685"/>
              <a:gd name="connsiteY8" fmla="*/ 4337353 h 6110917"/>
              <a:gd name="connsiteX9" fmla="*/ 648463 w 3426685"/>
              <a:gd name="connsiteY9" fmla="*/ 4351347 h 6110917"/>
              <a:gd name="connsiteX10" fmla="*/ 684833 w 3426685"/>
              <a:gd name="connsiteY10" fmla="*/ 4136327 h 6110917"/>
              <a:gd name="connsiteX11" fmla="*/ 722547 w 3426685"/>
              <a:gd name="connsiteY11" fmla="*/ 3777158 h 6110917"/>
              <a:gd name="connsiteX12" fmla="*/ 1729750 w 3426685"/>
              <a:gd name="connsiteY12" fmla="*/ 3608 h 6110917"/>
              <a:gd name="connsiteX13" fmla="*/ 1969233 w 3426685"/>
              <a:gd name="connsiteY13" fmla="*/ 33536 h 6110917"/>
              <a:gd name="connsiteX14" fmla="*/ 2155853 w 3426685"/>
              <a:gd name="connsiteY14" fmla="*/ 189462 h 6110917"/>
              <a:gd name="connsiteX15" fmla="*/ 2233009 w 3426685"/>
              <a:gd name="connsiteY15" fmla="*/ 395550 h 6110917"/>
              <a:gd name="connsiteX16" fmla="*/ 2239220 w 3426685"/>
              <a:gd name="connsiteY16" fmla="*/ 633987 h 6110917"/>
              <a:gd name="connsiteX17" fmla="*/ 2233409 w 3426685"/>
              <a:gd name="connsiteY17" fmla="*/ 946184 h 6110917"/>
              <a:gd name="connsiteX18" fmla="*/ 2175928 w 3426685"/>
              <a:gd name="connsiteY18" fmla="*/ 1034400 h 6110917"/>
              <a:gd name="connsiteX19" fmla="*/ 2154251 w 3426685"/>
              <a:gd name="connsiteY19" fmla="*/ 1228321 h 6110917"/>
              <a:gd name="connsiteX20" fmla="*/ 2097928 w 3426685"/>
              <a:gd name="connsiteY20" fmla="*/ 1407594 h 6110917"/>
              <a:gd name="connsiteX21" fmla="*/ 2062066 w 3426685"/>
              <a:gd name="connsiteY21" fmla="*/ 1509800 h 6110917"/>
              <a:gd name="connsiteX22" fmla="*/ 2061803 w 3426685"/>
              <a:gd name="connsiteY22" fmla="*/ 1528313 h 6110917"/>
              <a:gd name="connsiteX23" fmla="*/ 2178238 w 3426685"/>
              <a:gd name="connsiteY23" fmla="*/ 1655407 h 6110917"/>
              <a:gd name="connsiteX24" fmla="*/ 2498118 w 3426685"/>
              <a:gd name="connsiteY24" fmla="*/ 1797797 h 6110917"/>
              <a:gd name="connsiteX25" fmla="*/ 3028624 w 3426685"/>
              <a:gd name="connsiteY25" fmla="*/ 1960322 h 6110917"/>
              <a:gd name="connsiteX26" fmla="*/ 3135640 w 3426685"/>
              <a:gd name="connsiteY26" fmla="*/ 2156772 h 6110917"/>
              <a:gd name="connsiteX27" fmla="*/ 3256026 w 3426685"/>
              <a:gd name="connsiteY27" fmla="*/ 2686908 h 6110917"/>
              <a:gd name="connsiteX28" fmla="*/ 3423410 w 3426685"/>
              <a:gd name="connsiteY28" fmla="*/ 4168961 h 6110917"/>
              <a:gd name="connsiteX29" fmla="*/ 3373845 w 3426685"/>
              <a:gd name="connsiteY29" fmla="*/ 4892534 h 6110917"/>
              <a:gd name="connsiteX30" fmla="*/ 3284052 w 3426685"/>
              <a:gd name="connsiteY30" fmla="*/ 5402554 h 6110917"/>
              <a:gd name="connsiteX31" fmla="*/ 3204616 w 3426685"/>
              <a:gd name="connsiteY31" fmla="*/ 5437931 h 6110917"/>
              <a:gd name="connsiteX32" fmla="*/ 3116716 w 3426685"/>
              <a:gd name="connsiteY32" fmla="*/ 5456043 h 6110917"/>
              <a:gd name="connsiteX33" fmla="*/ 2839983 w 3426685"/>
              <a:gd name="connsiteY33" fmla="*/ 5797842 h 6110917"/>
              <a:gd name="connsiteX34" fmla="*/ 2819820 w 3426685"/>
              <a:gd name="connsiteY34" fmla="*/ 5984068 h 6110917"/>
              <a:gd name="connsiteX35" fmla="*/ 2799734 w 3426685"/>
              <a:gd name="connsiteY35" fmla="*/ 6110904 h 6110917"/>
              <a:gd name="connsiteX36" fmla="*/ 2799732 w 3426685"/>
              <a:gd name="connsiteY36" fmla="*/ 6110917 h 6110917"/>
              <a:gd name="connsiteX37" fmla="*/ 526736 w 3426685"/>
              <a:gd name="connsiteY37" fmla="*/ 6110917 h 6110917"/>
              <a:gd name="connsiteX38" fmla="*/ 525017 w 3426685"/>
              <a:gd name="connsiteY38" fmla="*/ 6065984 h 6110917"/>
              <a:gd name="connsiteX39" fmla="*/ 517305 w 3426685"/>
              <a:gd name="connsiteY39" fmla="*/ 5684731 h 6110917"/>
              <a:gd name="connsiteX40" fmla="*/ 430591 w 3426685"/>
              <a:gd name="connsiteY40" fmla="*/ 5632992 h 6110917"/>
              <a:gd name="connsiteX41" fmla="*/ 526482 w 3426685"/>
              <a:gd name="connsiteY41" fmla="*/ 5027577 h 6110917"/>
              <a:gd name="connsiteX42" fmla="*/ 466189 w 3426685"/>
              <a:gd name="connsiteY42" fmla="*/ 4978062 h 6110917"/>
              <a:gd name="connsiteX43" fmla="*/ 411224 w 3426685"/>
              <a:gd name="connsiteY43" fmla="*/ 4877384 h 6110917"/>
              <a:gd name="connsiteX44" fmla="*/ 278064 w 3426685"/>
              <a:gd name="connsiteY44" fmla="*/ 4874002 h 6110917"/>
              <a:gd name="connsiteX45" fmla="*/ 194572 w 3426685"/>
              <a:gd name="connsiteY45" fmla="*/ 4747481 h 6110917"/>
              <a:gd name="connsiteX46" fmla="*/ 3395 w 3426685"/>
              <a:gd name="connsiteY46" fmla="*/ 4086910 h 6110917"/>
              <a:gd name="connsiteX47" fmla="*/ 139114 w 3426685"/>
              <a:gd name="connsiteY47" fmla="*/ 3417379 h 6110917"/>
              <a:gd name="connsiteX48" fmla="*/ 208992 w 3426685"/>
              <a:gd name="connsiteY48" fmla="*/ 2483972 h 6110917"/>
              <a:gd name="connsiteX49" fmla="*/ 315067 w 3426685"/>
              <a:gd name="connsiteY49" fmla="*/ 2081800 h 6110917"/>
              <a:gd name="connsiteX50" fmla="*/ 656235 w 3426685"/>
              <a:gd name="connsiteY50" fmla="*/ 1915739 h 6110917"/>
              <a:gd name="connsiteX51" fmla="*/ 1183686 w 3426685"/>
              <a:gd name="connsiteY51" fmla="*/ 1706430 h 6110917"/>
              <a:gd name="connsiteX52" fmla="*/ 1337267 w 3426685"/>
              <a:gd name="connsiteY52" fmla="*/ 1578841 h 6110917"/>
              <a:gd name="connsiteX53" fmla="*/ 1320550 w 3426685"/>
              <a:gd name="connsiteY53" fmla="*/ 1189659 h 6110917"/>
              <a:gd name="connsiteX54" fmla="*/ 1186039 w 3426685"/>
              <a:gd name="connsiteY54" fmla="*/ 1082542 h 6110917"/>
              <a:gd name="connsiteX55" fmla="*/ 1163562 w 3426685"/>
              <a:gd name="connsiteY55" fmla="*/ 1022349 h 6110917"/>
              <a:gd name="connsiteX56" fmla="*/ 1155699 w 3426685"/>
              <a:gd name="connsiteY56" fmla="*/ 1008875 h 6110917"/>
              <a:gd name="connsiteX57" fmla="*/ 1118428 w 3426685"/>
              <a:gd name="connsiteY57" fmla="*/ 876805 h 6110917"/>
              <a:gd name="connsiteX58" fmla="*/ 1146432 w 3426685"/>
              <a:gd name="connsiteY58" fmla="*/ 802323 h 6110917"/>
              <a:gd name="connsiteX59" fmla="*/ 1187679 w 3426685"/>
              <a:gd name="connsiteY59" fmla="*/ 787749 h 6110917"/>
              <a:gd name="connsiteX60" fmla="*/ 1157320 w 3426685"/>
              <a:gd name="connsiteY60" fmla="*/ 448605 h 6110917"/>
              <a:gd name="connsiteX61" fmla="*/ 1264831 w 3426685"/>
              <a:gd name="connsiteY61" fmla="*/ 155396 h 6110917"/>
              <a:gd name="connsiteX62" fmla="*/ 1455109 w 3426685"/>
              <a:gd name="connsiteY62" fmla="*/ 40696 h 6110917"/>
              <a:gd name="connsiteX63" fmla="*/ 1580482 w 3426685"/>
              <a:gd name="connsiteY63" fmla="*/ 13014 h 6110917"/>
              <a:gd name="connsiteX64" fmla="*/ 1729750 w 3426685"/>
              <a:gd name="connsiteY64" fmla="*/ 3608 h 6110917"/>
              <a:gd name="connsiteX0" fmla="*/ 2785137 w 3426685"/>
              <a:gd name="connsiteY0" fmla="*/ 3815782 h 6110917"/>
              <a:gd name="connsiteX1" fmla="*/ 2767014 w 3426685"/>
              <a:gd name="connsiteY1" fmla="*/ 4256224 h 6110917"/>
              <a:gd name="connsiteX2" fmla="*/ 2782820 w 3426685"/>
              <a:gd name="connsiteY2" fmla="*/ 4540934 h 6110917"/>
              <a:gd name="connsiteX3" fmla="*/ 2820110 w 3426685"/>
              <a:gd name="connsiteY3" fmla="*/ 4335482 h 6110917"/>
              <a:gd name="connsiteX4" fmla="*/ 2800021 w 3426685"/>
              <a:gd name="connsiteY4" fmla="*/ 4044312 h 6110917"/>
              <a:gd name="connsiteX5" fmla="*/ 2785137 w 3426685"/>
              <a:gd name="connsiteY5" fmla="*/ 3815782 h 6110917"/>
              <a:gd name="connsiteX6" fmla="*/ 722547 w 3426685"/>
              <a:gd name="connsiteY6" fmla="*/ 3777158 h 6110917"/>
              <a:gd name="connsiteX7" fmla="*/ 620533 w 3426685"/>
              <a:gd name="connsiteY7" fmla="*/ 4138307 h 6110917"/>
              <a:gd name="connsiteX8" fmla="*/ 612342 w 3426685"/>
              <a:gd name="connsiteY8" fmla="*/ 4337353 h 6110917"/>
              <a:gd name="connsiteX9" fmla="*/ 648463 w 3426685"/>
              <a:gd name="connsiteY9" fmla="*/ 4351347 h 6110917"/>
              <a:gd name="connsiteX10" fmla="*/ 684833 w 3426685"/>
              <a:gd name="connsiteY10" fmla="*/ 4136327 h 6110917"/>
              <a:gd name="connsiteX11" fmla="*/ 722547 w 3426685"/>
              <a:gd name="connsiteY11" fmla="*/ 3777158 h 6110917"/>
              <a:gd name="connsiteX12" fmla="*/ 1729750 w 3426685"/>
              <a:gd name="connsiteY12" fmla="*/ 3608 h 6110917"/>
              <a:gd name="connsiteX13" fmla="*/ 1969233 w 3426685"/>
              <a:gd name="connsiteY13" fmla="*/ 33536 h 6110917"/>
              <a:gd name="connsiteX14" fmla="*/ 2155853 w 3426685"/>
              <a:gd name="connsiteY14" fmla="*/ 189462 h 6110917"/>
              <a:gd name="connsiteX15" fmla="*/ 2233009 w 3426685"/>
              <a:gd name="connsiteY15" fmla="*/ 395550 h 6110917"/>
              <a:gd name="connsiteX16" fmla="*/ 2253396 w 3426685"/>
              <a:gd name="connsiteY16" fmla="*/ 633987 h 6110917"/>
              <a:gd name="connsiteX17" fmla="*/ 2233409 w 3426685"/>
              <a:gd name="connsiteY17" fmla="*/ 946184 h 6110917"/>
              <a:gd name="connsiteX18" fmla="*/ 2175928 w 3426685"/>
              <a:gd name="connsiteY18" fmla="*/ 1034400 h 6110917"/>
              <a:gd name="connsiteX19" fmla="*/ 2154251 w 3426685"/>
              <a:gd name="connsiteY19" fmla="*/ 1228321 h 6110917"/>
              <a:gd name="connsiteX20" fmla="*/ 2097928 w 3426685"/>
              <a:gd name="connsiteY20" fmla="*/ 1407594 h 6110917"/>
              <a:gd name="connsiteX21" fmla="*/ 2062066 w 3426685"/>
              <a:gd name="connsiteY21" fmla="*/ 1509800 h 6110917"/>
              <a:gd name="connsiteX22" fmla="*/ 2061803 w 3426685"/>
              <a:gd name="connsiteY22" fmla="*/ 1528313 h 6110917"/>
              <a:gd name="connsiteX23" fmla="*/ 2178238 w 3426685"/>
              <a:gd name="connsiteY23" fmla="*/ 1655407 h 6110917"/>
              <a:gd name="connsiteX24" fmla="*/ 2498118 w 3426685"/>
              <a:gd name="connsiteY24" fmla="*/ 1797797 h 6110917"/>
              <a:gd name="connsiteX25" fmla="*/ 3028624 w 3426685"/>
              <a:gd name="connsiteY25" fmla="*/ 1960322 h 6110917"/>
              <a:gd name="connsiteX26" fmla="*/ 3135640 w 3426685"/>
              <a:gd name="connsiteY26" fmla="*/ 2156772 h 6110917"/>
              <a:gd name="connsiteX27" fmla="*/ 3256026 w 3426685"/>
              <a:gd name="connsiteY27" fmla="*/ 2686908 h 6110917"/>
              <a:gd name="connsiteX28" fmla="*/ 3423410 w 3426685"/>
              <a:gd name="connsiteY28" fmla="*/ 4168961 h 6110917"/>
              <a:gd name="connsiteX29" fmla="*/ 3373845 w 3426685"/>
              <a:gd name="connsiteY29" fmla="*/ 4892534 h 6110917"/>
              <a:gd name="connsiteX30" fmla="*/ 3284052 w 3426685"/>
              <a:gd name="connsiteY30" fmla="*/ 5402554 h 6110917"/>
              <a:gd name="connsiteX31" fmla="*/ 3204616 w 3426685"/>
              <a:gd name="connsiteY31" fmla="*/ 5437931 h 6110917"/>
              <a:gd name="connsiteX32" fmla="*/ 3116716 w 3426685"/>
              <a:gd name="connsiteY32" fmla="*/ 5456043 h 6110917"/>
              <a:gd name="connsiteX33" fmla="*/ 2839983 w 3426685"/>
              <a:gd name="connsiteY33" fmla="*/ 5797842 h 6110917"/>
              <a:gd name="connsiteX34" fmla="*/ 2819820 w 3426685"/>
              <a:gd name="connsiteY34" fmla="*/ 5984068 h 6110917"/>
              <a:gd name="connsiteX35" fmla="*/ 2799734 w 3426685"/>
              <a:gd name="connsiteY35" fmla="*/ 6110904 h 6110917"/>
              <a:gd name="connsiteX36" fmla="*/ 2799732 w 3426685"/>
              <a:gd name="connsiteY36" fmla="*/ 6110917 h 6110917"/>
              <a:gd name="connsiteX37" fmla="*/ 526736 w 3426685"/>
              <a:gd name="connsiteY37" fmla="*/ 6110917 h 6110917"/>
              <a:gd name="connsiteX38" fmla="*/ 525017 w 3426685"/>
              <a:gd name="connsiteY38" fmla="*/ 6065984 h 6110917"/>
              <a:gd name="connsiteX39" fmla="*/ 517305 w 3426685"/>
              <a:gd name="connsiteY39" fmla="*/ 5684731 h 6110917"/>
              <a:gd name="connsiteX40" fmla="*/ 430591 w 3426685"/>
              <a:gd name="connsiteY40" fmla="*/ 5632992 h 6110917"/>
              <a:gd name="connsiteX41" fmla="*/ 526482 w 3426685"/>
              <a:gd name="connsiteY41" fmla="*/ 5027577 h 6110917"/>
              <a:gd name="connsiteX42" fmla="*/ 466189 w 3426685"/>
              <a:gd name="connsiteY42" fmla="*/ 4978062 h 6110917"/>
              <a:gd name="connsiteX43" fmla="*/ 411224 w 3426685"/>
              <a:gd name="connsiteY43" fmla="*/ 4877384 h 6110917"/>
              <a:gd name="connsiteX44" fmla="*/ 278064 w 3426685"/>
              <a:gd name="connsiteY44" fmla="*/ 4874002 h 6110917"/>
              <a:gd name="connsiteX45" fmla="*/ 194572 w 3426685"/>
              <a:gd name="connsiteY45" fmla="*/ 4747481 h 6110917"/>
              <a:gd name="connsiteX46" fmla="*/ 3395 w 3426685"/>
              <a:gd name="connsiteY46" fmla="*/ 4086910 h 6110917"/>
              <a:gd name="connsiteX47" fmla="*/ 139114 w 3426685"/>
              <a:gd name="connsiteY47" fmla="*/ 3417379 h 6110917"/>
              <a:gd name="connsiteX48" fmla="*/ 208992 w 3426685"/>
              <a:gd name="connsiteY48" fmla="*/ 2483972 h 6110917"/>
              <a:gd name="connsiteX49" fmla="*/ 315067 w 3426685"/>
              <a:gd name="connsiteY49" fmla="*/ 2081800 h 6110917"/>
              <a:gd name="connsiteX50" fmla="*/ 656235 w 3426685"/>
              <a:gd name="connsiteY50" fmla="*/ 1915739 h 6110917"/>
              <a:gd name="connsiteX51" fmla="*/ 1183686 w 3426685"/>
              <a:gd name="connsiteY51" fmla="*/ 1706430 h 6110917"/>
              <a:gd name="connsiteX52" fmla="*/ 1337267 w 3426685"/>
              <a:gd name="connsiteY52" fmla="*/ 1578841 h 6110917"/>
              <a:gd name="connsiteX53" fmla="*/ 1320550 w 3426685"/>
              <a:gd name="connsiteY53" fmla="*/ 1189659 h 6110917"/>
              <a:gd name="connsiteX54" fmla="*/ 1186039 w 3426685"/>
              <a:gd name="connsiteY54" fmla="*/ 1082542 h 6110917"/>
              <a:gd name="connsiteX55" fmla="*/ 1163562 w 3426685"/>
              <a:gd name="connsiteY55" fmla="*/ 1022349 h 6110917"/>
              <a:gd name="connsiteX56" fmla="*/ 1155699 w 3426685"/>
              <a:gd name="connsiteY56" fmla="*/ 1008875 h 6110917"/>
              <a:gd name="connsiteX57" fmla="*/ 1118428 w 3426685"/>
              <a:gd name="connsiteY57" fmla="*/ 876805 h 6110917"/>
              <a:gd name="connsiteX58" fmla="*/ 1146432 w 3426685"/>
              <a:gd name="connsiteY58" fmla="*/ 802323 h 6110917"/>
              <a:gd name="connsiteX59" fmla="*/ 1187679 w 3426685"/>
              <a:gd name="connsiteY59" fmla="*/ 787749 h 6110917"/>
              <a:gd name="connsiteX60" fmla="*/ 1157320 w 3426685"/>
              <a:gd name="connsiteY60" fmla="*/ 448605 h 6110917"/>
              <a:gd name="connsiteX61" fmla="*/ 1264831 w 3426685"/>
              <a:gd name="connsiteY61" fmla="*/ 155396 h 6110917"/>
              <a:gd name="connsiteX62" fmla="*/ 1455109 w 3426685"/>
              <a:gd name="connsiteY62" fmla="*/ 40696 h 6110917"/>
              <a:gd name="connsiteX63" fmla="*/ 1580482 w 3426685"/>
              <a:gd name="connsiteY63" fmla="*/ 13014 h 6110917"/>
              <a:gd name="connsiteX64" fmla="*/ 1729750 w 3426685"/>
              <a:gd name="connsiteY64" fmla="*/ 3608 h 6110917"/>
              <a:gd name="connsiteX0" fmla="*/ 2785137 w 3426685"/>
              <a:gd name="connsiteY0" fmla="*/ 3815782 h 6110917"/>
              <a:gd name="connsiteX1" fmla="*/ 2767014 w 3426685"/>
              <a:gd name="connsiteY1" fmla="*/ 4256224 h 6110917"/>
              <a:gd name="connsiteX2" fmla="*/ 2782820 w 3426685"/>
              <a:gd name="connsiteY2" fmla="*/ 4540934 h 6110917"/>
              <a:gd name="connsiteX3" fmla="*/ 2820110 w 3426685"/>
              <a:gd name="connsiteY3" fmla="*/ 4335482 h 6110917"/>
              <a:gd name="connsiteX4" fmla="*/ 2800021 w 3426685"/>
              <a:gd name="connsiteY4" fmla="*/ 4044312 h 6110917"/>
              <a:gd name="connsiteX5" fmla="*/ 2785137 w 3426685"/>
              <a:gd name="connsiteY5" fmla="*/ 3815782 h 6110917"/>
              <a:gd name="connsiteX6" fmla="*/ 722547 w 3426685"/>
              <a:gd name="connsiteY6" fmla="*/ 3777158 h 6110917"/>
              <a:gd name="connsiteX7" fmla="*/ 620533 w 3426685"/>
              <a:gd name="connsiteY7" fmla="*/ 4138307 h 6110917"/>
              <a:gd name="connsiteX8" fmla="*/ 612342 w 3426685"/>
              <a:gd name="connsiteY8" fmla="*/ 4337353 h 6110917"/>
              <a:gd name="connsiteX9" fmla="*/ 648463 w 3426685"/>
              <a:gd name="connsiteY9" fmla="*/ 4351347 h 6110917"/>
              <a:gd name="connsiteX10" fmla="*/ 684833 w 3426685"/>
              <a:gd name="connsiteY10" fmla="*/ 4136327 h 6110917"/>
              <a:gd name="connsiteX11" fmla="*/ 722547 w 3426685"/>
              <a:gd name="connsiteY11" fmla="*/ 3777158 h 6110917"/>
              <a:gd name="connsiteX12" fmla="*/ 1729750 w 3426685"/>
              <a:gd name="connsiteY12" fmla="*/ 3608 h 6110917"/>
              <a:gd name="connsiteX13" fmla="*/ 1969233 w 3426685"/>
              <a:gd name="connsiteY13" fmla="*/ 33536 h 6110917"/>
              <a:gd name="connsiteX14" fmla="*/ 2155853 w 3426685"/>
              <a:gd name="connsiteY14" fmla="*/ 189462 h 6110917"/>
              <a:gd name="connsiteX15" fmla="*/ 2233009 w 3426685"/>
              <a:gd name="connsiteY15" fmla="*/ 395550 h 6110917"/>
              <a:gd name="connsiteX16" fmla="*/ 2253396 w 3426685"/>
              <a:gd name="connsiteY16" fmla="*/ 633987 h 6110917"/>
              <a:gd name="connsiteX17" fmla="*/ 2175928 w 3426685"/>
              <a:gd name="connsiteY17" fmla="*/ 1034400 h 6110917"/>
              <a:gd name="connsiteX18" fmla="*/ 2154251 w 3426685"/>
              <a:gd name="connsiteY18" fmla="*/ 1228321 h 6110917"/>
              <a:gd name="connsiteX19" fmla="*/ 2097928 w 3426685"/>
              <a:gd name="connsiteY19" fmla="*/ 1407594 h 6110917"/>
              <a:gd name="connsiteX20" fmla="*/ 2062066 w 3426685"/>
              <a:gd name="connsiteY20" fmla="*/ 1509800 h 6110917"/>
              <a:gd name="connsiteX21" fmla="*/ 2061803 w 3426685"/>
              <a:gd name="connsiteY21" fmla="*/ 1528313 h 6110917"/>
              <a:gd name="connsiteX22" fmla="*/ 2178238 w 3426685"/>
              <a:gd name="connsiteY22" fmla="*/ 1655407 h 6110917"/>
              <a:gd name="connsiteX23" fmla="*/ 2498118 w 3426685"/>
              <a:gd name="connsiteY23" fmla="*/ 1797797 h 6110917"/>
              <a:gd name="connsiteX24" fmla="*/ 3028624 w 3426685"/>
              <a:gd name="connsiteY24" fmla="*/ 1960322 h 6110917"/>
              <a:gd name="connsiteX25" fmla="*/ 3135640 w 3426685"/>
              <a:gd name="connsiteY25" fmla="*/ 2156772 h 6110917"/>
              <a:gd name="connsiteX26" fmla="*/ 3256026 w 3426685"/>
              <a:gd name="connsiteY26" fmla="*/ 2686908 h 6110917"/>
              <a:gd name="connsiteX27" fmla="*/ 3423410 w 3426685"/>
              <a:gd name="connsiteY27" fmla="*/ 4168961 h 6110917"/>
              <a:gd name="connsiteX28" fmla="*/ 3373845 w 3426685"/>
              <a:gd name="connsiteY28" fmla="*/ 4892534 h 6110917"/>
              <a:gd name="connsiteX29" fmla="*/ 3284052 w 3426685"/>
              <a:gd name="connsiteY29" fmla="*/ 5402554 h 6110917"/>
              <a:gd name="connsiteX30" fmla="*/ 3204616 w 3426685"/>
              <a:gd name="connsiteY30" fmla="*/ 5437931 h 6110917"/>
              <a:gd name="connsiteX31" fmla="*/ 3116716 w 3426685"/>
              <a:gd name="connsiteY31" fmla="*/ 5456043 h 6110917"/>
              <a:gd name="connsiteX32" fmla="*/ 2839983 w 3426685"/>
              <a:gd name="connsiteY32" fmla="*/ 5797842 h 6110917"/>
              <a:gd name="connsiteX33" fmla="*/ 2819820 w 3426685"/>
              <a:gd name="connsiteY33" fmla="*/ 5984068 h 6110917"/>
              <a:gd name="connsiteX34" fmla="*/ 2799734 w 3426685"/>
              <a:gd name="connsiteY34" fmla="*/ 6110904 h 6110917"/>
              <a:gd name="connsiteX35" fmla="*/ 2799732 w 3426685"/>
              <a:gd name="connsiteY35" fmla="*/ 6110917 h 6110917"/>
              <a:gd name="connsiteX36" fmla="*/ 526736 w 3426685"/>
              <a:gd name="connsiteY36" fmla="*/ 6110917 h 6110917"/>
              <a:gd name="connsiteX37" fmla="*/ 525017 w 3426685"/>
              <a:gd name="connsiteY37" fmla="*/ 6065984 h 6110917"/>
              <a:gd name="connsiteX38" fmla="*/ 517305 w 3426685"/>
              <a:gd name="connsiteY38" fmla="*/ 5684731 h 6110917"/>
              <a:gd name="connsiteX39" fmla="*/ 430591 w 3426685"/>
              <a:gd name="connsiteY39" fmla="*/ 5632992 h 6110917"/>
              <a:gd name="connsiteX40" fmla="*/ 526482 w 3426685"/>
              <a:gd name="connsiteY40" fmla="*/ 5027577 h 6110917"/>
              <a:gd name="connsiteX41" fmla="*/ 466189 w 3426685"/>
              <a:gd name="connsiteY41" fmla="*/ 4978062 h 6110917"/>
              <a:gd name="connsiteX42" fmla="*/ 411224 w 3426685"/>
              <a:gd name="connsiteY42" fmla="*/ 4877384 h 6110917"/>
              <a:gd name="connsiteX43" fmla="*/ 278064 w 3426685"/>
              <a:gd name="connsiteY43" fmla="*/ 4874002 h 6110917"/>
              <a:gd name="connsiteX44" fmla="*/ 194572 w 3426685"/>
              <a:gd name="connsiteY44" fmla="*/ 4747481 h 6110917"/>
              <a:gd name="connsiteX45" fmla="*/ 3395 w 3426685"/>
              <a:gd name="connsiteY45" fmla="*/ 4086910 h 6110917"/>
              <a:gd name="connsiteX46" fmla="*/ 139114 w 3426685"/>
              <a:gd name="connsiteY46" fmla="*/ 3417379 h 6110917"/>
              <a:gd name="connsiteX47" fmla="*/ 208992 w 3426685"/>
              <a:gd name="connsiteY47" fmla="*/ 2483972 h 6110917"/>
              <a:gd name="connsiteX48" fmla="*/ 315067 w 3426685"/>
              <a:gd name="connsiteY48" fmla="*/ 2081800 h 6110917"/>
              <a:gd name="connsiteX49" fmla="*/ 656235 w 3426685"/>
              <a:gd name="connsiteY49" fmla="*/ 1915739 h 6110917"/>
              <a:gd name="connsiteX50" fmla="*/ 1183686 w 3426685"/>
              <a:gd name="connsiteY50" fmla="*/ 1706430 h 6110917"/>
              <a:gd name="connsiteX51" fmla="*/ 1337267 w 3426685"/>
              <a:gd name="connsiteY51" fmla="*/ 1578841 h 6110917"/>
              <a:gd name="connsiteX52" fmla="*/ 1320550 w 3426685"/>
              <a:gd name="connsiteY52" fmla="*/ 1189659 h 6110917"/>
              <a:gd name="connsiteX53" fmla="*/ 1186039 w 3426685"/>
              <a:gd name="connsiteY53" fmla="*/ 1082542 h 6110917"/>
              <a:gd name="connsiteX54" fmla="*/ 1163562 w 3426685"/>
              <a:gd name="connsiteY54" fmla="*/ 1022349 h 6110917"/>
              <a:gd name="connsiteX55" fmla="*/ 1155699 w 3426685"/>
              <a:gd name="connsiteY55" fmla="*/ 1008875 h 6110917"/>
              <a:gd name="connsiteX56" fmla="*/ 1118428 w 3426685"/>
              <a:gd name="connsiteY56" fmla="*/ 876805 h 6110917"/>
              <a:gd name="connsiteX57" fmla="*/ 1146432 w 3426685"/>
              <a:gd name="connsiteY57" fmla="*/ 802323 h 6110917"/>
              <a:gd name="connsiteX58" fmla="*/ 1187679 w 3426685"/>
              <a:gd name="connsiteY58" fmla="*/ 787749 h 6110917"/>
              <a:gd name="connsiteX59" fmla="*/ 1157320 w 3426685"/>
              <a:gd name="connsiteY59" fmla="*/ 448605 h 6110917"/>
              <a:gd name="connsiteX60" fmla="*/ 1264831 w 3426685"/>
              <a:gd name="connsiteY60" fmla="*/ 155396 h 6110917"/>
              <a:gd name="connsiteX61" fmla="*/ 1455109 w 3426685"/>
              <a:gd name="connsiteY61" fmla="*/ 40696 h 6110917"/>
              <a:gd name="connsiteX62" fmla="*/ 1580482 w 3426685"/>
              <a:gd name="connsiteY62" fmla="*/ 13014 h 6110917"/>
              <a:gd name="connsiteX63" fmla="*/ 1729750 w 3426685"/>
              <a:gd name="connsiteY63" fmla="*/ 3608 h 6110917"/>
              <a:gd name="connsiteX0" fmla="*/ 2785137 w 3426685"/>
              <a:gd name="connsiteY0" fmla="*/ 3815782 h 6110917"/>
              <a:gd name="connsiteX1" fmla="*/ 2767014 w 3426685"/>
              <a:gd name="connsiteY1" fmla="*/ 4256224 h 6110917"/>
              <a:gd name="connsiteX2" fmla="*/ 2782820 w 3426685"/>
              <a:gd name="connsiteY2" fmla="*/ 4540934 h 6110917"/>
              <a:gd name="connsiteX3" fmla="*/ 2820110 w 3426685"/>
              <a:gd name="connsiteY3" fmla="*/ 4335482 h 6110917"/>
              <a:gd name="connsiteX4" fmla="*/ 2800021 w 3426685"/>
              <a:gd name="connsiteY4" fmla="*/ 4044312 h 6110917"/>
              <a:gd name="connsiteX5" fmla="*/ 2785137 w 3426685"/>
              <a:gd name="connsiteY5" fmla="*/ 3815782 h 6110917"/>
              <a:gd name="connsiteX6" fmla="*/ 722547 w 3426685"/>
              <a:gd name="connsiteY6" fmla="*/ 3777158 h 6110917"/>
              <a:gd name="connsiteX7" fmla="*/ 620533 w 3426685"/>
              <a:gd name="connsiteY7" fmla="*/ 4138307 h 6110917"/>
              <a:gd name="connsiteX8" fmla="*/ 612342 w 3426685"/>
              <a:gd name="connsiteY8" fmla="*/ 4337353 h 6110917"/>
              <a:gd name="connsiteX9" fmla="*/ 648463 w 3426685"/>
              <a:gd name="connsiteY9" fmla="*/ 4351347 h 6110917"/>
              <a:gd name="connsiteX10" fmla="*/ 684833 w 3426685"/>
              <a:gd name="connsiteY10" fmla="*/ 4136327 h 6110917"/>
              <a:gd name="connsiteX11" fmla="*/ 722547 w 3426685"/>
              <a:gd name="connsiteY11" fmla="*/ 3777158 h 6110917"/>
              <a:gd name="connsiteX12" fmla="*/ 1729750 w 3426685"/>
              <a:gd name="connsiteY12" fmla="*/ 3608 h 6110917"/>
              <a:gd name="connsiteX13" fmla="*/ 1969233 w 3426685"/>
              <a:gd name="connsiteY13" fmla="*/ 33536 h 6110917"/>
              <a:gd name="connsiteX14" fmla="*/ 2155853 w 3426685"/>
              <a:gd name="connsiteY14" fmla="*/ 189462 h 6110917"/>
              <a:gd name="connsiteX15" fmla="*/ 2233009 w 3426685"/>
              <a:gd name="connsiteY15" fmla="*/ 395550 h 6110917"/>
              <a:gd name="connsiteX16" fmla="*/ 2203778 w 3426685"/>
              <a:gd name="connsiteY16" fmla="*/ 651708 h 6110917"/>
              <a:gd name="connsiteX17" fmla="*/ 2175928 w 3426685"/>
              <a:gd name="connsiteY17" fmla="*/ 1034400 h 6110917"/>
              <a:gd name="connsiteX18" fmla="*/ 2154251 w 3426685"/>
              <a:gd name="connsiteY18" fmla="*/ 1228321 h 6110917"/>
              <a:gd name="connsiteX19" fmla="*/ 2097928 w 3426685"/>
              <a:gd name="connsiteY19" fmla="*/ 1407594 h 6110917"/>
              <a:gd name="connsiteX20" fmla="*/ 2062066 w 3426685"/>
              <a:gd name="connsiteY20" fmla="*/ 1509800 h 6110917"/>
              <a:gd name="connsiteX21" fmla="*/ 2061803 w 3426685"/>
              <a:gd name="connsiteY21" fmla="*/ 1528313 h 6110917"/>
              <a:gd name="connsiteX22" fmla="*/ 2178238 w 3426685"/>
              <a:gd name="connsiteY22" fmla="*/ 1655407 h 6110917"/>
              <a:gd name="connsiteX23" fmla="*/ 2498118 w 3426685"/>
              <a:gd name="connsiteY23" fmla="*/ 1797797 h 6110917"/>
              <a:gd name="connsiteX24" fmla="*/ 3028624 w 3426685"/>
              <a:gd name="connsiteY24" fmla="*/ 1960322 h 6110917"/>
              <a:gd name="connsiteX25" fmla="*/ 3135640 w 3426685"/>
              <a:gd name="connsiteY25" fmla="*/ 2156772 h 6110917"/>
              <a:gd name="connsiteX26" fmla="*/ 3256026 w 3426685"/>
              <a:gd name="connsiteY26" fmla="*/ 2686908 h 6110917"/>
              <a:gd name="connsiteX27" fmla="*/ 3423410 w 3426685"/>
              <a:gd name="connsiteY27" fmla="*/ 4168961 h 6110917"/>
              <a:gd name="connsiteX28" fmla="*/ 3373845 w 3426685"/>
              <a:gd name="connsiteY28" fmla="*/ 4892534 h 6110917"/>
              <a:gd name="connsiteX29" fmla="*/ 3284052 w 3426685"/>
              <a:gd name="connsiteY29" fmla="*/ 5402554 h 6110917"/>
              <a:gd name="connsiteX30" fmla="*/ 3204616 w 3426685"/>
              <a:gd name="connsiteY30" fmla="*/ 5437931 h 6110917"/>
              <a:gd name="connsiteX31" fmla="*/ 3116716 w 3426685"/>
              <a:gd name="connsiteY31" fmla="*/ 5456043 h 6110917"/>
              <a:gd name="connsiteX32" fmla="*/ 2839983 w 3426685"/>
              <a:gd name="connsiteY32" fmla="*/ 5797842 h 6110917"/>
              <a:gd name="connsiteX33" fmla="*/ 2819820 w 3426685"/>
              <a:gd name="connsiteY33" fmla="*/ 5984068 h 6110917"/>
              <a:gd name="connsiteX34" fmla="*/ 2799734 w 3426685"/>
              <a:gd name="connsiteY34" fmla="*/ 6110904 h 6110917"/>
              <a:gd name="connsiteX35" fmla="*/ 2799732 w 3426685"/>
              <a:gd name="connsiteY35" fmla="*/ 6110917 h 6110917"/>
              <a:gd name="connsiteX36" fmla="*/ 526736 w 3426685"/>
              <a:gd name="connsiteY36" fmla="*/ 6110917 h 6110917"/>
              <a:gd name="connsiteX37" fmla="*/ 525017 w 3426685"/>
              <a:gd name="connsiteY37" fmla="*/ 6065984 h 6110917"/>
              <a:gd name="connsiteX38" fmla="*/ 517305 w 3426685"/>
              <a:gd name="connsiteY38" fmla="*/ 5684731 h 6110917"/>
              <a:gd name="connsiteX39" fmla="*/ 430591 w 3426685"/>
              <a:gd name="connsiteY39" fmla="*/ 5632992 h 6110917"/>
              <a:gd name="connsiteX40" fmla="*/ 526482 w 3426685"/>
              <a:gd name="connsiteY40" fmla="*/ 5027577 h 6110917"/>
              <a:gd name="connsiteX41" fmla="*/ 466189 w 3426685"/>
              <a:gd name="connsiteY41" fmla="*/ 4978062 h 6110917"/>
              <a:gd name="connsiteX42" fmla="*/ 411224 w 3426685"/>
              <a:gd name="connsiteY42" fmla="*/ 4877384 h 6110917"/>
              <a:gd name="connsiteX43" fmla="*/ 278064 w 3426685"/>
              <a:gd name="connsiteY43" fmla="*/ 4874002 h 6110917"/>
              <a:gd name="connsiteX44" fmla="*/ 194572 w 3426685"/>
              <a:gd name="connsiteY44" fmla="*/ 4747481 h 6110917"/>
              <a:gd name="connsiteX45" fmla="*/ 3395 w 3426685"/>
              <a:gd name="connsiteY45" fmla="*/ 4086910 h 6110917"/>
              <a:gd name="connsiteX46" fmla="*/ 139114 w 3426685"/>
              <a:gd name="connsiteY46" fmla="*/ 3417379 h 6110917"/>
              <a:gd name="connsiteX47" fmla="*/ 208992 w 3426685"/>
              <a:gd name="connsiteY47" fmla="*/ 2483972 h 6110917"/>
              <a:gd name="connsiteX48" fmla="*/ 315067 w 3426685"/>
              <a:gd name="connsiteY48" fmla="*/ 2081800 h 6110917"/>
              <a:gd name="connsiteX49" fmla="*/ 656235 w 3426685"/>
              <a:gd name="connsiteY49" fmla="*/ 1915739 h 6110917"/>
              <a:gd name="connsiteX50" fmla="*/ 1183686 w 3426685"/>
              <a:gd name="connsiteY50" fmla="*/ 1706430 h 6110917"/>
              <a:gd name="connsiteX51" fmla="*/ 1337267 w 3426685"/>
              <a:gd name="connsiteY51" fmla="*/ 1578841 h 6110917"/>
              <a:gd name="connsiteX52" fmla="*/ 1320550 w 3426685"/>
              <a:gd name="connsiteY52" fmla="*/ 1189659 h 6110917"/>
              <a:gd name="connsiteX53" fmla="*/ 1186039 w 3426685"/>
              <a:gd name="connsiteY53" fmla="*/ 1082542 h 6110917"/>
              <a:gd name="connsiteX54" fmla="*/ 1163562 w 3426685"/>
              <a:gd name="connsiteY54" fmla="*/ 1022349 h 6110917"/>
              <a:gd name="connsiteX55" fmla="*/ 1155699 w 3426685"/>
              <a:gd name="connsiteY55" fmla="*/ 1008875 h 6110917"/>
              <a:gd name="connsiteX56" fmla="*/ 1118428 w 3426685"/>
              <a:gd name="connsiteY56" fmla="*/ 876805 h 6110917"/>
              <a:gd name="connsiteX57" fmla="*/ 1146432 w 3426685"/>
              <a:gd name="connsiteY57" fmla="*/ 802323 h 6110917"/>
              <a:gd name="connsiteX58" fmla="*/ 1187679 w 3426685"/>
              <a:gd name="connsiteY58" fmla="*/ 787749 h 6110917"/>
              <a:gd name="connsiteX59" fmla="*/ 1157320 w 3426685"/>
              <a:gd name="connsiteY59" fmla="*/ 448605 h 6110917"/>
              <a:gd name="connsiteX60" fmla="*/ 1264831 w 3426685"/>
              <a:gd name="connsiteY60" fmla="*/ 155396 h 6110917"/>
              <a:gd name="connsiteX61" fmla="*/ 1455109 w 3426685"/>
              <a:gd name="connsiteY61" fmla="*/ 40696 h 6110917"/>
              <a:gd name="connsiteX62" fmla="*/ 1580482 w 3426685"/>
              <a:gd name="connsiteY62" fmla="*/ 13014 h 6110917"/>
              <a:gd name="connsiteX63" fmla="*/ 1729750 w 3426685"/>
              <a:gd name="connsiteY63" fmla="*/ 3608 h 6110917"/>
              <a:gd name="connsiteX0" fmla="*/ 2785137 w 3426685"/>
              <a:gd name="connsiteY0" fmla="*/ 3815782 h 6110917"/>
              <a:gd name="connsiteX1" fmla="*/ 2767014 w 3426685"/>
              <a:gd name="connsiteY1" fmla="*/ 4256224 h 6110917"/>
              <a:gd name="connsiteX2" fmla="*/ 2782820 w 3426685"/>
              <a:gd name="connsiteY2" fmla="*/ 4540934 h 6110917"/>
              <a:gd name="connsiteX3" fmla="*/ 2820110 w 3426685"/>
              <a:gd name="connsiteY3" fmla="*/ 4335482 h 6110917"/>
              <a:gd name="connsiteX4" fmla="*/ 2800021 w 3426685"/>
              <a:gd name="connsiteY4" fmla="*/ 4044312 h 6110917"/>
              <a:gd name="connsiteX5" fmla="*/ 2785137 w 3426685"/>
              <a:gd name="connsiteY5" fmla="*/ 3815782 h 6110917"/>
              <a:gd name="connsiteX6" fmla="*/ 722547 w 3426685"/>
              <a:gd name="connsiteY6" fmla="*/ 3777158 h 6110917"/>
              <a:gd name="connsiteX7" fmla="*/ 620533 w 3426685"/>
              <a:gd name="connsiteY7" fmla="*/ 4138307 h 6110917"/>
              <a:gd name="connsiteX8" fmla="*/ 612342 w 3426685"/>
              <a:gd name="connsiteY8" fmla="*/ 4337353 h 6110917"/>
              <a:gd name="connsiteX9" fmla="*/ 648463 w 3426685"/>
              <a:gd name="connsiteY9" fmla="*/ 4351347 h 6110917"/>
              <a:gd name="connsiteX10" fmla="*/ 684833 w 3426685"/>
              <a:gd name="connsiteY10" fmla="*/ 4136327 h 6110917"/>
              <a:gd name="connsiteX11" fmla="*/ 722547 w 3426685"/>
              <a:gd name="connsiteY11" fmla="*/ 3777158 h 6110917"/>
              <a:gd name="connsiteX12" fmla="*/ 1729750 w 3426685"/>
              <a:gd name="connsiteY12" fmla="*/ 3608 h 6110917"/>
              <a:gd name="connsiteX13" fmla="*/ 1969233 w 3426685"/>
              <a:gd name="connsiteY13" fmla="*/ 33536 h 6110917"/>
              <a:gd name="connsiteX14" fmla="*/ 2155853 w 3426685"/>
              <a:gd name="connsiteY14" fmla="*/ 189462 h 6110917"/>
              <a:gd name="connsiteX15" fmla="*/ 2190479 w 3426685"/>
              <a:gd name="connsiteY15" fmla="*/ 406182 h 6110917"/>
              <a:gd name="connsiteX16" fmla="*/ 2203778 w 3426685"/>
              <a:gd name="connsiteY16" fmla="*/ 651708 h 6110917"/>
              <a:gd name="connsiteX17" fmla="*/ 2175928 w 3426685"/>
              <a:gd name="connsiteY17" fmla="*/ 1034400 h 6110917"/>
              <a:gd name="connsiteX18" fmla="*/ 2154251 w 3426685"/>
              <a:gd name="connsiteY18" fmla="*/ 1228321 h 6110917"/>
              <a:gd name="connsiteX19" fmla="*/ 2097928 w 3426685"/>
              <a:gd name="connsiteY19" fmla="*/ 1407594 h 6110917"/>
              <a:gd name="connsiteX20" fmla="*/ 2062066 w 3426685"/>
              <a:gd name="connsiteY20" fmla="*/ 1509800 h 6110917"/>
              <a:gd name="connsiteX21" fmla="*/ 2061803 w 3426685"/>
              <a:gd name="connsiteY21" fmla="*/ 1528313 h 6110917"/>
              <a:gd name="connsiteX22" fmla="*/ 2178238 w 3426685"/>
              <a:gd name="connsiteY22" fmla="*/ 1655407 h 6110917"/>
              <a:gd name="connsiteX23" fmla="*/ 2498118 w 3426685"/>
              <a:gd name="connsiteY23" fmla="*/ 1797797 h 6110917"/>
              <a:gd name="connsiteX24" fmla="*/ 3028624 w 3426685"/>
              <a:gd name="connsiteY24" fmla="*/ 1960322 h 6110917"/>
              <a:gd name="connsiteX25" fmla="*/ 3135640 w 3426685"/>
              <a:gd name="connsiteY25" fmla="*/ 2156772 h 6110917"/>
              <a:gd name="connsiteX26" fmla="*/ 3256026 w 3426685"/>
              <a:gd name="connsiteY26" fmla="*/ 2686908 h 6110917"/>
              <a:gd name="connsiteX27" fmla="*/ 3423410 w 3426685"/>
              <a:gd name="connsiteY27" fmla="*/ 4168961 h 6110917"/>
              <a:gd name="connsiteX28" fmla="*/ 3373845 w 3426685"/>
              <a:gd name="connsiteY28" fmla="*/ 4892534 h 6110917"/>
              <a:gd name="connsiteX29" fmla="*/ 3284052 w 3426685"/>
              <a:gd name="connsiteY29" fmla="*/ 5402554 h 6110917"/>
              <a:gd name="connsiteX30" fmla="*/ 3204616 w 3426685"/>
              <a:gd name="connsiteY30" fmla="*/ 5437931 h 6110917"/>
              <a:gd name="connsiteX31" fmla="*/ 3116716 w 3426685"/>
              <a:gd name="connsiteY31" fmla="*/ 5456043 h 6110917"/>
              <a:gd name="connsiteX32" fmla="*/ 2839983 w 3426685"/>
              <a:gd name="connsiteY32" fmla="*/ 5797842 h 6110917"/>
              <a:gd name="connsiteX33" fmla="*/ 2819820 w 3426685"/>
              <a:gd name="connsiteY33" fmla="*/ 5984068 h 6110917"/>
              <a:gd name="connsiteX34" fmla="*/ 2799734 w 3426685"/>
              <a:gd name="connsiteY34" fmla="*/ 6110904 h 6110917"/>
              <a:gd name="connsiteX35" fmla="*/ 2799732 w 3426685"/>
              <a:gd name="connsiteY35" fmla="*/ 6110917 h 6110917"/>
              <a:gd name="connsiteX36" fmla="*/ 526736 w 3426685"/>
              <a:gd name="connsiteY36" fmla="*/ 6110917 h 6110917"/>
              <a:gd name="connsiteX37" fmla="*/ 525017 w 3426685"/>
              <a:gd name="connsiteY37" fmla="*/ 6065984 h 6110917"/>
              <a:gd name="connsiteX38" fmla="*/ 517305 w 3426685"/>
              <a:gd name="connsiteY38" fmla="*/ 5684731 h 6110917"/>
              <a:gd name="connsiteX39" fmla="*/ 430591 w 3426685"/>
              <a:gd name="connsiteY39" fmla="*/ 5632992 h 6110917"/>
              <a:gd name="connsiteX40" fmla="*/ 526482 w 3426685"/>
              <a:gd name="connsiteY40" fmla="*/ 5027577 h 6110917"/>
              <a:gd name="connsiteX41" fmla="*/ 466189 w 3426685"/>
              <a:gd name="connsiteY41" fmla="*/ 4978062 h 6110917"/>
              <a:gd name="connsiteX42" fmla="*/ 411224 w 3426685"/>
              <a:gd name="connsiteY42" fmla="*/ 4877384 h 6110917"/>
              <a:gd name="connsiteX43" fmla="*/ 278064 w 3426685"/>
              <a:gd name="connsiteY43" fmla="*/ 4874002 h 6110917"/>
              <a:gd name="connsiteX44" fmla="*/ 194572 w 3426685"/>
              <a:gd name="connsiteY44" fmla="*/ 4747481 h 6110917"/>
              <a:gd name="connsiteX45" fmla="*/ 3395 w 3426685"/>
              <a:gd name="connsiteY45" fmla="*/ 4086910 h 6110917"/>
              <a:gd name="connsiteX46" fmla="*/ 139114 w 3426685"/>
              <a:gd name="connsiteY46" fmla="*/ 3417379 h 6110917"/>
              <a:gd name="connsiteX47" fmla="*/ 208992 w 3426685"/>
              <a:gd name="connsiteY47" fmla="*/ 2483972 h 6110917"/>
              <a:gd name="connsiteX48" fmla="*/ 315067 w 3426685"/>
              <a:gd name="connsiteY48" fmla="*/ 2081800 h 6110917"/>
              <a:gd name="connsiteX49" fmla="*/ 656235 w 3426685"/>
              <a:gd name="connsiteY49" fmla="*/ 1915739 h 6110917"/>
              <a:gd name="connsiteX50" fmla="*/ 1183686 w 3426685"/>
              <a:gd name="connsiteY50" fmla="*/ 1706430 h 6110917"/>
              <a:gd name="connsiteX51" fmla="*/ 1337267 w 3426685"/>
              <a:gd name="connsiteY51" fmla="*/ 1578841 h 6110917"/>
              <a:gd name="connsiteX52" fmla="*/ 1320550 w 3426685"/>
              <a:gd name="connsiteY52" fmla="*/ 1189659 h 6110917"/>
              <a:gd name="connsiteX53" fmla="*/ 1186039 w 3426685"/>
              <a:gd name="connsiteY53" fmla="*/ 1082542 h 6110917"/>
              <a:gd name="connsiteX54" fmla="*/ 1163562 w 3426685"/>
              <a:gd name="connsiteY54" fmla="*/ 1022349 h 6110917"/>
              <a:gd name="connsiteX55" fmla="*/ 1155699 w 3426685"/>
              <a:gd name="connsiteY55" fmla="*/ 1008875 h 6110917"/>
              <a:gd name="connsiteX56" fmla="*/ 1118428 w 3426685"/>
              <a:gd name="connsiteY56" fmla="*/ 876805 h 6110917"/>
              <a:gd name="connsiteX57" fmla="*/ 1146432 w 3426685"/>
              <a:gd name="connsiteY57" fmla="*/ 802323 h 6110917"/>
              <a:gd name="connsiteX58" fmla="*/ 1187679 w 3426685"/>
              <a:gd name="connsiteY58" fmla="*/ 787749 h 6110917"/>
              <a:gd name="connsiteX59" fmla="*/ 1157320 w 3426685"/>
              <a:gd name="connsiteY59" fmla="*/ 448605 h 6110917"/>
              <a:gd name="connsiteX60" fmla="*/ 1264831 w 3426685"/>
              <a:gd name="connsiteY60" fmla="*/ 155396 h 6110917"/>
              <a:gd name="connsiteX61" fmla="*/ 1455109 w 3426685"/>
              <a:gd name="connsiteY61" fmla="*/ 40696 h 6110917"/>
              <a:gd name="connsiteX62" fmla="*/ 1580482 w 3426685"/>
              <a:gd name="connsiteY62" fmla="*/ 13014 h 6110917"/>
              <a:gd name="connsiteX63" fmla="*/ 1729750 w 3426685"/>
              <a:gd name="connsiteY63" fmla="*/ 3608 h 6110917"/>
              <a:gd name="connsiteX0" fmla="*/ 2785137 w 3426685"/>
              <a:gd name="connsiteY0" fmla="*/ 3815782 h 6110917"/>
              <a:gd name="connsiteX1" fmla="*/ 2767014 w 3426685"/>
              <a:gd name="connsiteY1" fmla="*/ 4256224 h 6110917"/>
              <a:gd name="connsiteX2" fmla="*/ 2782820 w 3426685"/>
              <a:gd name="connsiteY2" fmla="*/ 4540934 h 6110917"/>
              <a:gd name="connsiteX3" fmla="*/ 2820110 w 3426685"/>
              <a:gd name="connsiteY3" fmla="*/ 4335482 h 6110917"/>
              <a:gd name="connsiteX4" fmla="*/ 2800021 w 3426685"/>
              <a:gd name="connsiteY4" fmla="*/ 4044312 h 6110917"/>
              <a:gd name="connsiteX5" fmla="*/ 2785137 w 3426685"/>
              <a:gd name="connsiteY5" fmla="*/ 3815782 h 6110917"/>
              <a:gd name="connsiteX6" fmla="*/ 722547 w 3426685"/>
              <a:gd name="connsiteY6" fmla="*/ 3777158 h 6110917"/>
              <a:gd name="connsiteX7" fmla="*/ 620533 w 3426685"/>
              <a:gd name="connsiteY7" fmla="*/ 4138307 h 6110917"/>
              <a:gd name="connsiteX8" fmla="*/ 612342 w 3426685"/>
              <a:gd name="connsiteY8" fmla="*/ 4337353 h 6110917"/>
              <a:gd name="connsiteX9" fmla="*/ 648463 w 3426685"/>
              <a:gd name="connsiteY9" fmla="*/ 4351347 h 6110917"/>
              <a:gd name="connsiteX10" fmla="*/ 684833 w 3426685"/>
              <a:gd name="connsiteY10" fmla="*/ 4136327 h 6110917"/>
              <a:gd name="connsiteX11" fmla="*/ 722547 w 3426685"/>
              <a:gd name="connsiteY11" fmla="*/ 3777158 h 6110917"/>
              <a:gd name="connsiteX12" fmla="*/ 1729750 w 3426685"/>
              <a:gd name="connsiteY12" fmla="*/ 3608 h 6110917"/>
              <a:gd name="connsiteX13" fmla="*/ 1969233 w 3426685"/>
              <a:gd name="connsiteY13" fmla="*/ 33536 h 6110917"/>
              <a:gd name="connsiteX14" fmla="*/ 2095602 w 3426685"/>
              <a:gd name="connsiteY14" fmla="*/ 178829 h 6110917"/>
              <a:gd name="connsiteX15" fmla="*/ 2190479 w 3426685"/>
              <a:gd name="connsiteY15" fmla="*/ 406182 h 6110917"/>
              <a:gd name="connsiteX16" fmla="*/ 2203778 w 3426685"/>
              <a:gd name="connsiteY16" fmla="*/ 651708 h 6110917"/>
              <a:gd name="connsiteX17" fmla="*/ 2175928 w 3426685"/>
              <a:gd name="connsiteY17" fmla="*/ 1034400 h 6110917"/>
              <a:gd name="connsiteX18" fmla="*/ 2154251 w 3426685"/>
              <a:gd name="connsiteY18" fmla="*/ 1228321 h 6110917"/>
              <a:gd name="connsiteX19" fmla="*/ 2097928 w 3426685"/>
              <a:gd name="connsiteY19" fmla="*/ 1407594 h 6110917"/>
              <a:gd name="connsiteX20" fmla="*/ 2062066 w 3426685"/>
              <a:gd name="connsiteY20" fmla="*/ 1509800 h 6110917"/>
              <a:gd name="connsiteX21" fmla="*/ 2061803 w 3426685"/>
              <a:gd name="connsiteY21" fmla="*/ 1528313 h 6110917"/>
              <a:gd name="connsiteX22" fmla="*/ 2178238 w 3426685"/>
              <a:gd name="connsiteY22" fmla="*/ 1655407 h 6110917"/>
              <a:gd name="connsiteX23" fmla="*/ 2498118 w 3426685"/>
              <a:gd name="connsiteY23" fmla="*/ 1797797 h 6110917"/>
              <a:gd name="connsiteX24" fmla="*/ 3028624 w 3426685"/>
              <a:gd name="connsiteY24" fmla="*/ 1960322 h 6110917"/>
              <a:gd name="connsiteX25" fmla="*/ 3135640 w 3426685"/>
              <a:gd name="connsiteY25" fmla="*/ 2156772 h 6110917"/>
              <a:gd name="connsiteX26" fmla="*/ 3256026 w 3426685"/>
              <a:gd name="connsiteY26" fmla="*/ 2686908 h 6110917"/>
              <a:gd name="connsiteX27" fmla="*/ 3423410 w 3426685"/>
              <a:gd name="connsiteY27" fmla="*/ 4168961 h 6110917"/>
              <a:gd name="connsiteX28" fmla="*/ 3373845 w 3426685"/>
              <a:gd name="connsiteY28" fmla="*/ 4892534 h 6110917"/>
              <a:gd name="connsiteX29" fmla="*/ 3284052 w 3426685"/>
              <a:gd name="connsiteY29" fmla="*/ 5402554 h 6110917"/>
              <a:gd name="connsiteX30" fmla="*/ 3204616 w 3426685"/>
              <a:gd name="connsiteY30" fmla="*/ 5437931 h 6110917"/>
              <a:gd name="connsiteX31" fmla="*/ 3116716 w 3426685"/>
              <a:gd name="connsiteY31" fmla="*/ 5456043 h 6110917"/>
              <a:gd name="connsiteX32" fmla="*/ 2839983 w 3426685"/>
              <a:gd name="connsiteY32" fmla="*/ 5797842 h 6110917"/>
              <a:gd name="connsiteX33" fmla="*/ 2819820 w 3426685"/>
              <a:gd name="connsiteY33" fmla="*/ 5984068 h 6110917"/>
              <a:gd name="connsiteX34" fmla="*/ 2799734 w 3426685"/>
              <a:gd name="connsiteY34" fmla="*/ 6110904 h 6110917"/>
              <a:gd name="connsiteX35" fmla="*/ 2799732 w 3426685"/>
              <a:gd name="connsiteY35" fmla="*/ 6110917 h 6110917"/>
              <a:gd name="connsiteX36" fmla="*/ 526736 w 3426685"/>
              <a:gd name="connsiteY36" fmla="*/ 6110917 h 6110917"/>
              <a:gd name="connsiteX37" fmla="*/ 525017 w 3426685"/>
              <a:gd name="connsiteY37" fmla="*/ 6065984 h 6110917"/>
              <a:gd name="connsiteX38" fmla="*/ 517305 w 3426685"/>
              <a:gd name="connsiteY38" fmla="*/ 5684731 h 6110917"/>
              <a:gd name="connsiteX39" fmla="*/ 430591 w 3426685"/>
              <a:gd name="connsiteY39" fmla="*/ 5632992 h 6110917"/>
              <a:gd name="connsiteX40" fmla="*/ 526482 w 3426685"/>
              <a:gd name="connsiteY40" fmla="*/ 5027577 h 6110917"/>
              <a:gd name="connsiteX41" fmla="*/ 466189 w 3426685"/>
              <a:gd name="connsiteY41" fmla="*/ 4978062 h 6110917"/>
              <a:gd name="connsiteX42" fmla="*/ 411224 w 3426685"/>
              <a:gd name="connsiteY42" fmla="*/ 4877384 h 6110917"/>
              <a:gd name="connsiteX43" fmla="*/ 278064 w 3426685"/>
              <a:gd name="connsiteY43" fmla="*/ 4874002 h 6110917"/>
              <a:gd name="connsiteX44" fmla="*/ 194572 w 3426685"/>
              <a:gd name="connsiteY44" fmla="*/ 4747481 h 6110917"/>
              <a:gd name="connsiteX45" fmla="*/ 3395 w 3426685"/>
              <a:gd name="connsiteY45" fmla="*/ 4086910 h 6110917"/>
              <a:gd name="connsiteX46" fmla="*/ 139114 w 3426685"/>
              <a:gd name="connsiteY46" fmla="*/ 3417379 h 6110917"/>
              <a:gd name="connsiteX47" fmla="*/ 208992 w 3426685"/>
              <a:gd name="connsiteY47" fmla="*/ 2483972 h 6110917"/>
              <a:gd name="connsiteX48" fmla="*/ 315067 w 3426685"/>
              <a:gd name="connsiteY48" fmla="*/ 2081800 h 6110917"/>
              <a:gd name="connsiteX49" fmla="*/ 656235 w 3426685"/>
              <a:gd name="connsiteY49" fmla="*/ 1915739 h 6110917"/>
              <a:gd name="connsiteX50" fmla="*/ 1183686 w 3426685"/>
              <a:gd name="connsiteY50" fmla="*/ 1706430 h 6110917"/>
              <a:gd name="connsiteX51" fmla="*/ 1337267 w 3426685"/>
              <a:gd name="connsiteY51" fmla="*/ 1578841 h 6110917"/>
              <a:gd name="connsiteX52" fmla="*/ 1320550 w 3426685"/>
              <a:gd name="connsiteY52" fmla="*/ 1189659 h 6110917"/>
              <a:gd name="connsiteX53" fmla="*/ 1186039 w 3426685"/>
              <a:gd name="connsiteY53" fmla="*/ 1082542 h 6110917"/>
              <a:gd name="connsiteX54" fmla="*/ 1163562 w 3426685"/>
              <a:gd name="connsiteY54" fmla="*/ 1022349 h 6110917"/>
              <a:gd name="connsiteX55" fmla="*/ 1155699 w 3426685"/>
              <a:gd name="connsiteY55" fmla="*/ 1008875 h 6110917"/>
              <a:gd name="connsiteX56" fmla="*/ 1118428 w 3426685"/>
              <a:gd name="connsiteY56" fmla="*/ 876805 h 6110917"/>
              <a:gd name="connsiteX57" fmla="*/ 1146432 w 3426685"/>
              <a:gd name="connsiteY57" fmla="*/ 802323 h 6110917"/>
              <a:gd name="connsiteX58" fmla="*/ 1187679 w 3426685"/>
              <a:gd name="connsiteY58" fmla="*/ 787749 h 6110917"/>
              <a:gd name="connsiteX59" fmla="*/ 1157320 w 3426685"/>
              <a:gd name="connsiteY59" fmla="*/ 448605 h 6110917"/>
              <a:gd name="connsiteX60" fmla="*/ 1264831 w 3426685"/>
              <a:gd name="connsiteY60" fmla="*/ 155396 h 6110917"/>
              <a:gd name="connsiteX61" fmla="*/ 1455109 w 3426685"/>
              <a:gd name="connsiteY61" fmla="*/ 40696 h 6110917"/>
              <a:gd name="connsiteX62" fmla="*/ 1580482 w 3426685"/>
              <a:gd name="connsiteY62" fmla="*/ 13014 h 6110917"/>
              <a:gd name="connsiteX63" fmla="*/ 1729750 w 3426685"/>
              <a:gd name="connsiteY63" fmla="*/ 3608 h 6110917"/>
              <a:gd name="connsiteX0" fmla="*/ 2785137 w 3426685"/>
              <a:gd name="connsiteY0" fmla="*/ 3815782 h 6110917"/>
              <a:gd name="connsiteX1" fmla="*/ 2767014 w 3426685"/>
              <a:gd name="connsiteY1" fmla="*/ 4256224 h 6110917"/>
              <a:gd name="connsiteX2" fmla="*/ 2782820 w 3426685"/>
              <a:gd name="connsiteY2" fmla="*/ 4540934 h 6110917"/>
              <a:gd name="connsiteX3" fmla="*/ 2820110 w 3426685"/>
              <a:gd name="connsiteY3" fmla="*/ 4335482 h 6110917"/>
              <a:gd name="connsiteX4" fmla="*/ 2800021 w 3426685"/>
              <a:gd name="connsiteY4" fmla="*/ 4044312 h 6110917"/>
              <a:gd name="connsiteX5" fmla="*/ 2785137 w 3426685"/>
              <a:gd name="connsiteY5" fmla="*/ 3815782 h 6110917"/>
              <a:gd name="connsiteX6" fmla="*/ 722547 w 3426685"/>
              <a:gd name="connsiteY6" fmla="*/ 3777158 h 6110917"/>
              <a:gd name="connsiteX7" fmla="*/ 620533 w 3426685"/>
              <a:gd name="connsiteY7" fmla="*/ 4138307 h 6110917"/>
              <a:gd name="connsiteX8" fmla="*/ 612342 w 3426685"/>
              <a:gd name="connsiteY8" fmla="*/ 4337353 h 6110917"/>
              <a:gd name="connsiteX9" fmla="*/ 648463 w 3426685"/>
              <a:gd name="connsiteY9" fmla="*/ 4351347 h 6110917"/>
              <a:gd name="connsiteX10" fmla="*/ 684833 w 3426685"/>
              <a:gd name="connsiteY10" fmla="*/ 4136327 h 6110917"/>
              <a:gd name="connsiteX11" fmla="*/ 722547 w 3426685"/>
              <a:gd name="connsiteY11" fmla="*/ 3777158 h 6110917"/>
              <a:gd name="connsiteX12" fmla="*/ 1729750 w 3426685"/>
              <a:gd name="connsiteY12" fmla="*/ 3608 h 6110917"/>
              <a:gd name="connsiteX13" fmla="*/ 1969233 w 3426685"/>
              <a:gd name="connsiteY13" fmla="*/ 33536 h 6110917"/>
              <a:gd name="connsiteX14" fmla="*/ 2116867 w 3426685"/>
              <a:gd name="connsiteY14" fmla="*/ 189461 h 6110917"/>
              <a:gd name="connsiteX15" fmla="*/ 2190479 w 3426685"/>
              <a:gd name="connsiteY15" fmla="*/ 406182 h 6110917"/>
              <a:gd name="connsiteX16" fmla="*/ 2203778 w 3426685"/>
              <a:gd name="connsiteY16" fmla="*/ 651708 h 6110917"/>
              <a:gd name="connsiteX17" fmla="*/ 2175928 w 3426685"/>
              <a:gd name="connsiteY17" fmla="*/ 1034400 h 6110917"/>
              <a:gd name="connsiteX18" fmla="*/ 2154251 w 3426685"/>
              <a:gd name="connsiteY18" fmla="*/ 1228321 h 6110917"/>
              <a:gd name="connsiteX19" fmla="*/ 2097928 w 3426685"/>
              <a:gd name="connsiteY19" fmla="*/ 1407594 h 6110917"/>
              <a:gd name="connsiteX20" fmla="*/ 2062066 w 3426685"/>
              <a:gd name="connsiteY20" fmla="*/ 1509800 h 6110917"/>
              <a:gd name="connsiteX21" fmla="*/ 2061803 w 3426685"/>
              <a:gd name="connsiteY21" fmla="*/ 1528313 h 6110917"/>
              <a:gd name="connsiteX22" fmla="*/ 2178238 w 3426685"/>
              <a:gd name="connsiteY22" fmla="*/ 1655407 h 6110917"/>
              <a:gd name="connsiteX23" fmla="*/ 2498118 w 3426685"/>
              <a:gd name="connsiteY23" fmla="*/ 1797797 h 6110917"/>
              <a:gd name="connsiteX24" fmla="*/ 3028624 w 3426685"/>
              <a:gd name="connsiteY24" fmla="*/ 1960322 h 6110917"/>
              <a:gd name="connsiteX25" fmla="*/ 3135640 w 3426685"/>
              <a:gd name="connsiteY25" fmla="*/ 2156772 h 6110917"/>
              <a:gd name="connsiteX26" fmla="*/ 3256026 w 3426685"/>
              <a:gd name="connsiteY26" fmla="*/ 2686908 h 6110917"/>
              <a:gd name="connsiteX27" fmla="*/ 3423410 w 3426685"/>
              <a:gd name="connsiteY27" fmla="*/ 4168961 h 6110917"/>
              <a:gd name="connsiteX28" fmla="*/ 3373845 w 3426685"/>
              <a:gd name="connsiteY28" fmla="*/ 4892534 h 6110917"/>
              <a:gd name="connsiteX29" fmla="*/ 3284052 w 3426685"/>
              <a:gd name="connsiteY29" fmla="*/ 5402554 h 6110917"/>
              <a:gd name="connsiteX30" fmla="*/ 3204616 w 3426685"/>
              <a:gd name="connsiteY30" fmla="*/ 5437931 h 6110917"/>
              <a:gd name="connsiteX31" fmla="*/ 3116716 w 3426685"/>
              <a:gd name="connsiteY31" fmla="*/ 5456043 h 6110917"/>
              <a:gd name="connsiteX32" fmla="*/ 2839983 w 3426685"/>
              <a:gd name="connsiteY32" fmla="*/ 5797842 h 6110917"/>
              <a:gd name="connsiteX33" fmla="*/ 2819820 w 3426685"/>
              <a:gd name="connsiteY33" fmla="*/ 5984068 h 6110917"/>
              <a:gd name="connsiteX34" fmla="*/ 2799734 w 3426685"/>
              <a:gd name="connsiteY34" fmla="*/ 6110904 h 6110917"/>
              <a:gd name="connsiteX35" fmla="*/ 2799732 w 3426685"/>
              <a:gd name="connsiteY35" fmla="*/ 6110917 h 6110917"/>
              <a:gd name="connsiteX36" fmla="*/ 526736 w 3426685"/>
              <a:gd name="connsiteY36" fmla="*/ 6110917 h 6110917"/>
              <a:gd name="connsiteX37" fmla="*/ 525017 w 3426685"/>
              <a:gd name="connsiteY37" fmla="*/ 6065984 h 6110917"/>
              <a:gd name="connsiteX38" fmla="*/ 517305 w 3426685"/>
              <a:gd name="connsiteY38" fmla="*/ 5684731 h 6110917"/>
              <a:gd name="connsiteX39" fmla="*/ 430591 w 3426685"/>
              <a:gd name="connsiteY39" fmla="*/ 5632992 h 6110917"/>
              <a:gd name="connsiteX40" fmla="*/ 526482 w 3426685"/>
              <a:gd name="connsiteY40" fmla="*/ 5027577 h 6110917"/>
              <a:gd name="connsiteX41" fmla="*/ 466189 w 3426685"/>
              <a:gd name="connsiteY41" fmla="*/ 4978062 h 6110917"/>
              <a:gd name="connsiteX42" fmla="*/ 411224 w 3426685"/>
              <a:gd name="connsiteY42" fmla="*/ 4877384 h 6110917"/>
              <a:gd name="connsiteX43" fmla="*/ 278064 w 3426685"/>
              <a:gd name="connsiteY43" fmla="*/ 4874002 h 6110917"/>
              <a:gd name="connsiteX44" fmla="*/ 194572 w 3426685"/>
              <a:gd name="connsiteY44" fmla="*/ 4747481 h 6110917"/>
              <a:gd name="connsiteX45" fmla="*/ 3395 w 3426685"/>
              <a:gd name="connsiteY45" fmla="*/ 4086910 h 6110917"/>
              <a:gd name="connsiteX46" fmla="*/ 139114 w 3426685"/>
              <a:gd name="connsiteY46" fmla="*/ 3417379 h 6110917"/>
              <a:gd name="connsiteX47" fmla="*/ 208992 w 3426685"/>
              <a:gd name="connsiteY47" fmla="*/ 2483972 h 6110917"/>
              <a:gd name="connsiteX48" fmla="*/ 315067 w 3426685"/>
              <a:gd name="connsiteY48" fmla="*/ 2081800 h 6110917"/>
              <a:gd name="connsiteX49" fmla="*/ 656235 w 3426685"/>
              <a:gd name="connsiteY49" fmla="*/ 1915739 h 6110917"/>
              <a:gd name="connsiteX50" fmla="*/ 1183686 w 3426685"/>
              <a:gd name="connsiteY50" fmla="*/ 1706430 h 6110917"/>
              <a:gd name="connsiteX51" fmla="*/ 1337267 w 3426685"/>
              <a:gd name="connsiteY51" fmla="*/ 1578841 h 6110917"/>
              <a:gd name="connsiteX52" fmla="*/ 1320550 w 3426685"/>
              <a:gd name="connsiteY52" fmla="*/ 1189659 h 6110917"/>
              <a:gd name="connsiteX53" fmla="*/ 1186039 w 3426685"/>
              <a:gd name="connsiteY53" fmla="*/ 1082542 h 6110917"/>
              <a:gd name="connsiteX54" fmla="*/ 1163562 w 3426685"/>
              <a:gd name="connsiteY54" fmla="*/ 1022349 h 6110917"/>
              <a:gd name="connsiteX55" fmla="*/ 1155699 w 3426685"/>
              <a:gd name="connsiteY55" fmla="*/ 1008875 h 6110917"/>
              <a:gd name="connsiteX56" fmla="*/ 1118428 w 3426685"/>
              <a:gd name="connsiteY56" fmla="*/ 876805 h 6110917"/>
              <a:gd name="connsiteX57" fmla="*/ 1146432 w 3426685"/>
              <a:gd name="connsiteY57" fmla="*/ 802323 h 6110917"/>
              <a:gd name="connsiteX58" fmla="*/ 1187679 w 3426685"/>
              <a:gd name="connsiteY58" fmla="*/ 787749 h 6110917"/>
              <a:gd name="connsiteX59" fmla="*/ 1157320 w 3426685"/>
              <a:gd name="connsiteY59" fmla="*/ 448605 h 6110917"/>
              <a:gd name="connsiteX60" fmla="*/ 1264831 w 3426685"/>
              <a:gd name="connsiteY60" fmla="*/ 155396 h 6110917"/>
              <a:gd name="connsiteX61" fmla="*/ 1455109 w 3426685"/>
              <a:gd name="connsiteY61" fmla="*/ 40696 h 6110917"/>
              <a:gd name="connsiteX62" fmla="*/ 1580482 w 3426685"/>
              <a:gd name="connsiteY62" fmla="*/ 13014 h 6110917"/>
              <a:gd name="connsiteX63" fmla="*/ 1729750 w 3426685"/>
              <a:gd name="connsiteY63" fmla="*/ 3608 h 6110917"/>
              <a:gd name="connsiteX0" fmla="*/ 2785137 w 3426685"/>
              <a:gd name="connsiteY0" fmla="*/ 3815782 h 6110917"/>
              <a:gd name="connsiteX1" fmla="*/ 2767014 w 3426685"/>
              <a:gd name="connsiteY1" fmla="*/ 4256224 h 6110917"/>
              <a:gd name="connsiteX2" fmla="*/ 2782820 w 3426685"/>
              <a:gd name="connsiteY2" fmla="*/ 4540934 h 6110917"/>
              <a:gd name="connsiteX3" fmla="*/ 2820110 w 3426685"/>
              <a:gd name="connsiteY3" fmla="*/ 4335482 h 6110917"/>
              <a:gd name="connsiteX4" fmla="*/ 2800021 w 3426685"/>
              <a:gd name="connsiteY4" fmla="*/ 4044312 h 6110917"/>
              <a:gd name="connsiteX5" fmla="*/ 2785137 w 3426685"/>
              <a:gd name="connsiteY5" fmla="*/ 3815782 h 6110917"/>
              <a:gd name="connsiteX6" fmla="*/ 722547 w 3426685"/>
              <a:gd name="connsiteY6" fmla="*/ 3777158 h 6110917"/>
              <a:gd name="connsiteX7" fmla="*/ 620533 w 3426685"/>
              <a:gd name="connsiteY7" fmla="*/ 4138307 h 6110917"/>
              <a:gd name="connsiteX8" fmla="*/ 612342 w 3426685"/>
              <a:gd name="connsiteY8" fmla="*/ 4337353 h 6110917"/>
              <a:gd name="connsiteX9" fmla="*/ 648463 w 3426685"/>
              <a:gd name="connsiteY9" fmla="*/ 4351347 h 6110917"/>
              <a:gd name="connsiteX10" fmla="*/ 684833 w 3426685"/>
              <a:gd name="connsiteY10" fmla="*/ 4136327 h 6110917"/>
              <a:gd name="connsiteX11" fmla="*/ 722547 w 3426685"/>
              <a:gd name="connsiteY11" fmla="*/ 3777158 h 6110917"/>
              <a:gd name="connsiteX12" fmla="*/ 1729750 w 3426685"/>
              <a:gd name="connsiteY12" fmla="*/ 3608 h 6110917"/>
              <a:gd name="connsiteX13" fmla="*/ 1947968 w 3426685"/>
              <a:gd name="connsiteY13" fmla="*/ 51257 h 6110917"/>
              <a:gd name="connsiteX14" fmla="*/ 2116867 w 3426685"/>
              <a:gd name="connsiteY14" fmla="*/ 189461 h 6110917"/>
              <a:gd name="connsiteX15" fmla="*/ 2190479 w 3426685"/>
              <a:gd name="connsiteY15" fmla="*/ 406182 h 6110917"/>
              <a:gd name="connsiteX16" fmla="*/ 2203778 w 3426685"/>
              <a:gd name="connsiteY16" fmla="*/ 651708 h 6110917"/>
              <a:gd name="connsiteX17" fmla="*/ 2175928 w 3426685"/>
              <a:gd name="connsiteY17" fmla="*/ 1034400 h 6110917"/>
              <a:gd name="connsiteX18" fmla="*/ 2154251 w 3426685"/>
              <a:gd name="connsiteY18" fmla="*/ 1228321 h 6110917"/>
              <a:gd name="connsiteX19" fmla="*/ 2097928 w 3426685"/>
              <a:gd name="connsiteY19" fmla="*/ 1407594 h 6110917"/>
              <a:gd name="connsiteX20" fmla="*/ 2062066 w 3426685"/>
              <a:gd name="connsiteY20" fmla="*/ 1509800 h 6110917"/>
              <a:gd name="connsiteX21" fmla="*/ 2061803 w 3426685"/>
              <a:gd name="connsiteY21" fmla="*/ 1528313 h 6110917"/>
              <a:gd name="connsiteX22" fmla="*/ 2178238 w 3426685"/>
              <a:gd name="connsiteY22" fmla="*/ 1655407 h 6110917"/>
              <a:gd name="connsiteX23" fmla="*/ 2498118 w 3426685"/>
              <a:gd name="connsiteY23" fmla="*/ 1797797 h 6110917"/>
              <a:gd name="connsiteX24" fmla="*/ 3028624 w 3426685"/>
              <a:gd name="connsiteY24" fmla="*/ 1960322 h 6110917"/>
              <a:gd name="connsiteX25" fmla="*/ 3135640 w 3426685"/>
              <a:gd name="connsiteY25" fmla="*/ 2156772 h 6110917"/>
              <a:gd name="connsiteX26" fmla="*/ 3256026 w 3426685"/>
              <a:gd name="connsiteY26" fmla="*/ 2686908 h 6110917"/>
              <a:gd name="connsiteX27" fmla="*/ 3423410 w 3426685"/>
              <a:gd name="connsiteY27" fmla="*/ 4168961 h 6110917"/>
              <a:gd name="connsiteX28" fmla="*/ 3373845 w 3426685"/>
              <a:gd name="connsiteY28" fmla="*/ 4892534 h 6110917"/>
              <a:gd name="connsiteX29" fmla="*/ 3284052 w 3426685"/>
              <a:gd name="connsiteY29" fmla="*/ 5402554 h 6110917"/>
              <a:gd name="connsiteX30" fmla="*/ 3204616 w 3426685"/>
              <a:gd name="connsiteY30" fmla="*/ 5437931 h 6110917"/>
              <a:gd name="connsiteX31" fmla="*/ 3116716 w 3426685"/>
              <a:gd name="connsiteY31" fmla="*/ 5456043 h 6110917"/>
              <a:gd name="connsiteX32" fmla="*/ 2839983 w 3426685"/>
              <a:gd name="connsiteY32" fmla="*/ 5797842 h 6110917"/>
              <a:gd name="connsiteX33" fmla="*/ 2819820 w 3426685"/>
              <a:gd name="connsiteY33" fmla="*/ 5984068 h 6110917"/>
              <a:gd name="connsiteX34" fmla="*/ 2799734 w 3426685"/>
              <a:gd name="connsiteY34" fmla="*/ 6110904 h 6110917"/>
              <a:gd name="connsiteX35" fmla="*/ 2799732 w 3426685"/>
              <a:gd name="connsiteY35" fmla="*/ 6110917 h 6110917"/>
              <a:gd name="connsiteX36" fmla="*/ 526736 w 3426685"/>
              <a:gd name="connsiteY36" fmla="*/ 6110917 h 6110917"/>
              <a:gd name="connsiteX37" fmla="*/ 525017 w 3426685"/>
              <a:gd name="connsiteY37" fmla="*/ 6065984 h 6110917"/>
              <a:gd name="connsiteX38" fmla="*/ 517305 w 3426685"/>
              <a:gd name="connsiteY38" fmla="*/ 5684731 h 6110917"/>
              <a:gd name="connsiteX39" fmla="*/ 430591 w 3426685"/>
              <a:gd name="connsiteY39" fmla="*/ 5632992 h 6110917"/>
              <a:gd name="connsiteX40" fmla="*/ 526482 w 3426685"/>
              <a:gd name="connsiteY40" fmla="*/ 5027577 h 6110917"/>
              <a:gd name="connsiteX41" fmla="*/ 466189 w 3426685"/>
              <a:gd name="connsiteY41" fmla="*/ 4978062 h 6110917"/>
              <a:gd name="connsiteX42" fmla="*/ 411224 w 3426685"/>
              <a:gd name="connsiteY42" fmla="*/ 4877384 h 6110917"/>
              <a:gd name="connsiteX43" fmla="*/ 278064 w 3426685"/>
              <a:gd name="connsiteY43" fmla="*/ 4874002 h 6110917"/>
              <a:gd name="connsiteX44" fmla="*/ 194572 w 3426685"/>
              <a:gd name="connsiteY44" fmla="*/ 4747481 h 6110917"/>
              <a:gd name="connsiteX45" fmla="*/ 3395 w 3426685"/>
              <a:gd name="connsiteY45" fmla="*/ 4086910 h 6110917"/>
              <a:gd name="connsiteX46" fmla="*/ 139114 w 3426685"/>
              <a:gd name="connsiteY46" fmla="*/ 3417379 h 6110917"/>
              <a:gd name="connsiteX47" fmla="*/ 208992 w 3426685"/>
              <a:gd name="connsiteY47" fmla="*/ 2483972 h 6110917"/>
              <a:gd name="connsiteX48" fmla="*/ 315067 w 3426685"/>
              <a:gd name="connsiteY48" fmla="*/ 2081800 h 6110917"/>
              <a:gd name="connsiteX49" fmla="*/ 656235 w 3426685"/>
              <a:gd name="connsiteY49" fmla="*/ 1915739 h 6110917"/>
              <a:gd name="connsiteX50" fmla="*/ 1183686 w 3426685"/>
              <a:gd name="connsiteY50" fmla="*/ 1706430 h 6110917"/>
              <a:gd name="connsiteX51" fmla="*/ 1337267 w 3426685"/>
              <a:gd name="connsiteY51" fmla="*/ 1578841 h 6110917"/>
              <a:gd name="connsiteX52" fmla="*/ 1320550 w 3426685"/>
              <a:gd name="connsiteY52" fmla="*/ 1189659 h 6110917"/>
              <a:gd name="connsiteX53" fmla="*/ 1186039 w 3426685"/>
              <a:gd name="connsiteY53" fmla="*/ 1082542 h 6110917"/>
              <a:gd name="connsiteX54" fmla="*/ 1163562 w 3426685"/>
              <a:gd name="connsiteY54" fmla="*/ 1022349 h 6110917"/>
              <a:gd name="connsiteX55" fmla="*/ 1155699 w 3426685"/>
              <a:gd name="connsiteY55" fmla="*/ 1008875 h 6110917"/>
              <a:gd name="connsiteX56" fmla="*/ 1118428 w 3426685"/>
              <a:gd name="connsiteY56" fmla="*/ 876805 h 6110917"/>
              <a:gd name="connsiteX57" fmla="*/ 1146432 w 3426685"/>
              <a:gd name="connsiteY57" fmla="*/ 802323 h 6110917"/>
              <a:gd name="connsiteX58" fmla="*/ 1187679 w 3426685"/>
              <a:gd name="connsiteY58" fmla="*/ 787749 h 6110917"/>
              <a:gd name="connsiteX59" fmla="*/ 1157320 w 3426685"/>
              <a:gd name="connsiteY59" fmla="*/ 448605 h 6110917"/>
              <a:gd name="connsiteX60" fmla="*/ 1264831 w 3426685"/>
              <a:gd name="connsiteY60" fmla="*/ 155396 h 6110917"/>
              <a:gd name="connsiteX61" fmla="*/ 1455109 w 3426685"/>
              <a:gd name="connsiteY61" fmla="*/ 40696 h 6110917"/>
              <a:gd name="connsiteX62" fmla="*/ 1580482 w 3426685"/>
              <a:gd name="connsiteY62" fmla="*/ 13014 h 6110917"/>
              <a:gd name="connsiteX63" fmla="*/ 1729750 w 3426685"/>
              <a:gd name="connsiteY63" fmla="*/ 3608 h 6110917"/>
              <a:gd name="connsiteX0" fmla="*/ 2785137 w 3426685"/>
              <a:gd name="connsiteY0" fmla="*/ 3814348 h 6109483"/>
              <a:gd name="connsiteX1" fmla="*/ 2767014 w 3426685"/>
              <a:gd name="connsiteY1" fmla="*/ 4254790 h 6109483"/>
              <a:gd name="connsiteX2" fmla="*/ 2782820 w 3426685"/>
              <a:gd name="connsiteY2" fmla="*/ 4539500 h 6109483"/>
              <a:gd name="connsiteX3" fmla="*/ 2820110 w 3426685"/>
              <a:gd name="connsiteY3" fmla="*/ 4334048 h 6109483"/>
              <a:gd name="connsiteX4" fmla="*/ 2800021 w 3426685"/>
              <a:gd name="connsiteY4" fmla="*/ 4042878 h 6109483"/>
              <a:gd name="connsiteX5" fmla="*/ 2785137 w 3426685"/>
              <a:gd name="connsiteY5" fmla="*/ 3814348 h 6109483"/>
              <a:gd name="connsiteX6" fmla="*/ 722547 w 3426685"/>
              <a:gd name="connsiteY6" fmla="*/ 3775724 h 6109483"/>
              <a:gd name="connsiteX7" fmla="*/ 620533 w 3426685"/>
              <a:gd name="connsiteY7" fmla="*/ 4136873 h 6109483"/>
              <a:gd name="connsiteX8" fmla="*/ 612342 w 3426685"/>
              <a:gd name="connsiteY8" fmla="*/ 4335919 h 6109483"/>
              <a:gd name="connsiteX9" fmla="*/ 648463 w 3426685"/>
              <a:gd name="connsiteY9" fmla="*/ 4349913 h 6109483"/>
              <a:gd name="connsiteX10" fmla="*/ 684833 w 3426685"/>
              <a:gd name="connsiteY10" fmla="*/ 4134893 h 6109483"/>
              <a:gd name="connsiteX11" fmla="*/ 722547 w 3426685"/>
              <a:gd name="connsiteY11" fmla="*/ 3775724 h 6109483"/>
              <a:gd name="connsiteX12" fmla="*/ 1729750 w 3426685"/>
              <a:gd name="connsiteY12" fmla="*/ 2174 h 6109483"/>
              <a:gd name="connsiteX13" fmla="*/ 2119801 w 3426685"/>
              <a:gd name="connsiteY13" fmla="*/ 37549 h 6109483"/>
              <a:gd name="connsiteX14" fmla="*/ 2116867 w 3426685"/>
              <a:gd name="connsiteY14" fmla="*/ 188027 h 6109483"/>
              <a:gd name="connsiteX15" fmla="*/ 2190479 w 3426685"/>
              <a:gd name="connsiteY15" fmla="*/ 404748 h 6109483"/>
              <a:gd name="connsiteX16" fmla="*/ 2203778 w 3426685"/>
              <a:gd name="connsiteY16" fmla="*/ 650274 h 6109483"/>
              <a:gd name="connsiteX17" fmla="*/ 2175928 w 3426685"/>
              <a:gd name="connsiteY17" fmla="*/ 1032966 h 6109483"/>
              <a:gd name="connsiteX18" fmla="*/ 2154251 w 3426685"/>
              <a:gd name="connsiteY18" fmla="*/ 1226887 h 6109483"/>
              <a:gd name="connsiteX19" fmla="*/ 2097928 w 3426685"/>
              <a:gd name="connsiteY19" fmla="*/ 1406160 h 6109483"/>
              <a:gd name="connsiteX20" fmla="*/ 2062066 w 3426685"/>
              <a:gd name="connsiteY20" fmla="*/ 1508366 h 6109483"/>
              <a:gd name="connsiteX21" fmla="*/ 2061803 w 3426685"/>
              <a:gd name="connsiteY21" fmla="*/ 1526879 h 6109483"/>
              <a:gd name="connsiteX22" fmla="*/ 2178238 w 3426685"/>
              <a:gd name="connsiteY22" fmla="*/ 1653973 h 6109483"/>
              <a:gd name="connsiteX23" fmla="*/ 2498118 w 3426685"/>
              <a:gd name="connsiteY23" fmla="*/ 1796363 h 6109483"/>
              <a:gd name="connsiteX24" fmla="*/ 3028624 w 3426685"/>
              <a:gd name="connsiteY24" fmla="*/ 1958888 h 6109483"/>
              <a:gd name="connsiteX25" fmla="*/ 3135640 w 3426685"/>
              <a:gd name="connsiteY25" fmla="*/ 2155338 h 6109483"/>
              <a:gd name="connsiteX26" fmla="*/ 3256026 w 3426685"/>
              <a:gd name="connsiteY26" fmla="*/ 2685474 h 6109483"/>
              <a:gd name="connsiteX27" fmla="*/ 3423410 w 3426685"/>
              <a:gd name="connsiteY27" fmla="*/ 4167527 h 6109483"/>
              <a:gd name="connsiteX28" fmla="*/ 3373845 w 3426685"/>
              <a:gd name="connsiteY28" fmla="*/ 4891100 h 6109483"/>
              <a:gd name="connsiteX29" fmla="*/ 3284052 w 3426685"/>
              <a:gd name="connsiteY29" fmla="*/ 5401120 h 6109483"/>
              <a:gd name="connsiteX30" fmla="*/ 3204616 w 3426685"/>
              <a:gd name="connsiteY30" fmla="*/ 5436497 h 6109483"/>
              <a:gd name="connsiteX31" fmla="*/ 3116716 w 3426685"/>
              <a:gd name="connsiteY31" fmla="*/ 5454609 h 6109483"/>
              <a:gd name="connsiteX32" fmla="*/ 2839983 w 3426685"/>
              <a:gd name="connsiteY32" fmla="*/ 5796408 h 6109483"/>
              <a:gd name="connsiteX33" fmla="*/ 2819820 w 3426685"/>
              <a:gd name="connsiteY33" fmla="*/ 5982634 h 6109483"/>
              <a:gd name="connsiteX34" fmla="*/ 2799734 w 3426685"/>
              <a:gd name="connsiteY34" fmla="*/ 6109470 h 6109483"/>
              <a:gd name="connsiteX35" fmla="*/ 2799732 w 3426685"/>
              <a:gd name="connsiteY35" fmla="*/ 6109483 h 6109483"/>
              <a:gd name="connsiteX36" fmla="*/ 526736 w 3426685"/>
              <a:gd name="connsiteY36" fmla="*/ 6109483 h 6109483"/>
              <a:gd name="connsiteX37" fmla="*/ 525017 w 3426685"/>
              <a:gd name="connsiteY37" fmla="*/ 6064550 h 6109483"/>
              <a:gd name="connsiteX38" fmla="*/ 517305 w 3426685"/>
              <a:gd name="connsiteY38" fmla="*/ 5683297 h 6109483"/>
              <a:gd name="connsiteX39" fmla="*/ 430591 w 3426685"/>
              <a:gd name="connsiteY39" fmla="*/ 5631558 h 6109483"/>
              <a:gd name="connsiteX40" fmla="*/ 526482 w 3426685"/>
              <a:gd name="connsiteY40" fmla="*/ 5026143 h 6109483"/>
              <a:gd name="connsiteX41" fmla="*/ 466189 w 3426685"/>
              <a:gd name="connsiteY41" fmla="*/ 4976628 h 6109483"/>
              <a:gd name="connsiteX42" fmla="*/ 411224 w 3426685"/>
              <a:gd name="connsiteY42" fmla="*/ 4875950 h 6109483"/>
              <a:gd name="connsiteX43" fmla="*/ 278064 w 3426685"/>
              <a:gd name="connsiteY43" fmla="*/ 4872568 h 6109483"/>
              <a:gd name="connsiteX44" fmla="*/ 194572 w 3426685"/>
              <a:gd name="connsiteY44" fmla="*/ 4746047 h 6109483"/>
              <a:gd name="connsiteX45" fmla="*/ 3395 w 3426685"/>
              <a:gd name="connsiteY45" fmla="*/ 4085476 h 6109483"/>
              <a:gd name="connsiteX46" fmla="*/ 139114 w 3426685"/>
              <a:gd name="connsiteY46" fmla="*/ 3415945 h 6109483"/>
              <a:gd name="connsiteX47" fmla="*/ 208992 w 3426685"/>
              <a:gd name="connsiteY47" fmla="*/ 2482538 h 6109483"/>
              <a:gd name="connsiteX48" fmla="*/ 315067 w 3426685"/>
              <a:gd name="connsiteY48" fmla="*/ 2080366 h 6109483"/>
              <a:gd name="connsiteX49" fmla="*/ 656235 w 3426685"/>
              <a:gd name="connsiteY49" fmla="*/ 1914305 h 6109483"/>
              <a:gd name="connsiteX50" fmla="*/ 1183686 w 3426685"/>
              <a:gd name="connsiteY50" fmla="*/ 1704996 h 6109483"/>
              <a:gd name="connsiteX51" fmla="*/ 1337267 w 3426685"/>
              <a:gd name="connsiteY51" fmla="*/ 1577407 h 6109483"/>
              <a:gd name="connsiteX52" fmla="*/ 1320550 w 3426685"/>
              <a:gd name="connsiteY52" fmla="*/ 1188225 h 6109483"/>
              <a:gd name="connsiteX53" fmla="*/ 1186039 w 3426685"/>
              <a:gd name="connsiteY53" fmla="*/ 1081108 h 6109483"/>
              <a:gd name="connsiteX54" fmla="*/ 1163562 w 3426685"/>
              <a:gd name="connsiteY54" fmla="*/ 1020915 h 6109483"/>
              <a:gd name="connsiteX55" fmla="*/ 1155699 w 3426685"/>
              <a:gd name="connsiteY55" fmla="*/ 1007441 h 6109483"/>
              <a:gd name="connsiteX56" fmla="*/ 1118428 w 3426685"/>
              <a:gd name="connsiteY56" fmla="*/ 875371 h 6109483"/>
              <a:gd name="connsiteX57" fmla="*/ 1146432 w 3426685"/>
              <a:gd name="connsiteY57" fmla="*/ 800889 h 6109483"/>
              <a:gd name="connsiteX58" fmla="*/ 1187679 w 3426685"/>
              <a:gd name="connsiteY58" fmla="*/ 786315 h 6109483"/>
              <a:gd name="connsiteX59" fmla="*/ 1157320 w 3426685"/>
              <a:gd name="connsiteY59" fmla="*/ 447171 h 6109483"/>
              <a:gd name="connsiteX60" fmla="*/ 1264831 w 3426685"/>
              <a:gd name="connsiteY60" fmla="*/ 153962 h 6109483"/>
              <a:gd name="connsiteX61" fmla="*/ 1455109 w 3426685"/>
              <a:gd name="connsiteY61" fmla="*/ 39262 h 6109483"/>
              <a:gd name="connsiteX62" fmla="*/ 1580482 w 3426685"/>
              <a:gd name="connsiteY62" fmla="*/ 11580 h 6109483"/>
              <a:gd name="connsiteX63" fmla="*/ 1729750 w 3426685"/>
              <a:gd name="connsiteY63" fmla="*/ 2174 h 6109483"/>
              <a:gd name="connsiteX0" fmla="*/ 2785137 w 3426685"/>
              <a:gd name="connsiteY0" fmla="*/ 3814348 h 6109483"/>
              <a:gd name="connsiteX1" fmla="*/ 2767014 w 3426685"/>
              <a:gd name="connsiteY1" fmla="*/ 4254790 h 6109483"/>
              <a:gd name="connsiteX2" fmla="*/ 2782820 w 3426685"/>
              <a:gd name="connsiteY2" fmla="*/ 4539500 h 6109483"/>
              <a:gd name="connsiteX3" fmla="*/ 2820110 w 3426685"/>
              <a:gd name="connsiteY3" fmla="*/ 4334048 h 6109483"/>
              <a:gd name="connsiteX4" fmla="*/ 2800021 w 3426685"/>
              <a:gd name="connsiteY4" fmla="*/ 4042878 h 6109483"/>
              <a:gd name="connsiteX5" fmla="*/ 2785137 w 3426685"/>
              <a:gd name="connsiteY5" fmla="*/ 3814348 h 6109483"/>
              <a:gd name="connsiteX6" fmla="*/ 722547 w 3426685"/>
              <a:gd name="connsiteY6" fmla="*/ 3775724 h 6109483"/>
              <a:gd name="connsiteX7" fmla="*/ 620533 w 3426685"/>
              <a:gd name="connsiteY7" fmla="*/ 4136873 h 6109483"/>
              <a:gd name="connsiteX8" fmla="*/ 612342 w 3426685"/>
              <a:gd name="connsiteY8" fmla="*/ 4335919 h 6109483"/>
              <a:gd name="connsiteX9" fmla="*/ 648463 w 3426685"/>
              <a:gd name="connsiteY9" fmla="*/ 4349913 h 6109483"/>
              <a:gd name="connsiteX10" fmla="*/ 684833 w 3426685"/>
              <a:gd name="connsiteY10" fmla="*/ 4134893 h 6109483"/>
              <a:gd name="connsiteX11" fmla="*/ 722547 w 3426685"/>
              <a:gd name="connsiteY11" fmla="*/ 3775724 h 6109483"/>
              <a:gd name="connsiteX12" fmla="*/ 1729750 w 3426685"/>
              <a:gd name="connsiteY12" fmla="*/ 2174 h 6109483"/>
              <a:gd name="connsiteX13" fmla="*/ 2119801 w 3426685"/>
              <a:gd name="connsiteY13" fmla="*/ 37549 h 6109483"/>
              <a:gd name="connsiteX14" fmla="*/ 2159825 w 3426685"/>
              <a:gd name="connsiteY14" fmla="*/ 157342 h 6109483"/>
              <a:gd name="connsiteX15" fmla="*/ 2190479 w 3426685"/>
              <a:gd name="connsiteY15" fmla="*/ 404748 h 6109483"/>
              <a:gd name="connsiteX16" fmla="*/ 2203778 w 3426685"/>
              <a:gd name="connsiteY16" fmla="*/ 650274 h 6109483"/>
              <a:gd name="connsiteX17" fmla="*/ 2175928 w 3426685"/>
              <a:gd name="connsiteY17" fmla="*/ 1032966 h 6109483"/>
              <a:gd name="connsiteX18" fmla="*/ 2154251 w 3426685"/>
              <a:gd name="connsiteY18" fmla="*/ 1226887 h 6109483"/>
              <a:gd name="connsiteX19" fmla="*/ 2097928 w 3426685"/>
              <a:gd name="connsiteY19" fmla="*/ 1406160 h 6109483"/>
              <a:gd name="connsiteX20" fmla="*/ 2062066 w 3426685"/>
              <a:gd name="connsiteY20" fmla="*/ 1508366 h 6109483"/>
              <a:gd name="connsiteX21" fmla="*/ 2061803 w 3426685"/>
              <a:gd name="connsiteY21" fmla="*/ 1526879 h 6109483"/>
              <a:gd name="connsiteX22" fmla="*/ 2178238 w 3426685"/>
              <a:gd name="connsiteY22" fmla="*/ 1653973 h 6109483"/>
              <a:gd name="connsiteX23" fmla="*/ 2498118 w 3426685"/>
              <a:gd name="connsiteY23" fmla="*/ 1796363 h 6109483"/>
              <a:gd name="connsiteX24" fmla="*/ 3028624 w 3426685"/>
              <a:gd name="connsiteY24" fmla="*/ 1958888 h 6109483"/>
              <a:gd name="connsiteX25" fmla="*/ 3135640 w 3426685"/>
              <a:gd name="connsiteY25" fmla="*/ 2155338 h 6109483"/>
              <a:gd name="connsiteX26" fmla="*/ 3256026 w 3426685"/>
              <a:gd name="connsiteY26" fmla="*/ 2685474 h 6109483"/>
              <a:gd name="connsiteX27" fmla="*/ 3423410 w 3426685"/>
              <a:gd name="connsiteY27" fmla="*/ 4167527 h 6109483"/>
              <a:gd name="connsiteX28" fmla="*/ 3373845 w 3426685"/>
              <a:gd name="connsiteY28" fmla="*/ 4891100 h 6109483"/>
              <a:gd name="connsiteX29" fmla="*/ 3284052 w 3426685"/>
              <a:gd name="connsiteY29" fmla="*/ 5401120 h 6109483"/>
              <a:gd name="connsiteX30" fmla="*/ 3204616 w 3426685"/>
              <a:gd name="connsiteY30" fmla="*/ 5436497 h 6109483"/>
              <a:gd name="connsiteX31" fmla="*/ 3116716 w 3426685"/>
              <a:gd name="connsiteY31" fmla="*/ 5454609 h 6109483"/>
              <a:gd name="connsiteX32" fmla="*/ 2839983 w 3426685"/>
              <a:gd name="connsiteY32" fmla="*/ 5796408 h 6109483"/>
              <a:gd name="connsiteX33" fmla="*/ 2819820 w 3426685"/>
              <a:gd name="connsiteY33" fmla="*/ 5982634 h 6109483"/>
              <a:gd name="connsiteX34" fmla="*/ 2799734 w 3426685"/>
              <a:gd name="connsiteY34" fmla="*/ 6109470 h 6109483"/>
              <a:gd name="connsiteX35" fmla="*/ 2799732 w 3426685"/>
              <a:gd name="connsiteY35" fmla="*/ 6109483 h 6109483"/>
              <a:gd name="connsiteX36" fmla="*/ 526736 w 3426685"/>
              <a:gd name="connsiteY36" fmla="*/ 6109483 h 6109483"/>
              <a:gd name="connsiteX37" fmla="*/ 525017 w 3426685"/>
              <a:gd name="connsiteY37" fmla="*/ 6064550 h 6109483"/>
              <a:gd name="connsiteX38" fmla="*/ 517305 w 3426685"/>
              <a:gd name="connsiteY38" fmla="*/ 5683297 h 6109483"/>
              <a:gd name="connsiteX39" fmla="*/ 430591 w 3426685"/>
              <a:gd name="connsiteY39" fmla="*/ 5631558 h 6109483"/>
              <a:gd name="connsiteX40" fmla="*/ 526482 w 3426685"/>
              <a:gd name="connsiteY40" fmla="*/ 5026143 h 6109483"/>
              <a:gd name="connsiteX41" fmla="*/ 466189 w 3426685"/>
              <a:gd name="connsiteY41" fmla="*/ 4976628 h 6109483"/>
              <a:gd name="connsiteX42" fmla="*/ 411224 w 3426685"/>
              <a:gd name="connsiteY42" fmla="*/ 4875950 h 6109483"/>
              <a:gd name="connsiteX43" fmla="*/ 278064 w 3426685"/>
              <a:gd name="connsiteY43" fmla="*/ 4872568 h 6109483"/>
              <a:gd name="connsiteX44" fmla="*/ 194572 w 3426685"/>
              <a:gd name="connsiteY44" fmla="*/ 4746047 h 6109483"/>
              <a:gd name="connsiteX45" fmla="*/ 3395 w 3426685"/>
              <a:gd name="connsiteY45" fmla="*/ 4085476 h 6109483"/>
              <a:gd name="connsiteX46" fmla="*/ 139114 w 3426685"/>
              <a:gd name="connsiteY46" fmla="*/ 3415945 h 6109483"/>
              <a:gd name="connsiteX47" fmla="*/ 208992 w 3426685"/>
              <a:gd name="connsiteY47" fmla="*/ 2482538 h 6109483"/>
              <a:gd name="connsiteX48" fmla="*/ 315067 w 3426685"/>
              <a:gd name="connsiteY48" fmla="*/ 2080366 h 6109483"/>
              <a:gd name="connsiteX49" fmla="*/ 656235 w 3426685"/>
              <a:gd name="connsiteY49" fmla="*/ 1914305 h 6109483"/>
              <a:gd name="connsiteX50" fmla="*/ 1183686 w 3426685"/>
              <a:gd name="connsiteY50" fmla="*/ 1704996 h 6109483"/>
              <a:gd name="connsiteX51" fmla="*/ 1337267 w 3426685"/>
              <a:gd name="connsiteY51" fmla="*/ 1577407 h 6109483"/>
              <a:gd name="connsiteX52" fmla="*/ 1320550 w 3426685"/>
              <a:gd name="connsiteY52" fmla="*/ 1188225 h 6109483"/>
              <a:gd name="connsiteX53" fmla="*/ 1186039 w 3426685"/>
              <a:gd name="connsiteY53" fmla="*/ 1081108 h 6109483"/>
              <a:gd name="connsiteX54" fmla="*/ 1163562 w 3426685"/>
              <a:gd name="connsiteY54" fmla="*/ 1020915 h 6109483"/>
              <a:gd name="connsiteX55" fmla="*/ 1155699 w 3426685"/>
              <a:gd name="connsiteY55" fmla="*/ 1007441 h 6109483"/>
              <a:gd name="connsiteX56" fmla="*/ 1118428 w 3426685"/>
              <a:gd name="connsiteY56" fmla="*/ 875371 h 6109483"/>
              <a:gd name="connsiteX57" fmla="*/ 1146432 w 3426685"/>
              <a:gd name="connsiteY57" fmla="*/ 800889 h 6109483"/>
              <a:gd name="connsiteX58" fmla="*/ 1187679 w 3426685"/>
              <a:gd name="connsiteY58" fmla="*/ 786315 h 6109483"/>
              <a:gd name="connsiteX59" fmla="*/ 1157320 w 3426685"/>
              <a:gd name="connsiteY59" fmla="*/ 447171 h 6109483"/>
              <a:gd name="connsiteX60" fmla="*/ 1264831 w 3426685"/>
              <a:gd name="connsiteY60" fmla="*/ 153962 h 6109483"/>
              <a:gd name="connsiteX61" fmla="*/ 1455109 w 3426685"/>
              <a:gd name="connsiteY61" fmla="*/ 39262 h 6109483"/>
              <a:gd name="connsiteX62" fmla="*/ 1580482 w 3426685"/>
              <a:gd name="connsiteY62" fmla="*/ 11580 h 6109483"/>
              <a:gd name="connsiteX63" fmla="*/ 1729750 w 3426685"/>
              <a:gd name="connsiteY63" fmla="*/ 2174 h 610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426685" h="6109483">
                <a:moveTo>
                  <a:pt x="2785137" y="3814348"/>
                </a:moveTo>
                <a:cubicBezTo>
                  <a:pt x="2785137" y="3814348"/>
                  <a:pt x="2758849" y="4118786"/>
                  <a:pt x="2767014" y="4254790"/>
                </a:cubicBezTo>
                <a:cubicBezTo>
                  <a:pt x="2775176" y="4390792"/>
                  <a:pt x="2782820" y="4539500"/>
                  <a:pt x="2782820" y="4539500"/>
                </a:cubicBezTo>
                <a:cubicBezTo>
                  <a:pt x="2782820" y="4539500"/>
                  <a:pt x="2810929" y="4411023"/>
                  <a:pt x="2820110" y="4334048"/>
                </a:cubicBezTo>
                <a:cubicBezTo>
                  <a:pt x="2826720" y="4278642"/>
                  <a:pt x="2805174" y="4140604"/>
                  <a:pt x="2800021" y="4042878"/>
                </a:cubicBezTo>
                <a:cubicBezTo>
                  <a:pt x="2794869" y="3945152"/>
                  <a:pt x="2785137" y="3814348"/>
                  <a:pt x="2785137" y="3814348"/>
                </a:cubicBezTo>
                <a:close/>
                <a:moveTo>
                  <a:pt x="722547" y="3775724"/>
                </a:moveTo>
                <a:cubicBezTo>
                  <a:pt x="722547" y="3775724"/>
                  <a:pt x="652371" y="4031965"/>
                  <a:pt x="620533" y="4136873"/>
                </a:cubicBezTo>
                <a:cubicBezTo>
                  <a:pt x="601534" y="4201545"/>
                  <a:pt x="598722" y="4269901"/>
                  <a:pt x="612342" y="4335919"/>
                </a:cubicBezTo>
                <a:lnTo>
                  <a:pt x="648463" y="4349913"/>
                </a:lnTo>
                <a:cubicBezTo>
                  <a:pt x="648463" y="4349913"/>
                  <a:pt x="679605" y="4261944"/>
                  <a:pt x="684833" y="4134893"/>
                </a:cubicBezTo>
                <a:cubicBezTo>
                  <a:pt x="690061" y="4007844"/>
                  <a:pt x="721153" y="3809604"/>
                  <a:pt x="722547" y="3775724"/>
                </a:cubicBezTo>
                <a:close/>
                <a:moveTo>
                  <a:pt x="1729750" y="2174"/>
                </a:moveTo>
                <a:cubicBezTo>
                  <a:pt x="1819636" y="6502"/>
                  <a:pt x="2048122" y="11688"/>
                  <a:pt x="2119801" y="37549"/>
                </a:cubicBezTo>
                <a:cubicBezTo>
                  <a:pt x="2191480" y="63410"/>
                  <a:pt x="2148045" y="96142"/>
                  <a:pt x="2159825" y="157342"/>
                </a:cubicBezTo>
                <a:cubicBezTo>
                  <a:pt x="2171605" y="218542"/>
                  <a:pt x="2183154" y="322593"/>
                  <a:pt x="2190479" y="404748"/>
                </a:cubicBezTo>
                <a:cubicBezTo>
                  <a:pt x="2197805" y="486903"/>
                  <a:pt x="2213292" y="543799"/>
                  <a:pt x="2203778" y="650274"/>
                </a:cubicBezTo>
                <a:cubicBezTo>
                  <a:pt x="2194265" y="756749"/>
                  <a:pt x="2192452" y="933910"/>
                  <a:pt x="2175928" y="1032966"/>
                </a:cubicBezTo>
                <a:cubicBezTo>
                  <a:pt x="2169056" y="1098804"/>
                  <a:pt x="2158640" y="1196522"/>
                  <a:pt x="2154251" y="1226887"/>
                </a:cubicBezTo>
                <a:cubicBezTo>
                  <a:pt x="2144127" y="1296902"/>
                  <a:pt x="2121702" y="1353109"/>
                  <a:pt x="2097928" y="1406160"/>
                </a:cubicBezTo>
                <a:cubicBezTo>
                  <a:pt x="2074154" y="1459212"/>
                  <a:pt x="2064755" y="1469217"/>
                  <a:pt x="2062066" y="1508366"/>
                </a:cubicBezTo>
                <a:cubicBezTo>
                  <a:pt x="2061796" y="1512297"/>
                  <a:pt x="2061643" y="1518640"/>
                  <a:pt x="2061803" y="1526879"/>
                </a:cubicBezTo>
                <a:cubicBezTo>
                  <a:pt x="2097876" y="1567999"/>
                  <a:pt x="2142826" y="1618119"/>
                  <a:pt x="2178238" y="1653973"/>
                </a:cubicBezTo>
                <a:cubicBezTo>
                  <a:pt x="2248910" y="1725530"/>
                  <a:pt x="2403324" y="1756025"/>
                  <a:pt x="2498118" y="1796363"/>
                </a:cubicBezTo>
                <a:cubicBezTo>
                  <a:pt x="2592910" y="1836701"/>
                  <a:pt x="2978235" y="1956969"/>
                  <a:pt x="3028624" y="1958888"/>
                </a:cubicBezTo>
                <a:cubicBezTo>
                  <a:pt x="3079010" y="1960805"/>
                  <a:pt x="3104224" y="2026998"/>
                  <a:pt x="3135640" y="2155338"/>
                </a:cubicBezTo>
                <a:cubicBezTo>
                  <a:pt x="3167058" y="2283676"/>
                  <a:pt x="3238127" y="2451581"/>
                  <a:pt x="3256026" y="2685474"/>
                </a:cubicBezTo>
                <a:cubicBezTo>
                  <a:pt x="3273924" y="2919366"/>
                  <a:pt x="3407302" y="4001559"/>
                  <a:pt x="3423410" y="4167527"/>
                </a:cubicBezTo>
                <a:cubicBezTo>
                  <a:pt x="3439516" y="4333499"/>
                  <a:pt x="3391940" y="4785709"/>
                  <a:pt x="3373845" y="4891100"/>
                </a:cubicBezTo>
                <a:cubicBezTo>
                  <a:pt x="3355747" y="4996492"/>
                  <a:pt x="3308850" y="5305531"/>
                  <a:pt x="3284052" y="5401120"/>
                </a:cubicBezTo>
                <a:cubicBezTo>
                  <a:pt x="3278601" y="5422134"/>
                  <a:pt x="3237026" y="5429154"/>
                  <a:pt x="3204616" y="5436497"/>
                </a:cubicBezTo>
                <a:cubicBezTo>
                  <a:pt x="3172204" y="5443839"/>
                  <a:pt x="3116716" y="5454609"/>
                  <a:pt x="3116716" y="5454609"/>
                </a:cubicBezTo>
                <a:cubicBezTo>
                  <a:pt x="3116716" y="5454609"/>
                  <a:pt x="2930397" y="5729634"/>
                  <a:pt x="2839983" y="5796408"/>
                </a:cubicBezTo>
                <a:cubicBezTo>
                  <a:pt x="2835148" y="5860384"/>
                  <a:pt x="2828598" y="5926923"/>
                  <a:pt x="2819820" y="5982634"/>
                </a:cubicBezTo>
                <a:cubicBezTo>
                  <a:pt x="2814883" y="6013972"/>
                  <a:pt x="2808007" y="6057365"/>
                  <a:pt x="2799734" y="6109470"/>
                </a:cubicBezTo>
                <a:cubicBezTo>
                  <a:pt x="2799733" y="6109474"/>
                  <a:pt x="2799733" y="6109479"/>
                  <a:pt x="2799732" y="6109483"/>
                </a:cubicBezTo>
                <a:lnTo>
                  <a:pt x="526736" y="6109483"/>
                </a:lnTo>
                <a:lnTo>
                  <a:pt x="525017" y="6064550"/>
                </a:lnTo>
                <a:cubicBezTo>
                  <a:pt x="518902" y="5851450"/>
                  <a:pt x="517305" y="5683297"/>
                  <a:pt x="517305" y="5683297"/>
                </a:cubicBezTo>
                <a:cubicBezTo>
                  <a:pt x="517305" y="5683297"/>
                  <a:pt x="438248" y="5658892"/>
                  <a:pt x="430591" y="5631558"/>
                </a:cubicBezTo>
                <a:cubicBezTo>
                  <a:pt x="418592" y="5588724"/>
                  <a:pt x="526482" y="5026143"/>
                  <a:pt x="526482" y="5026143"/>
                </a:cubicBezTo>
                <a:cubicBezTo>
                  <a:pt x="526482" y="5026143"/>
                  <a:pt x="481765" y="4998347"/>
                  <a:pt x="466189" y="4976628"/>
                </a:cubicBezTo>
                <a:cubicBezTo>
                  <a:pt x="450781" y="4955141"/>
                  <a:pt x="411224" y="4875950"/>
                  <a:pt x="411224" y="4875950"/>
                </a:cubicBezTo>
                <a:lnTo>
                  <a:pt x="278064" y="4872568"/>
                </a:lnTo>
                <a:cubicBezTo>
                  <a:pt x="246001" y="4871439"/>
                  <a:pt x="220903" y="4818470"/>
                  <a:pt x="194572" y="4746047"/>
                </a:cubicBezTo>
                <a:cubicBezTo>
                  <a:pt x="149028" y="4620780"/>
                  <a:pt x="25302" y="4221964"/>
                  <a:pt x="3395" y="4085476"/>
                </a:cubicBezTo>
                <a:cubicBezTo>
                  <a:pt x="-18513" y="3948990"/>
                  <a:pt x="70159" y="3642540"/>
                  <a:pt x="139114" y="3415945"/>
                </a:cubicBezTo>
                <a:cubicBezTo>
                  <a:pt x="208071" y="3189349"/>
                  <a:pt x="162190" y="2616608"/>
                  <a:pt x="208992" y="2482538"/>
                </a:cubicBezTo>
                <a:cubicBezTo>
                  <a:pt x="255796" y="2348468"/>
                  <a:pt x="275112" y="2166077"/>
                  <a:pt x="315067" y="2080366"/>
                </a:cubicBezTo>
                <a:cubicBezTo>
                  <a:pt x="355022" y="1994657"/>
                  <a:pt x="539981" y="1955789"/>
                  <a:pt x="656235" y="1914305"/>
                </a:cubicBezTo>
                <a:cubicBezTo>
                  <a:pt x="772488" y="1872820"/>
                  <a:pt x="1107118" y="1760425"/>
                  <a:pt x="1183686" y="1704996"/>
                </a:cubicBezTo>
                <a:cubicBezTo>
                  <a:pt x="1230237" y="1671299"/>
                  <a:pt x="1289609" y="1620607"/>
                  <a:pt x="1337267" y="1577407"/>
                </a:cubicBezTo>
                <a:cubicBezTo>
                  <a:pt x="1343816" y="1478329"/>
                  <a:pt x="1332516" y="1199236"/>
                  <a:pt x="1320550" y="1188225"/>
                </a:cubicBezTo>
                <a:cubicBezTo>
                  <a:pt x="1307027" y="1175780"/>
                  <a:pt x="1210760" y="1153806"/>
                  <a:pt x="1186039" y="1081108"/>
                </a:cubicBezTo>
                <a:cubicBezTo>
                  <a:pt x="1180874" y="1065921"/>
                  <a:pt x="1172626" y="1044799"/>
                  <a:pt x="1163562" y="1020915"/>
                </a:cubicBezTo>
                <a:cubicBezTo>
                  <a:pt x="1160482" y="1016709"/>
                  <a:pt x="1157847" y="1012194"/>
                  <a:pt x="1155699" y="1007441"/>
                </a:cubicBezTo>
                <a:cubicBezTo>
                  <a:pt x="1135936" y="965832"/>
                  <a:pt x="1123336" y="921179"/>
                  <a:pt x="1118428" y="875371"/>
                </a:cubicBezTo>
                <a:cubicBezTo>
                  <a:pt x="1111253" y="833142"/>
                  <a:pt x="1123001" y="805363"/>
                  <a:pt x="1146432" y="800889"/>
                </a:cubicBezTo>
                <a:cubicBezTo>
                  <a:pt x="1145999" y="800760"/>
                  <a:pt x="1185864" y="845268"/>
                  <a:pt x="1187679" y="786315"/>
                </a:cubicBezTo>
                <a:cubicBezTo>
                  <a:pt x="1189494" y="727362"/>
                  <a:pt x="1144461" y="552563"/>
                  <a:pt x="1157320" y="447171"/>
                </a:cubicBezTo>
                <a:cubicBezTo>
                  <a:pt x="1170179" y="341779"/>
                  <a:pt x="1215199" y="221947"/>
                  <a:pt x="1264831" y="153962"/>
                </a:cubicBezTo>
                <a:cubicBezTo>
                  <a:pt x="1314463" y="85977"/>
                  <a:pt x="1402501" y="62992"/>
                  <a:pt x="1455109" y="39262"/>
                </a:cubicBezTo>
                <a:cubicBezTo>
                  <a:pt x="1507717" y="15532"/>
                  <a:pt x="1530386" y="16946"/>
                  <a:pt x="1580482" y="11580"/>
                </a:cubicBezTo>
                <a:cubicBezTo>
                  <a:pt x="1625074" y="-508"/>
                  <a:pt x="1639864" y="-2154"/>
                  <a:pt x="1729750" y="2174"/>
                </a:cubicBezTo>
                <a:close/>
              </a:path>
            </a:pathLst>
          </a:custGeom>
          <a:solidFill>
            <a:srgbClr val="6B2929">
              <a:alpha val="90000"/>
            </a:srgbClr>
          </a:solidFill>
          <a:ln w="25400" cap="flat">
            <a:solidFill>
              <a:srgbClr val="FF9349"/>
            </a:solidFill>
            <a:prstDash val="solid"/>
            <a:miter/>
          </a:ln>
          <a:effectLst/>
        </p:spPr>
        <p:txBody>
          <a:bodyPr wrap="square" lIns="324000" tIns="0" bIns="180000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9349"/>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9349"/>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9349"/>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9349"/>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9349"/>
                </a:solidFill>
                <a:effectLst/>
                <a:uLnTx/>
                <a:uFillTx/>
                <a:latin typeface="Segoe UI"/>
                <a:ea typeface="+mn-ea"/>
                <a:cs typeface="+mn-cs"/>
              </a:rPr>
              <a:t>Rohan</a:t>
            </a:r>
          </a:p>
        </p:txBody>
      </p:sp>
    </p:spTree>
    <p:extLst>
      <p:ext uri="{BB962C8B-B14F-4D97-AF65-F5344CB8AC3E}">
        <p14:creationId xmlns:p14="http://schemas.microsoft.com/office/powerpoint/2010/main" val="24807870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Act 1, Closing - Kathleen">
    <p:spTree>
      <p:nvGrpSpPr>
        <p:cNvPr id="1" name=""/>
        <p:cNvGrpSpPr/>
        <p:nvPr/>
      </p:nvGrpSpPr>
      <p:grpSpPr>
        <a:xfrm>
          <a:off x="0" y="0"/>
          <a:ext cx="0" cy="0"/>
          <a:chOff x="0" y="0"/>
          <a:chExt cx="0" cy="0"/>
        </a:xfrm>
      </p:grpSpPr>
      <p:pic>
        <p:nvPicPr>
          <p:cNvPr id="2" name="Picture 1" descr="A picture containing text, window, indoor, building&#10;&#10;Description automatically generated">
            <a:extLst>
              <a:ext uri="{FF2B5EF4-FFF2-40B4-BE49-F238E27FC236}">
                <a16:creationId xmlns:a16="http://schemas.microsoft.com/office/drawing/2014/main" id="{650E164C-23D3-04BC-3AA9-2253096F96E7}"/>
              </a:ext>
            </a:extLst>
          </p:cNvPr>
          <p:cNvPicPr>
            <a:picLocks noChangeAspect="1"/>
          </p:cNvPicPr>
          <p:nvPr userDrawn="1"/>
        </p:nvPicPr>
        <p:blipFill rotWithShape="1">
          <a:blip r:embed="rId2">
            <a:alphaModFix/>
            <a:extLst>
              <a:ext uri="{BEBA8EAE-BF5A-486C-A8C5-ECC9F3942E4B}">
                <a14:imgProps xmlns:a14="http://schemas.microsoft.com/office/drawing/2010/main">
                  <a14:imgLayer r:embed="rId3">
                    <a14:imgEffect>
                      <a14:sharpenSoften amount="-100000"/>
                    </a14:imgEffect>
                    <a14:imgEffect>
                      <a14:brightnessContrast bright="14000"/>
                    </a14:imgEffect>
                  </a14:imgLayer>
                </a14:imgProps>
              </a:ext>
            </a:extLst>
          </a:blip>
          <a:srcRect l="4323" t="10807" r="4323" b="19346"/>
          <a:stretch/>
        </p:blipFill>
        <p:spPr>
          <a:xfrm>
            <a:off x="0" y="1"/>
            <a:ext cx="12191999" cy="6858000"/>
          </a:xfrm>
          <a:prstGeom prst="rect">
            <a:avLst/>
          </a:prstGeom>
        </p:spPr>
      </p:pic>
      <p:sp>
        <p:nvSpPr>
          <p:cNvPr id="4" name="Freeform: Shape 1" descr="Female silhouette medium">
            <a:extLst>
              <a:ext uri="{FF2B5EF4-FFF2-40B4-BE49-F238E27FC236}">
                <a16:creationId xmlns:a16="http://schemas.microsoft.com/office/drawing/2014/main" id="{BACCA458-B6FC-C5FA-93E6-0A8F6F94820D}"/>
              </a:ext>
            </a:extLst>
          </p:cNvPr>
          <p:cNvSpPr/>
          <p:nvPr userDrawn="1"/>
        </p:nvSpPr>
        <p:spPr>
          <a:xfrm>
            <a:off x="1796599" y="1059543"/>
            <a:ext cx="2649417" cy="5798456"/>
          </a:xfrm>
          <a:custGeom>
            <a:avLst/>
            <a:gdLst>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304576 w 2649417"/>
              <a:gd name="connsiteY12" fmla="*/ 1701390 h 5798456"/>
              <a:gd name="connsiteX13" fmla="*/ 2288765 w 2649417"/>
              <a:gd name="connsiteY13" fmla="*/ 1925397 h 5798456"/>
              <a:gd name="connsiteX14" fmla="*/ 2286208 w 2649417"/>
              <a:gd name="connsiteY14" fmla="*/ 1929989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649417" h="5798456">
                <a:moveTo>
                  <a:pt x="1556003" y="1485"/>
                </a:moveTo>
                <a:cubicBezTo>
                  <a:pt x="1577720" y="-1204"/>
                  <a:pt x="1603000" y="-545"/>
                  <a:pt x="1631805" y="5990"/>
                </a:cubicBezTo>
                <a:cubicBezTo>
                  <a:pt x="1747026" y="32133"/>
                  <a:pt x="1948160" y="244441"/>
                  <a:pt x="2036604" y="394762"/>
                </a:cubicBezTo>
                <a:cubicBezTo>
                  <a:pt x="2125049" y="545085"/>
                  <a:pt x="2179024" y="801035"/>
                  <a:pt x="2197683" y="919415"/>
                </a:cubicBezTo>
                <a:cubicBezTo>
                  <a:pt x="2216341" y="1037796"/>
                  <a:pt x="2269684" y="1302705"/>
                  <a:pt x="2307528" y="1404430"/>
                </a:cubicBezTo>
                <a:cubicBezTo>
                  <a:pt x="2345370" y="1506156"/>
                  <a:pt x="2455531" y="1603981"/>
                  <a:pt x="2455531" y="1603981"/>
                </a:cubicBezTo>
                <a:cubicBezTo>
                  <a:pt x="2431292" y="1595615"/>
                  <a:pt x="2407921" y="1584917"/>
                  <a:pt x="2385747" y="1572040"/>
                </a:cubicBezTo>
                <a:cubicBezTo>
                  <a:pt x="2351171" y="1551591"/>
                  <a:pt x="2262726" y="1401268"/>
                  <a:pt x="2262726" y="1401268"/>
                </a:cubicBezTo>
                <a:cubicBezTo>
                  <a:pt x="2262726" y="1401268"/>
                  <a:pt x="2283916" y="1483808"/>
                  <a:pt x="2315329" y="1549060"/>
                </a:cubicBezTo>
                <a:cubicBezTo>
                  <a:pt x="2346744" y="1614314"/>
                  <a:pt x="2396708" y="1671875"/>
                  <a:pt x="2396708" y="1671875"/>
                </a:cubicBezTo>
                <a:cubicBezTo>
                  <a:pt x="2396708" y="1671875"/>
                  <a:pt x="2344213" y="1650160"/>
                  <a:pt x="2319862" y="1612422"/>
                </a:cubicBezTo>
                <a:cubicBezTo>
                  <a:pt x="2295510" y="1574683"/>
                  <a:pt x="2218555" y="1389151"/>
                  <a:pt x="2218555" y="1389151"/>
                </a:cubicBezTo>
                <a:cubicBezTo>
                  <a:pt x="2218555" y="1389151"/>
                  <a:pt x="2269261" y="1563824"/>
                  <a:pt x="2304576" y="1701390"/>
                </a:cubicBezTo>
                <a:cubicBezTo>
                  <a:pt x="2339890" y="1838956"/>
                  <a:pt x="2288765" y="1925397"/>
                  <a:pt x="2288765" y="1925397"/>
                </a:cubicBezTo>
                <a:cubicBezTo>
                  <a:pt x="2288765" y="1925397"/>
                  <a:pt x="2287870" y="1927025"/>
                  <a:pt x="2286208" y="1929989"/>
                </a:cubicBezTo>
                <a:cubicBezTo>
                  <a:pt x="2349333" y="1968029"/>
                  <a:pt x="2406540" y="2001295"/>
                  <a:pt x="2434768" y="2025753"/>
                </a:cubicBezTo>
                <a:cubicBezTo>
                  <a:pt x="2502656" y="2084575"/>
                  <a:pt x="2583405" y="2216345"/>
                  <a:pt x="2576448" y="2314908"/>
                </a:cubicBezTo>
                <a:cubicBezTo>
                  <a:pt x="2569492" y="2413472"/>
                  <a:pt x="2548515" y="2583085"/>
                  <a:pt x="2518190" y="2800068"/>
                </a:cubicBezTo>
                <a:cubicBezTo>
                  <a:pt x="2484533" y="3040924"/>
                  <a:pt x="2547780" y="3231393"/>
                  <a:pt x="2506246" y="3309506"/>
                </a:cubicBezTo>
                <a:cubicBezTo>
                  <a:pt x="2464714" y="3387619"/>
                  <a:pt x="2472409" y="3406171"/>
                  <a:pt x="2494862" y="3470791"/>
                </a:cubicBezTo>
                <a:cubicBezTo>
                  <a:pt x="2517316" y="3535410"/>
                  <a:pt x="2414327" y="3591176"/>
                  <a:pt x="2443842" y="3683309"/>
                </a:cubicBezTo>
                <a:cubicBezTo>
                  <a:pt x="2473359" y="3775442"/>
                  <a:pt x="2495814" y="3840063"/>
                  <a:pt x="2483058" y="3893191"/>
                </a:cubicBezTo>
                <a:cubicBezTo>
                  <a:pt x="2470303" y="3946322"/>
                  <a:pt x="2429400" y="4015473"/>
                  <a:pt x="2429400" y="4015473"/>
                </a:cubicBezTo>
                <a:cubicBezTo>
                  <a:pt x="2429400" y="4015473"/>
                  <a:pt x="2451327" y="4215127"/>
                  <a:pt x="2489277" y="4442930"/>
                </a:cubicBezTo>
                <a:cubicBezTo>
                  <a:pt x="2527227" y="4670734"/>
                  <a:pt x="2525329" y="4697615"/>
                  <a:pt x="2566443" y="4880616"/>
                </a:cubicBezTo>
                <a:cubicBezTo>
                  <a:pt x="2607558" y="5063617"/>
                  <a:pt x="2652991" y="5057820"/>
                  <a:pt x="2649195" y="5111581"/>
                </a:cubicBezTo>
                <a:cubicBezTo>
                  <a:pt x="2647156" y="5140470"/>
                  <a:pt x="2629266" y="5232284"/>
                  <a:pt x="2613147" y="5311064"/>
                </a:cubicBezTo>
                <a:cubicBezTo>
                  <a:pt x="2616281" y="5343585"/>
                  <a:pt x="2618391" y="5377874"/>
                  <a:pt x="2618886" y="5413442"/>
                </a:cubicBezTo>
                <a:cubicBezTo>
                  <a:pt x="2620367" y="5520028"/>
                  <a:pt x="2623424" y="5601532"/>
                  <a:pt x="2628365" y="5686099"/>
                </a:cubicBezTo>
                <a:lnTo>
                  <a:pt x="2635871" y="5798456"/>
                </a:lnTo>
                <a:lnTo>
                  <a:pt x="321897" y="5798456"/>
                </a:lnTo>
                <a:lnTo>
                  <a:pt x="322712" y="5737041"/>
                </a:lnTo>
                <a:cubicBezTo>
                  <a:pt x="324048" y="5648351"/>
                  <a:pt x="325176" y="5568570"/>
                  <a:pt x="325285" y="5503236"/>
                </a:cubicBezTo>
                <a:cubicBezTo>
                  <a:pt x="325493" y="5378210"/>
                  <a:pt x="328090" y="5277808"/>
                  <a:pt x="330744" y="5206998"/>
                </a:cubicBezTo>
                <a:cubicBezTo>
                  <a:pt x="317446" y="5198803"/>
                  <a:pt x="303313" y="5185126"/>
                  <a:pt x="298400" y="5175450"/>
                </a:cubicBezTo>
                <a:cubicBezTo>
                  <a:pt x="250962" y="5082053"/>
                  <a:pt x="215253" y="5020833"/>
                  <a:pt x="244558" y="4860812"/>
                </a:cubicBezTo>
                <a:cubicBezTo>
                  <a:pt x="273864" y="4700791"/>
                  <a:pt x="240339" y="4410265"/>
                  <a:pt x="204392" y="4281657"/>
                </a:cubicBezTo>
                <a:cubicBezTo>
                  <a:pt x="168445" y="4153049"/>
                  <a:pt x="138674" y="3987786"/>
                  <a:pt x="138674" y="3987786"/>
                </a:cubicBezTo>
                <a:cubicBezTo>
                  <a:pt x="138674" y="3987786"/>
                  <a:pt x="-2224" y="3774513"/>
                  <a:pt x="4100" y="3684909"/>
                </a:cubicBezTo>
                <a:cubicBezTo>
                  <a:pt x="10423" y="3595306"/>
                  <a:pt x="-38387" y="3255965"/>
                  <a:pt x="88746" y="2985784"/>
                </a:cubicBezTo>
                <a:cubicBezTo>
                  <a:pt x="215875" y="2715602"/>
                  <a:pt x="280772" y="2008789"/>
                  <a:pt x="555800" y="1812083"/>
                </a:cubicBezTo>
                <a:cubicBezTo>
                  <a:pt x="630865" y="1758394"/>
                  <a:pt x="697747" y="1708877"/>
                  <a:pt x="756121" y="1665598"/>
                </a:cubicBezTo>
                <a:cubicBezTo>
                  <a:pt x="753374" y="1641157"/>
                  <a:pt x="752812" y="1616517"/>
                  <a:pt x="754437" y="1591975"/>
                </a:cubicBezTo>
                <a:cubicBezTo>
                  <a:pt x="765821" y="1430689"/>
                  <a:pt x="799658" y="1334022"/>
                  <a:pt x="803347" y="1154184"/>
                </a:cubicBezTo>
                <a:cubicBezTo>
                  <a:pt x="807038" y="974344"/>
                  <a:pt x="800501" y="811793"/>
                  <a:pt x="863117" y="690142"/>
                </a:cubicBezTo>
                <a:cubicBezTo>
                  <a:pt x="925733" y="568492"/>
                  <a:pt x="905809" y="468031"/>
                  <a:pt x="1096927" y="184356"/>
                </a:cubicBezTo>
                <a:cubicBezTo>
                  <a:pt x="1288044" y="-99318"/>
                  <a:pt x="1457765" y="47736"/>
                  <a:pt x="1457765" y="47736"/>
                </a:cubicBezTo>
                <a:cubicBezTo>
                  <a:pt x="1457765" y="47736"/>
                  <a:pt x="1490851" y="9550"/>
                  <a:pt x="1556003" y="1485"/>
                </a:cubicBezTo>
                <a:close/>
              </a:path>
            </a:pathLst>
          </a:custGeom>
          <a:solidFill>
            <a:srgbClr val="3B2E58">
              <a:alpha val="90000"/>
            </a:srgbClr>
          </a:solidFill>
          <a:ln w="25400" cap="flat">
            <a:solidFill>
              <a:srgbClr val="D59DFF"/>
            </a:solidFill>
            <a:prstDash val="solid"/>
            <a:miter/>
          </a:ln>
          <a:effectLst/>
        </p:spPr>
        <p:txBody>
          <a:bodyPr wrap="square" lIns="324000" tIns="0" bIns="180000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D59D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D59D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D59D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D59D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D59DFF"/>
                </a:solidFill>
                <a:effectLst/>
                <a:uLnTx/>
                <a:uFillTx/>
                <a:latin typeface="Segoe UI"/>
                <a:ea typeface="+mn-ea"/>
                <a:cs typeface="+mn-cs"/>
              </a:rPr>
              <a:t>Kathleen</a:t>
            </a:r>
          </a:p>
        </p:txBody>
      </p:sp>
      <p:sp>
        <p:nvSpPr>
          <p:cNvPr id="7" name="Rectangle 6">
            <a:extLst>
              <a:ext uri="{FF2B5EF4-FFF2-40B4-BE49-F238E27FC236}">
                <a16:creationId xmlns:a16="http://schemas.microsoft.com/office/drawing/2014/main" id="{FCD8D444-199B-587A-8870-1D13ADB240C8}"/>
              </a:ext>
            </a:extLst>
          </p:cNvPr>
          <p:cNvSpPr/>
          <p:nvPr userDrawn="1"/>
        </p:nvSpPr>
        <p:spPr bwMode="auto">
          <a:xfrm>
            <a:off x="5463540" y="0"/>
            <a:ext cx="6728459" cy="6857999"/>
          </a:xfrm>
          <a:prstGeom prst="rect">
            <a:avLst/>
          </a:prstGeom>
          <a:gradFill flip="none" rotWithShape="1">
            <a:gsLst>
              <a:gs pos="0">
                <a:schemeClr val="tx1">
                  <a:alpha val="50000"/>
                </a:schemeClr>
              </a:gs>
              <a:gs pos="100000">
                <a:schemeClr val="tx1">
                  <a:alpha val="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Tree>
    <p:extLst>
      <p:ext uri="{BB962C8B-B14F-4D97-AF65-F5344CB8AC3E}">
        <p14:creationId xmlns:p14="http://schemas.microsoft.com/office/powerpoint/2010/main" val="10358972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Act 1, Closing - Kathleen Center">
    <p:spTree>
      <p:nvGrpSpPr>
        <p:cNvPr id="1" name=""/>
        <p:cNvGrpSpPr/>
        <p:nvPr/>
      </p:nvGrpSpPr>
      <p:grpSpPr>
        <a:xfrm>
          <a:off x="0" y="0"/>
          <a:ext cx="0" cy="0"/>
          <a:chOff x="0" y="0"/>
          <a:chExt cx="0" cy="0"/>
        </a:xfrm>
      </p:grpSpPr>
      <p:pic>
        <p:nvPicPr>
          <p:cNvPr id="5" name="Picture 4" descr="A picture containing text, window, indoor, building&#10;&#10;Description automatically generated">
            <a:extLst>
              <a:ext uri="{FF2B5EF4-FFF2-40B4-BE49-F238E27FC236}">
                <a16:creationId xmlns:a16="http://schemas.microsoft.com/office/drawing/2014/main" id="{589CD8DB-F623-8C54-A9EF-D18B1D1A52B6}"/>
              </a:ext>
            </a:extLst>
          </p:cNvPr>
          <p:cNvPicPr>
            <a:picLocks noChangeAspect="1"/>
          </p:cNvPicPr>
          <p:nvPr userDrawn="1"/>
        </p:nvPicPr>
        <p:blipFill rotWithShape="1">
          <a:blip r:embed="rId2">
            <a:alphaModFix/>
            <a:extLst>
              <a:ext uri="{BEBA8EAE-BF5A-486C-A8C5-ECC9F3942E4B}">
                <a14:imgProps xmlns:a14="http://schemas.microsoft.com/office/drawing/2010/main">
                  <a14:imgLayer r:embed="rId3">
                    <a14:imgEffect>
                      <a14:sharpenSoften amount="-100000"/>
                    </a14:imgEffect>
                    <a14:imgEffect>
                      <a14:brightnessContrast bright="14000"/>
                    </a14:imgEffect>
                  </a14:imgLayer>
                </a14:imgProps>
              </a:ext>
            </a:extLst>
          </a:blip>
          <a:srcRect l="4323" t="10807" r="4323" b="19346"/>
          <a:stretch/>
        </p:blipFill>
        <p:spPr>
          <a:xfrm>
            <a:off x="0" y="1"/>
            <a:ext cx="12191999" cy="6858000"/>
          </a:xfrm>
          <a:prstGeom prst="rect">
            <a:avLst/>
          </a:prstGeom>
        </p:spPr>
      </p:pic>
      <p:sp>
        <p:nvSpPr>
          <p:cNvPr id="4" name="Freeform: Shape 1" descr="Female silhouette medium">
            <a:extLst>
              <a:ext uri="{FF2B5EF4-FFF2-40B4-BE49-F238E27FC236}">
                <a16:creationId xmlns:a16="http://schemas.microsoft.com/office/drawing/2014/main" id="{BACCA458-B6FC-C5FA-93E6-0A8F6F94820D}"/>
              </a:ext>
            </a:extLst>
          </p:cNvPr>
          <p:cNvSpPr/>
          <p:nvPr userDrawn="1"/>
        </p:nvSpPr>
        <p:spPr>
          <a:xfrm>
            <a:off x="4771292" y="1059543"/>
            <a:ext cx="2649417" cy="5798456"/>
          </a:xfrm>
          <a:custGeom>
            <a:avLst/>
            <a:gdLst>
              <a:gd name="connsiteX0" fmla="*/ 1556003 w 2649417"/>
              <a:gd name="connsiteY0" fmla="*/ 1485 h 5798456"/>
              <a:gd name="connsiteX1" fmla="*/ 1631805 w 2649417"/>
              <a:gd name="connsiteY1" fmla="*/ 5990 h 5798456"/>
              <a:gd name="connsiteX2" fmla="*/ 2036604 w 2649417"/>
              <a:gd name="connsiteY2" fmla="*/ 394762 h 5798456"/>
              <a:gd name="connsiteX3" fmla="*/ 2197683 w 2649417"/>
              <a:gd name="connsiteY3" fmla="*/ 919415 h 5798456"/>
              <a:gd name="connsiteX4" fmla="*/ 2307528 w 2649417"/>
              <a:gd name="connsiteY4" fmla="*/ 1404430 h 5798456"/>
              <a:gd name="connsiteX5" fmla="*/ 2455531 w 2649417"/>
              <a:gd name="connsiteY5" fmla="*/ 1603981 h 5798456"/>
              <a:gd name="connsiteX6" fmla="*/ 2385747 w 2649417"/>
              <a:gd name="connsiteY6" fmla="*/ 1572040 h 5798456"/>
              <a:gd name="connsiteX7" fmla="*/ 2262726 w 2649417"/>
              <a:gd name="connsiteY7" fmla="*/ 1401268 h 5798456"/>
              <a:gd name="connsiteX8" fmla="*/ 2315329 w 2649417"/>
              <a:gd name="connsiteY8" fmla="*/ 1549060 h 5798456"/>
              <a:gd name="connsiteX9" fmla="*/ 2396708 w 2649417"/>
              <a:gd name="connsiteY9" fmla="*/ 1671875 h 5798456"/>
              <a:gd name="connsiteX10" fmla="*/ 2319862 w 2649417"/>
              <a:gd name="connsiteY10" fmla="*/ 1612422 h 5798456"/>
              <a:gd name="connsiteX11" fmla="*/ 2218555 w 2649417"/>
              <a:gd name="connsiteY11" fmla="*/ 1389151 h 5798456"/>
              <a:gd name="connsiteX12" fmla="*/ 2304576 w 2649417"/>
              <a:gd name="connsiteY12" fmla="*/ 1701390 h 5798456"/>
              <a:gd name="connsiteX13" fmla="*/ 2288765 w 2649417"/>
              <a:gd name="connsiteY13" fmla="*/ 1925397 h 5798456"/>
              <a:gd name="connsiteX14" fmla="*/ 2286208 w 2649417"/>
              <a:gd name="connsiteY14" fmla="*/ 1929989 h 5798456"/>
              <a:gd name="connsiteX15" fmla="*/ 2434768 w 2649417"/>
              <a:gd name="connsiteY15" fmla="*/ 2025753 h 5798456"/>
              <a:gd name="connsiteX16" fmla="*/ 2576448 w 2649417"/>
              <a:gd name="connsiteY16" fmla="*/ 2314908 h 5798456"/>
              <a:gd name="connsiteX17" fmla="*/ 2518190 w 2649417"/>
              <a:gd name="connsiteY17" fmla="*/ 2800068 h 5798456"/>
              <a:gd name="connsiteX18" fmla="*/ 2506246 w 2649417"/>
              <a:gd name="connsiteY18" fmla="*/ 3309506 h 5798456"/>
              <a:gd name="connsiteX19" fmla="*/ 2494862 w 2649417"/>
              <a:gd name="connsiteY19" fmla="*/ 3470791 h 5798456"/>
              <a:gd name="connsiteX20" fmla="*/ 2443842 w 2649417"/>
              <a:gd name="connsiteY20" fmla="*/ 3683309 h 5798456"/>
              <a:gd name="connsiteX21" fmla="*/ 2483058 w 2649417"/>
              <a:gd name="connsiteY21" fmla="*/ 3893191 h 5798456"/>
              <a:gd name="connsiteX22" fmla="*/ 2429400 w 2649417"/>
              <a:gd name="connsiteY22" fmla="*/ 4015473 h 5798456"/>
              <a:gd name="connsiteX23" fmla="*/ 2489277 w 2649417"/>
              <a:gd name="connsiteY23" fmla="*/ 4442930 h 5798456"/>
              <a:gd name="connsiteX24" fmla="*/ 2566443 w 2649417"/>
              <a:gd name="connsiteY24" fmla="*/ 4880616 h 5798456"/>
              <a:gd name="connsiteX25" fmla="*/ 2649195 w 2649417"/>
              <a:gd name="connsiteY25" fmla="*/ 5111581 h 5798456"/>
              <a:gd name="connsiteX26" fmla="*/ 2613147 w 2649417"/>
              <a:gd name="connsiteY26" fmla="*/ 5311064 h 5798456"/>
              <a:gd name="connsiteX27" fmla="*/ 2618886 w 2649417"/>
              <a:gd name="connsiteY27" fmla="*/ 5413442 h 5798456"/>
              <a:gd name="connsiteX28" fmla="*/ 2628365 w 2649417"/>
              <a:gd name="connsiteY28" fmla="*/ 5686099 h 5798456"/>
              <a:gd name="connsiteX29" fmla="*/ 2635871 w 2649417"/>
              <a:gd name="connsiteY29" fmla="*/ 5798456 h 5798456"/>
              <a:gd name="connsiteX30" fmla="*/ 321897 w 2649417"/>
              <a:gd name="connsiteY30" fmla="*/ 5798456 h 5798456"/>
              <a:gd name="connsiteX31" fmla="*/ 322712 w 2649417"/>
              <a:gd name="connsiteY31" fmla="*/ 5737041 h 5798456"/>
              <a:gd name="connsiteX32" fmla="*/ 325285 w 2649417"/>
              <a:gd name="connsiteY32" fmla="*/ 5503236 h 5798456"/>
              <a:gd name="connsiteX33" fmla="*/ 330744 w 2649417"/>
              <a:gd name="connsiteY33" fmla="*/ 5206998 h 5798456"/>
              <a:gd name="connsiteX34" fmla="*/ 298400 w 2649417"/>
              <a:gd name="connsiteY34" fmla="*/ 5175450 h 5798456"/>
              <a:gd name="connsiteX35" fmla="*/ 244558 w 2649417"/>
              <a:gd name="connsiteY35" fmla="*/ 4860812 h 5798456"/>
              <a:gd name="connsiteX36" fmla="*/ 204392 w 2649417"/>
              <a:gd name="connsiteY36" fmla="*/ 4281657 h 5798456"/>
              <a:gd name="connsiteX37" fmla="*/ 138674 w 2649417"/>
              <a:gd name="connsiteY37" fmla="*/ 3987786 h 5798456"/>
              <a:gd name="connsiteX38" fmla="*/ 4100 w 2649417"/>
              <a:gd name="connsiteY38" fmla="*/ 3684909 h 5798456"/>
              <a:gd name="connsiteX39" fmla="*/ 88746 w 2649417"/>
              <a:gd name="connsiteY39" fmla="*/ 2985784 h 5798456"/>
              <a:gd name="connsiteX40" fmla="*/ 555800 w 2649417"/>
              <a:gd name="connsiteY40" fmla="*/ 1812083 h 5798456"/>
              <a:gd name="connsiteX41" fmla="*/ 756121 w 2649417"/>
              <a:gd name="connsiteY41" fmla="*/ 1665598 h 5798456"/>
              <a:gd name="connsiteX42" fmla="*/ 754437 w 2649417"/>
              <a:gd name="connsiteY42" fmla="*/ 1591975 h 5798456"/>
              <a:gd name="connsiteX43" fmla="*/ 803347 w 2649417"/>
              <a:gd name="connsiteY43" fmla="*/ 1154184 h 5798456"/>
              <a:gd name="connsiteX44" fmla="*/ 863117 w 2649417"/>
              <a:gd name="connsiteY44" fmla="*/ 690142 h 5798456"/>
              <a:gd name="connsiteX45" fmla="*/ 1096927 w 2649417"/>
              <a:gd name="connsiteY45" fmla="*/ 184356 h 5798456"/>
              <a:gd name="connsiteX46" fmla="*/ 1457765 w 2649417"/>
              <a:gd name="connsiteY46" fmla="*/ 47736 h 5798456"/>
              <a:gd name="connsiteX47" fmla="*/ 1556003 w 2649417"/>
              <a:gd name="connsiteY47" fmla="*/ 1485 h 579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649417" h="5798456">
                <a:moveTo>
                  <a:pt x="1556003" y="1485"/>
                </a:moveTo>
                <a:cubicBezTo>
                  <a:pt x="1577720" y="-1204"/>
                  <a:pt x="1603000" y="-545"/>
                  <a:pt x="1631805" y="5990"/>
                </a:cubicBezTo>
                <a:cubicBezTo>
                  <a:pt x="1747026" y="32133"/>
                  <a:pt x="1948160" y="244441"/>
                  <a:pt x="2036604" y="394762"/>
                </a:cubicBezTo>
                <a:cubicBezTo>
                  <a:pt x="2125049" y="545085"/>
                  <a:pt x="2179024" y="801035"/>
                  <a:pt x="2197683" y="919415"/>
                </a:cubicBezTo>
                <a:cubicBezTo>
                  <a:pt x="2216341" y="1037796"/>
                  <a:pt x="2269684" y="1302705"/>
                  <a:pt x="2307528" y="1404430"/>
                </a:cubicBezTo>
                <a:cubicBezTo>
                  <a:pt x="2345370" y="1506156"/>
                  <a:pt x="2455531" y="1603981"/>
                  <a:pt x="2455531" y="1603981"/>
                </a:cubicBezTo>
                <a:cubicBezTo>
                  <a:pt x="2431292" y="1595615"/>
                  <a:pt x="2407921" y="1584917"/>
                  <a:pt x="2385747" y="1572040"/>
                </a:cubicBezTo>
                <a:cubicBezTo>
                  <a:pt x="2351171" y="1551591"/>
                  <a:pt x="2262726" y="1401268"/>
                  <a:pt x="2262726" y="1401268"/>
                </a:cubicBezTo>
                <a:cubicBezTo>
                  <a:pt x="2262726" y="1401268"/>
                  <a:pt x="2283916" y="1483808"/>
                  <a:pt x="2315329" y="1549060"/>
                </a:cubicBezTo>
                <a:cubicBezTo>
                  <a:pt x="2346744" y="1614314"/>
                  <a:pt x="2396708" y="1671875"/>
                  <a:pt x="2396708" y="1671875"/>
                </a:cubicBezTo>
                <a:cubicBezTo>
                  <a:pt x="2396708" y="1671875"/>
                  <a:pt x="2344213" y="1650160"/>
                  <a:pt x="2319862" y="1612422"/>
                </a:cubicBezTo>
                <a:cubicBezTo>
                  <a:pt x="2295510" y="1574683"/>
                  <a:pt x="2218555" y="1389151"/>
                  <a:pt x="2218555" y="1389151"/>
                </a:cubicBezTo>
                <a:cubicBezTo>
                  <a:pt x="2218555" y="1389151"/>
                  <a:pt x="2269261" y="1563824"/>
                  <a:pt x="2304576" y="1701390"/>
                </a:cubicBezTo>
                <a:cubicBezTo>
                  <a:pt x="2339890" y="1838956"/>
                  <a:pt x="2288765" y="1925397"/>
                  <a:pt x="2288765" y="1925397"/>
                </a:cubicBezTo>
                <a:cubicBezTo>
                  <a:pt x="2288765" y="1925397"/>
                  <a:pt x="2287870" y="1927025"/>
                  <a:pt x="2286208" y="1929989"/>
                </a:cubicBezTo>
                <a:cubicBezTo>
                  <a:pt x="2349333" y="1968029"/>
                  <a:pt x="2406540" y="2001295"/>
                  <a:pt x="2434768" y="2025753"/>
                </a:cubicBezTo>
                <a:cubicBezTo>
                  <a:pt x="2502656" y="2084575"/>
                  <a:pt x="2583405" y="2216345"/>
                  <a:pt x="2576448" y="2314908"/>
                </a:cubicBezTo>
                <a:cubicBezTo>
                  <a:pt x="2569492" y="2413472"/>
                  <a:pt x="2548515" y="2583085"/>
                  <a:pt x="2518190" y="2800068"/>
                </a:cubicBezTo>
                <a:cubicBezTo>
                  <a:pt x="2484533" y="3040924"/>
                  <a:pt x="2547780" y="3231393"/>
                  <a:pt x="2506246" y="3309506"/>
                </a:cubicBezTo>
                <a:cubicBezTo>
                  <a:pt x="2464714" y="3387619"/>
                  <a:pt x="2472409" y="3406171"/>
                  <a:pt x="2494862" y="3470791"/>
                </a:cubicBezTo>
                <a:cubicBezTo>
                  <a:pt x="2517316" y="3535410"/>
                  <a:pt x="2414327" y="3591176"/>
                  <a:pt x="2443842" y="3683309"/>
                </a:cubicBezTo>
                <a:cubicBezTo>
                  <a:pt x="2473359" y="3775442"/>
                  <a:pt x="2495814" y="3840063"/>
                  <a:pt x="2483058" y="3893191"/>
                </a:cubicBezTo>
                <a:cubicBezTo>
                  <a:pt x="2470303" y="3946322"/>
                  <a:pt x="2429400" y="4015473"/>
                  <a:pt x="2429400" y="4015473"/>
                </a:cubicBezTo>
                <a:cubicBezTo>
                  <a:pt x="2429400" y="4015473"/>
                  <a:pt x="2451327" y="4215127"/>
                  <a:pt x="2489277" y="4442930"/>
                </a:cubicBezTo>
                <a:cubicBezTo>
                  <a:pt x="2527227" y="4670734"/>
                  <a:pt x="2525329" y="4697615"/>
                  <a:pt x="2566443" y="4880616"/>
                </a:cubicBezTo>
                <a:cubicBezTo>
                  <a:pt x="2607558" y="5063617"/>
                  <a:pt x="2652991" y="5057820"/>
                  <a:pt x="2649195" y="5111581"/>
                </a:cubicBezTo>
                <a:cubicBezTo>
                  <a:pt x="2647156" y="5140470"/>
                  <a:pt x="2629266" y="5232284"/>
                  <a:pt x="2613147" y="5311064"/>
                </a:cubicBezTo>
                <a:cubicBezTo>
                  <a:pt x="2616281" y="5343585"/>
                  <a:pt x="2618391" y="5377874"/>
                  <a:pt x="2618886" y="5413442"/>
                </a:cubicBezTo>
                <a:cubicBezTo>
                  <a:pt x="2620367" y="5520028"/>
                  <a:pt x="2623424" y="5601532"/>
                  <a:pt x="2628365" y="5686099"/>
                </a:cubicBezTo>
                <a:lnTo>
                  <a:pt x="2635871" y="5798456"/>
                </a:lnTo>
                <a:lnTo>
                  <a:pt x="321897" y="5798456"/>
                </a:lnTo>
                <a:lnTo>
                  <a:pt x="322712" y="5737041"/>
                </a:lnTo>
                <a:cubicBezTo>
                  <a:pt x="324048" y="5648351"/>
                  <a:pt x="325176" y="5568570"/>
                  <a:pt x="325285" y="5503236"/>
                </a:cubicBezTo>
                <a:cubicBezTo>
                  <a:pt x="325493" y="5378210"/>
                  <a:pt x="328090" y="5277808"/>
                  <a:pt x="330744" y="5206998"/>
                </a:cubicBezTo>
                <a:cubicBezTo>
                  <a:pt x="317446" y="5198803"/>
                  <a:pt x="303313" y="5185126"/>
                  <a:pt x="298400" y="5175450"/>
                </a:cubicBezTo>
                <a:cubicBezTo>
                  <a:pt x="250962" y="5082053"/>
                  <a:pt x="215253" y="5020833"/>
                  <a:pt x="244558" y="4860812"/>
                </a:cubicBezTo>
                <a:cubicBezTo>
                  <a:pt x="273864" y="4700791"/>
                  <a:pt x="240339" y="4410265"/>
                  <a:pt x="204392" y="4281657"/>
                </a:cubicBezTo>
                <a:cubicBezTo>
                  <a:pt x="168445" y="4153049"/>
                  <a:pt x="138674" y="3987786"/>
                  <a:pt x="138674" y="3987786"/>
                </a:cubicBezTo>
                <a:cubicBezTo>
                  <a:pt x="138674" y="3987786"/>
                  <a:pt x="-2224" y="3774513"/>
                  <a:pt x="4100" y="3684909"/>
                </a:cubicBezTo>
                <a:cubicBezTo>
                  <a:pt x="10423" y="3595306"/>
                  <a:pt x="-38387" y="3255965"/>
                  <a:pt x="88746" y="2985784"/>
                </a:cubicBezTo>
                <a:cubicBezTo>
                  <a:pt x="215875" y="2715602"/>
                  <a:pt x="280772" y="2008789"/>
                  <a:pt x="555800" y="1812083"/>
                </a:cubicBezTo>
                <a:cubicBezTo>
                  <a:pt x="630865" y="1758394"/>
                  <a:pt x="697747" y="1708877"/>
                  <a:pt x="756121" y="1665598"/>
                </a:cubicBezTo>
                <a:cubicBezTo>
                  <a:pt x="753374" y="1641157"/>
                  <a:pt x="752812" y="1616517"/>
                  <a:pt x="754437" y="1591975"/>
                </a:cubicBezTo>
                <a:cubicBezTo>
                  <a:pt x="765821" y="1430689"/>
                  <a:pt x="799658" y="1334022"/>
                  <a:pt x="803347" y="1154184"/>
                </a:cubicBezTo>
                <a:cubicBezTo>
                  <a:pt x="807038" y="974344"/>
                  <a:pt x="800501" y="811793"/>
                  <a:pt x="863117" y="690142"/>
                </a:cubicBezTo>
                <a:cubicBezTo>
                  <a:pt x="925733" y="568492"/>
                  <a:pt x="905809" y="468031"/>
                  <a:pt x="1096927" y="184356"/>
                </a:cubicBezTo>
                <a:cubicBezTo>
                  <a:pt x="1288044" y="-99318"/>
                  <a:pt x="1457765" y="47736"/>
                  <a:pt x="1457765" y="47736"/>
                </a:cubicBezTo>
                <a:cubicBezTo>
                  <a:pt x="1457765" y="47736"/>
                  <a:pt x="1490851" y="9550"/>
                  <a:pt x="1556003" y="1485"/>
                </a:cubicBezTo>
                <a:close/>
              </a:path>
            </a:pathLst>
          </a:custGeom>
          <a:solidFill>
            <a:srgbClr val="3B2E58">
              <a:alpha val="90000"/>
            </a:srgbClr>
          </a:solidFill>
          <a:ln w="25400" cap="flat">
            <a:solidFill>
              <a:srgbClr val="D59DFF"/>
            </a:solidFill>
            <a:prstDash val="solid"/>
            <a:miter/>
          </a:ln>
          <a:effectLst/>
        </p:spPr>
        <p:txBody>
          <a:bodyPr wrap="square" lIns="324000" tIns="0" bIns="180000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D59D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D59D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D59D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D59DFF"/>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D59DFF"/>
                </a:solidFill>
                <a:effectLst/>
                <a:uLnTx/>
                <a:uFillTx/>
                <a:latin typeface="Segoe UI"/>
                <a:ea typeface="+mn-ea"/>
                <a:cs typeface="+mn-cs"/>
              </a:rPr>
              <a:t>Kathleen</a:t>
            </a:r>
          </a:p>
        </p:txBody>
      </p:sp>
    </p:spTree>
    <p:extLst>
      <p:ext uri="{BB962C8B-B14F-4D97-AF65-F5344CB8AC3E}">
        <p14:creationId xmlns:p14="http://schemas.microsoft.com/office/powerpoint/2010/main" val="9277639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91320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6444299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4" name="MS logo white - EMF" descr="Microsoft logo white text version">
            <a:extLst>
              <a:ext uri="{FF2B5EF4-FFF2-40B4-BE49-F238E27FC236}">
                <a16:creationId xmlns:a16="http://schemas.microsoft.com/office/drawing/2014/main" id="{A9951252-47D0-4747-8692-1D9F8A5F50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6934014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94366561"/>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strike="noStrike">
                <a:solidFill>
                  <a:schemeClr val="tx1"/>
                </a:solidFill>
              </a:defRPr>
            </a:lvl1pPr>
          </a:lstStyle>
          <a:p>
            <a:r>
              <a:rPr lang="en-US"/>
              <a:t>Title</a:t>
            </a:r>
          </a:p>
        </p:txBody>
      </p:sp>
    </p:spTree>
    <p:extLst>
      <p:ext uri="{BB962C8B-B14F-4D97-AF65-F5344CB8AC3E}">
        <p14:creationId xmlns:p14="http://schemas.microsoft.com/office/powerpoint/2010/main" val="2776961059"/>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62184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060453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3206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79950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13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3629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08467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7219715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175192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240448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807053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39104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5687284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420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89771962"/>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745254260"/>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1810277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8864895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5649224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333369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510056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2827493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96315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87190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9352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518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Mode 1 background-1">
    <p:spTree>
      <p:nvGrpSpPr>
        <p:cNvPr id="1" name=""/>
        <p:cNvGrpSpPr/>
        <p:nvPr/>
      </p:nvGrpSpPr>
      <p:grpSpPr>
        <a:xfrm>
          <a:off x="0" y="0"/>
          <a:ext cx="0" cy="0"/>
          <a:chOff x="0" y="0"/>
          <a:chExt cx="0" cy="0"/>
        </a:xfrm>
      </p:grpSpPr>
      <p:pic>
        <p:nvPicPr>
          <p:cNvPr id="2" name="Picture 1" descr="Medium close-up for &#10;small graphics containers&#10;three quarter speak zoom silhouette overlayed in Building 40-41 Pod 3 Puffin. Window backdrop to outdoor space.">
            <a:extLst>
              <a:ext uri="{FF2B5EF4-FFF2-40B4-BE49-F238E27FC236}">
                <a16:creationId xmlns:a16="http://schemas.microsoft.com/office/drawing/2014/main" id="{9F420E78-2A93-4168-9CEE-E7AB24225B7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31706" t="6311" r="23914" b="49309"/>
          <a:stretch/>
        </p:blipFill>
        <p:spPr>
          <a:xfrm>
            <a:off x="0" y="0"/>
            <a:ext cx="12192000" cy="6858000"/>
          </a:xfrm>
          <a:prstGeom prst="rect">
            <a:avLst/>
          </a:prstGeom>
        </p:spPr>
      </p:pic>
      <p:sp>
        <p:nvSpPr>
          <p:cNvPr id="4" name="Freeform: Shape 3" descr="Male silhouette close-up">
            <a:extLst>
              <a:ext uri="{FF2B5EF4-FFF2-40B4-BE49-F238E27FC236}">
                <a16:creationId xmlns:a16="http://schemas.microsoft.com/office/drawing/2014/main" id="{FD14EBF7-7B14-4D64-AD7E-667D4E2934E9}"/>
              </a:ext>
            </a:extLst>
          </p:cNvPr>
          <p:cNvSpPr/>
          <p:nvPr userDrawn="1"/>
        </p:nvSpPr>
        <p:spPr>
          <a:xfrm>
            <a:off x="1041513" y="402240"/>
            <a:ext cx="4185408" cy="6455760"/>
          </a:xfrm>
          <a:custGeom>
            <a:avLst/>
            <a:gdLst>
              <a:gd name="connsiteX0" fmla="*/ 3401810 w 4185408"/>
              <a:gd name="connsiteY0" fmla="*/ 4702344 h 6455760"/>
              <a:gd name="connsiteX1" fmla="*/ 3379675 w 4185408"/>
              <a:gd name="connsiteY1" fmla="*/ 5240307 h 6455760"/>
              <a:gd name="connsiteX2" fmla="*/ 3398980 w 4185408"/>
              <a:gd name="connsiteY2" fmla="*/ 5588056 h 6455760"/>
              <a:gd name="connsiteX3" fmla="*/ 3444527 w 4185408"/>
              <a:gd name="connsiteY3" fmla="*/ 5337114 h 6455760"/>
              <a:gd name="connsiteX4" fmla="*/ 3419990 w 4185408"/>
              <a:gd name="connsiteY4" fmla="*/ 4981474 h 6455760"/>
              <a:gd name="connsiteX5" fmla="*/ 3401810 w 4185408"/>
              <a:gd name="connsiteY5" fmla="*/ 4702344 h 6455760"/>
              <a:gd name="connsiteX6" fmla="*/ 882530 w 4185408"/>
              <a:gd name="connsiteY6" fmla="*/ 4655168 h 6455760"/>
              <a:gd name="connsiteX7" fmla="*/ 757929 w 4185408"/>
              <a:gd name="connsiteY7" fmla="*/ 5096281 h 6455760"/>
              <a:gd name="connsiteX8" fmla="*/ 747924 w 4185408"/>
              <a:gd name="connsiteY8" fmla="*/ 5339399 h 6455760"/>
              <a:gd name="connsiteX9" fmla="*/ 792043 w 4185408"/>
              <a:gd name="connsiteY9" fmla="*/ 5356492 h 6455760"/>
              <a:gd name="connsiteX10" fmla="*/ 836466 w 4185408"/>
              <a:gd name="connsiteY10" fmla="*/ 5093863 h 6455760"/>
              <a:gd name="connsiteX11" fmla="*/ 882530 w 4185408"/>
              <a:gd name="connsiteY11" fmla="*/ 4655168 h 6455760"/>
              <a:gd name="connsiteX12" fmla="*/ 2244270 w 4185408"/>
              <a:gd name="connsiteY12" fmla="*/ 705 h 6455760"/>
              <a:gd name="connsiteX13" fmla="*/ 2391460 w 4185408"/>
              <a:gd name="connsiteY13" fmla="*/ 24843 h 6455760"/>
              <a:gd name="connsiteX14" fmla="*/ 2283569 w 4185408"/>
              <a:gd name="connsiteY14" fmla="*/ 30223 h 6455760"/>
              <a:gd name="connsiteX15" fmla="*/ 2242401 w 4185408"/>
              <a:gd name="connsiteY15" fmla="*/ 46431 h 6455760"/>
              <a:gd name="connsiteX16" fmla="*/ 2410528 w 4185408"/>
              <a:gd name="connsiteY16" fmla="*/ 45153 h 6455760"/>
              <a:gd name="connsiteX17" fmla="*/ 2539449 w 4185408"/>
              <a:gd name="connsiteY17" fmla="*/ 112952 h 6455760"/>
              <a:gd name="connsiteX18" fmla="*/ 2461716 w 4185408"/>
              <a:gd name="connsiteY18" fmla="*/ 96244 h 6455760"/>
              <a:gd name="connsiteX19" fmla="*/ 2420907 w 4185408"/>
              <a:gd name="connsiteY19" fmla="*/ 109301 h 6455760"/>
              <a:gd name="connsiteX20" fmla="*/ 2521117 w 4185408"/>
              <a:gd name="connsiteY20" fmla="*/ 122991 h 6455760"/>
              <a:gd name="connsiteX21" fmla="*/ 2611548 w 4185408"/>
              <a:gd name="connsiteY21" fmla="*/ 195179 h 6455760"/>
              <a:gd name="connsiteX22" fmla="*/ 2509074 w 4185408"/>
              <a:gd name="connsiteY22" fmla="*/ 181962 h 6455760"/>
              <a:gd name="connsiteX23" fmla="*/ 2600094 w 4185408"/>
              <a:gd name="connsiteY23" fmla="*/ 208656 h 6455760"/>
              <a:gd name="connsiteX24" fmla="*/ 2679816 w 4185408"/>
              <a:gd name="connsiteY24" fmla="*/ 304045 h 6455760"/>
              <a:gd name="connsiteX25" fmla="*/ 2788130 w 4185408"/>
              <a:gd name="connsiteY25" fmla="*/ 540919 h 6455760"/>
              <a:gd name="connsiteX26" fmla="*/ 2808365 w 4185408"/>
              <a:gd name="connsiteY26" fmla="*/ 684442 h 6455760"/>
              <a:gd name="connsiteX27" fmla="*/ 2791294 w 4185408"/>
              <a:gd name="connsiteY27" fmla="*/ 820379 h 6455760"/>
              <a:gd name="connsiteX28" fmla="*/ 2727921 w 4185408"/>
              <a:gd name="connsiteY28" fmla="*/ 1197372 h 6455760"/>
              <a:gd name="connsiteX29" fmla="*/ 2657713 w 4185408"/>
              <a:gd name="connsiteY29" fmla="*/ 1305121 h 6455760"/>
              <a:gd name="connsiteX30" fmla="*/ 2631236 w 4185408"/>
              <a:gd name="connsiteY30" fmla="*/ 1541979 h 6455760"/>
              <a:gd name="connsiteX31" fmla="*/ 2562442 w 4185408"/>
              <a:gd name="connsiteY31" fmla="*/ 1760946 h 6455760"/>
              <a:gd name="connsiteX32" fmla="*/ 2518640 w 4185408"/>
              <a:gd name="connsiteY32" fmla="*/ 1885782 h 6455760"/>
              <a:gd name="connsiteX33" fmla="*/ 2518319 w 4185408"/>
              <a:gd name="connsiteY33" fmla="*/ 1908394 h 6455760"/>
              <a:gd name="connsiteX34" fmla="*/ 2660534 w 4185408"/>
              <a:gd name="connsiteY34" fmla="*/ 2063629 h 6455760"/>
              <a:gd name="connsiteX35" fmla="*/ 3051241 w 4185408"/>
              <a:gd name="connsiteY35" fmla="*/ 2237546 h 6455760"/>
              <a:gd name="connsiteX36" fmla="*/ 3699209 w 4185408"/>
              <a:gd name="connsiteY36" fmla="*/ 2436057 h 6455760"/>
              <a:gd name="connsiteX37" fmla="*/ 3829920 w 4185408"/>
              <a:gd name="connsiteY37" fmla="*/ 2676004 h 6455760"/>
              <a:gd name="connsiteX38" fmla="*/ 3976962 w 4185408"/>
              <a:gd name="connsiteY38" fmla="*/ 3323520 h 6455760"/>
              <a:gd name="connsiteX39" fmla="*/ 4181407 w 4185408"/>
              <a:gd name="connsiteY39" fmla="*/ 5133723 h 6455760"/>
              <a:gd name="connsiteX40" fmla="*/ 4120868 w 4185408"/>
              <a:gd name="connsiteY40" fmla="*/ 6017506 h 6455760"/>
              <a:gd name="connsiteX41" fmla="*/ 4053377 w 4185408"/>
              <a:gd name="connsiteY41" fmla="*/ 6425982 h 6455760"/>
              <a:gd name="connsiteX42" fmla="*/ 4048051 w 4185408"/>
              <a:gd name="connsiteY42" fmla="*/ 6455760 h 6455760"/>
              <a:gd name="connsiteX43" fmla="*/ 592670 w 4185408"/>
              <a:gd name="connsiteY43" fmla="*/ 6455760 h 6455760"/>
              <a:gd name="connsiteX44" fmla="*/ 602131 w 4185408"/>
              <a:gd name="connsiteY44" fmla="*/ 6402626 h 6455760"/>
              <a:gd name="connsiteX45" fmla="*/ 643053 w 4185408"/>
              <a:gd name="connsiteY45" fmla="*/ 6182450 h 6455760"/>
              <a:gd name="connsiteX46" fmla="*/ 569411 w 4185408"/>
              <a:gd name="connsiteY46" fmla="*/ 6121971 h 6455760"/>
              <a:gd name="connsiteX47" fmla="*/ 502275 w 4185408"/>
              <a:gd name="connsiteY47" fmla="*/ 5999002 h 6455760"/>
              <a:gd name="connsiteX48" fmla="*/ 339632 w 4185408"/>
              <a:gd name="connsiteY48" fmla="*/ 5994871 h 6455760"/>
              <a:gd name="connsiteX49" fmla="*/ 237653 w 4185408"/>
              <a:gd name="connsiteY49" fmla="*/ 5840336 h 6455760"/>
              <a:gd name="connsiteX50" fmla="*/ 4147 w 4185408"/>
              <a:gd name="connsiteY50" fmla="*/ 5033504 h 6455760"/>
              <a:gd name="connsiteX51" fmla="*/ 169916 w 4185408"/>
              <a:gd name="connsiteY51" fmla="*/ 4215729 h 6455760"/>
              <a:gd name="connsiteX52" fmla="*/ 255266 w 4185408"/>
              <a:gd name="connsiteY52" fmla="*/ 3075651 h 6455760"/>
              <a:gd name="connsiteX53" fmla="*/ 384828 w 4185408"/>
              <a:gd name="connsiteY53" fmla="*/ 2584432 h 6455760"/>
              <a:gd name="connsiteX54" fmla="*/ 801536 w 4185408"/>
              <a:gd name="connsiteY54" fmla="*/ 2381602 h 6455760"/>
              <a:gd name="connsiteX55" fmla="*/ 1445773 w 4185408"/>
              <a:gd name="connsiteY55" fmla="*/ 2125949 h 6455760"/>
              <a:gd name="connsiteX56" fmla="*/ 1633359 w 4185408"/>
              <a:gd name="connsiteY56" fmla="*/ 1970109 h 6455760"/>
              <a:gd name="connsiteX57" fmla="*/ 1612941 w 4185408"/>
              <a:gd name="connsiteY57" fmla="*/ 1494756 h 6455760"/>
              <a:gd name="connsiteX58" fmla="*/ 1448647 w 4185408"/>
              <a:gd name="connsiteY58" fmla="*/ 1363922 h 6455760"/>
              <a:gd name="connsiteX59" fmla="*/ 1421193 w 4185408"/>
              <a:gd name="connsiteY59" fmla="*/ 1290402 h 6455760"/>
              <a:gd name="connsiteX60" fmla="*/ 1411589 w 4185408"/>
              <a:gd name="connsiteY60" fmla="*/ 1273944 h 6455760"/>
              <a:gd name="connsiteX61" fmla="*/ 1366066 w 4185408"/>
              <a:gd name="connsiteY61" fmla="*/ 1112632 h 6455760"/>
              <a:gd name="connsiteX62" fmla="*/ 1400270 w 4185408"/>
              <a:gd name="connsiteY62" fmla="*/ 1021658 h 6455760"/>
              <a:gd name="connsiteX63" fmla="*/ 1398704 w 4185408"/>
              <a:gd name="connsiteY63" fmla="*/ 1021173 h 6455760"/>
              <a:gd name="connsiteX64" fmla="*/ 1352965 w 4185408"/>
              <a:gd name="connsiteY64" fmla="*/ 598279 h 6455760"/>
              <a:gd name="connsiteX65" fmla="*/ 1497266 w 4185408"/>
              <a:gd name="connsiteY65" fmla="*/ 253136 h 6455760"/>
              <a:gd name="connsiteX66" fmla="*/ 1679987 w 4185408"/>
              <a:gd name="connsiteY66" fmla="*/ 192471 h 6455760"/>
              <a:gd name="connsiteX67" fmla="*/ 1803268 w 4185408"/>
              <a:gd name="connsiteY67" fmla="*/ 87066 h 6455760"/>
              <a:gd name="connsiteX68" fmla="*/ 1978044 w 4185408"/>
              <a:gd name="connsiteY68" fmla="*/ 40268 h 6455760"/>
              <a:gd name="connsiteX69" fmla="*/ 2091732 w 4185408"/>
              <a:gd name="connsiteY69" fmla="*/ 39586 h 6455760"/>
              <a:gd name="connsiteX70" fmla="*/ 2062033 w 4185408"/>
              <a:gd name="connsiteY70" fmla="*/ 30355 h 6455760"/>
              <a:gd name="connsiteX71" fmla="*/ 1971777 w 4185408"/>
              <a:gd name="connsiteY71" fmla="*/ 30015 h 6455760"/>
              <a:gd name="connsiteX72" fmla="*/ 2104085 w 4185408"/>
              <a:gd name="connsiteY72" fmla="*/ 2806 h 6455760"/>
              <a:gd name="connsiteX73" fmla="*/ 2165521 w 4185408"/>
              <a:gd name="connsiteY73" fmla="*/ 22014 h 6455760"/>
              <a:gd name="connsiteX74" fmla="*/ 2244270 w 4185408"/>
              <a:gd name="connsiteY74" fmla="*/ 705 h 645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185408" h="6455760">
                <a:moveTo>
                  <a:pt x="3401810" y="4702344"/>
                </a:moveTo>
                <a:cubicBezTo>
                  <a:pt x="3401810" y="4702344"/>
                  <a:pt x="3369702" y="5074190"/>
                  <a:pt x="3379675" y="5240307"/>
                </a:cubicBezTo>
                <a:cubicBezTo>
                  <a:pt x="3389644" y="5406422"/>
                  <a:pt x="3398980" y="5588056"/>
                  <a:pt x="3398980" y="5588056"/>
                </a:cubicBezTo>
                <a:cubicBezTo>
                  <a:pt x="3398980" y="5588056"/>
                  <a:pt x="3433313" y="5431133"/>
                  <a:pt x="3444527" y="5337114"/>
                </a:cubicBezTo>
                <a:cubicBezTo>
                  <a:pt x="3452600" y="5269440"/>
                  <a:pt x="3426284" y="5100839"/>
                  <a:pt x="3419990" y="4981474"/>
                </a:cubicBezTo>
                <a:cubicBezTo>
                  <a:pt x="3413697" y="4862110"/>
                  <a:pt x="3401810" y="4702344"/>
                  <a:pt x="3401810" y="4702344"/>
                </a:cubicBezTo>
                <a:close/>
                <a:moveTo>
                  <a:pt x="882530" y="4655168"/>
                </a:moveTo>
                <a:cubicBezTo>
                  <a:pt x="882530" y="4655168"/>
                  <a:pt x="796816" y="4968145"/>
                  <a:pt x="757929" y="5096281"/>
                </a:cubicBezTo>
                <a:cubicBezTo>
                  <a:pt x="734723" y="5175273"/>
                  <a:pt x="731288" y="5258764"/>
                  <a:pt x="747924" y="5339399"/>
                </a:cubicBezTo>
                <a:lnTo>
                  <a:pt x="792043" y="5356492"/>
                </a:lnTo>
                <a:cubicBezTo>
                  <a:pt x="792043" y="5356492"/>
                  <a:pt x="830080" y="5249045"/>
                  <a:pt x="836466" y="5093863"/>
                </a:cubicBezTo>
                <a:cubicBezTo>
                  <a:pt x="842851" y="4938683"/>
                  <a:pt x="880828" y="4696550"/>
                  <a:pt x="882530" y="4655168"/>
                </a:cubicBezTo>
                <a:close/>
                <a:moveTo>
                  <a:pt x="2244270" y="705"/>
                </a:moveTo>
                <a:cubicBezTo>
                  <a:pt x="2294530" y="-2584"/>
                  <a:pt x="2344875" y="5672"/>
                  <a:pt x="2391460" y="24843"/>
                </a:cubicBezTo>
                <a:cubicBezTo>
                  <a:pt x="2391460" y="24843"/>
                  <a:pt x="2322456" y="21694"/>
                  <a:pt x="2283569" y="30223"/>
                </a:cubicBezTo>
                <a:cubicBezTo>
                  <a:pt x="2268947" y="32978"/>
                  <a:pt x="2254979" y="38480"/>
                  <a:pt x="2242401" y="46431"/>
                </a:cubicBezTo>
                <a:cubicBezTo>
                  <a:pt x="2242401" y="46431"/>
                  <a:pt x="2338567" y="28034"/>
                  <a:pt x="2410528" y="45153"/>
                </a:cubicBezTo>
                <a:cubicBezTo>
                  <a:pt x="2480598" y="61821"/>
                  <a:pt x="2539449" y="112952"/>
                  <a:pt x="2539449" y="112952"/>
                </a:cubicBezTo>
                <a:cubicBezTo>
                  <a:pt x="2514525" y="103502"/>
                  <a:pt x="2488320" y="97868"/>
                  <a:pt x="2461716" y="96244"/>
                </a:cubicBezTo>
                <a:cubicBezTo>
                  <a:pt x="2433607" y="95341"/>
                  <a:pt x="2420907" y="109301"/>
                  <a:pt x="2420907" y="109301"/>
                </a:cubicBezTo>
                <a:cubicBezTo>
                  <a:pt x="2420907" y="109301"/>
                  <a:pt x="2497495" y="112238"/>
                  <a:pt x="2521117" y="122991"/>
                </a:cubicBezTo>
                <a:cubicBezTo>
                  <a:pt x="2561717" y="141472"/>
                  <a:pt x="2611548" y="195179"/>
                  <a:pt x="2611548" y="195179"/>
                </a:cubicBezTo>
                <a:cubicBezTo>
                  <a:pt x="2611548" y="195179"/>
                  <a:pt x="2542961" y="166598"/>
                  <a:pt x="2509074" y="181962"/>
                </a:cubicBezTo>
                <a:cubicBezTo>
                  <a:pt x="2511708" y="183672"/>
                  <a:pt x="2569351" y="194485"/>
                  <a:pt x="2600094" y="208656"/>
                </a:cubicBezTo>
                <a:cubicBezTo>
                  <a:pt x="2640400" y="227235"/>
                  <a:pt x="2675169" y="300308"/>
                  <a:pt x="2679816" y="304045"/>
                </a:cubicBezTo>
                <a:cubicBezTo>
                  <a:pt x="2725584" y="340848"/>
                  <a:pt x="2765274" y="440020"/>
                  <a:pt x="2788130" y="540919"/>
                </a:cubicBezTo>
                <a:cubicBezTo>
                  <a:pt x="2806147" y="587237"/>
                  <a:pt x="2818363" y="632031"/>
                  <a:pt x="2808365" y="684442"/>
                </a:cubicBezTo>
                <a:cubicBezTo>
                  <a:pt x="2806840" y="730182"/>
                  <a:pt x="2801125" y="775685"/>
                  <a:pt x="2791294" y="820379"/>
                </a:cubicBezTo>
                <a:cubicBezTo>
                  <a:pt x="2768041" y="925003"/>
                  <a:pt x="2745723" y="1117156"/>
                  <a:pt x="2727921" y="1197372"/>
                </a:cubicBezTo>
                <a:cubicBezTo>
                  <a:pt x="2712852" y="1265276"/>
                  <a:pt x="2671400" y="1310968"/>
                  <a:pt x="2657713" y="1305121"/>
                </a:cubicBezTo>
                <a:cubicBezTo>
                  <a:pt x="2649319" y="1385536"/>
                  <a:pt x="2636597" y="1504891"/>
                  <a:pt x="2631236" y="1541979"/>
                </a:cubicBezTo>
                <a:cubicBezTo>
                  <a:pt x="2618871" y="1627496"/>
                  <a:pt x="2591480" y="1696148"/>
                  <a:pt x="2562442" y="1760946"/>
                </a:cubicBezTo>
                <a:cubicBezTo>
                  <a:pt x="2533404" y="1825744"/>
                  <a:pt x="2521924" y="1837965"/>
                  <a:pt x="2518640" y="1885782"/>
                </a:cubicBezTo>
                <a:cubicBezTo>
                  <a:pt x="2518310" y="1890583"/>
                  <a:pt x="2518123" y="1898331"/>
                  <a:pt x="2518319" y="1908394"/>
                </a:cubicBezTo>
                <a:cubicBezTo>
                  <a:pt x="2562379" y="1958618"/>
                  <a:pt x="2617282" y="2019836"/>
                  <a:pt x="2660534" y="2063629"/>
                </a:cubicBezTo>
                <a:cubicBezTo>
                  <a:pt x="2746854" y="2151029"/>
                  <a:pt x="2935458" y="2188276"/>
                  <a:pt x="3051241" y="2237546"/>
                </a:cubicBezTo>
                <a:cubicBezTo>
                  <a:pt x="3167021" y="2286815"/>
                  <a:pt x="3637663" y="2433713"/>
                  <a:pt x="3699209" y="2436057"/>
                </a:cubicBezTo>
                <a:cubicBezTo>
                  <a:pt x="3760751" y="2438398"/>
                  <a:pt x="3791548" y="2519247"/>
                  <a:pt x="3829920" y="2676004"/>
                </a:cubicBezTo>
                <a:cubicBezTo>
                  <a:pt x="3868295" y="2832758"/>
                  <a:pt x="3955099" y="3037840"/>
                  <a:pt x="3976962" y="3323520"/>
                </a:cubicBezTo>
                <a:cubicBezTo>
                  <a:pt x="3998822" y="3609199"/>
                  <a:pt x="4161732" y="4931007"/>
                  <a:pt x="4181407" y="5133723"/>
                </a:cubicBezTo>
                <a:cubicBezTo>
                  <a:pt x="4201079" y="5336444"/>
                  <a:pt x="4142969" y="5888780"/>
                  <a:pt x="4120868" y="6017506"/>
                </a:cubicBezTo>
                <a:cubicBezTo>
                  <a:pt x="4107052" y="6097961"/>
                  <a:pt x="4079496" y="6275579"/>
                  <a:pt x="4053377" y="6425982"/>
                </a:cubicBezTo>
                <a:lnTo>
                  <a:pt x="4048051" y="6455760"/>
                </a:lnTo>
                <a:lnTo>
                  <a:pt x="592670" y="6455760"/>
                </a:lnTo>
                <a:lnTo>
                  <a:pt x="602131" y="6402626"/>
                </a:lnTo>
                <a:cubicBezTo>
                  <a:pt x="624522" y="6279080"/>
                  <a:pt x="643053" y="6182450"/>
                  <a:pt x="643053" y="6182450"/>
                </a:cubicBezTo>
                <a:cubicBezTo>
                  <a:pt x="643053" y="6182450"/>
                  <a:pt x="588435" y="6148499"/>
                  <a:pt x="569411" y="6121971"/>
                </a:cubicBezTo>
                <a:cubicBezTo>
                  <a:pt x="550591" y="6095727"/>
                  <a:pt x="502275" y="5999002"/>
                  <a:pt x="502275" y="5999002"/>
                </a:cubicBezTo>
                <a:cubicBezTo>
                  <a:pt x="502275" y="5999002"/>
                  <a:pt x="378793" y="5996249"/>
                  <a:pt x="339632" y="5994871"/>
                </a:cubicBezTo>
                <a:cubicBezTo>
                  <a:pt x="300470" y="5993492"/>
                  <a:pt x="269814" y="5928795"/>
                  <a:pt x="237653" y="5840336"/>
                </a:cubicBezTo>
                <a:cubicBezTo>
                  <a:pt x="182025" y="5687333"/>
                  <a:pt x="30904" y="5200213"/>
                  <a:pt x="4147" y="5033504"/>
                </a:cubicBezTo>
                <a:cubicBezTo>
                  <a:pt x="-22612" y="4866798"/>
                  <a:pt x="85693" y="4492495"/>
                  <a:pt x="169916" y="4215729"/>
                </a:cubicBezTo>
                <a:cubicBezTo>
                  <a:pt x="254141" y="3938961"/>
                  <a:pt x="198101" y="3239406"/>
                  <a:pt x="255266" y="3075651"/>
                </a:cubicBezTo>
                <a:cubicBezTo>
                  <a:pt x="312433" y="2911896"/>
                  <a:pt x="336026" y="2689120"/>
                  <a:pt x="384828" y="2584432"/>
                </a:cubicBezTo>
                <a:cubicBezTo>
                  <a:pt x="433629" y="2479745"/>
                  <a:pt x="659541" y="2432271"/>
                  <a:pt x="801536" y="2381602"/>
                </a:cubicBezTo>
                <a:cubicBezTo>
                  <a:pt x="943529" y="2330932"/>
                  <a:pt x="1352251" y="2193651"/>
                  <a:pt x="1445773" y="2125949"/>
                </a:cubicBezTo>
                <a:cubicBezTo>
                  <a:pt x="1502631" y="2084791"/>
                  <a:pt x="1575149" y="2022875"/>
                  <a:pt x="1633359" y="1970109"/>
                </a:cubicBezTo>
                <a:cubicBezTo>
                  <a:pt x="1641358" y="1849094"/>
                  <a:pt x="1627556" y="1508206"/>
                  <a:pt x="1612941" y="1494756"/>
                </a:cubicBezTo>
                <a:cubicBezTo>
                  <a:pt x="1596424" y="1479556"/>
                  <a:pt x="1478841" y="1452717"/>
                  <a:pt x="1448647" y="1363922"/>
                </a:cubicBezTo>
                <a:cubicBezTo>
                  <a:pt x="1442338" y="1345373"/>
                  <a:pt x="1432264" y="1319574"/>
                  <a:pt x="1421193" y="1290402"/>
                </a:cubicBezTo>
                <a:cubicBezTo>
                  <a:pt x="1417431" y="1285264"/>
                  <a:pt x="1414212" y="1279750"/>
                  <a:pt x="1411589" y="1273944"/>
                </a:cubicBezTo>
                <a:cubicBezTo>
                  <a:pt x="1387450" y="1223122"/>
                  <a:pt x="1372060" y="1168582"/>
                  <a:pt x="1366066" y="1112632"/>
                </a:cubicBezTo>
                <a:cubicBezTo>
                  <a:pt x="1357302" y="1061053"/>
                  <a:pt x="1362992" y="1022794"/>
                  <a:pt x="1400270" y="1021658"/>
                </a:cubicBezTo>
                <a:cubicBezTo>
                  <a:pt x="1399741" y="1021501"/>
                  <a:pt x="1398850" y="1021679"/>
                  <a:pt x="1398704" y="1021173"/>
                </a:cubicBezTo>
                <a:cubicBezTo>
                  <a:pt x="1386970" y="980290"/>
                  <a:pt x="1363547" y="850224"/>
                  <a:pt x="1352965" y="598279"/>
                </a:cubicBezTo>
                <a:cubicBezTo>
                  <a:pt x="1346080" y="434332"/>
                  <a:pt x="1425730" y="314421"/>
                  <a:pt x="1497266" y="253136"/>
                </a:cubicBezTo>
                <a:cubicBezTo>
                  <a:pt x="1568800" y="191853"/>
                  <a:pt x="1679987" y="192471"/>
                  <a:pt x="1679987" y="192471"/>
                </a:cubicBezTo>
                <a:cubicBezTo>
                  <a:pt x="1679987" y="192471"/>
                  <a:pt x="1735904" y="121686"/>
                  <a:pt x="1803268" y="87066"/>
                </a:cubicBezTo>
                <a:cubicBezTo>
                  <a:pt x="1828322" y="74186"/>
                  <a:pt x="1916856" y="46822"/>
                  <a:pt x="1978044" y="40268"/>
                </a:cubicBezTo>
                <a:cubicBezTo>
                  <a:pt x="2015875" y="37290"/>
                  <a:pt x="2053869" y="37060"/>
                  <a:pt x="2091732" y="39586"/>
                </a:cubicBezTo>
                <a:cubicBezTo>
                  <a:pt x="2081558" y="37480"/>
                  <a:pt x="2071610" y="34389"/>
                  <a:pt x="2062033" y="30355"/>
                </a:cubicBezTo>
                <a:cubicBezTo>
                  <a:pt x="2048837" y="23228"/>
                  <a:pt x="1971777" y="30015"/>
                  <a:pt x="1971777" y="30015"/>
                </a:cubicBezTo>
                <a:cubicBezTo>
                  <a:pt x="1971777" y="30015"/>
                  <a:pt x="2046264" y="-5058"/>
                  <a:pt x="2104085" y="2806"/>
                </a:cubicBezTo>
                <a:cubicBezTo>
                  <a:pt x="2126958" y="5918"/>
                  <a:pt x="2165521" y="22014"/>
                  <a:pt x="2165521" y="22014"/>
                </a:cubicBezTo>
                <a:cubicBezTo>
                  <a:pt x="2165521" y="22014"/>
                  <a:pt x="2219741" y="2419"/>
                  <a:pt x="2244270" y="705"/>
                </a:cubicBezTo>
                <a:close/>
              </a:path>
            </a:pathLst>
          </a:custGeom>
          <a:solidFill>
            <a:srgbClr val="000000"/>
          </a:solidFill>
          <a:ln w="25400" cap="flat">
            <a:gradFill>
              <a:gsLst>
                <a:gs pos="0">
                  <a:srgbClr val="8661C5"/>
                </a:gs>
                <a:gs pos="100000">
                  <a:srgbClr val="50E6FF"/>
                </a:gs>
              </a:gsLst>
              <a:lin ang="0" scaled="0"/>
            </a:gradFill>
            <a:prstDash val="solid"/>
            <a:miter/>
          </a:ln>
          <a:effectLst>
            <a:outerShdw blurRad="508000" dist="254000" dir="5400000" rotWithShape="0">
              <a:srgbClr val="000000"/>
            </a:outerShdw>
          </a:effectLst>
        </p:spPr>
        <p:txBody>
          <a:bodyPr wrap="square" tIns="1296000" rtlCol="0" anchor="t">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8027278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Mode 1 background-2">
    <p:spTree>
      <p:nvGrpSpPr>
        <p:cNvPr id="1" name=""/>
        <p:cNvGrpSpPr/>
        <p:nvPr/>
      </p:nvGrpSpPr>
      <p:grpSpPr>
        <a:xfrm>
          <a:off x="0" y="0"/>
          <a:ext cx="0" cy="0"/>
          <a:chOff x="0" y="0"/>
          <a:chExt cx="0" cy="0"/>
        </a:xfrm>
      </p:grpSpPr>
      <p:pic>
        <p:nvPicPr>
          <p:cNvPr id="2" name="Picture 1" descr="Medium close-up for &#10;small graphics containers&#10;three quarter speak zoom silhouette overlayed in Building 40-41 Pod 3 Puffin. Window backdrop to outdoor space.">
            <a:extLst>
              <a:ext uri="{FF2B5EF4-FFF2-40B4-BE49-F238E27FC236}">
                <a16:creationId xmlns:a16="http://schemas.microsoft.com/office/drawing/2014/main" id="{9F420E78-2A93-4168-9CEE-E7AB24225B7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31706" t="6311" r="23914" b="49309"/>
          <a:stretch/>
        </p:blipFill>
        <p:spPr>
          <a:xfrm>
            <a:off x="0" y="0"/>
            <a:ext cx="12192000" cy="6858000"/>
          </a:xfrm>
          <a:prstGeom prst="rect">
            <a:avLst/>
          </a:prstGeom>
        </p:spPr>
      </p:pic>
      <p:sp>
        <p:nvSpPr>
          <p:cNvPr id="6" name="Freeform: Shape 5" descr="Female silhouette medium close-up">
            <a:extLst>
              <a:ext uri="{FF2B5EF4-FFF2-40B4-BE49-F238E27FC236}">
                <a16:creationId xmlns:a16="http://schemas.microsoft.com/office/drawing/2014/main" id="{217B5004-3B42-4069-99FA-88C4690B6BFB}"/>
              </a:ext>
            </a:extLst>
          </p:cNvPr>
          <p:cNvSpPr/>
          <p:nvPr userDrawn="1"/>
        </p:nvSpPr>
        <p:spPr>
          <a:xfrm>
            <a:off x="1493521" y="402239"/>
            <a:ext cx="3161432" cy="6455761"/>
          </a:xfrm>
          <a:custGeom>
            <a:avLst/>
            <a:gdLst>
              <a:gd name="connsiteX0" fmla="*/ 1898764 w 3161432"/>
              <a:gd name="connsiteY0" fmla="*/ 332 h 6455761"/>
              <a:gd name="connsiteX1" fmla="*/ 1947161 w 3161432"/>
              <a:gd name="connsiteY1" fmla="*/ 7148 h 6455761"/>
              <a:gd name="connsiteX2" fmla="*/ 2430190 w 3161432"/>
              <a:gd name="connsiteY2" fmla="*/ 471052 h 6455761"/>
              <a:gd name="connsiteX3" fmla="*/ 2622398 w 3161432"/>
              <a:gd name="connsiteY3" fmla="*/ 1097097 h 6455761"/>
              <a:gd name="connsiteX4" fmla="*/ 2753471 w 3161432"/>
              <a:gd name="connsiteY4" fmla="*/ 1675844 h 6455761"/>
              <a:gd name="connsiteX5" fmla="*/ 2930077 w 3161432"/>
              <a:gd name="connsiteY5" fmla="*/ 1913960 h 6455761"/>
              <a:gd name="connsiteX6" fmla="*/ 2846806 w 3161432"/>
              <a:gd name="connsiteY6" fmla="*/ 1875846 h 6455761"/>
              <a:gd name="connsiteX7" fmla="*/ 2700011 w 3161432"/>
              <a:gd name="connsiteY7" fmla="*/ 1672071 h 6455761"/>
              <a:gd name="connsiteX8" fmla="*/ 2762780 w 3161432"/>
              <a:gd name="connsiteY8" fmla="*/ 1848425 h 6455761"/>
              <a:gd name="connsiteX9" fmla="*/ 2859886 w 3161432"/>
              <a:gd name="connsiteY9" fmla="*/ 1994975 h 6455761"/>
              <a:gd name="connsiteX10" fmla="*/ 2768189 w 3161432"/>
              <a:gd name="connsiteY10" fmla="*/ 1924032 h 6455761"/>
              <a:gd name="connsiteX11" fmla="*/ 2647304 w 3161432"/>
              <a:gd name="connsiteY11" fmla="*/ 1657613 h 6455761"/>
              <a:gd name="connsiteX12" fmla="*/ 2749949 w 3161432"/>
              <a:gd name="connsiteY12" fmla="*/ 2030194 h 6455761"/>
              <a:gd name="connsiteX13" fmla="*/ 2731082 w 3161432"/>
              <a:gd name="connsiteY13" fmla="*/ 2297491 h 6455761"/>
              <a:gd name="connsiteX14" fmla="*/ 2728031 w 3161432"/>
              <a:gd name="connsiteY14" fmla="*/ 2302971 h 6455761"/>
              <a:gd name="connsiteX15" fmla="*/ 2905301 w 3161432"/>
              <a:gd name="connsiteY15" fmla="*/ 2417242 h 6455761"/>
              <a:gd name="connsiteX16" fmla="*/ 3074361 w 3161432"/>
              <a:gd name="connsiteY16" fmla="*/ 2762277 h 6455761"/>
              <a:gd name="connsiteX17" fmla="*/ 3004845 w 3161432"/>
              <a:gd name="connsiteY17" fmla="*/ 3341198 h 6455761"/>
              <a:gd name="connsiteX18" fmla="*/ 2990593 w 3161432"/>
              <a:gd name="connsiteY18" fmla="*/ 3949087 h 6455761"/>
              <a:gd name="connsiteX19" fmla="*/ 2977008 w 3161432"/>
              <a:gd name="connsiteY19" fmla="*/ 4141541 h 6455761"/>
              <a:gd name="connsiteX20" fmla="*/ 2916129 w 3161432"/>
              <a:gd name="connsiteY20" fmla="*/ 4395130 h 6455761"/>
              <a:gd name="connsiteX21" fmla="*/ 2962923 w 3161432"/>
              <a:gd name="connsiteY21" fmla="*/ 4645573 h 6455761"/>
              <a:gd name="connsiteX22" fmla="*/ 2898896 w 3161432"/>
              <a:gd name="connsiteY22" fmla="*/ 4791487 h 6455761"/>
              <a:gd name="connsiteX23" fmla="*/ 2970344 w 3161432"/>
              <a:gd name="connsiteY23" fmla="*/ 5301552 h 6455761"/>
              <a:gd name="connsiteX24" fmla="*/ 3062423 w 3161432"/>
              <a:gd name="connsiteY24" fmla="*/ 5823823 h 6455761"/>
              <a:gd name="connsiteX25" fmla="*/ 3161167 w 3161432"/>
              <a:gd name="connsiteY25" fmla="*/ 6099424 h 6455761"/>
              <a:gd name="connsiteX26" fmla="*/ 3118153 w 3161432"/>
              <a:gd name="connsiteY26" fmla="*/ 6337458 h 6455761"/>
              <a:gd name="connsiteX27" fmla="*/ 3124785 w 3161432"/>
              <a:gd name="connsiteY27" fmla="*/ 6455761 h 6455761"/>
              <a:gd name="connsiteX28" fmla="*/ 388900 w 3161432"/>
              <a:gd name="connsiteY28" fmla="*/ 6455761 h 6455761"/>
              <a:gd name="connsiteX29" fmla="*/ 390311 w 3161432"/>
              <a:gd name="connsiteY29" fmla="*/ 6365764 h 6455761"/>
              <a:gd name="connsiteX30" fmla="*/ 394662 w 3161432"/>
              <a:gd name="connsiteY30" fmla="*/ 6213281 h 6455761"/>
              <a:gd name="connsiteX31" fmla="*/ 356068 w 3161432"/>
              <a:gd name="connsiteY31" fmla="*/ 6175636 h 6455761"/>
              <a:gd name="connsiteX32" fmla="*/ 291820 w 3161432"/>
              <a:gd name="connsiteY32" fmla="*/ 5800192 h 6455761"/>
              <a:gd name="connsiteX33" fmla="*/ 243892 w 3161432"/>
              <a:gd name="connsiteY33" fmla="*/ 5109112 h 6455761"/>
              <a:gd name="connsiteX34" fmla="*/ 165474 w 3161432"/>
              <a:gd name="connsiteY34" fmla="*/ 4758449 h 6455761"/>
              <a:gd name="connsiteX35" fmla="*/ 4893 w 3161432"/>
              <a:gd name="connsiteY35" fmla="*/ 4397039 h 6455761"/>
              <a:gd name="connsiteX36" fmla="*/ 105897 w 3161432"/>
              <a:gd name="connsiteY36" fmla="*/ 3562804 h 6455761"/>
              <a:gd name="connsiteX37" fmla="*/ 663212 w 3161432"/>
              <a:gd name="connsiteY37" fmla="*/ 2162279 h 6455761"/>
              <a:gd name="connsiteX38" fmla="*/ 902246 w 3161432"/>
              <a:gd name="connsiteY38" fmla="*/ 1987485 h 6455761"/>
              <a:gd name="connsiteX39" fmla="*/ 900236 w 3161432"/>
              <a:gd name="connsiteY39" fmla="*/ 1899634 h 6455761"/>
              <a:gd name="connsiteX40" fmla="*/ 958599 w 3161432"/>
              <a:gd name="connsiteY40" fmla="*/ 1377237 h 6455761"/>
              <a:gd name="connsiteX41" fmla="*/ 1029920 w 3161432"/>
              <a:gd name="connsiteY41" fmla="*/ 823516 h 6455761"/>
              <a:gd name="connsiteX42" fmla="*/ 1308915 w 3161432"/>
              <a:gd name="connsiteY42" fmla="*/ 219984 h 6455761"/>
              <a:gd name="connsiteX43" fmla="*/ 1739487 w 3161432"/>
              <a:gd name="connsiteY43" fmla="*/ 56961 h 6455761"/>
              <a:gd name="connsiteX44" fmla="*/ 1856710 w 3161432"/>
              <a:gd name="connsiteY44" fmla="*/ 1772 h 6455761"/>
              <a:gd name="connsiteX45" fmla="*/ 1898764 w 3161432"/>
              <a:gd name="connsiteY45" fmla="*/ 332 h 645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161432" h="6455761">
                <a:moveTo>
                  <a:pt x="1898764" y="332"/>
                </a:moveTo>
                <a:cubicBezTo>
                  <a:pt x="1913841" y="1103"/>
                  <a:pt x="1929975" y="3249"/>
                  <a:pt x="1947161" y="7148"/>
                </a:cubicBezTo>
                <a:cubicBezTo>
                  <a:pt x="2084649" y="38343"/>
                  <a:pt x="2324653" y="291681"/>
                  <a:pt x="2430190" y="471052"/>
                </a:cubicBezTo>
                <a:cubicBezTo>
                  <a:pt x="2535727" y="650426"/>
                  <a:pt x="2600133" y="955840"/>
                  <a:pt x="2622398" y="1097097"/>
                </a:cubicBezTo>
                <a:cubicBezTo>
                  <a:pt x="2644662" y="1238356"/>
                  <a:pt x="2708314" y="1554460"/>
                  <a:pt x="2753471" y="1675844"/>
                </a:cubicBezTo>
                <a:cubicBezTo>
                  <a:pt x="2798626" y="1797230"/>
                  <a:pt x="2930077" y="1913960"/>
                  <a:pt x="2930077" y="1913960"/>
                </a:cubicBezTo>
                <a:cubicBezTo>
                  <a:pt x="2901153" y="1903977"/>
                  <a:pt x="2873266" y="1891212"/>
                  <a:pt x="2846806" y="1875846"/>
                </a:cubicBezTo>
                <a:cubicBezTo>
                  <a:pt x="2805548" y="1851445"/>
                  <a:pt x="2700011" y="1672071"/>
                  <a:pt x="2700011" y="1672071"/>
                </a:cubicBezTo>
                <a:cubicBezTo>
                  <a:pt x="2700011" y="1672071"/>
                  <a:pt x="2725296" y="1770563"/>
                  <a:pt x="2762780" y="1848425"/>
                </a:cubicBezTo>
                <a:cubicBezTo>
                  <a:pt x="2800266" y="1926290"/>
                  <a:pt x="2859886" y="1994975"/>
                  <a:pt x="2859886" y="1994975"/>
                </a:cubicBezTo>
                <a:cubicBezTo>
                  <a:pt x="2859886" y="1994975"/>
                  <a:pt x="2797246" y="1969063"/>
                  <a:pt x="2768189" y="1924032"/>
                </a:cubicBezTo>
                <a:cubicBezTo>
                  <a:pt x="2739131" y="1879000"/>
                  <a:pt x="2647304" y="1657613"/>
                  <a:pt x="2647304" y="1657613"/>
                </a:cubicBezTo>
                <a:cubicBezTo>
                  <a:pt x="2647304" y="1657613"/>
                  <a:pt x="2707809" y="1866042"/>
                  <a:pt x="2749949" y="2030194"/>
                </a:cubicBezTo>
                <a:cubicBezTo>
                  <a:pt x="2792087" y="2194345"/>
                  <a:pt x="2731082" y="2297491"/>
                  <a:pt x="2731082" y="2297491"/>
                </a:cubicBezTo>
                <a:cubicBezTo>
                  <a:pt x="2731082" y="2297491"/>
                  <a:pt x="2730014" y="2299434"/>
                  <a:pt x="2728031" y="2302971"/>
                </a:cubicBezTo>
                <a:cubicBezTo>
                  <a:pt x="2803355" y="2348362"/>
                  <a:pt x="2871618" y="2388057"/>
                  <a:pt x="2905301" y="2417242"/>
                </a:cubicBezTo>
                <a:cubicBezTo>
                  <a:pt x="2986309" y="2487431"/>
                  <a:pt x="3082663" y="2644667"/>
                  <a:pt x="3074361" y="2762277"/>
                </a:cubicBezTo>
                <a:cubicBezTo>
                  <a:pt x="3066061" y="2879889"/>
                  <a:pt x="3041030" y="3082281"/>
                  <a:pt x="3004845" y="3341198"/>
                </a:cubicBezTo>
                <a:cubicBezTo>
                  <a:pt x="2964683" y="3628600"/>
                  <a:pt x="3040153" y="3855878"/>
                  <a:pt x="2990593" y="3949087"/>
                </a:cubicBezTo>
                <a:cubicBezTo>
                  <a:pt x="2941034" y="4042296"/>
                  <a:pt x="2950216" y="4064433"/>
                  <a:pt x="2977008" y="4141541"/>
                </a:cubicBezTo>
                <a:cubicBezTo>
                  <a:pt x="3003802" y="4218649"/>
                  <a:pt x="2880910" y="4285192"/>
                  <a:pt x="2916129" y="4395130"/>
                </a:cubicBezTo>
                <a:cubicBezTo>
                  <a:pt x="2951350" y="4505068"/>
                  <a:pt x="2978144" y="4582178"/>
                  <a:pt x="2962923" y="4645573"/>
                </a:cubicBezTo>
                <a:cubicBezTo>
                  <a:pt x="2947703" y="4708972"/>
                  <a:pt x="2898896" y="4791487"/>
                  <a:pt x="2898896" y="4791487"/>
                </a:cubicBezTo>
                <a:cubicBezTo>
                  <a:pt x="2898896" y="4791487"/>
                  <a:pt x="2925060" y="5029725"/>
                  <a:pt x="2970344" y="5301552"/>
                </a:cubicBezTo>
                <a:cubicBezTo>
                  <a:pt x="3015628" y="5573380"/>
                  <a:pt x="3013363" y="5605456"/>
                  <a:pt x="3062423" y="5823823"/>
                </a:cubicBezTo>
                <a:cubicBezTo>
                  <a:pt x="3111483" y="6042190"/>
                  <a:pt x="3165697" y="6035273"/>
                  <a:pt x="3161167" y="6099424"/>
                </a:cubicBezTo>
                <a:cubicBezTo>
                  <a:pt x="3158734" y="6133896"/>
                  <a:pt x="3137387" y="6243453"/>
                  <a:pt x="3118153" y="6337458"/>
                </a:cubicBezTo>
                <a:lnTo>
                  <a:pt x="3124785" y="6455761"/>
                </a:lnTo>
                <a:lnTo>
                  <a:pt x="388900" y="6455761"/>
                </a:lnTo>
                <a:lnTo>
                  <a:pt x="390311" y="6365764"/>
                </a:lnTo>
                <a:cubicBezTo>
                  <a:pt x="391513" y="6306603"/>
                  <a:pt x="393079" y="6255528"/>
                  <a:pt x="394662" y="6213281"/>
                </a:cubicBezTo>
                <a:cubicBezTo>
                  <a:pt x="378794" y="6203502"/>
                  <a:pt x="361930" y="6187182"/>
                  <a:pt x="356068" y="6175636"/>
                </a:cubicBezTo>
                <a:cubicBezTo>
                  <a:pt x="299462" y="6064189"/>
                  <a:pt x="256852" y="5991138"/>
                  <a:pt x="291820" y="5800192"/>
                </a:cubicBezTo>
                <a:cubicBezTo>
                  <a:pt x="326790" y="5609246"/>
                  <a:pt x="286786" y="5262574"/>
                  <a:pt x="243892" y="5109112"/>
                </a:cubicBezTo>
                <a:cubicBezTo>
                  <a:pt x="200998" y="4955650"/>
                  <a:pt x="165474" y="4758449"/>
                  <a:pt x="165474" y="4758449"/>
                </a:cubicBezTo>
                <a:cubicBezTo>
                  <a:pt x="165474" y="4758449"/>
                  <a:pt x="-2654" y="4503960"/>
                  <a:pt x="4893" y="4397039"/>
                </a:cubicBezTo>
                <a:cubicBezTo>
                  <a:pt x="12438" y="4290120"/>
                  <a:pt x="-45806" y="3885199"/>
                  <a:pt x="105897" y="3562804"/>
                </a:cubicBezTo>
                <a:cubicBezTo>
                  <a:pt x="257594" y="3240408"/>
                  <a:pt x="335033" y="2396999"/>
                  <a:pt x="663212" y="2162279"/>
                </a:cubicBezTo>
                <a:cubicBezTo>
                  <a:pt x="752783" y="2098214"/>
                  <a:pt x="832591" y="2039128"/>
                  <a:pt x="902246" y="1987485"/>
                </a:cubicBezTo>
                <a:cubicBezTo>
                  <a:pt x="898968" y="1958320"/>
                  <a:pt x="898297" y="1928919"/>
                  <a:pt x="900236" y="1899634"/>
                </a:cubicBezTo>
                <a:cubicBezTo>
                  <a:pt x="913821" y="1707178"/>
                  <a:pt x="954197" y="1591830"/>
                  <a:pt x="958599" y="1377237"/>
                </a:cubicBezTo>
                <a:cubicBezTo>
                  <a:pt x="963003" y="1162642"/>
                  <a:pt x="955203" y="968677"/>
                  <a:pt x="1029920" y="823516"/>
                </a:cubicBezTo>
                <a:cubicBezTo>
                  <a:pt x="1104636" y="678356"/>
                  <a:pt x="1080862" y="558481"/>
                  <a:pt x="1308915" y="219984"/>
                </a:cubicBezTo>
                <a:cubicBezTo>
                  <a:pt x="1536966" y="-118512"/>
                  <a:pt x="1739487" y="56961"/>
                  <a:pt x="1739487" y="56961"/>
                </a:cubicBezTo>
                <a:cubicBezTo>
                  <a:pt x="1739487" y="56961"/>
                  <a:pt x="1778967" y="11396"/>
                  <a:pt x="1856710" y="1772"/>
                </a:cubicBezTo>
                <a:cubicBezTo>
                  <a:pt x="1869667" y="168"/>
                  <a:pt x="1883687" y="-438"/>
                  <a:pt x="1898764" y="332"/>
                </a:cubicBezTo>
                <a:close/>
              </a:path>
            </a:pathLst>
          </a:custGeom>
          <a:solidFill>
            <a:srgbClr val="000000"/>
          </a:solidFill>
          <a:ln w="25400" cap="flat">
            <a:gradFill>
              <a:gsLst>
                <a:gs pos="0">
                  <a:srgbClr val="8661C5"/>
                </a:gs>
                <a:gs pos="100000">
                  <a:srgbClr val="50E6FF"/>
                </a:gs>
              </a:gsLst>
              <a:lin ang="0" scaled="0"/>
            </a:gradFill>
            <a:prstDash val="solid"/>
            <a:miter/>
          </a:ln>
          <a:effectLst>
            <a:outerShdw blurRad="508000" dist="254000" dir="5400000" rotWithShape="0">
              <a:srgbClr val="000000"/>
            </a:outerShdw>
          </a:effectLst>
        </p:spPr>
        <p:txBody>
          <a:bodyPr wrap="square" tIns="1296000" rtlCol="0" anchor="t">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23249311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3581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8909318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userDrawn="1">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5655551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887802682"/>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21125" cy="553998"/>
          </a:xfrm>
        </p:spPr>
        <p:txBody>
          <a:bodyPr>
            <a:normAutofit/>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05559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_Azure Core Planning Cover">
    <p:bg>
      <p:bgPr>
        <a:solidFill>
          <a:schemeClr val="bg1"/>
        </a:solidFill>
        <a:effectLst/>
      </p:bgPr>
    </p:bg>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8" name="Title 1">
            <a:extLst>
              <a:ext uri="{FF2B5EF4-FFF2-40B4-BE49-F238E27FC236}">
                <a16:creationId xmlns:a16="http://schemas.microsoft.com/office/drawing/2014/main" id="{DD4D59E1-A14D-4BD5-ADDB-CCD45969FA85}"/>
              </a:ext>
            </a:extLst>
          </p:cNvPr>
          <p:cNvSpPr>
            <a:spLocks noGrp="1"/>
          </p:cNvSpPr>
          <p:nvPr>
            <p:ph type="title" hasCustomPrompt="1"/>
          </p:nvPr>
        </p:nvSpPr>
        <p:spPr>
          <a:xfrm>
            <a:off x="588263" y="2425541"/>
            <a:ext cx="5507737" cy="1107996"/>
          </a:xfrm>
        </p:spPr>
        <p:txBody>
          <a:bodyPr wrap="square"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0423E2C2-F9B4-46E5-8AD7-46DFDD8E3FE1}"/>
              </a:ext>
            </a:extLst>
          </p:cNvPr>
          <p:cNvSpPr>
            <a:spLocks noGrp="1"/>
          </p:cNvSpPr>
          <p:nvPr>
            <p:ph type="body" sz="quarter" idx="12" hasCustomPrompt="1"/>
          </p:nvPr>
        </p:nvSpPr>
        <p:spPr>
          <a:xfrm>
            <a:off x="582042" y="3962400"/>
            <a:ext cx="5503371"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Speaker title</a:t>
            </a:r>
          </a:p>
        </p:txBody>
      </p:sp>
      <p:pic>
        <p:nvPicPr>
          <p:cNvPr id="4" name="Picture 3" descr="A picture containing electronics&#10;&#10;Description automatically generated">
            <a:extLst>
              <a:ext uri="{FF2B5EF4-FFF2-40B4-BE49-F238E27FC236}">
                <a16:creationId xmlns:a16="http://schemas.microsoft.com/office/drawing/2014/main" id="{32E28006-E723-CF7D-938A-16B47ADA6D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6589" y="1835150"/>
            <a:ext cx="6275196" cy="3965575"/>
          </a:xfrm>
          <a:prstGeom prst="rect">
            <a:avLst/>
          </a:prstGeom>
        </p:spPr>
      </p:pic>
      <p:pic>
        <p:nvPicPr>
          <p:cNvPr id="3" name="MS logo white - EMF" descr="Microsoft logo white text version">
            <a:extLst>
              <a:ext uri="{FF2B5EF4-FFF2-40B4-BE49-F238E27FC236}">
                <a16:creationId xmlns:a16="http://schemas.microsoft.com/office/drawing/2014/main" id="{A3CA6474-B921-E9F0-4E78-C02272C19E6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invGray">
          <a:xfrm>
            <a:off x="584200" y="585788"/>
            <a:ext cx="1366245" cy="292608"/>
          </a:xfrm>
          <a:prstGeom prst="rect">
            <a:avLst/>
          </a:prstGeom>
        </p:spPr>
      </p:pic>
    </p:spTree>
    <p:extLst>
      <p:ext uri="{BB962C8B-B14F-4D97-AF65-F5344CB8AC3E}">
        <p14:creationId xmlns:p14="http://schemas.microsoft.com/office/powerpoint/2010/main" val="40423201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_Azure Cover">
    <p:bg>
      <p:bgPr>
        <a:solidFill>
          <a:schemeClr val="bg1"/>
        </a:solidFill>
        <a:effectLst/>
      </p:bgPr>
    </p:bg>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8" name="Title 1">
            <a:extLst>
              <a:ext uri="{FF2B5EF4-FFF2-40B4-BE49-F238E27FC236}">
                <a16:creationId xmlns:a16="http://schemas.microsoft.com/office/drawing/2014/main" id="{DD4D59E1-A14D-4BD5-ADDB-CCD45969FA85}"/>
              </a:ext>
            </a:extLst>
          </p:cNvPr>
          <p:cNvSpPr>
            <a:spLocks noGrp="1"/>
          </p:cNvSpPr>
          <p:nvPr>
            <p:ph type="title" hasCustomPrompt="1"/>
          </p:nvPr>
        </p:nvSpPr>
        <p:spPr>
          <a:xfrm>
            <a:off x="588263" y="2425541"/>
            <a:ext cx="5507737" cy="1107996"/>
          </a:xfrm>
        </p:spPr>
        <p:txBody>
          <a:bodyPr wrap="square"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0423E2C2-F9B4-46E5-8AD7-46DFDD8E3FE1}"/>
              </a:ext>
            </a:extLst>
          </p:cNvPr>
          <p:cNvSpPr>
            <a:spLocks noGrp="1"/>
          </p:cNvSpPr>
          <p:nvPr>
            <p:ph type="body" sz="quarter" idx="12" hasCustomPrompt="1"/>
          </p:nvPr>
        </p:nvSpPr>
        <p:spPr>
          <a:xfrm>
            <a:off x="582042" y="3962400"/>
            <a:ext cx="5503371"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Speaker title</a:t>
            </a:r>
          </a:p>
        </p:txBody>
      </p:sp>
      <p:pic>
        <p:nvPicPr>
          <p:cNvPr id="3" name="MS logo white - EMF" descr="Microsoft logo white text version">
            <a:extLst>
              <a:ext uri="{FF2B5EF4-FFF2-40B4-BE49-F238E27FC236}">
                <a16:creationId xmlns:a16="http://schemas.microsoft.com/office/drawing/2014/main" id="{A3CA6474-B921-E9F0-4E78-C02272C19E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invGray">
          <a:xfrm>
            <a:off x="584200" y="585788"/>
            <a:ext cx="1366245" cy="292608"/>
          </a:xfrm>
          <a:prstGeom prst="rect">
            <a:avLst/>
          </a:prstGeom>
        </p:spPr>
      </p:pic>
      <p:pic>
        <p:nvPicPr>
          <p:cNvPr id="5" name="Graphic 4">
            <a:extLst>
              <a:ext uri="{FF2B5EF4-FFF2-40B4-BE49-F238E27FC236}">
                <a16:creationId xmlns:a16="http://schemas.microsoft.com/office/drawing/2014/main" id="{4DF05623-44A7-956F-FBF4-CEA053B0C77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06589" y="954276"/>
            <a:ext cx="5783626" cy="4949448"/>
          </a:xfrm>
          <a:prstGeom prst="rect">
            <a:avLst/>
          </a:prstGeom>
        </p:spPr>
      </p:pic>
    </p:spTree>
    <p:extLst>
      <p:ext uri="{BB962C8B-B14F-4D97-AF65-F5344CB8AC3E}">
        <p14:creationId xmlns:p14="http://schemas.microsoft.com/office/powerpoint/2010/main" val="27575132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EB4AC-25D7-4D06-9499-2F6690E6D12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8" name="Title 1">
            <a:extLst>
              <a:ext uri="{FF2B5EF4-FFF2-40B4-BE49-F238E27FC236}">
                <a16:creationId xmlns:a16="http://schemas.microsoft.com/office/drawing/2014/main" id="{DD4D59E1-A14D-4BD5-ADDB-CCD45969FA85}"/>
              </a:ext>
            </a:extLst>
          </p:cNvPr>
          <p:cNvSpPr>
            <a:spLocks noGrp="1"/>
          </p:cNvSpPr>
          <p:nvPr>
            <p:ph type="title" hasCustomPrompt="1"/>
          </p:nvPr>
        </p:nvSpPr>
        <p:spPr>
          <a:xfrm>
            <a:off x="588263" y="2425541"/>
            <a:ext cx="5507737" cy="1107996"/>
          </a:xfrm>
        </p:spPr>
        <p:txBody>
          <a:bodyPr wrap="square"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0423E2C2-F9B4-46E5-8AD7-46DFDD8E3FE1}"/>
              </a:ext>
            </a:extLst>
          </p:cNvPr>
          <p:cNvSpPr>
            <a:spLocks noGrp="1"/>
          </p:cNvSpPr>
          <p:nvPr>
            <p:ph type="body" sz="quarter" idx="12" hasCustomPrompt="1"/>
          </p:nvPr>
        </p:nvSpPr>
        <p:spPr>
          <a:xfrm>
            <a:off x="582042" y="3962400"/>
            <a:ext cx="5503371"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Speaker title</a:t>
            </a:r>
          </a:p>
        </p:txBody>
      </p:sp>
      <p:pic>
        <p:nvPicPr>
          <p:cNvPr id="2" name="Picture 1">
            <a:extLst>
              <a:ext uri="{FF2B5EF4-FFF2-40B4-BE49-F238E27FC236}">
                <a16:creationId xmlns:a16="http://schemas.microsoft.com/office/drawing/2014/main" id="{5441DE2E-76A6-493C-9881-2774D4309353}"/>
              </a:ext>
            </a:extLst>
          </p:cNvPr>
          <p:cNvPicPr>
            <a:picLocks noChangeAspect="1"/>
          </p:cNvPicPr>
          <p:nvPr userDrawn="1"/>
        </p:nvPicPr>
        <p:blipFill>
          <a:blip r:embed="rId3"/>
          <a:stretch>
            <a:fillRect/>
          </a:stretch>
        </p:blipFill>
        <p:spPr>
          <a:xfrm>
            <a:off x="293688" y="298375"/>
            <a:ext cx="2622570" cy="867436"/>
          </a:xfrm>
          <a:prstGeom prst="rect">
            <a:avLst/>
          </a:prstGeom>
        </p:spPr>
      </p:pic>
    </p:spTree>
    <p:extLst>
      <p:ext uri="{BB962C8B-B14F-4D97-AF65-F5344CB8AC3E}">
        <p14:creationId xmlns:p14="http://schemas.microsoft.com/office/powerpoint/2010/main" val="26768748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75B0E8-863D-4FB8-97D6-BDB78CE2581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6" name="Text Placeholder 4">
            <a:extLst>
              <a:ext uri="{FF2B5EF4-FFF2-40B4-BE49-F238E27FC236}">
                <a16:creationId xmlns:a16="http://schemas.microsoft.com/office/drawing/2014/main" id="{7CFD5D61-CAF6-4E49-800E-C93C979C4CAD}"/>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8" name="Title 1">
            <a:extLst>
              <a:ext uri="{FF2B5EF4-FFF2-40B4-BE49-F238E27FC236}">
                <a16:creationId xmlns:a16="http://schemas.microsoft.com/office/drawing/2014/main" id="{F6F3D861-DA91-4D0D-83FF-68CE9095E416}"/>
              </a:ext>
            </a:extLst>
          </p:cNvPr>
          <p:cNvSpPr>
            <a:spLocks noGrp="1"/>
          </p:cNvSpPr>
          <p:nvPr>
            <p:ph type="title" hasCustomPrompt="1"/>
          </p:nvPr>
        </p:nvSpPr>
        <p:spPr>
          <a:xfrm>
            <a:off x="588264" y="2979539"/>
            <a:ext cx="7479412" cy="553998"/>
          </a:xfrm>
        </p:spPr>
        <p:txBody>
          <a:bodyPr wrap="square"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E6BE8D62-C40A-4CE2-B5C6-16C2F47DA81F}"/>
              </a:ext>
            </a:extLst>
          </p:cNvPr>
          <p:cNvSpPr>
            <a:spLocks noGrp="1"/>
          </p:cNvSpPr>
          <p:nvPr>
            <p:ph type="body" sz="quarter" idx="12" hasCustomPrompt="1"/>
          </p:nvPr>
        </p:nvSpPr>
        <p:spPr>
          <a:xfrm>
            <a:off x="582042" y="3962400"/>
            <a:ext cx="74734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Speaker title</a:t>
            </a:r>
          </a:p>
        </p:txBody>
      </p:sp>
      <p:sp>
        <p:nvSpPr>
          <p:cNvPr id="2" name="TextBox 1">
            <a:extLst>
              <a:ext uri="{FF2B5EF4-FFF2-40B4-BE49-F238E27FC236}">
                <a16:creationId xmlns:a16="http://schemas.microsoft.com/office/drawing/2014/main" id="{5FF38CD0-7B70-44AD-A8B8-DE130578C05B}"/>
              </a:ext>
            </a:extLst>
          </p:cNvPr>
          <p:cNvSpPr txBox="1"/>
          <p:nvPr userDrawn="1"/>
        </p:nvSpPr>
        <p:spPr>
          <a:xfrm>
            <a:off x="582043" y="6056115"/>
            <a:ext cx="4174107" cy="215444"/>
          </a:xfrm>
          <a:prstGeom prst="rect">
            <a:avLst/>
          </a:prstGeom>
          <a:noFill/>
        </p:spPr>
        <p:txBody>
          <a:bodyPr wrap="square" lIns="0" tIns="0" rIns="0" bIns="0" rtlCol="0">
            <a:spAutoFit/>
          </a:bodyPr>
          <a:lstStyle/>
          <a:p>
            <a:pPr algn="l"/>
            <a:r>
              <a:rPr lang="en-US" sz="1400">
                <a:solidFill>
                  <a:schemeClr val="accent2"/>
                </a:solidFill>
                <a:latin typeface="+mj-lt"/>
              </a:rPr>
              <a:t>Azure Core</a:t>
            </a:r>
          </a:p>
        </p:txBody>
      </p:sp>
      <p:pic>
        <p:nvPicPr>
          <p:cNvPr id="4" name="Picture 3">
            <a:extLst>
              <a:ext uri="{FF2B5EF4-FFF2-40B4-BE49-F238E27FC236}">
                <a16:creationId xmlns:a16="http://schemas.microsoft.com/office/drawing/2014/main" id="{EC29538D-58BE-48FF-AD75-B9ACB8092A4A}"/>
              </a:ext>
            </a:extLst>
          </p:cNvPr>
          <p:cNvPicPr>
            <a:picLocks noChangeAspect="1"/>
          </p:cNvPicPr>
          <p:nvPr userDrawn="1"/>
        </p:nvPicPr>
        <p:blipFill>
          <a:blip r:embed="rId3"/>
          <a:stretch>
            <a:fillRect/>
          </a:stretch>
        </p:blipFill>
        <p:spPr>
          <a:xfrm>
            <a:off x="293688" y="298375"/>
            <a:ext cx="2622570" cy="867436"/>
          </a:xfrm>
          <a:prstGeom prst="rect">
            <a:avLst/>
          </a:prstGeom>
        </p:spPr>
      </p:pic>
    </p:spTree>
    <p:extLst>
      <p:ext uri="{BB962C8B-B14F-4D97-AF65-F5344CB8AC3E}">
        <p14:creationId xmlns:p14="http://schemas.microsoft.com/office/powerpoint/2010/main" val="1495443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36">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B30E8C-5BC4-4670-8379-DE67C634B6D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6" name="Text Placeholder 4">
            <a:extLst>
              <a:ext uri="{FF2B5EF4-FFF2-40B4-BE49-F238E27FC236}">
                <a16:creationId xmlns:a16="http://schemas.microsoft.com/office/drawing/2014/main" id="{0C4EC7A4-D26F-4C87-892F-93A5055A3770}"/>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7" name="Title 1">
            <a:extLst>
              <a:ext uri="{FF2B5EF4-FFF2-40B4-BE49-F238E27FC236}">
                <a16:creationId xmlns:a16="http://schemas.microsoft.com/office/drawing/2014/main" id="{9D59AD23-A59F-409E-B72B-F32FB9910BA2}"/>
              </a:ext>
            </a:extLst>
          </p:cNvPr>
          <p:cNvSpPr>
            <a:spLocks noGrp="1"/>
          </p:cNvSpPr>
          <p:nvPr>
            <p:ph type="title" hasCustomPrompt="1"/>
          </p:nvPr>
        </p:nvSpPr>
        <p:spPr>
          <a:xfrm>
            <a:off x="588263" y="2425541"/>
            <a:ext cx="5507737" cy="1107996"/>
          </a:xfrm>
        </p:spPr>
        <p:txBody>
          <a:bodyPr wrap="square" anchor="b" anchorCtr="0">
            <a:spAutoFit/>
          </a:bodyPr>
          <a:lstStyle>
            <a:lvl1pPr>
              <a:defRPr>
                <a:solidFill>
                  <a:schemeClr val="tx1"/>
                </a:solidFill>
              </a:defRPr>
            </a:lvl1pPr>
          </a:lstStyle>
          <a:p>
            <a:r>
              <a:rPr lang="en-US"/>
              <a:t>Event name or presentation title </a:t>
            </a:r>
          </a:p>
        </p:txBody>
      </p:sp>
      <p:sp>
        <p:nvSpPr>
          <p:cNvPr id="8" name="Text Placeholder 4">
            <a:extLst>
              <a:ext uri="{FF2B5EF4-FFF2-40B4-BE49-F238E27FC236}">
                <a16:creationId xmlns:a16="http://schemas.microsoft.com/office/drawing/2014/main" id="{691B5888-A75B-404E-93D4-8D3B2739E1EA}"/>
              </a:ext>
            </a:extLst>
          </p:cNvPr>
          <p:cNvSpPr>
            <a:spLocks noGrp="1"/>
          </p:cNvSpPr>
          <p:nvPr>
            <p:ph type="body" sz="quarter" idx="12" hasCustomPrompt="1"/>
          </p:nvPr>
        </p:nvSpPr>
        <p:spPr>
          <a:xfrm>
            <a:off x="582042" y="3962400"/>
            <a:ext cx="5503371"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Speaker title</a:t>
            </a:r>
          </a:p>
        </p:txBody>
      </p:sp>
      <p:pic>
        <p:nvPicPr>
          <p:cNvPr id="2" name="Picture 1">
            <a:extLst>
              <a:ext uri="{FF2B5EF4-FFF2-40B4-BE49-F238E27FC236}">
                <a16:creationId xmlns:a16="http://schemas.microsoft.com/office/drawing/2014/main" id="{8C316095-B622-4C74-82AF-7BA0BBCFB1A7}"/>
              </a:ext>
            </a:extLst>
          </p:cNvPr>
          <p:cNvPicPr>
            <a:picLocks noChangeAspect="1"/>
          </p:cNvPicPr>
          <p:nvPr userDrawn="1"/>
        </p:nvPicPr>
        <p:blipFill>
          <a:blip r:embed="rId3"/>
          <a:stretch>
            <a:fillRect/>
          </a:stretch>
        </p:blipFill>
        <p:spPr>
          <a:xfrm>
            <a:off x="293688" y="298375"/>
            <a:ext cx="2622570" cy="867436"/>
          </a:xfrm>
          <a:prstGeom prst="rect">
            <a:avLst/>
          </a:prstGeom>
        </p:spPr>
      </p:pic>
    </p:spTree>
    <p:extLst>
      <p:ext uri="{BB962C8B-B14F-4D97-AF65-F5344CB8AC3E}">
        <p14:creationId xmlns:p14="http://schemas.microsoft.com/office/powerpoint/2010/main" val="36519499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5064">
          <p15:clr>
            <a:srgbClr val="5ACBF0"/>
          </p15:clr>
        </p15:guide>
        <p15:guide id="4" orient="horz" pos="216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47256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NDA slide">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4A3D60-9462-4E00-8783-8DB549CD4F54}"/>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MICROSOFT CONFIDENTIAL</a:t>
            </a:r>
          </a:p>
        </p:txBody>
      </p:sp>
      <p:sp>
        <p:nvSpPr>
          <p:cNvPr id="6" name="TextBox 5">
            <a:extLst>
              <a:ext uri="{FF2B5EF4-FFF2-40B4-BE49-F238E27FC236}">
                <a16:creationId xmlns:a16="http://schemas.microsoft.com/office/drawing/2014/main" id="{651ED59B-662B-475A-A037-62C37DD0509C}"/>
              </a:ext>
            </a:extLst>
          </p:cNvPr>
          <p:cNvSpPr txBox="1"/>
          <p:nvPr userDrawn="1"/>
        </p:nvSpPr>
        <p:spPr>
          <a:xfrm>
            <a:off x="584200" y="4429742"/>
            <a:ext cx="11022584" cy="1351139"/>
          </a:xfrm>
          <a:prstGeom prst="rect">
            <a:avLst/>
          </a:prstGeom>
          <a:noFill/>
        </p:spPr>
        <p:txBody>
          <a:bodyPr wrap="square" lIns="182880" tIns="146304" rIns="182880" bIns="146304" rtlCol="0" anchor="ctr">
            <a:spAutoFit/>
          </a:bodyPr>
          <a:lstStyle/>
          <a:p>
            <a:pPr algn="ctr">
              <a:lnSpc>
                <a:spcPct val="90000"/>
              </a:lnSpc>
              <a:spcBef>
                <a:spcPts val="600"/>
              </a:spcBef>
              <a:spcAft>
                <a:spcPts val="600"/>
              </a:spcAft>
            </a:pPr>
            <a:r>
              <a:rPr lang="en-US" sz="1800">
                <a:solidFill>
                  <a:schemeClr val="bg1"/>
                </a:solidFill>
              </a:rPr>
              <a:t>This content is </a:t>
            </a:r>
            <a:r>
              <a:rPr lang="en-US" sz="1800" kern="1200">
                <a:solidFill>
                  <a:schemeClr val="bg1"/>
                </a:solidFill>
                <a:latin typeface="Segoe UI Semibold" panose="020B0702040204020203" pitchFamily="34" charset="0"/>
                <a:ea typeface="+mn-ea"/>
                <a:cs typeface="Segoe UI Semibold" panose="020B0702040204020203" pitchFamily="34" charset="0"/>
              </a:rPr>
              <a:t>Microsoft Confidential – Internal only</a:t>
            </a:r>
          </a:p>
          <a:p>
            <a:pPr algn="ctr">
              <a:lnSpc>
                <a:spcPct val="90000"/>
              </a:lnSpc>
              <a:spcBef>
                <a:spcPts val="600"/>
              </a:spcBef>
              <a:spcAft>
                <a:spcPts val="600"/>
              </a:spcAft>
            </a:pPr>
            <a:r>
              <a:rPr lang="en-US" sz="1800" kern="1200">
                <a:solidFill>
                  <a:schemeClr val="bg1"/>
                </a:solidFill>
                <a:latin typeface="Segoe UI Semibold" panose="020B0702040204020203" pitchFamily="34" charset="0"/>
                <a:ea typeface="+mn-ea"/>
                <a:cs typeface="Segoe UI Semibold" panose="020B0702040204020203" pitchFamily="34" charset="0"/>
              </a:rPr>
              <a:t>DO NOT </a:t>
            </a:r>
            <a:r>
              <a:rPr lang="en-US" sz="1800">
                <a:solidFill>
                  <a:schemeClr val="bg1"/>
                </a:solidFill>
              </a:rPr>
              <a:t>post any of this content to any blogs or external websites</a:t>
            </a:r>
          </a:p>
          <a:p>
            <a:pPr algn="ctr">
              <a:lnSpc>
                <a:spcPct val="90000"/>
              </a:lnSpc>
              <a:spcBef>
                <a:spcPts val="600"/>
              </a:spcBef>
              <a:spcAft>
                <a:spcPts val="600"/>
              </a:spcAft>
            </a:pPr>
            <a:r>
              <a:rPr lang="en-US" sz="1800" kern="1200">
                <a:solidFill>
                  <a:schemeClr val="bg1"/>
                </a:solidFill>
                <a:latin typeface="Segoe UI Semibold" panose="020B0702040204020203" pitchFamily="34" charset="0"/>
                <a:ea typeface="+mn-ea"/>
                <a:cs typeface="Segoe UI Semibold" panose="020B0702040204020203" pitchFamily="34" charset="0"/>
              </a:rPr>
              <a:t>DO NOT </a:t>
            </a:r>
            <a:r>
              <a:rPr lang="en-US" sz="1800">
                <a:solidFill>
                  <a:schemeClr val="bg1"/>
                </a:solidFill>
              </a:rPr>
              <a:t>take photos or video of sessions or slides</a:t>
            </a:r>
          </a:p>
        </p:txBody>
      </p:sp>
      <p:sp>
        <p:nvSpPr>
          <p:cNvPr id="68" name="TextBox 67">
            <a:extLst>
              <a:ext uri="{FF2B5EF4-FFF2-40B4-BE49-F238E27FC236}">
                <a16:creationId xmlns:a16="http://schemas.microsoft.com/office/drawing/2014/main" id="{8080EA76-145F-4D37-BB94-88AFEAA102EE}"/>
              </a:ext>
            </a:extLst>
          </p:cNvPr>
          <p:cNvSpPr txBox="1"/>
          <p:nvPr userDrawn="1"/>
        </p:nvSpPr>
        <p:spPr>
          <a:xfrm>
            <a:off x="584200" y="1225236"/>
            <a:ext cx="11022584" cy="794064"/>
          </a:xfrm>
          <a:prstGeom prst="rect">
            <a:avLst/>
          </a:prstGeom>
          <a:noFill/>
        </p:spPr>
        <p:txBody>
          <a:bodyPr wrap="square" lIns="182880" tIns="146304" rIns="182880" bIns="146304" rtlCol="0" anchor="ctr">
            <a:spAutoFit/>
          </a:bodyPr>
          <a:lstStyle/>
          <a:p>
            <a:pPr algn="ctr">
              <a:lnSpc>
                <a:spcPct val="90000"/>
              </a:lnSpc>
              <a:spcBef>
                <a:spcPts val="0"/>
              </a:spcBef>
              <a:spcAft>
                <a:spcPts val="0"/>
              </a:spcAft>
            </a:pPr>
            <a:r>
              <a:rPr kumimoji="0" lang="en-US" sz="3600" b="0" i="0" u="none" strike="noStrike" kern="1200" cap="none" spc="-50" normalizeH="0" baseline="0" noProof="0">
                <a:ln w="3175">
                  <a:noFill/>
                </a:ln>
                <a:solidFill>
                  <a:schemeClr val="bg1"/>
                </a:solidFill>
                <a:effectLst/>
                <a:uLnTx/>
                <a:uFillTx/>
                <a:latin typeface="Segoe UI Semibold"/>
                <a:ea typeface="+mn-ea"/>
                <a:cs typeface="Segoe UI" pitchFamily="34" charset="0"/>
              </a:rPr>
              <a:t>All content is strictly under NDA</a:t>
            </a:r>
            <a:endParaRPr lang="en-US" sz="1800">
              <a:solidFill>
                <a:schemeClr val="bg1"/>
              </a:solidFill>
            </a:endParaRPr>
          </a:p>
        </p:txBody>
      </p:sp>
      <p:grpSp>
        <p:nvGrpSpPr>
          <p:cNvPr id="135" name="Group 134">
            <a:extLst>
              <a:ext uri="{FF2B5EF4-FFF2-40B4-BE49-F238E27FC236}">
                <a16:creationId xmlns:a16="http://schemas.microsoft.com/office/drawing/2014/main" id="{A00C2742-714A-421A-B074-5F2AE3D9AEA5}"/>
              </a:ext>
            </a:extLst>
          </p:cNvPr>
          <p:cNvGrpSpPr/>
          <p:nvPr userDrawn="1"/>
        </p:nvGrpSpPr>
        <p:grpSpPr>
          <a:xfrm>
            <a:off x="2353058" y="2258488"/>
            <a:ext cx="7532848" cy="1932066"/>
            <a:chOff x="3318610" y="2125980"/>
            <a:chExt cx="5601744" cy="1436766"/>
          </a:xfrm>
        </p:grpSpPr>
        <p:sp>
          <p:nvSpPr>
            <p:cNvPr id="136" name="Oval 135">
              <a:extLst>
                <a:ext uri="{FF2B5EF4-FFF2-40B4-BE49-F238E27FC236}">
                  <a16:creationId xmlns:a16="http://schemas.microsoft.com/office/drawing/2014/main" id="{11784A4E-3D4D-4EFF-A656-01CE05FFA38A}"/>
                </a:ext>
              </a:extLst>
            </p:cNvPr>
            <p:cNvSpPr/>
            <p:nvPr/>
          </p:nvSpPr>
          <p:spPr bwMode="gray">
            <a:xfrm>
              <a:off x="3318610" y="2125980"/>
              <a:ext cx="1311794" cy="1311793"/>
            </a:xfrm>
            <a:prstGeom prst="ellipse">
              <a:avLst/>
            </a:prstGeom>
            <a:solidFill>
              <a:srgbClr val="000000"/>
            </a:solidFill>
            <a:ln w="10795" cap="flat" cmpd="sng" algn="ctr">
              <a:no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L="0" marR="0" lvl="0" indent="0" algn="ctr" defTabSz="932114"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ndParaRPr>
            </a:p>
          </p:txBody>
        </p:sp>
        <p:sp>
          <p:nvSpPr>
            <p:cNvPr id="137" name="Oval 136">
              <a:extLst>
                <a:ext uri="{FF2B5EF4-FFF2-40B4-BE49-F238E27FC236}">
                  <a16:creationId xmlns:a16="http://schemas.microsoft.com/office/drawing/2014/main" id="{F1965B35-90B6-4847-B411-24422434214E}"/>
                </a:ext>
              </a:extLst>
            </p:cNvPr>
            <p:cNvSpPr/>
            <p:nvPr/>
          </p:nvSpPr>
          <p:spPr bwMode="gray">
            <a:xfrm>
              <a:off x="5463606" y="2125980"/>
              <a:ext cx="1311794" cy="1311793"/>
            </a:xfrm>
            <a:prstGeom prst="ellipse">
              <a:avLst/>
            </a:prstGeom>
            <a:solidFill>
              <a:srgbClr val="000000"/>
            </a:solidFill>
            <a:ln w="10795" cap="flat" cmpd="sng" algn="ctr">
              <a:no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L="0" marR="0" lvl="0" indent="0" algn="ctr" defTabSz="932114"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ndParaRPr>
            </a:p>
          </p:txBody>
        </p:sp>
        <p:grpSp>
          <p:nvGrpSpPr>
            <p:cNvPr id="138" name="Group 137">
              <a:extLst>
                <a:ext uri="{FF2B5EF4-FFF2-40B4-BE49-F238E27FC236}">
                  <a16:creationId xmlns:a16="http://schemas.microsoft.com/office/drawing/2014/main" id="{DFD83651-0EB2-4B0F-B569-7C7FE7F8C356}"/>
                </a:ext>
              </a:extLst>
            </p:cNvPr>
            <p:cNvGrpSpPr/>
            <p:nvPr/>
          </p:nvGrpSpPr>
          <p:grpSpPr bwMode="gray">
            <a:xfrm flipH="1">
              <a:off x="5941074" y="2443303"/>
              <a:ext cx="356858" cy="677146"/>
              <a:chOff x="5200650" y="1722438"/>
              <a:chExt cx="1797050" cy="3409950"/>
            </a:xfrm>
          </p:grpSpPr>
          <p:sp>
            <p:nvSpPr>
              <p:cNvPr id="179" name="Freeform 26">
                <a:extLst>
                  <a:ext uri="{FF2B5EF4-FFF2-40B4-BE49-F238E27FC236}">
                    <a16:creationId xmlns:a16="http://schemas.microsoft.com/office/drawing/2014/main" id="{BDFE72BA-E409-4EB0-8064-C420353B53D3}"/>
                  </a:ext>
                </a:extLst>
              </p:cNvPr>
              <p:cNvSpPr>
                <a:spLocks/>
              </p:cNvSpPr>
              <p:nvPr userDrawn="1"/>
            </p:nvSpPr>
            <p:spPr bwMode="gray">
              <a:xfrm>
                <a:off x="5200650" y="1722438"/>
                <a:ext cx="1797050" cy="3409950"/>
              </a:xfrm>
              <a:custGeom>
                <a:avLst/>
                <a:gdLst>
                  <a:gd name="T0" fmla="*/ 497 w 543"/>
                  <a:gd name="T1" fmla="*/ 0 h 1030"/>
                  <a:gd name="T2" fmla="*/ 46 w 543"/>
                  <a:gd name="T3" fmla="*/ 0 h 1030"/>
                  <a:gd name="T4" fmla="*/ 0 w 543"/>
                  <a:gd name="T5" fmla="*/ 46 h 1030"/>
                  <a:gd name="T6" fmla="*/ 0 w 543"/>
                  <a:gd name="T7" fmla="*/ 983 h 1030"/>
                  <a:gd name="T8" fmla="*/ 46 w 543"/>
                  <a:gd name="T9" fmla="*/ 1030 h 1030"/>
                  <a:gd name="T10" fmla="*/ 497 w 543"/>
                  <a:gd name="T11" fmla="*/ 1030 h 1030"/>
                  <a:gd name="T12" fmla="*/ 543 w 543"/>
                  <a:gd name="T13" fmla="*/ 983 h 1030"/>
                  <a:gd name="T14" fmla="*/ 543 w 543"/>
                  <a:gd name="T15" fmla="*/ 46 h 1030"/>
                  <a:gd name="T16" fmla="*/ 497 w 543"/>
                  <a:gd name="T17" fmla="*/ 0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3" h="1030">
                    <a:moveTo>
                      <a:pt x="497" y="0"/>
                    </a:moveTo>
                    <a:cubicBezTo>
                      <a:pt x="46" y="0"/>
                      <a:pt x="46" y="0"/>
                      <a:pt x="46" y="0"/>
                    </a:cubicBezTo>
                    <a:cubicBezTo>
                      <a:pt x="21" y="0"/>
                      <a:pt x="0" y="21"/>
                      <a:pt x="0" y="46"/>
                    </a:cubicBezTo>
                    <a:cubicBezTo>
                      <a:pt x="0" y="983"/>
                      <a:pt x="0" y="983"/>
                      <a:pt x="0" y="983"/>
                    </a:cubicBezTo>
                    <a:cubicBezTo>
                      <a:pt x="0" y="1009"/>
                      <a:pt x="21" y="1030"/>
                      <a:pt x="46" y="1030"/>
                    </a:cubicBezTo>
                    <a:cubicBezTo>
                      <a:pt x="497" y="1030"/>
                      <a:pt x="497" y="1030"/>
                      <a:pt x="497" y="1030"/>
                    </a:cubicBezTo>
                    <a:cubicBezTo>
                      <a:pt x="522" y="1030"/>
                      <a:pt x="543" y="1009"/>
                      <a:pt x="543" y="983"/>
                    </a:cubicBezTo>
                    <a:cubicBezTo>
                      <a:pt x="543" y="46"/>
                      <a:pt x="543" y="46"/>
                      <a:pt x="543" y="46"/>
                    </a:cubicBezTo>
                    <a:cubicBezTo>
                      <a:pt x="543" y="21"/>
                      <a:pt x="522" y="0"/>
                      <a:pt x="497" y="0"/>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80" name="Freeform 27">
                <a:extLst>
                  <a:ext uri="{FF2B5EF4-FFF2-40B4-BE49-F238E27FC236}">
                    <a16:creationId xmlns:a16="http://schemas.microsoft.com/office/drawing/2014/main" id="{C60A6144-B7DA-4ED2-B2C8-C33B51A23F1E}"/>
                  </a:ext>
                </a:extLst>
              </p:cNvPr>
              <p:cNvSpPr>
                <a:spLocks/>
              </p:cNvSpPr>
              <p:nvPr userDrawn="1"/>
            </p:nvSpPr>
            <p:spPr bwMode="gray">
              <a:xfrm>
                <a:off x="5310188" y="2262188"/>
                <a:ext cx="1577975" cy="2433638"/>
              </a:xfrm>
              <a:custGeom>
                <a:avLst/>
                <a:gdLst>
                  <a:gd name="T0" fmla="*/ 0 w 994"/>
                  <a:gd name="T1" fmla="*/ 1533 h 1533"/>
                  <a:gd name="T2" fmla="*/ 994 w 994"/>
                  <a:gd name="T3" fmla="*/ 1533 h 1533"/>
                  <a:gd name="T4" fmla="*/ 994 w 994"/>
                  <a:gd name="T5" fmla="*/ 62 h 1533"/>
                  <a:gd name="T6" fmla="*/ 498 w 994"/>
                  <a:gd name="T7" fmla="*/ 0 h 1533"/>
                  <a:gd name="T8" fmla="*/ 0 w 994"/>
                  <a:gd name="T9" fmla="*/ 62 h 1533"/>
                  <a:gd name="T10" fmla="*/ 0 w 994"/>
                  <a:gd name="T11" fmla="*/ 1533 h 1533"/>
                </a:gdLst>
                <a:ahLst/>
                <a:cxnLst>
                  <a:cxn ang="0">
                    <a:pos x="T0" y="T1"/>
                  </a:cxn>
                  <a:cxn ang="0">
                    <a:pos x="T2" y="T3"/>
                  </a:cxn>
                  <a:cxn ang="0">
                    <a:pos x="T4" y="T5"/>
                  </a:cxn>
                  <a:cxn ang="0">
                    <a:pos x="T6" y="T7"/>
                  </a:cxn>
                  <a:cxn ang="0">
                    <a:pos x="T8" y="T9"/>
                  </a:cxn>
                  <a:cxn ang="0">
                    <a:pos x="T10" y="T11"/>
                  </a:cxn>
                </a:cxnLst>
                <a:rect l="0" t="0" r="r" b="b"/>
                <a:pathLst>
                  <a:path w="994" h="1533">
                    <a:moveTo>
                      <a:pt x="0" y="1533"/>
                    </a:moveTo>
                    <a:lnTo>
                      <a:pt x="994" y="1533"/>
                    </a:lnTo>
                    <a:lnTo>
                      <a:pt x="994" y="62"/>
                    </a:lnTo>
                    <a:lnTo>
                      <a:pt x="498" y="0"/>
                    </a:lnTo>
                    <a:lnTo>
                      <a:pt x="0" y="62"/>
                    </a:lnTo>
                    <a:lnTo>
                      <a:pt x="0" y="1533"/>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81" name="Rectangle 28">
                <a:extLst>
                  <a:ext uri="{FF2B5EF4-FFF2-40B4-BE49-F238E27FC236}">
                    <a16:creationId xmlns:a16="http://schemas.microsoft.com/office/drawing/2014/main" id="{9ED061FD-2256-4FED-9302-5BAE991826C7}"/>
                  </a:ext>
                </a:extLst>
              </p:cNvPr>
              <p:cNvSpPr>
                <a:spLocks noChangeArrowheads="1"/>
              </p:cNvSpPr>
              <p:nvPr userDrawn="1"/>
            </p:nvSpPr>
            <p:spPr bwMode="gray">
              <a:xfrm>
                <a:off x="5310188" y="2006601"/>
                <a:ext cx="1577975" cy="35401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82" name="Rectangle 29">
                <a:extLst>
                  <a:ext uri="{FF2B5EF4-FFF2-40B4-BE49-F238E27FC236}">
                    <a16:creationId xmlns:a16="http://schemas.microsoft.com/office/drawing/2014/main" id="{530EBFE0-B040-42EA-819D-D912EB484EC8}"/>
                  </a:ext>
                </a:extLst>
              </p:cNvPr>
              <p:cNvSpPr>
                <a:spLocks noChangeArrowheads="1"/>
              </p:cNvSpPr>
              <p:nvPr userDrawn="1"/>
            </p:nvSpPr>
            <p:spPr bwMode="gray">
              <a:xfrm>
                <a:off x="5942013" y="3522663"/>
                <a:ext cx="804863" cy="396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83" name="Rectangle 30">
                <a:extLst>
                  <a:ext uri="{FF2B5EF4-FFF2-40B4-BE49-F238E27FC236}">
                    <a16:creationId xmlns:a16="http://schemas.microsoft.com/office/drawing/2014/main" id="{644585EF-CF21-40B0-95CA-BAB7D57FAFF4}"/>
                  </a:ext>
                </a:extLst>
              </p:cNvPr>
              <p:cNvSpPr>
                <a:spLocks noChangeArrowheads="1"/>
              </p:cNvSpPr>
              <p:nvPr userDrawn="1"/>
            </p:nvSpPr>
            <p:spPr bwMode="gray">
              <a:xfrm>
                <a:off x="5419725" y="3689351"/>
                <a:ext cx="1327150" cy="396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84" name="Rectangle 31">
                <a:extLst>
                  <a:ext uri="{FF2B5EF4-FFF2-40B4-BE49-F238E27FC236}">
                    <a16:creationId xmlns:a16="http://schemas.microsoft.com/office/drawing/2014/main" id="{1180B107-ED8E-49ED-AFA7-50A8B021035D}"/>
                  </a:ext>
                </a:extLst>
              </p:cNvPr>
              <p:cNvSpPr>
                <a:spLocks noChangeArrowheads="1"/>
              </p:cNvSpPr>
              <p:nvPr userDrawn="1"/>
            </p:nvSpPr>
            <p:spPr bwMode="gray">
              <a:xfrm>
                <a:off x="5419725" y="3851276"/>
                <a:ext cx="1327150" cy="396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85" name="Rectangle 32">
                <a:extLst>
                  <a:ext uri="{FF2B5EF4-FFF2-40B4-BE49-F238E27FC236}">
                    <a16:creationId xmlns:a16="http://schemas.microsoft.com/office/drawing/2014/main" id="{8E06EFA0-70E2-4036-977B-1202C99734DC}"/>
                  </a:ext>
                </a:extLst>
              </p:cNvPr>
              <p:cNvSpPr>
                <a:spLocks noChangeArrowheads="1"/>
              </p:cNvSpPr>
              <p:nvPr userDrawn="1"/>
            </p:nvSpPr>
            <p:spPr bwMode="gray">
              <a:xfrm>
                <a:off x="5419725" y="4013201"/>
                <a:ext cx="730250" cy="4286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86" name="Rectangle 33">
                <a:extLst>
                  <a:ext uri="{FF2B5EF4-FFF2-40B4-BE49-F238E27FC236}">
                    <a16:creationId xmlns:a16="http://schemas.microsoft.com/office/drawing/2014/main" id="{A391F969-D6DF-4052-878A-1797656B48FD}"/>
                  </a:ext>
                </a:extLst>
              </p:cNvPr>
              <p:cNvSpPr>
                <a:spLocks noChangeArrowheads="1"/>
              </p:cNvSpPr>
              <p:nvPr userDrawn="1"/>
            </p:nvSpPr>
            <p:spPr bwMode="gray">
              <a:xfrm>
                <a:off x="5419725" y="4178301"/>
                <a:ext cx="1327150" cy="3651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87" name="Rectangle 34">
                <a:extLst>
                  <a:ext uri="{FF2B5EF4-FFF2-40B4-BE49-F238E27FC236}">
                    <a16:creationId xmlns:a16="http://schemas.microsoft.com/office/drawing/2014/main" id="{4503DAEE-C680-4A2E-99B2-6FADC3AC3B5A}"/>
                  </a:ext>
                </a:extLst>
              </p:cNvPr>
              <p:cNvSpPr>
                <a:spLocks noChangeArrowheads="1"/>
              </p:cNvSpPr>
              <p:nvPr userDrawn="1"/>
            </p:nvSpPr>
            <p:spPr bwMode="gray">
              <a:xfrm>
                <a:off x="6149975" y="4341813"/>
                <a:ext cx="596900" cy="3651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88" name="Rectangle 35">
                <a:extLst>
                  <a:ext uri="{FF2B5EF4-FFF2-40B4-BE49-F238E27FC236}">
                    <a16:creationId xmlns:a16="http://schemas.microsoft.com/office/drawing/2014/main" id="{7CA48AA2-85D7-46FA-AE22-BAC69A111913}"/>
                  </a:ext>
                </a:extLst>
              </p:cNvPr>
              <p:cNvSpPr>
                <a:spLocks noChangeArrowheads="1"/>
              </p:cNvSpPr>
              <p:nvPr userDrawn="1"/>
            </p:nvSpPr>
            <p:spPr bwMode="gray">
              <a:xfrm>
                <a:off x="5932488" y="2509838"/>
                <a:ext cx="836613" cy="49213"/>
              </a:xfrm>
              <a:prstGeom prst="rect">
                <a:avLst/>
              </a:prstGeom>
              <a:solidFill>
                <a:srgbClr val="FFFFFF"/>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89" name="Rectangle 36">
                <a:extLst>
                  <a:ext uri="{FF2B5EF4-FFF2-40B4-BE49-F238E27FC236}">
                    <a16:creationId xmlns:a16="http://schemas.microsoft.com/office/drawing/2014/main" id="{E231423F-CA7E-49FC-A915-5C595231DB22}"/>
                  </a:ext>
                </a:extLst>
              </p:cNvPr>
              <p:cNvSpPr>
                <a:spLocks noChangeArrowheads="1"/>
              </p:cNvSpPr>
              <p:nvPr userDrawn="1"/>
            </p:nvSpPr>
            <p:spPr bwMode="gray">
              <a:xfrm>
                <a:off x="5429250" y="2509838"/>
                <a:ext cx="171450" cy="49213"/>
              </a:xfrm>
              <a:prstGeom prst="rect">
                <a:avLst/>
              </a:prstGeom>
              <a:solidFill>
                <a:srgbClr val="FFFFFF"/>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90" name="Rectangle 37">
                <a:extLst>
                  <a:ext uri="{FF2B5EF4-FFF2-40B4-BE49-F238E27FC236}">
                    <a16:creationId xmlns:a16="http://schemas.microsoft.com/office/drawing/2014/main" id="{943EBEFC-450A-4D08-9565-3145C1BF509C}"/>
                  </a:ext>
                </a:extLst>
              </p:cNvPr>
              <p:cNvSpPr>
                <a:spLocks noChangeArrowheads="1"/>
              </p:cNvSpPr>
              <p:nvPr userDrawn="1"/>
            </p:nvSpPr>
            <p:spPr bwMode="gray">
              <a:xfrm>
                <a:off x="5680075" y="2509838"/>
                <a:ext cx="173038" cy="49213"/>
              </a:xfrm>
              <a:prstGeom prst="rect">
                <a:avLst/>
              </a:prstGeom>
              <a:solidFill>
                <a:srgbClr val="FFFFFF"/>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91" name="Rectangle 38">
                <a:extLst>
                  <a:ext uri="{FF2B5EF4-FFF2-40B4-BE49-F238E27FC236}">
                    <a16:creationId xmlns:a16="http://schemas.microsoft.com/office/drawing/2014/main" id="{F439C33C-5215-4C96-93ED-E94638EBA88B}"/>
                  </a:ext>
                </a:extLst>
              </p:cNvPr>
              <p:cNvSpPr>
                <a:spLocks noChangeArrowheads="1"/>
              </p:cNvSpPr>
              <p:nvPr userDrawn="1"/>
            </p:nvSpPr>
            <p:spPr bwMode="gray">
              <a:xfrm>
                <a:off x="6650038" y="2125663"/>
                <a:ext cx="152400"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92" name="Rectangle 39">
                <a:extLst>
                  <a:ext uri="{FF2B5EF4-FFF2-40B4-BE49-F238E27FC236}">
                    <a16:creationId xmlns:a16="http://schemas.microsoft.com/office/drawing/2014/main" id="{216B9FF8-826B-4619-B5A8-91CD93FD9C1C}"/>
                  </a:ext>
                </a:extLst>
              </p:cNvPr>
              <p:cNvSpPr>
                <a:spLocks noChangeArrowheads="1"/>
              </p:cNvSpPr>
              <p:nvPr userDrawn="1"/>
            </p:nvSpPr>
            <p:spPr bwMode="gray">
              <a:xfrm>
                <a:off x="6650038" y="2168526"/>
                <a:ext cx="152400"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93" name="Rectangle 40">
                <a:extLst>
                  <a:ext uri="{FF2B5EF4-FFF2-40B4-BE49-F238E27FC236}">
                    <a16:creationId xmlns:a16="http://schemas.microsoft.com/office/drawing/2014/main" id="{9B7AE2FD-F1CC-486E-854A-D9BF6957CEBC}"/>
                  </a:ext>
                </a:extLst>
              </p:cNvPr>
              <p:cNvSpPr>
                <a:spLocks noChangeArrowheads="1"/>
              </p:cNvSpPr>
              <p:nvPr userDrawn="1"/>
            </p:nvSpPr>
            <p:spPr bwMode="gray">
              <a:xfrm>
                <a:off x="6650038" y="2216151"/>
                <a:ext cx="152400"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94" name="Rectangle 41">
                <a:extLst>
                  <a:ext uri="{FF2B5EF4-FFF2-40B4-BE49-F238E27FC236}">
                    <a16:creationId xmlns:a16="http://schemas.microsoft.com/office/drawing/2014/main" id="{490DCF3E-2FD0-4841-836B-9D6A5C75C558}"/>
                  </a:ext>
                </a:extLst>
              </p:cNvPr>
              <p:cNvSpPr>
                <a:spLocks noChangeArrowheads="1"/>
              </p:cNvSpPr>
              <p:nvPr userDrawn="1"/>
            </p:nvSpPr>
            <p:spPr bwMode="gray">
              <a:xfrm>
                <a:off x="6027738" y="4837113"/>
                <a:ext cx="142875" cy="14605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95" name="Freeform 42">
                <a:extLst>
                  <a:ext uri="{FF2B5EF4-FFF2-40B4-BE49-F238E27FC236}">
                    <a16:creationId xmlns:a16="http://schemas.microsoft.com/office/drawing/2014/main" id="{1EED0213-E0A1-4EAE-9BFC-C2FE24C2E932}"/>
                  </a:ext>
                </a:extLst>
              </p:cNvPr>
              <p:cNvSpPr>
                <a:spLocks/>
              </p:cNvSpPr>
              <p:nvPr userDrawn="1"/>
            </p:nvSpPr>
            <p:spPr bwMode="gray">
              <a:xfrm>
                <a:off x="5783263" y="1841501"/>
                <a:ext cx="631825" cy="36513"/>
              </a:xfrm>
              <a:custGeom>
                <a:avLst/>
                <a:gdLst>
                  <a:gd name="T0" fmla="*/ 185 w 191"/>
                  <a:gd name="T1" fmla="*/ 11 h 11"/>
                  <a:gd name="T2" fmla="*/ 6 w 191"/>
                  <a:gd name="T3" fmla="*/ 11 h 11"/>
                  <a:gd name="T4" fmla="*/ 0 w 191"/>
                  <a:gd name="T5" fmla="*/ 6 h 11"/>
                  <a:gd name="T6" fmla="*/ 6 w 191"/>
                  <a:gd name="T7" fmla="*/ 0 h 11"/>
                  <a:gd name="T8" fmla="*/ 185 w 191"/>
                  <a:gd name="T9" fmla="*/ 0 h 11"/>
                  <a:gd name="T10" fmla="*/ 191 w 191"/>
                  <a:gd name="T11" fmla="*/ 6 h 11"/>
                  <a:gd name="T12" fmla="*/ 185 w 19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91" h="11">
                    <a:moveTo>
                      <a:pt x="185" y="11"/>
                    </a:moveTo>
                    <a:cubicBezTo>
                      <a:pt x="6" y="11"/>
                      <a:pt x="6" y="11"/>
                      <a:pt x="6" y="11"/>
                    </a:cubicBezTo>
                    <a:cubicBezTo>
                      <a:pt x="2" y="11"/>
                      <a:pt x="0" y="9"/>
                      <a:pt x="0" y="6"/>
                    </a:cubicBezTo>
                    <a:cubicBezTo>
                      <a:pt x="0" y="2"/>
                      <a:pt x="2" y="0"/>
                      <a:pt x="6" y="0"/>
                    </a:cubicBezTo>
                    <a:cubicBezTo>
                      <a:pt x="185" y="0"/>
                      <a:pt x="185" y="0"/>
                      <a:pt x="185" y="0"/>
                    </a:cubicBezTo>
                    <a:cubicBezTo>
                      <a:pt x="189" y="0"/>
                      <a:pt x="191" y="2"/>
                      <a:pt x="191" y="6"/>
                    </a:cubicBezTo>
                    <a:cubicBezTo>
                      <a:pt x="191" y="9"/>
                      <a:pt x="189" y="11"/>
                      <a:pt x="185" y="11"/>
                    </a:cubicBez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96" name="Rectangle 43">
                <a:extLst>
                  <a:ext uri="{FF2B5EF4-FFF2-40B4-BE49-F238E27FC236}">
                    <a16:creationId xmlns:a16="http://schemas.microsoft.com/office/drawing/2014/main" id="{E39FF643-B323-481E-A565-B181546FCD58}"/>
                  </a:ext>
                </a:extLst>
              </p:cNvPr>
              <p:cNvSpPr>
                <a:spLocks noChangeArrowheads="1"/>
              </p:cNvSpPr>
              <p:nvPr userDrawn="1"/>
            </p:nvSpPr>
            <p:spPr bwMode="gray">
              <a:xfrm>
                <a:off x="5429250" y="2722563"/>
                <a:ext cx="1339850" cy="62865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139" name="Oval 138">
              <a:extLst>
                <a:ext uri="{FF2B5EF4-FFF2-40B4-BE49-F238E27FC236}">
                  <a16:creationId xmlns:a16="http://schemas.microsoft.com/office/drawing/2014/main" id="{182658AF-FAD7-4648-AC9C-A7D3381F5D28}"/>
                </a:ext>
              </a:extLst>
            </p:cNvPr>
            <p:cNvSpPr/>
            <p:nvPr/>
          </p:nvSpPr>
          <p:spPr bwMode="gray">
            <a:xfrm>
              <a:off x="7570125" y="2125980"/>
              <a:ext cx="1311794" cy="1311793"/>
            </a:xfrm>
            <a:prstGeom prst="ellipse">
              <a:avLst/>
            </a:prstGeom>
            <a:solidFill>
              <a:srgbClr val="000000"/>
            </a:solidFill>
            <a:ln w="10795" cap="flat" cmpd="sng" algn="ctr">
              <a:no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L="0" marR="0" lvl="0" indent="0" algn="ctr" defTabSz="932114"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ndParaRPr>
            </a:p>
          </p:txBody>
        </p:sp>
        <p:grpSp>
          <p:nvGrpSpPr>
            <p:cNvPr id="140" name="Group 139">
              <a:extLst>
                <a:ext uri="{FF2B5EF4-FFF2-40B4-BE49-F238E27FC236}">
                  <a16:creationId xmlns:a16="http://schemas.microsoft.com/office/drawing/2014/main" id="{2E4D3E8B-80EA-4909-AF16-F7F4EE2073B7}"/>
                </a:ext>
              </a:extLst>
            </p:cNvPr>
            <p:cNvGrpSpPr/>
            <p:nvPr/>
          </p:nvGrpSpPr>
          <p:grpSpPr bwMode="gray">
            <a:xfrm>
              <a:off x="7755317" y="2532022"/>
              <a:ext cx="941411" cy="499709"/>
              <a:chOff x="6151563" y="1584325"/>
              <a:chExt cx="4276725" cy="2270126"/>
            </a:xfrm>
          </p:grpSpPr>
          <p:sp>
            <p:nvSpPr>
              <p:cNvPr id="160" name="Rectangle 47">
                <a:extLst>
                  <a:ext uri="{FF2B5EF4-FFF2-40B4-BE49-F238E27FC236}">
                    <a16:creationId xmlns:a16="http://schemas.microsoft.com/office/drawing/2014/main" id="{7D82ED15-E409-4D13-9E6D-F4A14D4EC5DB}"/>
                  </a:ext>
                </a:extLst>
              </p:cNvPr>
              <p:cNvSpPr>
                <a:spLocks noChangeArrowheads="1"/>
              </p:cNvSpPr>
              <p:nvPr userDrawn="1"/>
            </p:nvSpPr>
            <p:spPr bwMode="gray">
              <a:xfrm>
                <a:off x="6630988" y="1584325"/>
                <a:ext cx="3317875" cy="208438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61" name="Rectangle 48">
                <a:extLst>
                  <a:ext uri="{FF2B5EF4-FFF2-40B4-BE49-F238E27FC236}">
                    <a16:creationId xmlns:a16="http://schemas.microsoft.com/office/drawing/2014/main" id="{4DADEFBD-AFD1-40F9-9296-0CC62BCA80F1}"/>
                  </a:ext>
                </a:extLst>
              </p:cNvPr>
              <p:cNvSpPr>
                <a:spLocks noChangeArrowheads="1"/>
              </p:cNvSpPr>
              <p:nvPr userDrawn="1"/>
            </p:nvSpPr>
            <p:spPr bwMode="gray">
              <a:xfrm>
                <a:off x="6848476" y="1785938"/>
                <a:ext cx="2879725" cy="1763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62" name="Freeform 49">
                <a:extLst>
                  <a:ext uri="{FF2B5EF4-FFF2-40B4-BE49-F238E27FC236}">
                    <a16:creationId xmlns:a16="http://schemas.microsoft.com/office/drawing/2014/main" id="{F95764E8-DC85-4847-B5A7-F3747E30A786}"/>
                  </a:ext>
                </a:extLst>
              </p:cNvPr>
              <p:cNvSpPr>
                <a:spLocks/>
              </p:cNvSpPr>
              <p:nvPr userDrawn="1"/>
            </p:nvSpPr>
            <p:spPr bwMode="gray">
              <a:xfrm>
                <a:off x="6151563" y="3668713"/>
                <a:ext cx="4276725" cy="185738"/>
              </a:xfrm>
              <a:custGeom>
                <a:avLst/>
                <a:gdLst>
                  <a:gd name="T0" fmla="*/ 1265 w 1295"/>
                  <a:gd name="T1" fmla="*/ 56 h 56"/>
                  <a:gd name="T2" fmla="*/ 29 w 1295"/>
                  <a:gd name="T3" fmla="*/ 56 h 56"/>
                  <a:gd name="T4" fmla="*/ 0 w 1295"/>
                  <a:gd name="T5" fmla="*/ 26 h 56"/>
                  <a:gd name="T6" fmla="*/ 0 w 1295"/>
                  <a:gd name="T7" fmla="*/ 0 h 56"/>
                  <a:gd name="T8" fmla="*/ 1295 w 1295"/>
                  <a:gd name="T9" fmla="*/ 0 h 56"/>
                  <a:gd name="T10" fmla="*/ 1295 w 1295"/>
                  <a:gd name="T11" fmla="*/ 26 h 56"/>
                  <a:gd name="T12" fmla="*/ 1265 w 129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1295" h="56">
                    <a:moveTo>
                      <a:pt x="1265" y="56"/>
                    </a:moveTo>
                    <a:cubicBezTo>
                      <a:pt x="29" y="56"/>
                      <a:pt x="29" y="56"/>
                      <a:pt x="29" y="56"/>
                    </a:cubicBezTo>
                    <a:cubicBezTo>
                      <a:pt x="13" y="56"/>
                      <a:pt x="0" y="43"/>
                      <a:pt x="0" y="26"/>
                    </a:cubicBezTo>
                    <a:cubicBezTo>
                      <a:pt x="0" y="0"/>
                      <a:pt x="0" y="0"/>
                      <a:pt x="0" y="0"/>
                    </a:cubicBezTo>
                    <a:cubicBezTo>
                      <a:pt x="1295" y="0"/>
                      <a:pt x="1295" y="0"/>
                      <a:pt x="1295" y="0"/>
                    </a:cubicBezTo>
                    <a:cubicBezTo>
                      <a:pt x="1295" y="26"/>
                      <a:pt x="1295" y="26"/>
                      <a:pt x="1295" y="26"/>
                    </a:cubicBezTo>
                    <a:cubicBezTo>
                      <a:pt x="1295" y="43"/>
                      <a:pt x="1282" y="56"/>
                      <a:pt x="1265" y="56"/>
                    </a:cubicBez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63" name="Rectangle 50">
                <a:extLst>
                  <a:ext uri="{FF2B5EF4-FFF2-40B4-BE49-F238E27FC236}">
                    <a16:creationId xmlns:a16="http://schemas.microsoft.com/office/drawing/2014/main" id="{39B253F7-8651-42DD-A6DC-A744F4BFDE0D}"/>
                  </a:ext>
                </a:extLst>
              </p:cNvPr>
              <p:cNvSpPr>
                <a:spLocks noChangeArrowheads="1"/>
              </p:cNvSpPr>
              <p:nvPr userDrawn="1"/>
            </p:nvSpPr>
            <p:spPr bwMode="gray">
              <a:xfrm>
                <a:off x="7353301" y="2098675"/>
                <a:ext cx="865188" cy="33020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64" name="Rectangle 51">
                <a:extLst>
                  <a:ext uri="{FF2B5EF4-FFF2-40B4-BE49-F238E27FC236}">
                    <a16:creationId xmlns:a16="http://schemas.microsoft.com/office/drawing/2014/main" id="{93378B2F-6A32-4B7E-B951-19C19DB3F79D}"/>
                  </a:ext>
                </a:extLst>
              </p:cNvPr>
              <p:cNvSpPr>
                <a:spLocks noChangeArrowheads="1"/>
              </p:cNvSpPr>
              <p:nvPr userDrawn="1"/>
            </p:nvSpPr>
            <p:spPr bwMode="gray">
              <a:xfrm>
                <a:off x="7086601" y="2098675"/>
                <a:ext cx="266700" cy="330200"/>
              </a:xfrm>
              <a:prstGeom prst="rect">
                <a:avLst/>
              </a:prstGeom>
              <a:solidFill>
                <a:srgbClr val="FFFFFF"/>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65" name="Rectangle 52">
                <a:extLst>
                  <a:ext uri="{FF2B5EF4-FFF2-40B4-BE49-F238E27FC236}">
                    <a16:creationId xmlns:a16="http://schemas.microsoft.com/office/drawing/2014/main" id="{DBBB387D-4379-474D-B2BF-539B7D1F5811}"/>
                  </a:ext>
                </a:extLst>
              </p:cNvPr>
              <p:cNvSpPr>
                <a:spLocks noChangeArrowheads="1"/>
              </p:cNvSpPr>
              <p:nvPr userDrawn="1"/>
            </p:nvSpPr>
            <p:spPr bwMode="gray">
              <a:xfrm>
                <a:off x="7086601" y="2559050"/>
                <a:ext cx="1131888" cy="10160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66" name="Rectangle 53">
                <a:extLst>
                  <a:ext uri="{FF2B5EF4-FFF2-40B4-BE49-F238E27FC236}">
                    <a16:creationId xmlns:a16="http://schemas.microsoft.com/office/drawing/2014/main" id="{0A178ADD-EAF1-4222-91B8-59F81C88C7C5}"/>
                  </a:ext>
                </a:extLst>
              </p:cNvPr>
              <p:cNvSpPr>
                <a:spLocks noChangeArrowheads="1"/>
              </p:cNvSpPr>
              <p:nvPr userDrawn="1"/>
            </p:nvSpPr>
            <p:spPr bwMode="gray">
              <a:xfrm>
                <a:off x="7086601" y="2744788"/>
                <a:ext cx="1131888" cy="10160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67" name="Rectangle 54">
                <a:extLst>
                  <a:ext uri="{FF2B5EF4-FFF2-40B4-BE49-F238E27FC236}">
                    <a16:creationId xmlns:a16="http://schemas.microsoft.com/office/drawing/2014/main" id="{CB3D964A-6A01-4D37-A093-B48E05C4832F}"/>
                  </a:ext>
                </a:extLst>
              </p:cNvPr>
              <p:cNvSpPr>
                <a:spLocks noChangeArrowheads="1"/>
              </p:cNvSpPr>
              <p:nvPr userDrawn="1"/>
            </p:nvSpPr>
            <p:spPr bwMode="gray">
              <a:xfrm>
                <a:off x="7086601" y="2925763"/>
                <a:ext cx="1131888" cy="10636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68" name="Rectangle 55">
                <a:extLst>
                  <a:ext uri="{FF2B5EF4-FFF2-40B4-BE49-F238E27FC236}">
                    <a16:creationId xmlns:a16="http://schemas.microsoft.com/office/drawing/2014/main" id="{77CB60E1-76F0-4D22-A500-0B4BE761D2CF}"/>
                  </a:ext>
                </a:extLst>
              </p:cNvPr>
              <p:cNvSpPr>
                <a:spLocks noChangeArrowheads="1"/>
              </p:cNvSpPr>
              <p:nvPr userDrawn="1"/>
            </p:nvSpPr>
            <p:spPr bwMode="gray">
              <a:xfrm>
                <a:off x="7086601" y="3111500"/>
                <a:ext cx="1131888" cy="1031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69" name="Rectangle 56">
                <a:extLst>
                  <a:ext uri="{FF2B5EF4-FFF2-40B4-BE49-F238E27FC236}">
                    <a16:creationId xmlns:a16="http://schemas.microsoft.com/office/drawing/2014/main" id="{8B4C0F3E-A49E-47ED-BE26-8A235A268FBA}"/>
                  </a:ext>
                </a:extLst>
              </p:cNvPr>
              <p:cNvSpPr>
                <a:spLocks noChangeArrowheads="1"/>
              </p:cNvSpPr>
              <p:nvPr userDrawn="1"/>
            </p:nvSpPr>
            <p:spPr bwMode="gray">
              <a:xfrm>
                <a:off x="7086601" y="3297238"/>
                <a:ext cx="1131888" cy="1031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70" name="Rectangle 57">
                <a:extLst>
                  <a:ext uri="{FF2B5EF4-FFF2-40B4-BE49-F238E27FC236}">
                    <a16:creationId xmlns:a16="http://schemas.microsoft.com/office/drawing/2014/main" id="{DB00B6C7-CF9C-4173-A661-C887B3C1DDA9}"/>
                  </a:ext>
                </a:extLst>
              </p:cNvPr>
              <p:cNvSpPr>
                <a:spLocks noChangeArrowheads="1"/>
              </p:cNvSpPr>
              <p:nvPr userDrawn="1"/>
            </p:nvSpPr>
            <p:spPr bwMode="gray">
              <a:xfrm>
                <a:off x="8337551" y="2098675"/>
                <a:ext cx="314325" cy="336550"/>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71" name="Rectangle 58">
                <a:extLst>
                  <a:ext uri="{FF2B5EF4-FFF2-40B4-BE49-F238E27FC236}">
                    <a16:creationId xmlns:a16="http://schemas.microsoft.com/office/drawing/2014/main" id="{8A35FC35-4EE9-4809-9084-2A40D1029438}"/>
                  </a:ext>
                </a:extLst>
              </p:cNvPr>
              <p:cNvSpPr>
                <a:spLocks noChangeArrowheads="1"/>
              </p:cNvSpPr>
              <p:nvPr userDrawn="1"/>
            </p:nvSpPr>
            <p:spPr bwMode="gray">
              <a:xfrm>
                <a:off x="8764588" y="2098675"/>
                <a:ext cx="312738" cy="336550"/>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72" name="Rectangle 59">
                <a:extLst>
                  <a:ext uri="{FF2B5EF4-FFF2-40B4-BE49-F238E27FC236}">
                    <a16:creationId xmlns:a16="http://schemas.microsoft.com/office/drawing/2014/main" id="{9F7D43DF-6739-43E2-9BF1-75BC1EF27923}"/>
                  </a:ext>
                </a:extLst>
              </p:cNvPr>
              <p:cNvSpPr>
                <a:spLocks noChangeArrowheads="1"/>
              </p:cNvSpPr>
              <p:nvPr userDrawn="1"/>
            </p:nvSpPr>
            <p:spPr bwMode="gray">
              <a:xfrm>
                <a:off x="9193213" y="2098675"/>
                <a:ext cx="314325" cy="336550"/>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73" name="Rectangle 60">
                <a:extLst>
                  <a:ext uri="{FF2B5EF4-FFF2-40B4-BE49-F238E27FC236}">
                    <a16:creationId xmlns:a16="http://schemas.microsoft.com/office/drawing/2014/main" id="{50A9950F-E312-4347-9F3E-CA402ABA8B3E}"/>
                  </a:ext>
                </a:extLst>
              </p:cNvPr>
              <p:cNvSpPr>
                <a:spLocks noChangeArrowheads="1"/>
              </p:cNvSpPr>
              <p:nvPr userDrawn="1"/>
            </p:nvSpPr>
            <p:spPr bwMode="gray">
              <a:xfrm>
                <a:off x="8337551" y="2581275"/>
                <a:ext cx="314325" cy="334963"/>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74" name="Rectangle 61">
                <a:extLst>
                  <a:ext uri="{FF2B5EF4-FFF2-40B4-BE49-F238E27FC236}">
                    <a16:creationId xmlns:a16="http://schemas.microsoft.com/office/drawing/2014/main" id="{7ACBC3FF-87C2-4FCF-94D6-F79291418841}"/>
                  </a:ext>
                </a:extLst>
              </p:cNvPr>
              <p:cNvSpPr>
                <a:spLocks noChangeArrowheads="1"/>
              </p:cNvSpPr>
              <p:nvPr userDrawn="1"/>
            </p:nvSpPr>
            <p:spPr bwMode="gray">
              <a:xfrm>
                <a:off x="8764588" y="2581275"/>
                <a:ext cx="312738" cy="334963"/>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75" name="Rectangle 62">
                <a:extLst>
                  <a:ext uri="{FF2B5EF4-FFF2-40B4-BE49-F238E27FC236}">
                    <a16:creationId xmlns:a16="http://schemas.microsoft.com/office/drawing/2014/main" id="{DD0E4ADE-0BA6-4921-904C-1847F6F734DB}"/>
                  </a:ext>
                </a:extLst>
              </p:cNvPr>
              <p:cNvSpPr>
                <a:spLocks noChangeArrowheads="1"/>
              </p:cNvSpPr>
              <p:nvPr userDrawn="1"/>
            </p:nvSpPr>
            <p:spPr bwMode="gray">
              <a:xfrm>
                <a:off x="9193213" y="2581275"/>
                <a:ext cx="314325" cy="334963"/>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76" name="Rectangle 63">
                <a:extLst>
                  <a:ext uri="{FF2B5EF4-FFF2-40B4-BE49-F238E27FC236}">
                    <a16:creationId xmlns:a16="http://schemas.microsoft.com/office/drawing/2014/main" id="{CA536661-3939-4E12-873B-87DA6C7DC891}"/>
                  </a:ext>
                </a:extLst>
              </p:cNvPr>
              <p:cNvSpPr>
                <a:spLocks noChangeArrowheads="1"/>
              </p:cNvSpPr>
              <p:nvPr userDrawn="1"/>
            </p:nvSpPr>
            <p:spPr bwMode="gray">
              <a:xfrm>
                <a:off x="8337551" y="3062288"/>
                <a:ext cx="314325" cy="33813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77" name="Rectangle 64">
                <a:extLst>
                  <a:ext uri="{FF2B5EF4-FFF2-40B4-BE49-F238E27FC236}">
                    <a16:creationId xmlns:a16="http://schemas.microsoft.com/office/drawing/2014/main" id="{4FD2434C-7184-4AB9-B044-D2BEA0218191}"/>
                  </a:ext>
                </a:extLst>
              </p:cNvPr>
              <p:cNvSpPr>
                <a:spLocks noChangeArrowheads="1"/>
              </p:cNvSpPr>
              <p:nvPr userDrawn="1"/>
            </p:nvSpPr>
            <p:spPr bwMode="gray">
              <a:xfrm>
                <a:off x="8764588" y="3062288"/>
                <a:ext cx="312738" cy="33813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78" name="Rectangle 65">
                <a:extLst>
                  <a:ext uri="{FF2B5EF4-FFF2-40B4-BE49-F238E27FC236}">
                    <a16:creationId xmlns:a16="http://schemas.microsoft.com/office/drawing/2014/main" id="{52ACC521-DB36-48C6-9210-C7289CB1825A}"/>
                  </a:ext>
                </a:extLst>
              </p:cNvPr>
              <p:cNvSpPr>
                <a:spLocks noChangeArrowheads="1"/>
              </p:cNvSpPr>
              <p:nvPr userDrawn="1"/>
            </p:nvSpPr>
            <p:spPr bwMode="gray">
              <a:xfrm>
                <a:off x="9193213" y="3062288"/>
                <a:ext cx="314325" cy="33813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grpSp>
        <p:sp>
          <p:nvSpPr>
            <p:cNvPr id="141" name="Multiplication Sign 140">
              <a:extLst>
                <a:ext uri="{FF2B5EF4-FFF2-40B4-BE49-F238E27FC236}">
                  <a16:creationId xmlns:a16="http://schemas.microsoft.com/office/drawing/2014/main" id="{2F0CB2E2-815D-4E87-8DD6-D4BF6A0238DD}"/>
                </a:ext>
              </a:extLst>
            </p:cNvPr>
            <p:cNvSpPr/>
            <p:nvPr/>
          </p:nvSpPr>
          <p:spPr bwMode="ltGray">
            <a:xfrm>
              <a:off x="4092931" y="2977403"/>
              <a:ext cx="585347" cy="585343"/>
            </a:xfrm>
            <a:prstGeom prst="mathMultiply">
              <a:avLst>
                <a:gd name="adj1" fmla="val 16854"/>
              </a:avLst>
            </a:prstGeom>
            <a:solidFill>
              <a:srgbClr val="D83B0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42" name="Multiplication Sign 141">
              <a:extLst>
                <a:ext uri="{FF2B5EF4-FFF2-40B4-BE49-F238E27FC236}">
                  <a16:creationId xmlns:a16="http://schemas.microsoft.com/office/drawing/2014/main" id="{71717FA6-0984-4466-970B-5ACE963969E7}"/>
                </a:ext>
              </a:extLst>
            </p:cNvPr>
            <p:cNvSpPr/>
            <p:nvPr/>
          </p:nvSpPr>
          <p:spPr bwMode="ltGray">
            <a:xfrm>
              <a:off x="6244214" y="2977403"/>
              <a:ext cx="585347" cy="585343"/>
            </a:xfrm>
            <a:prstGeom prst="mathMultiply">
              <a:avLst>
                <a:gd name="adj1" fmla="val 16854"/>
              </a:avLst>
            </a:prstGeom>
            <a:solidFill>
              <a:srgbClr val="D83B0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43" name="Multiplication Sign 142">
              <a:extLst>
                <a:ext uri="{FF2B5EF4-FFF2-40B4-BE49-F238E27FC236}">
                  <a16:creationId xmlns:a16="http://schemas.microsoft.com/office/drawing/2014/main" id="{B6229224-789A-4AB6-A3F6-B546696FC2AB}"/>
                </a:ext>
              </a:extLst>
            </p:cNvPr>
            <p:cNvSpPr/>
            <p:nvPr/>
          </p:nvSpPr>
          <p:spPr bwMode="ltGray">
            <a:xfrm>
              <a:off x="8335007" y="2977403"/>
              <a:ext cx="585347" cy="585343"/>
            </a:xfrm>
            <a:prstGeom prst="mathMultiply">
              <a:avLst>
                <a:gd name="adj1" fmla="val 16854"/>
              </a:avLst>
            </a:prstGeom>
            <a:solidFill>
              <a:srgbClr val="D83B0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144" name="Group 143">
              <a:extLst>
                <a:ext uri="{FF2B5EF4-FFF2-40B4-BE49-F238E27FC236}">
                  <a16:creationId xmlns:a16="http://schemas.microsoft.com/office/drawing/2014/main" id="{8F2708E0-3F98-40CA-ACD8-1A51A38D5ACB}"/>
                </a:ext>
              </a:extLst>
            </p:cNvPr>
            <p:cNvGrpSpPr/>
            <p:nvPr/>
          </p:nvGrpSpPr>
          <p:grpSpPr bwMode="gray">
            <a:xfrm>
              <a:off x="3674758" y="2541355"/>
              <a:ext cx="587777" cy="445658"/>
              <a:chOff x="3132278" y="2298246"/>
              <a:chExt cx="718204" cy="544549"/>
            </a:xfrm>
          </p:grpSpPr>
          <p:sp>
            <p:nvSpPr>
              <p:cNvPr id="145" name="Freeform: Shape 144">
                <a:extLst>
                  <a:ext uri="{FF2B5EF4-FFF2-40B4-BE49-F238E27FC236}">
                    <a16:creationId xmlns:a16="http://schemas.microsoft.com/office/drawing/2014/main" id="{9E5F4EA1-2390-44D9-A625-D47C757D0F4B}"/>
                  </a:ext>
                </a:extLst>
              </p:cNvPr>
              <p:cNvSpPr/>
              <p:nvPr/>
            </p:nvSpPr>
            <p:spPr bwMode="gray">
              <a:xfrm>
                <a:off x="3194451" y="2298246"/>
                <a:ext cx="107195" cy="171511"/>
              </a:xfrm>
              <a:custGeom>
                <a:avLst/>
                <a:gdLst/>
                <a:ahLst/>
                <a:cxnLst/>
                <a:rect l="0" t="0" r="0" b="0"/>
                <a:pathLst>
                  <a:path w="95250" h="152400">
                    <a:moveTo>
                      <a:pt x="81439" y="147161"/>
                    </a:moveTo>
                    <a:lnTo>
                      <a:pt x="20479" y="147161"/>
                    </a:lnTo>
                    <a:cubicBezTo>
                      <a:pt x="13811" y="147161"/>
                      <a:pt x="7144" y="141446"/>
                      <a:pt x="7144" y="133826"/>
                    </a:cubicBezTo>
                    <a:lnTo>
                      <a:pt x="7144" y="19526"/>
                    </a:lnTo>
                    <a:cubicBezTo>
                      <a:pt x="7144" y="12859"/>
                      <a:pt x="12859" y="7144"/>
                      <a:pt x="20479" y="7144"/>
                    </a:cubicBezTo>
                    <a:lnTo>
                      <a:pt x="81439" y="7144"/>
                    </a:lnTo>
                    <a:cubicBezTo>
                      <a:pt x="88106" y="7144"/>
                      <a:pt x="94774" y="12859"/>
                      <a:pt x="94774" y="20479"/>
                    </a:cubicBezTo>
                    <a:lnTo>
                      <a:pt x="94774" y="134779"/>
                    </a:lnTo>
                    <a:cubicBezTo>
                      <a:pt x="94774" y="141446"/>
                      <a:pt x="88106" y="147161"/>
                      <a:pt x="81439" y="147161"/>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46" name="Freeform: Shape 145">
                <a:extLst>
                  <a:ext uri="{FF2B5EF4-FFF2-40B4-BE49-F238E27FC236}">
                    <a16:creationId xmlns:a16="http://schemas.microsoft.com/office/drawing/2014/main" id="{D4F8C965-9765-4320-841C-71ED5FE9D248}"/>
                  </a:ext>
                </a:extLst>
              </p:cNvPr>
              <p:cNvSpPr/>
              <p:nvPr/>
            </p:nvSpPr>
            <p:spPr bwMode="gray">
              <a:xfrm>
                <a:off x="3293070" y="2417233"/>
                <a:ext cx="557412" cy="407339"/>
              </a:xfrm>
              <a:custGeom>
                <a:avLst/>
                <a:gdLst/>
                <a:ahLst/>
                <a:cxnLst/>
                <a:rect l="0" t="0" r="0" b="0"/>
                <a:pathLst>
                  <a:path w="495300" h="361950">
                    <a:moveTo>
                      <a:pt x="488156" y="31909"/>
                    </a:moveTo>
                    <a:lnTo>
                      <a:pt x="439579" y="7144"/>
                    </a:lnTo>
                    <a:lnTo>
                      <a:pt x="7144" y="7144"/>
                    </a:lnTo>
                    <a:lnTo>
                      <a:pt x="7144" y="356711"/>
                    </a:lnTo>
                    <a:lnTo>
                      <a:pt x="433864" y="356711"/>
                    </a:lnTo>
                    <a:lnTo>
                      <a:pt x="488156" y="328136"/>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47" name="Freeform: Shape 146">
                <a:extLst>
                  <a:ext uri="{FF2B5EF4-FFF2-40B4-BE49-F238E27FC236}">
                    <a16:creationId xmlns:a16="http://schemas.microsoft.com/office/drawing/2014/main" id="{38AECBBD-CC4E-4DA2-B637-D162BDC4989D}"/>
                  </a:ext>
                </a:extLst>
              </p:cNvPr>
              <p:cNvSpPr/>
              <p:nvPr/>
            </p:nvSpPr>
            <p:spPr bwMode="gray">
              <a:xfrm>
                <a:off x="3293070" y="2392577"/>
                <a:ext cx="557412" cy="64317"/>
              </a:xfrm>
              <a:custGeom>
                <a:avLst/>
                <a:gdLst/>
                <a:ahLst/>
                <a:cxnLst/>
                <a:rect l="0" t="0" r="0" b="0"/>
                <a:pathLst>
                  <a:path w="495300" h="57150">
                    <a:moveTo>
                      <a:pt x="488156" y="53816"/>
                    </a:moveTo>
                    <a:lnTo>
                      <a:pt x="488156" y="49054"/>
                    </a:lnTo>
                    <a:cubicBezTo>
                      <a:pt x="488156" y="26194"/>
                      <a:pt x="469106" y="7144"/>
                      <a:pt x="446246" y="7144"/>
                    </a:cubicBezTo>
                    <a:lnTo>
                      <a:pt x="7144" y="7144"/>
                    </a:lnTo>
                    <a:lnTo>
                      <a:pt x="7144" y="53816"/>
                    </a:lnTo>
                    <a:lnTo>
                      <a:pt x="488156" y="53816"/>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48" name="Freeform: Shape 147">
                <a:extLst>
                  <a:ext uri="{FF2B5EF4-FFF2-40B4-BE49-F238E27FC236}">
                    <a16:creationId xmlns:a16="http://schemas.microsoft.com/office/drawing/2014/main" id="{4AEE94EB-7E6A-435D-8652-D3E33BF1720D}"/>
                  </a:ext>
                </a:extLst>
              </p:cNvPr>
              <p:cNvSpPr/>
              <p:nvPr/>
            </p:nvSpPr>
            <p:spPr bwMode="gray">
              <a:xfrm>
                <a:off x="3293070" y="2778478"/>
                <a:ext cx="557412" cy="64317"/>
              </a:xfrm>
              <a:custGeom>
                <a:avLst/>
                <a:gdLst/>
                <a:ahLst/>
                <a:cxnLst/>
                <a:rect l="0" t="0" r="0" b="0"/>
                <a:pathLst>
                  <a:path w="495300" h="57150">
                    <a:moveTo>
                      <a:pt x="7144" y="7144"/>
                    </a:moveTo>
                    <a:lnTo>
                      <a:pt x="7144" y="57626"/>
                    </a:lnTo>
                    <a:lnTo>
                      <a:pt x="446246" y="57626"/>
                    </a:lnTo>
                    <a:cubicBezTo>
                      <a:pt x="469106" y="57626"/>
                      <a:pt x="488156" y="38576"/>
                      <a:pt x="488156" y="15716"/>
                    </a:cubicBezTo>
                    <a:lnTo>
                      <a:pt x="488156" y="7144"/>
                    </a:lnTo>
                    <a:lnTo>
                      <a:pt x="7144" y="7144"/>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49" name="Freeform: Shape 148">
                <a:extLst>
                  <a:ext uri="{FF2B5EF4-FFF2-40B4-BE49-F238E27FC236}">
                    <a16:creationId xmlns:a16="http://schemas.microsoft.com/office/drawing/2014/main" id="{95C701F9-BF1B-4BB7-964C-5CB8B612F628}"/>
                  </a:ext>
                </a:extLst>
              </p:cNvPr>
              <p:cNvSpPr/>
              <p:nvPr/>
            </p:nvSpPr>
            <p:spPr bwMode="gray">
              <a:xfrm>
                <a:off x="3132278" y="2346484"/>
                <a:ext cx="235828" cy="482376"/>
              </a:xfrm>
              <a:custGeom>
                <a:avLst/>
                <a:gdLst/>
                <a:ahLst/>
                <a:cxnLst/>
                <a:rect l="0" t="0" r="0" b="0"/>
                <a:pathLst>
                  <a:path w="209550" h="428625">
                    <a:moveTo>
                      <a:pt x="205264" y="391001"/>
                    </a:moveTo>
                    <a:lnTo>
                      <a:pt x="109061" y="428149"/>
                    </a:lnTo>
                    <a:lnTo>
                      <a:pt x="7144" y="391001"/>
                    </a:lnTo>
                    <a:lnTo>
                      <a:pt x="7144" y="48101"/>
                    </a:lnTo>
                    <a:lnTo>
                      <a:pt x="106204" y="7144"/>
                    </a:lnTo>
                    <a:lnTo>
                      <a:pt x="205264" y="48101"/>
                    </a:ln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50" name="Freeform: Shape 149">
                <a:extLst>
                  <a:ext uri="{FF2B5EF4-FFF2-40B4-BE49-F238E27FC236}">
                    <a16:creationId xmlns:a16="http://schemas.microsoft.com/office/drawing/2014/main" id="{1456DA67-6E1C-470F-A36F-C5C054EB2DAC}"/>
                  </a:ext>
                </a:extLst>
              </p:cNvPr>
              <p:cNvSpPr/>
              <p:nvPr/>
            </p:nvSpPr>
            <p:spPr bwMode="gray">
              <a:xfrm>
                <a:off x="3132278" y="2327189"/>
                <a:ext cx="235828" cy="75036"/>
              </a:xfrm>
              <a:custGeom>
                <a:avLst/>
                <a:gdLst/>
                <a:ahLst/>
                <a:cxnLst/>
                <a:rect l="0" t="0" r="0" b="0"/>
                <a:pathLst>
                  <a:path w="209550" h="66675">
                    <a:moveTo>
                      <a:pt x="205264" y="65246"/>
                    </a:moveTo>
                    <a:lnTo>
                      <a:pt x="205264" y="44291"/>
                    </a:lnTo>
                    <a:cubicBezTo>
                      <a:pt x="205264" y="23336"/>
                      <a:pt x="188119" y="7144"/>
                      <a:pt x="168116" y="7144"/>
                    </a:cubicBezTo>
                    <a:lnTo>
                      <a:pt x="44291" y="7144"/>
                    </a:lnTo>
                    <a:cubicBezTo>
                      <a:pt x="24289" y="7144"/>
                      <a:pt x="7144" y="24289"/>
                      <a:pt x="7144" y="44291"/>
                    </a:cubicBezTo>
                    <a:lnTo>
                      <a:pt x="7144" y="65246"/>
                    </a:lnTo>
                    <a:lnTo>
                      <a:pt x="205264" y="65246"/>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51" name="Freeform: Shape 150">
                <a:extLst>
                  <a:ext uri="{FF2B5EF4-FFF2-40B4-BE49-F238E27FC236}">
                    <a16:creationId xmlns:a16="http://schemas.microsoft.com/office/drawing/2014/main" id="{14359CA6-BBDC-447A-974E-4FD22DB92B14}"/>
                  </a:ext>
                </a:extLst>
              </p:cNvPr>
              <p:cNvSpPr/>
              <p:nvPr/>
            </p:nvSpPr>
            <p:spPr bwMode="gray">
              <a:xfrm>
                <a:off x="3132278" y="2778478"/>
                <a:ext cx="235828" cy="64317"/>
              </a:xfrm>
              <a:custGeom>
                <a:avLst/>
                <a:gdLst/>
                <a:ahLst/>
                <a:cxnLst/>
                <a:rect l="0" t="0" r="0" b="0"/>
                <a:pathLst>
                  <a:path w="209550" h="57150">
                    <a:moveTo>
                      <a:pt x="7144" y="7144"/>
                    </a:moveTo>
                    <a:lnTo>
                      <a:pt x="7144" y="19526"/>
                    </a:lnTo>
                    <a:cubicBezTo>
                      <a:pt x="7144" y="40481"/>
                      <a:pt x="24289" y="56674"/>
                      <a:pt x="44291" y="56674"/>
                    </a:cubicBezTo>
                    <a:lnTo>
                      <a:pt x="167164" y="56674"/>
                    </a:lnTo>
                    <a:cubicBezTo>
                      <a:pt x="188119" y="56674"/>
                      <a:pt x="204311" y="39529"/>
                      <a:pt x="204311" y="19526"/>
                    </a:cubicBezTo>
                    <a:lnTo>
                      <a:pt x="204311" y="7144"/>
                    </a:lnTo>
                    <a:lnTo>
                      <a:pt x="7144" y="7144"/>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52" name="Freeform: Shape 151">
                <a:extLst>
                  <a:ext uri="{FF2B5EF4-FFF2-40B4-BE49-F238E27FC236}">
                    <a16:creationId xmlns:a16="http://schemas.microsoft.com/office/drawing/2014/main" id="{9282167A-6EE4-4AAF-A1AA-8712031D9F2C}"/>
                  </a:ext>
                </a:extLst>
              </p:cNvPr>
              <p:cNvSpPr/>
              <p:nvPr/>
            </p:nvSpPr>
            <p:spPr bwMode="gray">
              <a:xfrm>
                <a:off x="3407769" y="2427952"/>
                <a:ext cx="375181" cy="375181"/>
              </a:xfrm>
              <a:custGeom>
                <a:avLst/>
                <a:gdLst/>
                <a:ahLst/>
                <a:cxnLst/>
                <a:rect l="0" t="0" r="0" b="0"/>
                <a:pathLst>
                  <a:path w="333375" h="333375">
                    <a:moveTo>
                      <a:pt x="329089" y="168116"/>
                    </a:moveTo>
                    <a:cubicBezTo>
                      <a:pt x="329089" y="257019"/>
                      <a:pt x="257019" y="329089"/>
                      <a:pt x="168116" y="329089"/>
                    </a:cubicBezTo>
                    <a:cubicBezTo>
                      <a:pt x="79214" y="329089"/>
                      <a:pt x="7144" y="257019"/>
                      <a:pt x="7144" y="168116"/>
                    </a:cubicBezTo>
                    <a:cubicBezTo>
                      <a:pt x="7144" y="79214"/>
                      <a:pt x="79214" y="7144"/>
                      <a:pt x="168116" y="7144"/>
                    </a:cubicBezTo>
                    <a:cubicBezTo>
                      <a:pt x="257019" y="7144"/>
                      <a:pt x="329089" y="79214"/>
                      <a:pt x="329089" y="168116"/>
                    </a:cubicBez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53" name="Freeform: Shape 152">
                <a:extLst>
                  <a:ext uri="{FF2B5EF4-FFF2-40B4-BE49-F238E27FC236}">
                    <a16:creationId xmlns:a16="http://schemas.microsoft.com/office/drawing/2014/main" id="{54BF2AE7-5A56-491A-9352-89D2CA8C3AAE}"/>
                  </a:ext>
                </a:extLst>
              </p:cNvPr>
              <p:cNvSpPr/>
              <p:nvPr/>
            </p:nvSpPr>
            <p:spPr bwMode="gray">
              <a:xfrm>
                <a:off x="3436711" y="2456894"/>
                <a:ext cx="310864" cy="310864"/>
              </a:xfrm>
              <a:custGeom>
                <a:avLst/>
                <a:gdLst/>
                <a:ahLst/>
                <a:cxnLst/>
                <a:rect l="0" t="0" r="0" b="0"/>
                <a:pathLst>
                  <a:path w="276225" h="276225">
                    <a:moveTo>
                      <a:pt x="277654" y="142399"/>
                    </a:moveTo>
                    <a:cubicBezTo>
                      <a:pt x="277654" y="217098"/>
                      <a:pt x="217098" y="277654"/>
                      <a:pt x="142399" y="277654"/>
                    </a:cubicBezTo>
                    <a:cubicBezTo>
                      <a:pt x="67699" y="277654"/>
                      <a:pt x="7144" y="217098"/>
                      <a:pt x="7144" y="142399"/>
                    </a:cubicBezTo>
                    <a:cubicBezTo>
                      <a:pt x="7144" y="67699"/>
                      <a:pt x="67699" y="7144"/>
                      <a:pt x="142399" y="7144"/>
                    </a:cubicBezTo>
                    <a:cubicBezTo>
                      <a:pt x="217098" y="7144"/>
                      <a:pt x="277654" y="67699"/>
                      <a:pt x="277654" y="142399"/>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54" name="Freeform: Shape 153">
                <a:extLst>
                  <a:ext uri="{FF2B5EF4-FFF2-40B4-BE49-F238E27FC236}">
                    <a16:creationId xmlns:a16="http://schemas.microsoft.com/office/drawing/2014/main" id="{4B7B7B52-05E5-44A8-B8C5-D28E4255B53E}"/>
                  </a:ext>
                </a:extLst>
              </p:cNvPr>
              <p:cNvSpPr/>
              <p:nvPr/>
            </p:nvSpPr>
            <p:spPr bwMode="gray">
              <a:xfrm>
                <a:off x="3588927" y="2609110"/>
                <a:ext cx="160792" cy="160792"/>
              </a:xfrm>
              <a:custGeom>
                <a:avLst/>
                <a:gdLst/>
                <a:ahLst/>
                <a:cxnLst/>
                <a:rect l="0" t="0" r="0" b="0"/>
                <a:pathLst>
                  <a:path w="142875" h="142875">
                    <a:moveTo>
                      <a:pt x="7144" y="141446"/>
                    </a:moveTo>
                    <a:lnTo>
                      <a:pt x="7144" y="7144"/>
                    </a:lnTo>
                    <a:lnTo>
                      <a:pt x="142399" y="7144"/>
                    </a:lnTo>
                    <a:lnTo>
                      <a:pt x="142399" y="7144"/>
                    </a:lnTo>
                    <a:cubicBezTo>
                      <a:pt x="142399" y="81439"/>
                      <a:pt x="82391" y="141446"/>
                      <a:pt x="7144" y="141446"/>
                    </a:cubicBezTo>
                    <a:lnTo>
                      <a:pt x="7144" y="141446"/>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55" name="Freeform: Shape 154">
                <a:extLst>
                  <a:ext uri="{FF2B5EF4-FFF2-40B4-BE49-F238E27FC236}">
                    <a16:creationId xmlns:a16="http://schemas.microsoft.com/office/drawing/2014/main" id="{47DDFD81-0870-45B2-823D-C670CC9CCD35}"/>
                  </a:ext>
                </a:extLst>
              </p:cNvPr>
              <p:cNvSpPr/>
              <p:nvPr/>
            </p:nvSpPr>
            <p:spPr bwMode="gray">
              <a:xfrm>
                <a:off x="3497812" y="2517996"/>
                <a:ext cx="192950" cy="192950"/>
              </a:xfrm>
              <a:custGeom>
                <a:avLst/>
                <a:gdLst/>
                <a:ahLst/>
                <a:cxnLst/>
                <a:rect l="0" t="0" r="0" b="0"/>
                <a:pathLst>
                  <a:path w="171450" h="171450">
                    <a:moveTo>
                      <a:pt x="169069" y="88106"/>
                    </a:moveTo>
                    <a:cubicBezTo>
                      <a:pt x="169069" y="132821"/>
                      <a:pt x="132821" y="169069"/>
                      <a:pt x="88106" y="169069"/>
                    </a:cubicBezTo>
                    <a:cubicBezTo>
                      <a:pt x="43392" y="169069"/>
                      <a:pt x="7144" y="132821"/>
                      <a:pt x="7144" y="88106"/>
                    </a:cubicBezTo>
                    <a:cubicBezTo>
                      <a:pt x="7144" y="43392"/>
                      <a:pt x="43392" y="7144"/>
                      <a:pt x="88106" y="7144"/>
                    </a:cubicBezTo>
                    <a:cubicBezTo>
                      <a:pt x="132821" y="7144"/>
                      <a:pt x="169069" y="43392"/>
                      <a:pt x="169069" y="88106"/>
                    </a:cubicBez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56" name="Freeform: Shape 155">
                <a:extLst>
                  <a:ext uri="{FF2B5EF4-FFF2-40B4-BE49-F238E27FC236}">
                    <a16:creationId xmlns:a16="http://schemas.microsoft.com/office/drawing/2014/main" id="{E469B77D-F5C7-46AC-A9EE-A0A36DF2D7B8}"/>
                  </a:ext>
                </a:extLst>
              </p:cNvPr>
              <p:cNvSpPr/>
              <p:nvPr/>
            </p:nvSpPr>
            <p:spPr bwMode="gray">
              <a:xfrm>
                <a:off x="3528898" y="2549081"/>
                <a:ext cx="75036" cy="75036"/>
              </a:xfrm>
              <a:custGeom>
                <a:avLst/>
                <a:gdLst/>
                <a:ahLst/>
                <a:cxnLst/>
                <a:rect l="0" t="0" r="0" b="0"/>
                <a:pathLst>
                  <a:path w="66675" h="66675">
                    <a:moveTo>
                      <a:pt x="68104" y="37624"/>
                    </a:moveTo>
                    <a:cubicBezTo>
                      <a:pt x="68104" y="54457"/>
                      <a:pt x="54457" y="68104"/>
                      <a:pt x="37624" y="68104"/>
                    </a:cubicBezTo>
                    <a:cubicBezTo>
                      <a:pt x="20790" y="68104"/>
                      <a:pt x="7144" y="54457"/>
                      <a:pt x="7144" y="37624"/>
                    </a:cubicBezTo>
                    <a:cubicBezTo>
                      <a:pt x="7144" y="20790"/>
                      <a:pt x="20790" y="7144"/>
                      <a:pt x="37624" y="7144"/>
                    </a:cubicBezTo>
                    <a:cubicBezTo>
                      <a:pt x="54457" y="7144"/>
                      <a:pt x="68104" y="20790"/>
                      <a:pt x="68104" y="37624"/>
                    </a:cubicBezTo>
                    <a:close/>
                  </a:path>
                </a:pathLst>
              </a:custGeom>
              <a:solidFill>
                <a:srgbClr val="FFFFFF"/>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57" name="Freeform: Shape 156">
                <a:extLst>
                  <a:ext uri="{FF2B5EF4-FFF2-40B4-BE49-F238E27FC236}">
                    <a16:creationId xmlns:a16="http://schemas.microsoft.com/office/drawing/2014/main" id="{7DFBD304-5245-448C-BC1B-5471C047EF0F}"/>
                  </a:ext>
                </a:extLst>
              </p:cNvPr>
              <p:cNvSpPr/>
              <p:nvPr/>
            </p:nvSpPr>
            <p:spPr bwMode="gray">
              <a:xfrm>
                <a:off x="3388474" y="2416160"/>
                <a:ext cx="64317" cy="64317"/>
              </a:xfrm>
              <a:custGeom>
                <a:avLst/>
                <a:gdLst/>
                <a:ahLst/>
                <a:cxnLst/>
                <a:rect l="0" t="0" r="0" b="0"/>
                <a:pathLst>
                  <a:path w="57150" h="57150">
                    <a:moveTo>
                      <a:pt x="58579" y="32861"/>
                    </a:moveTo>
                    <a:cubicBezTo>
                      <a:pt x="58579" y="47065"/>
                      <a:pt x="47065" y="58579"/>
                      <a:pt x="32861" y="58579"/>
                    </a:cubicBezTo>
                    <a:cubicBezTo>
                      <a:pt x="18658" y="58579"/>
                      <a:pt x="7144" y="47065"/>
                      <a:pt x="7144" y="32861"/>
                    </a:cubicBezTo>
                    <a:cubicBezTo>
                      <a:pt x="7144" y="18658"/>
                      <a:pt x="18658" y="7144"/>
                      <a:pt x="32861" y="7144"/>
                    </a:cubicBezTo>
                    <a:cubicBezTo>
                      <a:pt x="47065" y="7144"/>
                      <a:pt x="58579" y="18658"/>
                      <a:pt x="58579" y="32861"/>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58" name="Freeform: Shape 157">
                <a:extLst>
                  <a:ext uri="{FF2B5EF4-FFF2-40B4-BE49-F238E27FC236}">
                    <a16:creationId xmlns:a16="http://schemas.microsoft.com/office/drawing/2014/main" id="{7F4EB125-F49A-413F-8E2A-F6BB5418FECF}"/>
                  </a:ext>
                </a:extLst>
              </p:cNvPr>
              <p:cNvSpPr/>
              <p:nvPr/>
            </p:nvSpPr>
            <p:spPr bwMode="gray">
              <a:xfrm>
                <a:off x="3132278" y="2392577"/>
                <a:ext cx="96475" cy="396620"/>
              </a:xfrm>
              <a:custGeom>
                <a:avLst/>
                <a:gdLst/>
                <a:ahLst/>
                <a:cxnLst/>
                <a:rect l="0" t="0" r="0" b="0"/>
                <a:pathLst>
                  <a:path w="85725" h="352425">
                    <a:moveTo>
                      <a:pt x="7144" y="7144"/>
                    </a:moveTo>
                    <a:lnTo>
                      <a:pt x="83344" y="7144"/>
                    </a:lnTo>
                    <a:lnTo>
                      <a:pt x="83344" y="350044"/>
                    </a:lnTo>
                    <a:lnTo>
                      <a:pt x="7144" y="350044"/>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159" name="Freeform: Shape 158">
                <a:extLst>
                  <a:ext uri="{FF2B5EF4-FFF2-40B4-BE49-F238E27FC236}">
                    <a16:creationId xmlns:a16="http://schemas.microsoft.com/office/drawing/2014/main" id="{A2DD3B3A-2B3D-49BF-BCDC-FAE5563909D6}"/>
                  </a:ext>
                </a:extLst>
              </p:cNvPr>
              <p:cNvSpPr/>
              <p:nvPr/>
            </p:nvSpPr>
            <p:spPr bwMode="gray">
              <a:xfrm>
                <a:off x="3451718" y="2316470"/>
                <a:ext cx="289425" cy="85756"/>
              </a:xfrm>
              <a:custGeom>
                <a:avLst/>
                <a:gdLst/>
                <a:ahLst/>
                <a:cxnLst/>
                <a:rect l="0" t="0" r="0" b="0"/>
                <a:pathLst>
                  <a:path w="257175" h="76200">
                    <a:moveTo>
                      <a:pt x="251936" y="75724"/>
                    </a:moveTo>
                    <a:lnTo>
                      <a:pt x="7144" y="75724"/>
                    </a:lnTo>
                    <a:lnTo>
                      <a:pt x="41434" y="17621"/>
                    </a:lnTo>
                    <a:cubicBezTo>
                      <a:pt x="45244" y="10954"/>
                      <a:pt x="52864" y="7144"/>
                      <a:pt x="60484" y="7144"/>
                    </a:cubicBezTo>
                    <a:lnTo>
                      <a:pt x="198596" y="7144"/>
                    </a:lnTo>
                    <a:cubicBezTo>
                      <a:pt x="206216" y="7144"/>
                      <a:pt x="213836" y="10954"/>
                      <a:pt x="217646" y="17621"/>
                    </a:cubicBezTo>
                    <a:lnTo>
                      <a:pt x="251936" y="75724"/>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grpSp>
      </p:grpSp>
    </p:spTree>
    <p:extLst>
      <p:ext uri="{BB962C8B-B14F-4D97-AF65-F5344CB8AC3E}">
        <p14:creationId xmlns:p14="http://schemas.microsoft.com/office/powerpoint/2010/main" val="506148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par>
                                <p:cTn id="8" presetID="42" presetClass="path" presetSubtype="0" decel="100000" fill="hold" nodeType="withEffect">
                                  <p:stCondLst>
                                    <p:cond delay="100"/>
                                  </p:stCondLst>
                                  <p:childTnLst>
                                    <p:animMotion origin="layout" path="M -2.91667E-6 1.11111E-6 L -2.91667E-6 0.03542 " pathEditMode="relative" rAng="0" ptsTypes="AA">
                                      <p:cBhvr>
                                        <p:cTn id="9" dur="700" spd="-100000" fill="hold"/>
                                        <p:tgtEl>
                                          <p:spTgt spid="13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457586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userDrawn="1">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095685"/>
          </a:xfrm>
        </p:spPr>
        <p:txBody>
          <a:bodyPr wrap="square">
            <a:spAutoFit/>
          </a:bodyPr>
          <a:lstStyle>
            <a:lvl1pPr marL="0" indent="0">
              <a:buNone/>
              <a:defRPr/>
            </a:lvl1pPr>
            <a:lvl2pPr marL="457200" indent="0">
              <a:buNone/>
              <a:defRPr/>
            </a:lvl2pPr>
            <a:lvl3pPr marL="9144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8B1E62B2-2678-422B-B7F6-F7CFE71261EA}"/>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8433278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1095685"/>
          </a:xfrm>
        </p:spPr>
        <p:txBody>
          <a:bodyPr/>
          <a:lstStyle>
            <a:lvl1pPr marL="0" indent="0">
              <a:buClr>
                <a:schemeClr val="tx1">
                  <a:lumMod val="50000"/>
                  <a:lumOff val="50000"/>
                </a:schemeClr>
              </a:buClr>
              <a:buSzPct val="100000"/>
              <a:buNone/>
              <a:defRPr>
                <a:solidFill>
                  <a:schemeClr val="bg1"/>
                </a:solidFill>
              </a:defRPr>
            </a:lvl1pPr>
            <a:lvl2pPr marL="754380" indent="-342900">
              <a:buClr>
                <a:schemeClr val="tx1">
                  <a:lumMod val="50000"/>
                  <a:lumOff val="50000"/>
                </a:schemeClr>
              </a:buClr>
              <a:buSzPct val="100000"/>
              <a:defRPr lang="en-US" sz="2000" kern="1200" spc="0" baseline="0" dirty="0">
                <a:solidFill>
                  <a:schemeClr val="bg1"/>
                </a:solidFill>
                <a:latin typeface="+mn-lt"/>
                <a:ea typeface="+mn-ea"/>
                <a:cs typeface="+mn-cs"/>
              </a:defRPr>
            </a:lvl2pPr>
            <a:lvl3pPr marL="1183005" indent="-285750">
              <a:buClr>
                <a:schemeClr val="tx1">
                  <a:lumMod val="50000"/>
                  <a:lumOff val="50000"/>
                </a:schemeClr>
              </a:buClr>
              <a:buSzPct val="100000"/>
              <a:defRPr lang="en-US" sz="1600" kern="1200" spc="0" baseline="0" dirty="0" smtClean="0">
                <a:solidFill>
                  <a:schemeClr val="bg1"/>
                </a:solidFill>
                <a:latin typeface="+mn-lt"/>
                <a:ea typeface="+mn-ea"/>
                <a:cs typeface="+mn-cs"/>
              </a:defRPr>
            </a:lvl3pPr>
            <a:lvl4pPr>
              <a:buClr>
                <a:schemeClr val="tx1">
                  <a:lumMod val="50000"/>
                  <a:lumOff val="50000"/>
                </a:schemeClr>
              </a:buClr>
              <a:buSzPct val="100000"/>
              <a:defRPr/>
            </a:lvl4pPr>
          </a:lstStyle>
          <a:p>
            <a:pPr lvl="0"/>
            <a:r>
              <a:rPr lang="en-US"/>
              <a:t>Click to edit Master text styles</a:t>
            </a:r>
          </a:p>
          <a:p>
            <a:pPr marL="640080" marR="0" lvl="1" indent="-228600" algn="l" defTabSz="932742" rtl="0" eaLnBrk="1" fontAlgn="auto" latinLnBrk="0" hangingPunct="1">
              <a:lnSpc>
                <a:spcPct val="100000"/>
              </a:lnSpc>
              <a:spcBef>
                <a:spcPct val="20000"/>
              </a:spcBef>
              <a:spcAft>
                <a:spcPts val="0"/>
              </a:spcAft>
              <a:buClr>
                <a:schemeClr val="tx1">
                  <a:lumMod val="50000"/>
                  <a:lumOff val="50000"/>
                </a:schemeClr>
              </a:buClr>
              <a:buSzPct val="100000"/>
              <a:buFont typeface="Wingdings" panose="05000000000000000000" pitchFamily="2" charset="2"/>
              <a:buChar char=""/>
              <a:tabLst/>
            </a:pPr>
            <a:r>
              <a:rPr lang="en-US"/>
              <a:t>Second level</a:t>
            </a:r>
          </a:p>
          <a:p>
            <a:pPr marL="1097280" marR="0" lvl="2" indent="-200025" algn="l" defTabSz="932742" rtl="0" eaLnBrk="1" fontAlgn="auto" latinLnBrk="0" hangingPunct="1">
              <a:lnSpc>
                <a:spcPct val="100000"/>
              </a:lnSpc>
              <a:spcBef>
                <a:spcPct val="20000"/>
              </a:spcBef>
              <a:spcAft>
                <a:spcPts val="0"/>
              </a:spcAft>
              <a:buClr>
                <a:schemeClr val="tx1">
                  <a:lumMod val="50000"/>
                  <a:lumOff val="50000"/>
                </a:schemeClr>
              </a:buClr>
              <a:buSzPct val="100000"/>
              <a:buFont typeface="Wingdings" panose="05000000000000000000" pitchFamily="2" charset="2"/>
              <a:buChar char=""/>
              <a:tabLst/>
            </a:pPr>
            <a:r>
              <a:rPr lang="en-US"/>
              <a:t>Third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095685"/>
          </a:xfrm>
        </p:spPr>
        <p:txBody>
          <a:bodyPr/>
          <a:lstStyle>
            <a:lvl1pPr marL="0" indent="0">
              <a:buClr>
                <a:schemeClr val="tx1">
                  <a:lumMod val="50000"/>
                  <a:lumOff val="50000"/>
                </a:schemeClr>
              </a:buClr>
              <a:buSzPct val="100000"/>
              <a:buNone/>
              <a:defRPr>
                <a:solidFill>
                  <a:schemeClr val="bg1"/>
                </a:solidFill>
              </a:defRPr>
            </a:lvl1pPr>
            <a:lvl2pPr marL="754380" indent="-342900">
              <a:buClr>
                <a:schemeClr val="tx1">
                  <a:lumMod val="50000"/>
                  <a:lumOff val="50000"/>
                </a:schemeClr>
              </a:buClr>
              <a:buSzPct val="100000"/>
              <a:defRPr lang="en-US" sz="2000" kern="1200" spc="0" baseline="0" dirty="0">
                <a:solidFill>
                  <a:schemeClr val="bg1"/>
                </a:solidFill>
                <a:latin typeface="+mn-lt"/>
                <a:ea typeface="+mn-ea"/>
                <a:cs typeface="+mn-cs"/>
              </a:defRPr>
            </a:lvl2pPr>
            <a:lvl3pPr marL="1183005" indent="-285750">
              <a:buClr>
                <a:schemeClr val="tx1">
                  <a:lumMod val="50000"/>
                  <a:lumOff val="50000"/>
                </a:schemeClr>
              </a:buClr>
              <a:buSzPct val="100000"/>
              <a:defRPr lang="en-US" sz="1600" kern="1200" spc="0" baseline="0" dirty="0">
                <a:solidFill>
                  <a:schemeClr val="bg1"/>
                </a:solidFill>
                <a:latin typeface="+mn-lt"/>
                <a:ea typeface="+mn-ea"/>
                <a:cs typeface="+mn-cs"/>
              </a:defRPr>
            </a:lvl3pPr>
            <a:lvl4pPr>
              <a:buClr>
                <a:schemeClr val="tx1">
                  <a:lumMod val="50000"/>
                  <a:lumOff val="50000"/>
                </a:schemeClr>
              </a:buClr>
              <a:buSzPct val="100000"/>
              <a:defRPr/>
            </a:lvl4pPr>
          </a:lstStyle>
          <a:p>
            <a:pPr lvl="0"/>
            <a:r>
              <a:rPr lang="en-US"/>
              <a:t>Click to edit Master text styles</a:t>
            </a:r>
          </a:p>
          <a:p>
            <a:pPr marL="640080" marR="0" lvl="1" indent="-228600" algn="l" defTabSz="932742" rtl="0" eaLnBrk="1" fontAlgn="auto" latinLnBrk="0" hangingPunct="1">
              <a:lnSpc>
                <a:spcPct val="100000"/>
              </a:lnSpc>
              <a:spcBef>
                <a:spcPct val="20000"/>
              </a:spcBef>
              <a:spcAft>
                <a:spcPts val="0"/>
              </a:spcAft>
              <a:buClr>
                <a:schemeClr val="tx1">
                  <a:lumMod val="50000"/>
                  <a:lumOff val="50000"/>
                </a:schemeClr>
              </a:buClr>
              <a:buSzPct val="100000"/>
              <a:buFont typeface="Wingdings" panose="05000000000000000000" pitchFamily="2" charset="2"/>
              <a:buChar char=""/>
              <a:tabLst/>
            </a:pPr>
            <a:r>
              <a:rPr lang="en-US"/>
              <a:t>Second level</a:t>
            </a:r>
          </a:p>
          <a:p>
            <a:pPr marL="1097280" marR="0" lvl="2" indent="-200025" algn="l" defTabSz="932742" rtl="0" eaLnBrk="1" fontAlgn="auto" latinLnBrk="0" hangingPunct="1">
              <a:lnSpc>
                <a:spcPct val="100000"/>
              </a:lnSpc>
              <a:spcBef>
                <a:spcPct val="20000"/>
              </a:spcBef>
              <a:spcAft>
                <a:spcPts val="0"/>
              </a:spcAft>
              <a:buClr>
                <a:schemeClr val="tx1">
                  <a:lumMod val="50000"/>
                  <a:lumOff val="50000"/>
                </a:schemeClr>
              </a:buClr>
              <a:buSzPct val="100000"/>
              <a:buFont typeface="Wingdings" panose="05000000000000000000" pitchFamily="2" charset="2"/>
              <a:buChar char=""/>
              <a:tabLst/>
            </a:pPr>
            <a:r>
              <a:rPr lang="en-US"/>
              <a:t>Third level</a:t>
            </a:r>
          </a:p>
        </p:txBody>
      </p:sp>
      <p:sp>
        <p:nvSpPr>
          <p:cNvPr id="6" name="TextBox 5">
            <a:extLst>
              <a:ext uri="{FF2B5EF4-FFF2-40B4-BE49-F238E27FC236}">
                <a16:creationId xmlns:a16="http://schemas.microsoft.com/office/drawing/2014/main" id="{7DADBE2B-4ADE-44BF-94AD-5EE0F72E9520}"/>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4636186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095685"/>
          </a:xfrm>
        </p:spPr>
        <p:txBody>
          <a:bodyPr wrap="square">
            <a:spAutoFit/>
          </a:bodyPr>
          <a:lstStyle>
            <a:lvl1pPr marL="0" indent="0">
              <a:spcBef>
                <a:spcPts val="1224"/>
              </a:spcBef>
              <a:buClr>
                <a:schemeClr val="tx1"/>
              </a:buClr>
              <a:buFont typeface="Wingdings" panose="05000000000000000000" pitchFamily="2" charset="2"/>
              <a:buNone/>
              <a:defRPr sz="2800" b="0">
                <a:solidFill>
                  <a:schemeClr val="bg1"/>
                </a:solidFill>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lang="en-US" sz="2000" kern="1200" spc="0" baseline="0" dirty="0">
                <a:solidFill>
                  <a:schemeClr val="bg1"/>
                </a:solidFill>
                <a:latin typeface="+mn-lt"/>
                <a:ea typeface="+mn-ea"/>
                <a:cs typeface="+mn-cs"/>
              </a:defRPr>
            </a:lvl2pPr>
            <a:lvl3pPr marL="450850" indent="0">
              <a:buFont typeface="Wingdings" panose="05000000000000000000" pitchFamily="2" charset="2"/>
              <a:buNone/>
              <a:tabLst/>
              <a:defRPr lang="en-US" sz="1600" kern="1200" spc="0" baseline="0" dirty="0">
                <a:solidFill>
                  <a:schemeClr val="bg1"/>
                </a:solidFill>
                <a:latin typeface="+mn-lt"/>
                <a:ea typeface="+mn-ea"/>
                <a:cs typeface="+mn-cs"/>
              </a:defRPr>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marL="457200" marR="0" lvl="1"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Second level</a:t>
            </a:r>
          </a:p>
          <a:p>
            <a:pPr marL="914400" marR="0" lvl="2"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Third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095685"/>
          </a:xfrm>
        </p:spPr>
        <p:txBody>
          <a:bodyPr wrap="square">
            <a:spAutoFit/>
          </a:bodyPr>
          <a:lstStyle>
            <a:lvl1pPr marL="0" indent="0">
              <a:spcBef>
                <a:spcPts val="1224"/>
              </a:spcBef>
              <a:buClr>
                <a:schemeClr val="tx1"/>
              </a:buClr>
              <a:buFont typeface="Wingdings" panose="05000000000000000000" pitchFamily="2" charset="2"/>
              <a:buNone/>
              <a:defRPr sz="2800" b="0">
                <a:solidFill>
                  <a:schemeClr val="bg1"/>
                </a:solidFill>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lang="en-US" sz="2000" kern="1200" spc="0" baseline="0" dirty="0">
                <a:solidFill>
                  <a:schemeClr val="bg1"/>
                </a:solidFill>
                <a:latin typeface="+mn-lt"/>
                <a:ea typeface="+mn-ea"/>
                <a:cs typeface="+mn-cs"/>
              </a:defRPr>
            </a:lvl2pPr>
            <a:lvl3pPr marL="450850" indent="0">
              <a:buFont typeface="Wingdings" panose="05000000000000000000" pitchFamily="2" charset="2"/>
              <a:buNone/>
              <a:tabLst/>
              <a:defRPr lang="en-US" sz="1600" kern="1200" spc="0" baseline="0" dirty="0">
                <a:solidFill>
                  <a:schemeClr val="bg1"/>
                </a:solidFill>
                <a:latin typeface="+mn-lt"/>
                <a:ea typeface="+mn-ea"/>
                <a:cs typeface="+mn-cs"/>
              </a:defRPr>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marL="457200" marR="0" lvl="1"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Second level</a:t>
            </a:r>
          </a:p>
          <a:p>
            <a:pPr marL="914400" marR="0" lvl="2"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Third level</a:t>
            </a:r>
          </a:p>
        </p:txBody>
      </p:sp>
      <p:sp>
        <p:nvSpPr>
          <p:cNvPr id="5" name="TextBox 4">
            <a:extLst>
              <a:ext uri="{FF2B5EF4-FFF2-40B4-BE49-F238E27FC236}">
                <a16:creationId xmlns:a16="http://schemas.microsoft.com/office/drawing/2014/main" id="{27873400-33C6-4564-B2C2-F81BE5DEB0FD}"/>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6725386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E29B0E89-24F8-4BEB-95BE-B136B3895F96}"/>
              </a:ext>
            </a:extLst>
          </p:cNvPr>
          <p:cNvSpPr txBox="1"/>
          <p:nvPr userDrawn="1"/>
        </p:nvSpPr>
        <p:spPr>
          <a:xfrm>
            <a:off x="4387202" y="6605851"/>
            <a:ext cx="3417602"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 – SHARED UNDER NDA</a:t>
            </a:r>
          </a:p>
        </p:txBody>
      </p:sp>
    </p:spTree>
    <p:extLst>
      <p:ext uri="{BB962C8B-B14F-4D97-AF65-F5344CB8AC3E}">
        <p14:creationId xmlns:p14="http://schemas.microsoft.com/office/powerpoint/2010/main" val="26955300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3" name="TextBox 2">
            <a:extLst>
              <a:ext uri="{FF2B5EF4-FFF2-40B4-BE49-F238E27FC236}">
                <a16:creationId xmlns:a16="http://schemas.microsoft.com/office/drawing/2014/main" id="{CAB166EF-6F55-4DA4-89E6-F23050C4F679}"/>
              </a:ext>
            </a:extLst>
          </p:cNvPr>
          <p:cNvSpPr txBox="1"/>
          <p:nvPr userDrawn="1"/>
        </p:nvSpPr>
        <p:spPr>
          <a:xfrm>
            <a:off x="4387202" y="6605851"/>
            <a:ext cx="3417602"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 – SHARED UDNER NDA</a:t>
            </a:r>
          </a:p>
        </p:txBody>
      </p:sp>
    </p:spTree>
    <p:extLst>
      <p:ext uri="{BB962C8B-B14F-4D97-AF65-F5344CB8AC3E}">
        <p14:creationId xmlns:p14="http://schemas.microsoft.com/office/powerpoint/2010/main" val="12441974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3 column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1465263"/>
            <a:ext cx="11018520" cy="553998"/>
          </a:xfrm>
        </p:spPr>
        <p:txBody>
          <a:bodyPr/>
          <a:lstStyle>
            <a:lvl1pPr algn="ctr">
              <a:defRPr/>
            </a:lvl1pPr>
          </a:lstStyle>
          <a:p>
            <a:r>
              <a:rPr lang="en-US"/>
              <a:t>Click to edit Master title style</a:t>
            </a:r>
          </a:p>
        </p:txBody>
      </p:sp>
      <p:sp>
        <p:nvSpPr>
          <p:cNvPr id="3" name="TextBox 2">
            <a:extLst>
              <a:ext uri="{FF2B5EF4-FFF2-40B4-BE49-F238E27FC236}">
                <a16:creationId xmlns:a16="http://schemas.microsoft.com/office/drawing/2014/main" id="{E29B0E89-24F8-4BEB-95BE-B136B3895F96}"/>
              </a:ext>
            </a:extLst>
          </p:cNvPr>
          <p:cNvSpPr txBox="1"/>
          <p:nvPr userDrawn="1"/>
        </p:nvSpPr>
        <p:spPr>
          <a:xfrm>
            <a:off x="5176670"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
        <p:nvSpPr>
          <p:cNvPr id="5" name="Oval 4">
            <a:extLst>
              <a:ext uri="{FF2B5EF4-FFF2-40B4-BE49-F238E27FC236}">
                <a16:creationId xmlns:a16="http://schemas.microsoft.com/office/drawing/2014/main" id="{650574EF-C98C-4CE7-B983-4CE1945D7127}"/>
              </a:ext>
            </a:extLst>
          </p:cNvPr>
          <p:cNvSpPr/>
          <p:nvPr userDrawn="1"/>
        </p:nvSpPr>
        <p:spPr bwMode="auto">
          <a:xfrm>
            <a:off x="1927225" y="2402351"/>
            <a:ext cx="1595438" cy="1595434"/>
          </a:xfrm>
          <a:prstGeom prst="ellipse">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gradFill>
                <a:gsLst>
                  <a:gs pos="0">
                    <a:srgbClr val="FFFFFF"/>
                  </a:gs>
                  <a:gs pos="100000">
                    <a:srgbClr val="FFFFFF"/>
                  </a:gs>
                </a:gsLst>
                <a:lin ang="5400000" scaled="0"/>
              </a:gradFill>
              <a:effectLst/>
              <a:uLnTx/>
              <a:uFillTx/>
              <a:latin typeface="Segoe UI Semilight"/>
            </a:endParaRPr>
          </a:p>
        </p:txBody>
      </p:sp>
      <p:sp>
        <p:nvSpPr>
          <p:cNvPr id="6" name="Text Placeholder 3">
            <a:extLst>
              <a:ext uri="{FF2B5EF4-FFF2-40B4-BE49-F238E27FC236}">
                <a16:creationId xmlns:a16="http://schemas.microsoft.com/office/drawing/2014/main" id="{94040E01-FFA4-4F0E-BA3A-A1BEEE4BCBC5}"/>
              </a:ext>
            </a:extLst>
          </p:cNvPr>
          <p:cNvSpPr>
            <a:spLocks noGrp="1"/>
          </p:cNvSpPr>
          <p:nvPr>
            <p:ph type="body" sz="quarter" idx="16"/>
          </p:nvPr>
        </p:nvSpPr>
        <p:spPr>
          <a:xfrm>
            <a:off x="1688306" y="4282527"/>
            <a:ext cx="2073276" cy="553998"/>
          </a:xfrm>
        </p:spPr>
        <p:txBody>
          <a:bodyPr/>
          <a:lstStyle>
            <a:lvl1pPr marL="0" indent="0" algn="ctr">
              <a:spcBef>
                <a:spcPts val="0"/>
              </a:spcBef>
              <a:buNone/>
              <a:defRPr sz="1800">
                <a:solidFill>
                  <a:schemeClr val="accent2"/>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423169B3-2F4E-46F2-8F2F-AEAB1A2D7DA9}"/>
              </a:ext>
            </a:extLst>
          </p:cNvPr>
          <p:cNvSpPr>
            <a:spLocks noGrp="1"/>
          </p:cNvSpPr>
          <p:nvPr>
            <p:ph type="body" sz="quarter" idx="17"/>
          </p:nvPr>
        </p:nvSpPr>
        <p:spPr>
          <a:xfrm>
            <a:off x="1688306" y="4940301"/>
            <a:ext cx="2073276" cy="492443"/>
          </a:xfrm>
        </p:spPr>
        <p:txBody>
          <a:bodyPr/>
          <a:lstStyle>
            <a:lvl1pPr marL="0" indent="0" algn="ctr">
              <a:spcBef>
                <a:spcPts val="0"/>
              </a:spcBef>
              <a:spcAft>
                <a:spcPts val="300"/>
              </a:spcAft>
              <a:buNone/>
              <a:defRPr sz="1600">
                <a:solidFill>
                  <a:schemeClr val="bg1"/>
                </a:solidFill>
                <a:latin typeface="+mn-lt"/>
              </a:defRPr>
            </a:lvl1pPr>
          </a:lstStyle>
          <a:p>
            <a:pPr lvl="0"/>
            <a:r>
              <a:rPr lang="en-US"/>
              <a:t>Click to edit Master text styles</a:t>
            </a:r>
          </a:p>
        </p:txBody>
      </p:sp>
      <p:sp>
        <p:nvSpPr>
          <p:cNvPr id="8" name="Text Placeholder 3">
            <a:extLst>
              <a:ext uri="{FF2B5EF4-FFF2-40B4-BE49-F238E27FC236}">
                <a16:creationId xmlns:a16="http://schemas.microsoft.com/office/drawing/2014/main" id="{3D8164F7-065A-4D6F-8C81-F8C4D8C2D448}"/>
              </a:ext>
            </a:extLst>
          </p:cNvPr>
          <p:cNvSpPr>
            <a:spLocks noGrp="1"/>
          </p:cNvSpPr>
          <p:nvPr>
            <p:ph type="body" sz="quarter" idx="18"/>
          </p:nvPr>
        </p:nvSpPr>
        <p:spPr>
          <a:xfrm>
            <a:off x="5060155" y="4282527"/>
            <a:ext cx="2073276" cy="553998"/>
          </a:xfrm>
        </p:spPr>
        <p:txBody>
          <a:bodyPr/>
          <a:lstStyle>
            <a:lvl1pPr marL="0" indent="0" algn="ctr">
              <a:spcBef>
                <a:spcPts val="0"/>
              </a:spcBef>
              <a:buNone/>
              <a:defRPr sz="1800">
                <a:solidFill>
                  <a:schemeClr val="accent2"/>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99FCE297-2DE5-405D-B6F2-093F0C18F7B2}"/>
              </a:ext>
            </a:extLst>
          </p:cNvPr>
          <p:cNvSpPr>
            <a:spLocks noGrp="1"/>
          </p:cNvSpPr>
          <p:nvPr>
            <p:ph type="body" sz="quarter" idx="19"/>
          </p:nvPr>
        </p:nvSpPr>
        <p:spPr>
          <a:xfrm>
            <a:off x="5060155" y="4940301"/>
            <a:ext cx="2073276" cy="492443"/>
          </a:xfrm>
        </p:spPr>
        <p:txBody>
          <a:bodyPr/>
          <a:lstStyle>
            <a:lvl1pPr marL="0" indent="0" algn="ctr">
              <a:spcBef>
                <a:spcPts val="0"/>
              </a:spcBef>
              <a:spcAft>
                <a:spcPts val="300"/>
              </a:spcAft>
              <a:buNone/>
              <a:defRPr sz="1600">
                <a:solidFill>
                  <a:schemeClr val="bg1"/>
                </a:solidFill>
                <a:latin typeface="+mn-lt"/>
              </a:defRPr>
            </a:lvl1pPr>
          </a:lstStyle>
          <a:p>
            <a:pPr lvl="0"/>
            <a:r>
              <a:rPr lang="en-US"/>
              <a:t>Click to edit Master text styles</a:t>
            </a:r>
          </a:p>
        </p:txBody>
      </p:sp>
      <p:sp>
        <p:nvSpPr>
          <p:cNvPr id="10" name="Text Placeholder 3">
            <a:extLst>
              <a:ext uri="{FF2B5EF4-FFF2-40B4-BE49-F238E27FC236}">
                <a16:creationId xmlns:a16="http://schemas.microsoft.com/office/drawing/2014/main" id="{ECAA7BAB-5D61-4BE7-B5A2-24D6E2B1320C}"/>
              </a:ext>
            </a:extLst>
          </p:cNvPr>
          <p:cNvSpPr>
            <a:spLocks noGrp="1"/>
          </p:cNvSpPr>
          <p:nvPr>
            <p:ph type="body" sz="quarter" idx="20"/>
          </p:nvPr>
        </p:nvSpPr>
        <p:spPr>
          <a:xfrm>
            <a:off x="8442324" y="4282527"/>
            <a:ext cx="2073276" cy="553998"/>
          </a:xfrm>
        </p:spPr>
        <p:txBody>
          <a:bodyPr/>
          <a:lstStyle>
            <a:lvl1pPr marL="0" indent="0" algn="ctr">
              <a:spcBef>
                <a:spcPts val="0"/>
              </a:spcBef>
              <a:buNone/>
              <a:defRPr sz="1800">
                <a:solidFill>
                  <a:schemeClr val="accent2"/>
                </a:soli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13B95AD4-DC93-4118-8B8E-61A3DBC05599}"/>
              </a:ext>
            </a:extLst>
          </p:cNvPr>
          <p:cNvSpPr>
            <a:spLocks noGrp="1"/>
          </p:cNvSpPr>
          <p:nvPr>
            <p:ph type="body" sz="quarter" idx="21"/>
          </p:nvPr>
        </p:nvSpPr>
        <p:spPr>
          <a:xfrm>
            <a:off x="8442324" y="4940301"/>
            <a:ext cx="2073276" cy="492443"/>
          </a:xfrm>
        </p:spPr>
        <p:txBody>
          <a:bodyPr/>
          <a:lstStyle>
            <a:lvl1pPr marL="0" indent="0" algn="ctr">
              <a:spcBef>
                <a:spcPts val="0"/>
              </a:spcBef>
              <a:spcAft>
                <a:spcPts val="300"/>
              </a:spcAft>
              <a:buNone/>
              <a:defRPr sz="1600">
                <a:solidFill>
                  <a:schemeClr val="bg1"/>
                </a:solidFill>
                <a:latin typeface="+mn-lt"/>
              </a:defRPr>
            </a:lvl1pPr>
          </a:lstStyle>
          <a:p>
            <a:pPr lvl="0"/>
            <a:r>
              <a:rPr lang="en-US"/>
              <a:t>Click to edit Master text styles</a:t>
            </a:r>
          </a:p>
        </p:txBody>
      </p:sp>
      <p:sp>
        <p:nvSpPr>
          <p:cNvPr id="12" name="Oval 11">
            <a:extLst>
              <a:ext uri="{FF2B5EF4-FFF2-40B4-BE49-F238E27FC236}">
                <a16:creationId xmlns:a16="http://schemas.microsoft.com/office/drawing/2014/main" id="{CEDB0A2C-6175-4CA4-A54A-0B1850E724B5}"/>
              </a:ext>
            </a:extLst>
          </p:cNvPr>
          <p:cNvSpPr/>
          <p:nvPr userDrawn="1"/>
        </p:nvSpPr>
        <p:spPr bwMode="auto">
          <a:xfrm>
            <a:off x="5299074" y="2402351"/>
            <a:ext cx="1595438" cy="1595434"/>
          </a:xfrm>
          <a:prstGeom prst="ellipse">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gradFill>
                <a:gsLst>
                  <a:gs pos="0">
                    <a:srgbClr val="FFFFFF"/>
                  </a:gs>
                  <a:gs pos="100000">
                    <a:srgbClr val="FFFFFF"/>
                  </a:gs>
                </a:gsLst>
                <a:lin ang="5400000" scaled="0"/>
              </a:gradFill>
              <a:effectLst/>
              <a:uLnTx/>
              <a:uFillTx/>
              <a:latin typeface="Segoe UI Semilight"/>
            </a:endParaRPr>
          </a:p>
        </p:txBody>
      </p:sp>
      <p:sp>
        <p:nvSpPr>
          <p:cNvPr id="13" name="Oval 12">
            <a:extLst>
              <a:ext uri="{FF2B5EF4-FFF2-40B4-BE49-F238E27FC236}">
                <a16:creationId xmlns:a16="http://schemas.microsoft.com/office/drawing/2014/main" id="{B3AFDF47-E417-4434-9001-222C7A7B601B}"/>
              </a:ext>
            </a:extLst>
          </p:cNvPr>
          <p:cNvSpPr/>
          <p:nvPr userDrawn="1"/>
        </p:nvSpPr>
        <p:spPr bwMode="auto">
          <a:xfrm>
            <a:off x="8681243" y="2402351"/>
            <a:ext cx="1595438" cy="1595434"/>
          </a:xfrm>
          <a:prstGeom prst="ellipse">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gradFill>
                <a:gsLst>
                  <a:gs pos="0">
                    <a:srgbClr val="FFFFFF"/>
                  </a:gs>
                  <a:gs pos="100000">
                    <a:srgbClr val="FFFFFF"/>
                  </a:gs>
                </a:gsLst>
                <a:lin ang="5400000" scaled="0"/>
              </a:gradFill>
              <a:effectLst/>
              <a:uLnTx/>
              <a:uFillTx/>
              <a:latin typeface="Segoe UI Semilight"/>
            </a:endParaRPr>
          </a:p>
        </p:txBody>
      </p:sp>
    </p:spTree>
    <p:extLst>
      <p:ext uri="{BB962C8B-B14F-4D97-AF65-F5344CB8AC3E}">
        <p14:creationId xmlns:p14="http://schemas.microsoft.com/office/powerpoint/2010/main" val="4193738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36">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4 column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1465263"/>
            <a:ext cx="11018520" cy="553998"/>
          </a:xfrm>
        </p:spPr>
        <p:txBody>
          <a:bodyPr/>
          <a:lstStyle>
            <a:lvl1pPr algn="ctr">
              <a:defRPr/>
            </a:lvl1pPr>
          </a:lstStyle>
          <a:p>
            <a:r>
              <a:rPr lang="en-US"/>
              <a:t>Click to edit Master title style</a:t>
            </a:r>
          </a:p>
        </p:txBody>
      </p:sp>
      <p:sp>
        <p:nvSpPr>
          <p:cNvPr id="3" name="TextBox 2">
            <a:extLst>
              <a:ext uri="{FF2B5EF4-FFF2-40B4-BE49-F238E27FC236}">
                <a16:creationId xmlns:a16="http://schemas.microsoft.com/office/drawing/2014/main" id="{E29B0E89-24F8-4BEB-95BE-B136B3895F96}"/>
              </a:ext>
            </a:extLst>
          </p:cNvPr>
          <p:cNvSpPr txBox="1"/>
          <p:nvPr userDrawn="1"/>
        </p:nvSpPr>
        <p:spPr>
          <a:xfrm>
            <a:off x="4387996" y="6605851"/>
            <a:ext cx="3417602"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 – SHARED UNDER NDA</a:t>
            </a:r>
          </a:p>
        </p:txBody>
      </p:sp>
      <p:sp>
        <p:nvSpPr>
          <p:cNvPr id="5" name="Oval 4">
            <a:extLst>
              <a:ext uri="{FF2B5EF4-FFF2-40B4-BE49-F238E27FC236}">
                <a16:creationId xmlns:a16="http://schemas.microsoft.com/office/drawing/2014/main" id="{650574EF-C98C-4CE7-B983-4CE1945D7127}"/>
              </a:ext>
            </a:extLst>
          </p:cNvPr>
          <p:cNvSpPr/>
          <p:nvPr userDrawn="1"/>
        </p:nvSpPr>
        <p:spPr bwMode="auto">
          <a:xfrm>
            <a:off x="1215520" y="2474871"/>
            <a:ext cx="1450398" cy="1450395"/>
          </a:xfrm>
          <a:prstGeom prst="ellipse">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gradFill>
                <a:gsLst>
                  <a:gs pos="0">
                    <a:srgbClr val="FFFFFF"/>
                  </a:gs>
                  <a:gs pos="100000">
                    <a:srgbClr val="FFFFFF"/>
                  </a:gs>
                </a:gsLst>
                <a:lin ang="5400000" scaled="0"/>
              </a:gradFill>
              <a:effectLst/>
              <a:uLnTx/>
              <a:uFillTx/>
              <a:latin typeface="Segoe UI Semilight"/>
            </a:endParaRPr>
          </a:p>
        </p:txBody>
      </p:sp>
      <p:sp>
        <p:nvSpPr>
          <p:cNvPr id="6" name="Text Placeholder 3">
            <a:extLst>
              <a:ext uri="{FF2B5EF4-FFF2-40B4-BE49-F238E27FC236}">
                <a16:creationId xmlns:a16="http://schemas.microsoft.com/office/drawing/2014/main" id="{94040E01-FFA4-4F0E-BA3A-A1BEEE4BCBC5}"/>
              </a:ext>
            </a:extLst>
          </p:cNvPr>
          <p:cNvSpPr>
            <a:spLocks noGrp="1"/>
          </p:cNvSpPr>
          <p:nvPr>
            <p:ph type="body" sz="quarter" idx="16"/>
          </p:nvPr>
        </p:nvSpPr>
        <p:spPr>
          <a:xfrm>
            <a:off x="904081" y="4282527"/>
            <a:ext cx="2073276" cy="553998"/>
          </a:xfrm>
        </p:spPr>
        <p:txBody>
          <a:bodyPr/>
          <a:lstStyle>
            <a:lvl1pPr marL="0" indent="0" algn="ctr">
              <a:spcBef>
                <a:spcPts val="0"/>
              </a:spcBef>
              <a:buNone/>
              <a:defRPr sz="1800">
                <a:solidFill>
                  <a:schemeClr val="accent2"/>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423169B3-2F4E-46F2-8F2F-AEAB1A2D7DA9}"/>
              </a:ext>
            </a:extLst>
          </p:cNvPr>
          <p:cNvSpPr>
            <a:spLocks noGrp="1"/>
          </p:cNvSpPr>
          <p:nvPr>
            <p:ph type="body" sz="quarter" idx="17"/>
          </p:nvPr>
        </p:nvSpPr>
        <p:spPr>
          <a:xfrm>
            <a:off x="904081" y="4940301"/>
            <a:ext cx="2073276" cy="492443"/>
          </a:xfrm>
        </p:spPr>
        <p:txBody>
          <a:bodyPr/>
          <a:lstStyle>
            <a:lvl1pPr marL="0" indent="0" algn="ctr">
              <a:spcBef>
                <a:spcPts val="0"/>
              </a:spcBef>
              <a:spcAft>
                <a:spcPts val="300"/>
              </a:spcAft>
              <a:buNone/>
              <a:defRPr sz="1600">
                <a:solidFill>
                  <a:schemeClr val="bg1"/>
                </a:solidFill>
                <a:latin typeface="+mn-lt"/>
              </a:defRPr>
            </a:lvl1pPr>
          </a:lstStyle>
          <a:p>
            <a:pPr lvl="0"/>
            <a:r>
              <a:rPr lang="en-US"/>
              <a:t>Click to edit Master text styles</a:t>
            </a:r>
          </a:p>
        </p:txBody>
      </p:sp>
      <p:sp>
        <p:nvSpPr>
          <p:cNvPr id="8" name="Text Placeholder 3">
            <a:extLst>
              <a:ext uri="{FF2B5EF4-FFF2-40B4-BE49-F238E27FC236}">
                <a16:creationId xmlns:a16="http://schemas.microsoft.com/office/drawing/2014/main" id="{3D8164F7-065A-4D6F-8C81-F8C4D8C2D448}"/>
              </a:ext>
            </a:extLst>
          </p:cNvPr>
          <p:cNvSpPr>
            <a:spLocks noGrp="1"/>
          </p:cNvSpPr>
          <p:nvPr>
            <p:ph type="body" sz="quarter" idx="18"/>
          </p:nvPr>
        </p:nvSpPr>
        <p:spPr>
          <a:xfrm>
            <a:off x="3674268" y="4282527"/>
            <a:ext cx="2073276" cy="553998"/>
          </a:xfrm>
        </p:spPr>
        <p:txBody>
          <a:bodyPr/>
          <a:lstStyle>
            <a:lvl1pPr marL="0" indent="0" algn="ctr">
              <a:spcBef>
                <a:spcPts val="0"/>
              </a:spcBef>
              <a:buNone/>
              <a:defRPr sz="1800">
                <a:solidFill>
                  <a:schemeClr val="accent2"/>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99FCE297-2DE5-405D-B6F2-093F0C18F7B2}"/>
              </a:ext>
            </a:extLst>
          </p:cNvPr>
          <p:cNvSpPr>
            <a:spLocks noGrp="1"/>
          </p:cNvSpPr>
          <p:nvPr>
            <p:ph type="body" sz="quarter" idx="19"/>
          </p:nvPr>
        </p:nvSpPr>
        <p:spPr>
          <a:xfrm>
            <a:off x="3674268" y="4940301"/>
            <a:ext cx="2073276" cy="492443"/>
          </a:xfrm>
        </p:spPr>
        <p:txBody>
          <a:bodyPr/>
          <a:lstStyle>
            <a:lvl1pPr marL="0" indent="0" algn="ctr">
              <a:spcBef>
                <a:spcPts val="0"/>
              </a:spcBef>
              <a:spcAft>
                <a:spcPts val="300"/>
              </a:spcAft>
              <a:buNone/>
              <a:defRPr sz="1600">
                <a:solidFill>
                  <a:schemeClr val="bg1"/>
                </a:solidFill>
                <a:latin typeface="+mn-lt"/>
              </a:defRPr>
            </a:lvl1pPr>
          </a:lstStyle>
          <a:p>
            <a:pPr lvl="0"/>
            <a:r>
              <a:rPr lang="en-US"/>
              <a:t>Click to edit Master text styles</a:t>
            </a:r>
          </a:p>
        </p:txBody>
      </p:sp>
      <p:sp>
        <p:nvSpPr>
          <p:cNvPr id="12" name="Oval 11">
            <a:extLst>
              <a:ext uri="{FF2B5EF4-FFF2-40B4-BE49-F238E27FC236}">
                <a16:creationId xmlns:a16="http://schemas.microsoft.com/office/drawing/2014/main" id="{CEDB0A2C-6175-4CA4-A54A-0B1850E724B5}"/>
              </a:ext>
            </a:extLst>
          </p:cNvPr>
          <p:cNvSpPr/>
          <p:nvPr userDrawn="1"/>
        </p:nvSpPr>
        <p:spPr bwMode="auto">
          <a:xfrm>
            <a:off x="3985707" y="2474871"/>
            <a:ext cx="1450398" cy="1450395"/>
          </a:xfrm>
          <a:prstGeom prst="ellipse">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gradFill>
                <a:gsLst>
                  <a:gs pos="0">
                    <a:srgbClr val="FFFFFF"/>
                  </a:gs>
                  <a:gs pos="100000">
                    <a:srgbClr val="FFFFFF"/>
                  </a:gs>
                </a:gsLst>
                <a:lin ang="5400000" scaled="0"/>
              </a:gradFill>
              <a:effectLst/>
              <a:uLnTx/>
              <a:uFillTx/>
              <a:latin typeface="Segoe UI Semilight"/>
            </a:endParaRPr>
          </a:p>
        </p:txBody>
      </p:sp>
      <p:sp>
        <p:nvSpPr>
          <p:cNvPr id="14" name="Oval 13">
            <a:extLst>
              <a:ext uri="{FF2B5EF4-FFF2-40B4-BE49-F238E27FC236}">
                <a16:creationId xmlns:a16="http://schemas.microsoft.com/office/drawing/2014/main" id="{9C5F9FC3-AD04-45D7-B193-E0BAD0C8C7C0}"/>
              </a:ext>
            </a:extLst>
          </p:cNvPr>
          <p:cNvSpPr/>
          <p:nvPr userDrawn="1"/>
        </p:nvSpPr>
        <p:spPr bwMode="auto">
          <a:xfrm>
            <a:off x="6755894" y="2474871"/>
            <a:ext cx="1450398" cy="1450395"/>
          </a:xfrm>
          <a:prstGeom prst="ellipse">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gradFill>
                <a:gsLst>
                  <a:gs pos="0">
                    <a:srgbClr val="FFFFFF"/>
                  </a:gs>
                  <a:gs pos="100000">
                    <a:srgbClr val="FFFFFF"/>
                  </a:gs>
                </a:gsLst>
                <a:lin ang="5400000" scaled="0"/>
              </a:gradFill>
              <a:effectLst/>
              <a:uLnTx/>
              <a:uFillTx/>
              <a:latin typeface="Segoe UI Semilight"/>
            </a:endParaRPr>
          </a:p>
        </p:txBody>
      </p:sp>
      <p:sp>
        <p:nvSpPr>
          <p:cNvPr id="15" name="Text Placeholder 3">
            <a:extLst>
              <a:ext uri="{FF2B5EF4-FFF2-40B4-BE49-F238E27FC236}">
                <a16:creationId xmlns:a16="http://schemas.microsoft.com/office/drawing/2014/main" id="{2CE6B68A-400C-4B43-BC4E-3B9FDCB79F91}"/>
              </a:ext>
            </a:extLst>
          </p:cNvPr>
          <p:cNvSpPr>
            <a:spLocks noGrp="1"/>
          </p:cNvSpPr>
          <p:nvPr>
            <p:ph type="body" sz="quarter" idx="20"/>
          </p:nvPr>
        </p:nvSpPr>
        <p:spPr>
          <a:xfrm>
            <a:off x="6444455" y="4282527"/>
            <a:ext cx="2073276" cy="553998"/>
          </a:xfrm>
        </p:spPr>
        <p:txBody>
          <a:bodyPr/>
          <a:lstStyle>
            <a:lvl1pPr marL="0" indent="0" algn="ctr">
              <a:spcBef>
                <a:spcPts val="0"/>
              </a:spcBef>
              <a:buNone/>
              <a:defRPr sz="1800">
                <a:solidFill>
                  <a:schemeClr val="accent2"/>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652FE4A6-19C7-436D-B5D9-B828628B63CB}"/>
              </a:ext>
            </a:extLst>
          </p:cNvPr>
          <p:cNvSpPr>
            <a:spLocks noGrp="1"/>
          </p:cNvSpPr>
          <p:nvPr>
            <p:ph type="body" sz="quarter" idx="21"/>
          </p:nvPr>
        </p:nvSpPr>
        <p:spPr>
          <a:xfrm>
            <a:off x="6444455" y="4940301"/>
            <a:ext cx="2073276" cy="492443"/>
          </a:xfrm>
        </p:spPr>
        <p:txBody>
          <a:bodyPr/>
          <a:lstStyle>
            <a:lvl1pPr marL="0" indent="0" algn="ctr">
              <a:spcBef>
                <a:spcPts val="0"/>
              </a:spcBef>
              <a:spcAft>
                <a:spcPts val="300"/>
              </a:spcAft>
              <a:buNone/>
              <a:defRPr sz="1600">
                <a:solidFill>
                  <a:schemeClr val="bg1"/>
                </a:solidFill>
                <a:latin typeface="+mn-lt"/>
              </a:defRPr>
            </a:lvl1pPr>
          </a:lstStyle>
          <a:p>
            <a:pPr lvl="0"/>
            <a:r>
              <a:rPr lang="en-US"/>
              <a:t>Click to edit Master text styles</a:t>
            </a:r>
          </a:p>
        </p:txBody>
      </p:sp>
      <p:sp>
        <p:nvSpPr>
          <p:cNvPr id="17" name="Text Placeholder 3">
            <a:extLst>
              <a:ext uri="{FF2B5EF4-FFF2-40B4-BE49-F238E27FC236}">
                <a16:creationId xmlns:a16="http://schemas.microsoft.com/office/drawing/2014/main" id="{FEB2ADDC-D27C-4D14-BCA5-0CA584F39107}"/>
              </a:ext>
            </a:extLst>
          </p:cNvPr>
          <p:cNvSpPr>
            <a:spLocks noGrp="1"/>
          </p:cNvSpPr>
          <p:nvPr>
            <p:ph type="body" sz="quarter" idx="22"/>
          </p:nvPr>
        </p:nvSpPr>
        <p:spPr>
          <a:xfrm>
            <a:off x="9214643" y="4282527"/>
            <a:ext cx="2073276" cy="553998"/>
          </a:xfrm>
        </p:spPr>
        <p:txBody>
          <a:bodyPr/>
          <a:lstStyle>
            <a:lvl1pPr marL="0" indent="0" algn="ctr">
              <a:spcBef>
                <a:spcPts val="0"/>
              </a:spcBef>
              <a:buNone/>
              <a:defRPr sz="1800">
                <a:solidFill>
                  <a:schemeClr val="accent2"/>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2D0B0B95-35CC-4DE5-B8AC-EA76EEC03711}"/>
              </a:ext>
            </a:extLst>
          </p:cNvPr>
          <p:cNvSpPr>
            <a:spLocks noGrp="1"/>
          </p:cNvSpPr>
          <p:nvPr>
            <p:ph type="body" sz="quarter" idx="23"/>
          </p:nvPr>
        </p:nvSpPr>
        <p:spPr>
          <a:xfrm>
            <a:off x="9214643" y="4940301"/>
            <a:ext cx="2073276" cy="492443"/>
          </a:xfrm>
        </p:spPr>
        <p:txBody>
          <a:bodyPr/>
          <a:lstStyle>
            <a:lvl1pPr marL="0" indent="0" algn="ctr">
              <a:spcBef>
                <a:spcPts val="0"/>
              </a:spcBef>
              <a:spcAft>
                <a:spcPts val="300"/>
              </a:spcAft>
              <a:buNone/>
              <a:defRPr sz="1600">
                <a:solidFill>
                  <a:schemeClr val="bg1"/>
                </a:solidFill>
                <a:latin typeface="+mn-lt"/>
              </a:defRPr>
            </a:lvl1pPr>
          </a:lstStyle>
          <a:p>
            <a:pPr lvl="0"/>
            <a:r>
              <a:rPr lang="en-US"/>
              <a:t>Click to edit Master text styles</a:t>
            </a:r>
          </a:p>
        </p:txBody>
      </p:sp>
      <p:sp>
        <p:nvSpPr>
          <p:cNvPr id="19" name="Oval 18">
            <a:extLst>
              <a:ext uri="{FF2B5EF4-FFF2-40B4-BE49-F238E27FC236}">
                <a16:creationId xmlns:a16="http://schemas.microsoft.com/office/drawing/2014/main" id="{ECA0597E-2C41-476D-891F-F05CDE09877F}"/>
              </a:ext>
            </a:extLst>
          </p:cNvPr>
          <p:cNvSpPr/>
          <p:nvPr userDrawn="1"/>
        </p:nvSpPr>
        <p:spPr bwMode="auto">
          <a:xfrm>
            <a:off x="9526082" y="2474871"/>
            <a:ext cx="1450398" cy="1450395"/>
          </a:xfrm>
          <a:prstGeom prst="ellipse">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gradFill>
                <a:gsLst>
                  <a:gs pos="0">
                    <a:srgbClr val="FFFFFF"/>
                  </a:gs>
                  <a:gs pos="100000">
                    <a:srgbClr val="FFFFFF"/>
                  </a:gs>
                </a:gsLst>
                <a:lin ang="5400000" scaled="0"/>
              </a:gradFill>
              <a:effectLst/>
              <a:uLnTx/>
              <a:uFillTx/>
              <a:latin typeface="Segoe UI Semilight"/>
            </a:endParaRPr>
          </a:p>
        </p:txBody>
      </p:sp>
    </p:spTree>
    <p:extLst>
      <p:ext uri="{BB962C8B-B14F-4D97-AF65-F5344CB8AC3E}">
        <p14:creationId xmlns:p14="http://schemas.microsoft.com/office/powerpoint/2010/main" val="36348622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36">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2 column box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59A7A91-AC3F-4EE6-A597-122248EE874C}"/>
              </a:ext>
            </a:extLst>
          </p:cNvPr>
          <p:cNvSpPr/>
          <p:nvPr userDrawn="1"/>
        </p:nvSpPr>
        <p:spPr bwMode="auto">
          <a:xfrm>
            <a:off x="584200" y="1436688"/>
            <a:ext cx="5367338" cy="4832350"/>
          </a:xfrm>
          <a:prstGeom prst="rect">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gradFill>
                <a:gsLst>
                  <a:gs pos="0">
                    <a:srgbClr val="FFFFFF"/>
                  </a:gs>
                  <a:gs pos="100000">
                    <a:srgbClr val="FFFFFF"/>
                  </a:gs>
                </a:gsLst>
                <a:lin ang="5400000" scaled="0"/>
              </a:gradFill>
              <a:effectLst/>
              <a:uLnTx/>
              <a:uFillTx/>
              <a:latin typeface="Segoe UI Semilight"/>
            </a:endParaRPr>
          </a:p>
        </p:txBody>
      </p:sp>
      <p:sp>
        <p:nvSpPr>
          <p:cNvPr id="4" name="Rectangle 3">
            <a:extLst>
              <a:ext uri="{FF2B5EF4-FFF2-40B4-BE49-F238E27FC236}">
                <a16:creationId xmlns:a16="http://schemas.microsoft.com/office/drawing/2014/main" id="{99B7281F-D4B5-4906-A747-28674C3D4F35}"/>
              </a:ext>
            </a:extLst>
          </p:cNvPr>
          <p:cNvSpPr/>
          <p:nvPr userDrawn="1"/>
        </p:nvSpPr>
        <p:spPr bwMode="auto">
          <a:xfrm>
            <a:off x="6239445" y="1436688"/>
            <a:ext cx="5367338" cy="4832350"/>
          </a:xfrm>
          <a:prstGeom prst="rect">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gradFill>
                <a:gsLst>
                  <a:gs pos="0">
                    <a:srgbClr val="FFFFFF"/>
                  </a:gs>
                  <a:gs pos="100000">
                    <a:srgbClr val="FFFFFF"/>
                  </a:gs>
                </a:gsLst>
                <a:lin ang="5400000" scaled="0"/>
              </a:gradFill>
              <a:effectLst/>
              <a:uLnTx/>
              <a:uFillTx/>
              <a:latin typeface="Segoe UI Semilight"/>
            </a:endParaRPr>
          </a:p>
        </p:txBody>
      </p:sp>
      <p:sp>
        <p:nvSpPr>
          <p:cNvPr id="5" name="Text Placeholder 3">
            <a:extLst>
              <a:ext uri="{FF2B5EF4-FFF2-40B4-BE49-F238E27FC236}">
                <a16:creationId xmlns:a16="http://schemas.microsoft.com/office/drawing/2014/main" id="{C434AD37-6AD2-4837-8F90-CD9CCFF1A202}"/>
              </a:ext>
            </a:extLst>
          </p:cNvPr>
          <p:cNvSpPr>
            <a:spLocks noGrp="1"/>
          </p:cNvSpPr>
          <p:nvPr>
            <p:ph type="body" sz="quarter" idx="16"/>
          </p:nvPr>
        </p:nvSpPr>
        <p:spPr>
          <a:xfrm>
            <a:off x="996951" y="1839288"/>
            <a:ext cx="4541837" cy="369332"/>
          </a:xfrm>
        </p:spPr>
        <p:txBody>
          <a:bodyPr/>
          <a:lstStyle>
            <a:lvl1pPr marL="0" indent="0" algn="l">
              <a:spcBef>
                <a:spcPts val="0"/>
              </a:spcBef>
              <a:buNone/>
              <a:defRPr sz="2400">
                <a:solidFill>
                  <a:schemeClr val="accent2"/>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27967722-3B31-4F12-8DE5-668735F98202}"/>
              </a:ext>
            </a:extLst>
          </p:cNvPr>
          <p:cNvSpPr>
            <a:spLocks noGrp="1"/>
          </p:cNvSpPr>
          <p:nvPr>
            <p:ph type="body" sz="quarter" idx="17"/>
          </p:nvPr>
        </p:nvSpPr>
        <p:spPr>
          <a:xfrm>
            <a:off x="996951" y="2487408"/>
            <a:ext cx="4541837" cy="3494291"/>
          </a:xfrm>
        </p:spPr>
        <p:txBody>
          <a:bodyPr>
            <a:normAutofit/>
          </a:bodyPr>
          <a:lstStyle>
            <a:lvl1pPr marL="0" indent="0" algn="l">
              <a:spcBef>
                <a:spcPts val="0"/>
              </a:spcBef>
              <a:spcAft>
                <a:spcPts val="1200"/>
              </a:spcAft>
              <a:buNone/>
              <a:defRPr sz="2000">
                <a:solidFill>
                  <a:schemeClr val="bg1"/>
                </a:solidFill>
                <a:latin typeface="+mn-lt"/>
              </a:defRPr>
            </a:lvl1pPr>
          </a:lstStyle>
          <a:p>
            <a:pPr lvl="0"/>
            <a:r>
              <a:rPr lang="en-US"/>
              <a:t>Click to edit Master text styles</a:t>
            </a:r>
          </a:p>
        </p:txBody>
      </p:sp>
      <p:sp>
        <p:nvSpPr>
          <p:cNvPr id="7" name="Text Placeholder 3">
            <a:extLst>
              <a:ext uri="{FF2B5EF4-FFF2-40B4-BE49-F238E27FC236}">
                <a16:creationId xmlns:a16="http://schemas.microsoft.com/office/drawing/2014/main" id="{67B83AF3-55A4-4C11-AAB1-D10336D29BCF}"/>
              </a:ext>
            </a:extLst>
          </p:cNvPr>
          <p:cNvSpPr>
            <a:spLocks noGrp="1"/>
          </p:cNvSpPr>
          <p:nvPr>
            <p:ph type="body" sz="quarter" idx="18"/>
          </p:nvPr>
        </p:nvSpPr>
        <p:spPr>
          <a:xfrm>
            <a:off x="6652196" y="1839288"/>
            <a:ext cx="4541837" cy="369332"/>
          </a:xfrm>
        </p:spPr>
        <p:txBody>
          <a:bodyPr/>
          <a:lstStyle>
            <a:lvl1pPr marL="0" indent="0" algn="l">
              <a:spcBef>
                <a:spcPts val="0"/>
              </a:spcBef>
              <a:buNone/>
              <a:defRPr sz="2400">
                <a:solidFill>
                  <a:schemeClr val="accent2"/>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FEC7E601-D821-4202-9D77-5ADD3591D36B}"/>
              </a:ext>
            </a:extLst>
          </p:cNvPr>
          <p:cNvSpPr>
            <a:spLocks noGrp="1"/>
          </p:cNvSpPr>
          <p:nvPr>
            <p:ph type="body" sz="quarter" idx="19"/>
          </p:nvPr>
        </p:nvSpPr>
        <p:spPr>
          <a:xfrm>
            <a:off x="6652196" y="2487409"/>
            <a:ext cx="4541837" cy="307777"/>
          </a:xfrm>
        </p:spPr>
        <p:txBody>
          <a:bodyPr/>
          <a:lstStyle>
            <a:lvl1pPr marL="0" indent="0" algn="l">
              <a:spcBef>
                <a:spcPts val="0"/>
              </a:spcBef>
              <a:spcAft>
                <a:spcPts val="1200"/>
              </a:spcAft>
              <a:buNone/>
              <a:defRPr sz="2000">
                <a:solidFill>
                  <a:schemeClr val="bg1"/>
                </a:solidFill>
                <a:latin typeface="+mn-lt"/>
              </a:defRPr>
            </a:lvl1pPr>
          </a:lstStyle>
          <a:p>
            <a:pPr lvl="0"/>
            <a:r>
              <a:rPr lang="en-US"/>
              <a:t>Click to edit Master text styles</a:t>
            </a:r>
          </a:p>
        </p:txBody>
      </p:sp>
      <p:sp>
        <p:nvSpPr>
          <p:cNvPr id="9" name="TextBox 8">
            <a:extLst>
              <a:ext uri="{FF2B5EF4-FFF2-40B4-BE49-F238E27FC236}">
                <a16:creationId xmlns:a16="http://schemas.microsoft.com/office/drawing/2014/main" id="{B6917A08-6DD1-4CA7-B342-E57004069B43}"/>
              </a:ext>
            </a:extLst>
          </p:cNvPr>
          <p:cNvSpPr txBox="1"/>
          <p:nvPr userDrawn="1"/>
        </p:nvSpPr>
        <p:spPr>
          <a:xfrm>
            <a:off x="4419263" y="6605851"/>
            <a:ext cx="3353483"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 SHARED UNDER NDA</a:t>
            </a:r>
          </a:p>
        </p:txBody>
      </p:sp>
    </p:spTree>
    <p:extLst>
      <p:ext uri="{BB962C8B-B14F-4D97-AF65-F5344CB8AC3E}">
        <p14:creationId xmlns:p14="http://schemas.microsoft.com/office/powerpoint/2010/main" val="39739852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1">
          <p15:clr>
            <a:srgbClr val="5ACBF0"/>
          </p15:clr>
        </p15:guide>
        <p15:guide id="30" orient="horz" pos="288">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 column boxe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3CB69BF-3A64-4E46-8F9F-B042E821429A}"/>
              </a:ext>
            </a:extLst>
          </p:cNvPr>
          <p:cNvSpPr/>
          <p:nvPr userDrawn="1"/>
        </p:nvSpPr>
        <p:spPr bwMode="auto">
          <a:xfrm>
            <a:off x="4356099" y="1436688"/>
            <a:ext cx="3481388" cy="4832350"/>
          </a:xfrm>
          <a:prstGeom prst="rect">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gradFill>
                <a:gsLst>
                  <a:gs pos="0">
                    <a:srgbClr val="FFFFFF"/>
                  </a:gs>
                  <a:gs pos="100000">
                    <a:srgbClr val="FFFFFF"/>
                  </a:gs>
                </a:gsLst>
                <a:lin ang="5400000" scaled="0"/>
              </a:gradFill>
              <a:effectLst/>
              <a:uLnTx/>
              <a:uFillTx/>
              <a:latin typeface="Segoe UI Semilight"/>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59A7A91-AC3F-4EE6-A597-122248EE874C}"/>
              </a:ext>
            </a:extLst>
          </p:cNvPr>
          <p:cNvSpPr/>
          <p:nvPr userDrawn="1"/>
        </p:nvSpPr>
        <p:spPr bwMode="auto">
          <a:xfrm>
            <a:off x="584200" y="1436688"/>
            <a:ext cx="3481388" cy="4832350"/>
          </a:xfrm>
          <a:prstGeom prst="rect">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gradFill>
                <a:gsLst>
                  <a:gs pos="0">
                    <a:srgbClr val="FFFFFF"/>
                  </a:gs>
                  <a:gs pos="100000">
                    <a:srgbClr val="FFFFFF"/>
                  </a:gs>
                </a:gsLst>
                <a:lin ang="5400000" scaled="0"/>
              </a:gradFill>
              <a:effectLst/>
              <a:uLnTx/>
              <a:uFillTx/>
              <a:latin typeface="Segoe UI Semilight"/>
            </a:endParaRPr>
          </a:p>
        </p:txBody>
      </p:sp>
      <p:sp>
        <p:nvSpPr>
          <p:cNvPr id="4" name="Rectangle 3">
            <a:extLst>
              <a:ext uri="{FF2B5EF4-FFF2-40B4-BE49-F238E27FC236}">
                <a16:creationId xmlns:a16="http://schemas.microsoft.com/office/drawing/2014/main" id="{99B7281F-D4B5-4906-A747-28674C3D4F35}"/>
              </a:ext>
            </a:extLst>
          </p:cNvPr>
          <p:cNvSpPr/>
          <p:nvPr userDrawn="1"/>
        </p:nvSpPr>
        <p:spPr bwMode="auto">
          <a:xfrm>
            <a:off x="8127999" y="1436688"/>
            <a:ext cx="3478783" cy="4832350"/>
          </a:xfrm>
          <a:prstGeom prst="rect">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gradFill>
                <a:gsLst>
                  <a:gs pos="0">
                    <a:srgbClr val="FFFFFF"/>
                  </a:gs>
                  <a:gs pos="100000">
                    <a:srgbClr val="FFFFFF"/>
                  </a:gs>
                </a:gsLst>
                <a:lin ang="5400000" scaled="0"/>
              </a:gradFill>
              <a:effectLst/>
              <a:uLnTx/>
              <a:uFillTx/>
              <a:latin typeface="Segoe UI Semilight"/>
            </a:endParaRPr>
          </a:p>
        </p:txBody>
      </p:sp>
      <p:sp>
        <p:nvSpPr>
          <p:cNvPr id="5" name="Text Placeholder 3">
            <a:extLst>
              <a:ext uri="{FF2B5EF4-FFF2-40B4-BE49-F238E27FC236}">
                <a16:creationId xmlns:a16="http://schemas.microsoft.com/office/drawing/2014/main" id="{C434AD37-6AD2-4837-8F90-CD9CCFF1A202}"/>
              </a:ext>
            </a:extLst>
          </p:cNvPr>
          <p:cNvSpPr>
            <a:spLocks noGrp="1"/>
          </p:cNvSpPr>
          <p:nvPr>
            <p:ph type="body" sz="quarter" idx="16"/>
          </p:nvPr>
        </p:nvSpPr>
        <p:spPr>
          <a:xfrm>
            <a:off x="999332" y="1839287"/>
            <a:ext cx="2651124" cy="738664"/>
          </a:xfrm>
        </p:spPr>
        <p:txBody>
          <a:bodyPr/>
          <a:lstStyle>
            <a:lvl1pPr marL="0" indent="0" algn="l">
              <a:spcBef>
                <a:spcPts val="0"/>
              </a:spcBef>
              <a:buNone/>
              <a:defRPr sz="2400">
                <a:solidFill>
                  <a:schemeClr val="accent2"/>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27967722-3B31-4F12-8DE5-668735F98202}"/>
              </a:ext>
            </a:extLst>
          </p:cNvPr>
          <p:cNvSpPr>
            <a:spLocks noGrp="1"/>
          </p:cNvSpPr>
          <p:nvPr>
            <p:ph type="body" sz="quarter" idx="17"/>
          </p:nvPr>
        </p:nvSpPr>
        <p:spPr>
          <a:xfrm>
            <a:off x="999332" y="2895600"/>
            <a:ext cx="2651124" cy="3111500"/>
          </a:xfrm>
        </p:spPr>
        <p:txBody>
          <a:bodyPr>
            <a:normAutofit/>
          </a:bodyPr>
          <a:lstStyle>
            <a:lvl1pPr marL="0" indent="0" algn="l">
              <a:spcBef>
                <a:spcPts val="0"/>
              </a:spcBef>
              <a:buNone/>
              <a:defRPr sz="2000">
                <a:solidFill>
                  <a:schemeClr val="bg1"/>
                </a:solidFill>
                <a:latin typeface="+mn-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68BA27B9-85A0-49D0-998E-0E3851D48E82}"/>
              </a:ext>
            </a:extLst>
          </p:cNvPr>
          <p:cNvSpPr>
            <a:spLocks noGrp="1"/>
          </p:cNvSpPr>
          <p:nvPr>
            <p:ph type="body" sz="quarter" idx="18"/>
          </p:nvPr>
        </p:nvSpPr>
        <p:spPr>
          <a:xfrm>
            <a:off x="4771231" y="1839287"/>
            <a:ext cx="2651124" cy="738664"/>
          </a:xfrm>
        </p:spPr>
        <p:txBody>
          <a:bodyPr/>
          <a:lstStyle>
            <a:lvl1pPr marL="0" indent="0" algn="l">
              <a:spcBef>
                <a:spcPts val="0"/>
              </a:spcBef>
              <a:buNone/>
              <a:defRPr sz="2400">
                <a:solidFill>
                  <a:schemeClr val="accent2"/>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6BCF8FDB-792E-49AF-875A-BC98235BB58E}"/>
              </a:ext>
            </a:extLst>
          </p:cNvPr>
          <p:cNvSpPr>
            <a:spLocks noGrp="1"/>
          </p:cNvSpPr>
          <p:nvPr>
            <p:ph type="body" sz="quarter" idx="19"/>
          </p:nvPr>
        </p:nvSpPr>
        <p:spPr>
          <a:xfrm>
            <a:off x="4771231" y="2895600"/>
            <a:ext cx="2651124" cy="3111500"/>
          </a:xfrm>
        </p:spPr>
        <p:txBody>
          <a:bodyPr>
            <a:normAutofit/>
          </a:bodyPr>
          <a:lstStyle>
            <a:lvl1pPr marL="0" indent="0" algn="l">
              <a:spcBef>
                <a:spcPts val="0"/>
              </a:spcBef>
              <a:buNone/>
              <a:defRPr sz="2000">
                <a:solidFill>
                  <a:schemeClr val="bg1"/>
                </a:solidFill>
                <a:latin typeface="+mn-lt"/>
              </a:defRPr>
            </a:lvl1pPr>
          </a:lstStyle>
          <a:p>
            <a:pPr lvl="0"/>
            <a:r>
              <a:rPr lang="en-US"/>
              <a:t>Click to edit Master text styles</a:t>
            </a:r>
          </a:p>
        </p:txBody>
      </p:sp>
      <p:sp>
        <p:nvSpPr>
          <p:cNvPr id="15" name="Rectangle 14">
            <a:extLst>
              <a:ext uri="{FF2B5EF4-FFF2-40B4-BE49-F238E27FC236}">
                <a16:creationId xmlns:a16="http://schemas.microsoft.com/office/drawing/2014/main" id="{0B1AF903-0040-4D7E-A33F-1E7E5F9262AB}"/>
              </a:ext>
            </a:extLst>
          </p:cNvPr>
          <p:cNvSpPr/>
          <p:nvPr userDrawn="1"/>
        </p:nvSpPr>
        <p:spPr bwMode="auto">
          <a:xfrm>
            <a:off x="8128000" y="1436688"/>
            <a:ext cx="3481388" cy="4832350"/>
          </a:xfrm>
          <a:prstGeom prst="rect">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gradFill>
                <a:gsLst>
                  <a:gs pos="0">
                    <a:srgbClr val="FFFFFF"/>
                  </a:gs>
                  <a:gs pos="100000">
                    <a:srgbClr val="FFFFFF"/>
                  </a:gs>
                </a:gsLst>
                <a:lin ang="5400000" scaled="0"/>
              </a:gradFill>
              <a:effectLst/>
              <a:uLnTx/>
              <a:uFillTx/>
              <a:latin typeface="Segoe UI Semilight"/>
            </a:endParaRPr>
          </a:p>
        </p:txBody>
      </p:sp>
      <p:sp>
        <p:nvSpPr>
          <p:cNvPr id="16" name="Text Placeholder 3">
            <a:extLst>
              <a:ext uri="{FF2B5EF4-FFF2-40B4-BE49-F238E27FC236}">
                <a16:creationId xmlns:a16="http://schemas.microsoft.com/office/drawing/2014/main" id="{35775668-B416-43B2-B932-AACA4B9D630B}"/>
              </a:ext>
            </a:extLst>
          </p:cNvPr>
          <p:cNvSpPr>
            <a:spLocks noGrp="1"/>
          </p:cNvSpPr>
          <p:nvPr>
            <p:ph type="body" sz="quarter" idx="20"/>
          </p:nvPr>
        </p:nvSpPr>
        <p:spPr>
          <a:xfrm>
            <a:off x="8543132" y="1839287"/>
            <a:ext cx="2651124" cy="738664"/>
          </a:xfrm>
        </p:spPr>
        <p:txBody>
          <a:bodyPr/>
          <a:lstStyle>
            <a:lvl1pPr marL="0" indent="0" algn="l">
              <a:spcBef>
                <a:spcPts val="0"/>
              </a:spcBef>
              <a:buNone/>
              <a:defRPr sz="2400">
                <a:solidFill>
                  <a:schemeClr val="accent2"/>
                </a:solidFill>
                <a:latin typeface="+mj-lt"/>
              </a:defRPr>
            </a:lvl1pPr>
          </a:lstStyle>
          <a:p>
            <a:pPr lvl="0"/>
            <a:r>
              <a:rPr lang="en-US"/>
              <a:t>Click to edit Master text styles</a:t>
            </a:r>
          </a:p>
        </p:txBody>
      </p:sp>
      <p:sp>
        <p:nvSpPr>
          <p:cNvPr id="17" name="Text Placeholder 3">
            <a:extLst>
              <a:ext uri="{FF2B5EF4-FFF2-40B4-BE49-F238E27FC236}">
                <a16:creationId xmlns:a16="http://schemas.microsoft.com/office/drawing/2014/main" id="{ACDD7EB9-6C2B-4F86-B3A5-CC5E18774A64}"/>
              </a:ext>
            </a:extLst>
          </p:cNvPr>
          <p:cNvSpPr>
            <a:spLocks noGrp="1"/>
          </p:cNvSpPr>
          <p:nvPr>
            <p:ph type="body" sz="quarter" idx="21"/>
          </p:nvPr>
        </p:nvSpPr>
        <p:spPr>
          <a:xfrm>
            <a:off x="8543132" y="2895600"/>
            <a:ext cx="2651124" cy="3111500"/>
          </a:xfrm>
        </p:spPr>
        <p:txBody>
          <a:bodyPr>
            <a:normAutofit/>
          </a:bodyPr>
          <a:lstStyle>
            <a:lvl1pPr marL="0" indent="0" algn="l">
              <a:spcBef>
                <a:spcPts val="0"/>
              </a:spcBef>
              <a:buNone/>
              <a:defRPr sz="2000">
                <a:solidFill>
                  <a:schemeClr val="bg1"/>
                </a:solidFill>
                <a:latin typeface="+mn-lt"/>
              </a:defRPr>
            </a:lvl1pPr>
          </a:lstStyle>
          <a:p>
            <a:pPr lvl="0"/>
            <a:r>
              <a:rPr lang="en-US"/>
              <a:t>Click to edit Master text styles</a:t>
            </a:r>
          </a:p>
        </p:txBody>
      </p:sp>
      <p:sp>
        <p:nvSpPr>
          <p:cNvPr id="18" name="TextBox 17">
            <a:extLst>
              <a:ext uri="{FF2B5EF4-FFF2-40B4-BE49-F238E27FC236}">
                <a16:creationId xmlns:a16="http://schemas.microsoft.com/office/drawing/2014/main" id="{46683B4F-5C61-4BAD-A8F0-C5EEDA071770}"/>
              </a:ext>
            </a:extLst>
          </p:cNvPr>
          <p:cNvSpPr txBox="1"/>
          <p:nvPr userDrawn="1"/>
        </p:nvSpPr>
        <p:spPr>
          <a:xfrm>
            <a:off x="4394414" y="6605851"/>
            <a:ext cx="3403176"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 – SHARED UNDER NDA</a:t>
            </a:r>
          </a:p>
        </p:txBody>
      </p:sp>
    </p:spTree>
    <p:extLst>
      <p:ext uri="{BB962C8B-B14F-4D97-AF65-F5344CB8AC3E}">
        <p14:creationId xmlns:p14="http://schemas.microsoft.com/office/powerpoint/2010/main" val="11600594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3792">
          <p15:clr>
            <a:srgbClr val="5ACBF0"/>
          </p15:clr>
        </p15:guide>
        <p15:guide id="29" orient="horz" pos="1272">
          <p15:clr>
            <a:srgbClr val="5ACBF0"/>
          </p15:clr>
        </p15:guide>
        <p15:guide id="30" orient="horz" pos="288">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4 column boxe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EAEEAE6-03FD-423D-92CD-91F21DDB69A6}"/>
              </a:ext>
            </a:extLst>
          </p:cNvPr>
          <p:cNvSpPr/>
          <p:nvPr/>
        </p:nvSpPr>
        <p:spPr bwMode="auto">
          <a:xfrm>
            <a:off x="586653" y="2019300"/>
            <a:ext cx="2595404" cy="3789829"/>
          </a:xfrm>
          <a:prstGeom prst="rect">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ndParaRPr>
          </a:p>
        </p:txBody>
      </p:sp>
      <p:sp>
        <p:nvSpPr>
          <p:cNvPr id="30" name="Rectangle 29">
            <a:extLst>
              <a:ext uri="{FF2B5EF4-FFF2-40B4-BE49-F238E27FC236}">
                <a16:creationId xmlns:a16="http://schemas.microsoft.com/office/drawing/2014/main" id="{0EDA82CA-48FC-4441-B9D2-3A15D2C446EB}"/>
              </a:ext>
            </a:extLst>
          </p:cNvPr>
          <p:cNvSpPr/>
          <p:nvPr/>
        </p:nvSpPr>
        <p:spPr bwMode="auto">
          <a:xfrm>
            <a:off x="3395764" y="2019300"/>
            <a:ext cx="2595404" cy="3789829"/>
          </a:xfrm>
          <a:prstGeom prst="rect">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a:ln>
                <a:noFill/>
              </a:ln>
              <a:gradFill>
                <a:gsLst>
                  <a:gs pos="0">
                    <a:srgbClr val="FFFFFF"/>
                  </a:gs>
                  <a:gs pos="100000">
                    <a:srgbClr val="FFFFFF"/>
                  </a:gs>
                </a:gsLst>
                <a:lin ang="5400000" scaled="0"/>
              </a:gradFill>
              <a:effectLst/>
              <a:uLnTx/>
              <a:uFillTx/>
              <a:latin typeface="Segoe UI Semilight"/>
            </a:endParaRPr>
          </a:p>
        </p:txBody>
      </p:sp>
      <p:sp>
        <p:nvSpPr>
          <p:cNvPr id="36" name="Rectangle 35">
            <a:extLst>
              <a:ext uri="{FF2B5EF4-FFF2-40B4-BE49-F238E27FC236}">
                <a16:creationId xmlns:a16="http://schemas.microsoft.com/office/drawing/2014/main" id="{CF438B4E-A61C-4CD2-8097-B2773B27C599}"/>
              </a:ext>
            </a:extLst>
          </p:cNvPr>
          <p:cNvSpPr/>
          <p:nvPr/>
        </p:nvSpPr>
        <p:spPr bwMode="auto">
          <a:xfrm>
            <a:off x="6204874" y="2019300"/>
            <a:ext cx="2595404" cy="3789829"/>
          </a:xfrm>
          <a:prstGeom prst="rect">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a:ln>
                <a:noFill/>
              </a:ln>
              <a:gradFill>
                <a:gsLst>
                  <a:gs pos="0">
                    <a:srgbClr val="FFFFFF"/>
                  </a:gs>
                  <a:gs pos="100000">
                    <a:srgbClr val="FFFFFF"/>
                  </a:gs>
                </a:gsLst>
                <a:lin ang="5400000" scaled="0"/>
              </a:gradFill>
              <a:effectLst/>
              <a:uLnTx/>
              <a:uFillTx/>
              <a:latin typeface="Segoe UI Semilight"/>
            </a:endParaRPr>
          </a:p>
        </p:txBody>
      </p:sp>
      <p:sp>
        <p:nvSpPr>
          <p:cNvPr id="39" name="Rectangle 38">
            <a:extLst>
              <a:ext uri="{FF2B5EF4-FFF2-40B4-BE49-F238E27FC236}">
                <a16:creationId xmlns:a16="http://schemas.microsoft.com/office/drawing/2014/main" id="{B56F53B2-73EB-4791-A906-C44CED560E9A}"/>
              </a:ext>
            </a:extLst>
          </p:cNvPr>
          <p:cNvSpPr/>
          <p:nvPr/>
        </p:nvSpPr>
        <p:spPr bwMode="auto">
          <a:xfrm>
            <a:off x="9013985" y="2019300"/>
            <a:ext cx="2595404" cy="3789829"/>
          </a:xfrm>
          <a:prstGeom prst="rect">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a:ln>
                <a:noFill/>
              </a:ln>
              <a:gradFill>
                <a:gsLst>
                  <a:gs pos="0">
                    <a:srgbClr val="FFFFFF"/>
                  </a:gs>
                  <a:gs pos="100000">
                    <a:srgbClr val="FFFFFF"/>
                  </a:gs>
                </a:gsLst>
                <a:lin ang="5400000" scaled="0"/>
              </a:gradFill>
              <a:effectLst/>
              <a:uLnTx/>
              <a:uFillTx/>
              <a:latin typeface="Segoe UI Semilight"/>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1001246"/>
            <a:ext cx="11018520" cy="553998"/>
          </a:xfrm>
        </p:spPr>
        <p:txBody>
          <a:bodyPr/>
          <a:lstStyle/>
          <a:p>
            <a:r>
              <a:rPr lang="en-US"/>
              <a:t>Click to edit Master title style</a:t>
            </a:r>
          </a:p>
        </p:txBody>
      </p:sp>
      <p:sp>
        <p:nvSpPr>
          <p:cNvPr id="17" name="Text Placeholder 3">
            <a:extLst>
              <a:ext uri="{FF2B5EF4-FFF2-40B4-BE49-F238E27FC236}">
                <a16:creationId xmlns:a16="http://schemas.microsoft.com/office/drawing/2014/main" id="{ACDD7EB9-6C2B-4F86-B3A5-CC5E18774A64}"/>
              </a:ext>
            </a:extLst>
          </p:cNvPr>
          <p:cNvSpPr>
            <a:spLocks noGrp="1"/>
          </p:cNvSpPr>
          <p:nvPr>
            <p:ph type="body" sz="quarter" idx="21"/>
          </p:nvPr>
        </p:nvSpPr>
        <p:spPr>
          <a:xfrm>
            <a:off x="908995" y="2286000"/>
            <a:ext cx="1950720" cy="3200400"/>
          </a:xfrm>
        </p:spPr>
        <p:txBody>
          <a:bodyPr anchor="t" anchorCtr="0">
            <a:normAutofit/>
          </a:bodyPr>
          <a:lstStyle>
            <a:lvl1pPr marL="0" indent="0" algn="l">
              <a:spcBef>
                <a:spcPts val="0"/>
              </a:spcBef>
              <a:buNone/>
              <a:defRPr sz="2000">
                <a:solidFill>
                  <a:schemeClr val="bg1"/>
                </a:solidFill>
                <a:latin typeface="+mn-lt"/>
              </a:defRPr>
            </a:lvl1pPr>
          </a:lstStyle>
          <a:p>
            <a:pPr lvl="0"/>
            <a:r>
              <a:rPr lang="en-US"/>
              <a:t>Click to edit Master text styles</a:t>
            </a:r>
          </a:p>
        </p:txBody>
      </p:sp>
      <p:sp>
        <p:nvSpPr>
          <p:cNvPr id="44" name="Text Placeholder 3">
            <a:extLst>
              <a:ext uri="{FF2B5EF4-FFF2-40B4-BE49-F238E27FC236}">
                <a16:creationId xmlns:a16="http://schemas.microsoft.com/office/drawing/2014/main" id="{57CD1215-35EE-4B6C-9D08-DBA8C92178F0}"/>
              </a:ext>
            </a:extLst>
          </p:cNvPr>
          <p:cNvSpPr>
            <a:spLocks noGrp="1"/>
          </p:cNvSpPr>
          <p:nvPr>
            <p:ph type="body" sz="quarter" idx="22"/>
          </p:nvPr>
        </p:nvSpPr>
        <p:spPr>
          <a:xfrm>
            <a:off x="3718106" y="2286000"/>
            <a:ext cx="1950720" cy="3200400"/>
          </a:xfrm>
        </p:spPr>
        <p:txBody>
          <a:bodyPr anchor="t" anchorCtr="0">
            <a:normAutofit/>
          </a:bodyPr>
          <a:lstStyle>
            <a:lvl1pPr marL="0" indent="0" algn="l">
              <a:spcBef>
                <a:spcPts val="0"/>
              </a:spcBef>
              <a:buNone/>
              <a:defRPr sz="2000">
                <a:solidFill>
                  <a:schemeClr val="bg1"/>
                </a:solidFill>
                <a:latin typeface="+mn-lt"/>
              </a:defRPr>
            </a:lvl1pPr>
          </a:lstStyle>
          <a:p>
            <a:pPr lvl="0"/>
            <a:r>
              <a:rPr lang="en-US"/>
              <a:t>Click to edit Master text styles</a:t>
            </a:r>
          </a:p>
        </p:txBody>
      </p:sp>
      <p:sp>
        <p:nvSpPr>
          <p:cNvPr id="45" name="Text Placeholder 3">
            <a:extLst>
              <a:ext uri="{FF2B5EF4-FFF2-40B4-BE49-F238E27FC236}">
                <a16:creationId xmlns:a16="http://schemas.microsoft.com/office/drawing/2014/main" id="{3EED6676-2C97-4C05-ABB4-AB456FA400B2}"/>
              </a:ext>
            </a:extLst>
          </p:cNvPr>
          <p:cNvSpPr>
            <a:spLocks noGrp="1"/>
          </p:cNvSpPr>
          <p:nvPr>
            <p:ph type="body" sz="quarter" idx="23"/>
          </p:nvPr>
        </p:nvSpPr>
        <p:spPr>
          <a:xfrm>
            <a:off x="6527216" y="2286000"/>
            <a:ext cx="1950720" cy="3200400"/>
          </a:xfrm>
        </p:spPr>
        <p:txBody>
          <a:bodyPr anchor="t" anchorCtr="0">
            <a:normAutofit/>
          </a:bodyPr>
          <a:lstStyle>
            <a:lvl1pPr marL="0" indent="0" algn="l">
              <a:spcBef>
                <a:spcPts val="0"/>
              </a:spcBef>
              <a:buNone/>
              <a:defRPr sz="2000">
                <a:solidFill>
                  <a:schemeClr val="bg1"/>
                </a:solidFill>
                <a:latin typeface="+mn-lt"/>
              </a:defRPr>
            </a:lvl1pPr>
          </a:lstStyle>
          <a:p>
            <a:pPr lvl="0"/>
            <a:r>
              <a:rPr lang="en-US"/>
              <a:t>Click to edit Master text styles</a:t>
            </a:r>
          </a:p>
        </p:txBody>
      </p:sp>
      <p:sp>
        <p:nvSpPr>
          <p:cNvPr id="46" name="Text Placeholder 3">
            <a:extLst>
              <a:ext uri="{FF2B5EF4-FFF2-40B4-BE49-F238E27FC236}">
                <a16:creationId xmlns:a16="http://schemas.microsoft.com/office/drawing/2014/main" id="{9114E932-4457-40DE-A435-0CCB78BF596A}"/>
              </a:ext>
            </a:extLst>
          </p:cNvPr>
          <p:cNvSpPr>
            <a:spLocks noGrp="1"/>
          </p:cNvSpPr>
          <p:nvPr>
            <p:ph type="body" sz="quarter" idx="24"/>
          </p:nvPr>
        </p:nvSpPr>
        <p:spPr>
          <a:xfrm>
            <a:off x="9336327" y="2286000"/>
            <a:ext cx="1950720" cy="3200400"/>
          </a:xfrm>
        </p:spPr>
        <p:txBody>
          <a:bodyPr anchor="t" anchorCtr="0">
            <a:normAutofit/>
          </a:bodyPr>
          <a:lstStyle>
            <a:lvl1pPr marL="0" indent="0" algn="l">
              <a:spcBef>
                <a:spcPts val="0"/>
              </a:spcBef>
              <a:buNone/>
              <a:defRPr sz="2000">
                <a:solidFill>
                  <a:schemeClr val="bg1"/>
                </a:solidFill>
                <a:latin typeface="+mn-lt"/>
              </a:defRPr>
            </a:lvl1pPr>
          </a:lstStyle>
          <a:p>
            <a:pPr lvl="0"/>
            <a:r>
              <a:rPr lang="en-US"/>
              <a:t>Click to edit Master text styles</a:t>
            </a:r>
          </a:p>
        </p:txBody>
      </p:sp>
      <p:sp>
        <p:nvSpPr>
          <p:cNvPr id="11" name="TextBox 10">
            <a:extLst>
              <a:ext uri="{FF2B5EF4-FFF2-40B4-BE49-F238E27FC236}">
                <a16:creationId xmlns:a16="http://schemas.microsoft.com/office/drawing/2014/main" id="{02A27131-6BDB-468C-AFE5-4956C993B22B}"/>
              </a:ext>
            </a:extLst>
          </p:cNvPr>
          <p:cNvSpPr txBox="1"/>
          <p:nvPr userDrawn="1"/>
        </p:nvSpPr>
        <p:spPr>
          <a:xfrm>
            <a:off x="4387202" y="6605851"/>
            <a:ext cx="3417602"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 – SHARED UNDER NDA</a:t>
            </a:r>
          </a:p>
        </p:txBody>
      </p:sp>
    </p:spTree>
    <p:extLst>
      <p:ext uri="{BB962C8B-B14F-4D97-AF65-F5344CB8AC3E}">
        <p14:creationId xmlns:p14="http://schemas.microsoft.com/office/powerpoint/2010/main" val="19641608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2">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1455694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userDrawn="1">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Bottom horizontal box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Rectangle 3">
            <a:extLst>
              <a:ext uri="{FF2B5EF4-FFF2-40B4-BE49-F238E27FC236}">
                <a16:creationId xmlns:a16="http://schemas.microsoft.com/office/drawing/2014/main" id="{99B7281F-D4B5-4906-A747-28674C3D4F35}"/>
              </a:ext>
            </a:extLst>
          </p:cNvPr>
          <p:cNvSpPr/>
          <p:nvPr userDrawn="1"/>
        </p:nvSpPr>
        <p:spPr bwMode="auto">
          <a:xfrm>
            <a:off x="0" y="1466850"/>
            <a:ext cx="12192000" cy="53911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3">
            <a:extLst>
              <a:ext uri="{FF2B5EF4-FFF2-40B4-BE49-F238E27FC236}">
                <a16:creationId xmlns:a16="http://schemas.microsoft.com/office/drawing/2014/main" id="{67B83AF3-55A4-4C11-AAB1-D10336D29BCF}"/>
              </a:ext>
            </a:extLst>
          </p:cNvPr>
          <p:cNvSpPr>
            <a:spLocks noGrp="1"/>
          </p:cNvSpPr>
          <p:nvPr>
            <p:ph type="body" sz="quarter" idx="18"/>
          </p:nvPr>
        </p:nvSpPr>
        <p:spPr>
          <a:xfrm>
            <a:off x="588263" y="2029788"/>
            <a:ext cx="5088637" cy="369332"/>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FEC7E601-D821-4202-9D77-5ADD3591D36B}"/>
              </a:ext>
            </a:extLst>
          </p:cNvPr>
          <p:cNvSpPr>
            <a:spLocks noGrp="1"/>
          </p:cNvSpPr>
          <p:nvPr>
            <p:ph type="body" sz="quarter" idx="19"/>
          </p:nvPr>
        </p:nvSpPr>
        <p:spPr>
          <a:xfrm>
            <a:off x="588263" y="2677909"/>
            <a:ext cx="5088637" cy="3389516"/>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FECD7D8B-D7A1-4F87-97F0-A89107FBD8C4}"/>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7551458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1">
          <p15:clr>
            <a:srgbClr val="5ACBF0"/>
          </p15:clr>
        </p15:guide>
        <p15:guide id="30" orient="horz" pos="288">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Diagram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7D6ED0-F6A9-4E7A-80C5-6A8B06500FBB}"/>
              </a:ext>
            </a:extLst>
          </p:cNvPr>
          <p:cNvSpPr/>
          <p:nvPr userDrawn="1"/>
        </p:nvSpPr>
        <p:spPr bwMode="auto">
          <a:xfrm>
            <a:off x="0" y="5607050"/>
            <a:ext cx="12192000" cy="1250950"/>
          </a:xfrm>
          <a:prstGeom prst="rect">
            <a:avLst/>
          </a:prstGeom>
          <a:solidFill>
            <a:schemeClr val="bg1">
              <a:lumMod val="95000"/>
            </a:schemeClr>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Rectangle 3">
            <a:extLst>
              <a:ext uri="{FF2B5EF4-FFF2-40B4-BE49-F238E27FC236}">
                <a16:creationId xmlns:a16="http://schemas.microsoft.com/office/drawing/2014/main" id="{99B7281F-D4B5-4906-A747-28674C3D4F35}"/>
              </a:ext>
            </a:extLst>
          </p:cNvPr>
          <p:cNvSpPr/>
          <p:nvPr userDrawn="1"/>
        </p:nvSpPr>
        <p:spPr bwMode="auto">
          <a:xfrm>
            <a:off x="0" y="1250950"/>
            <a:ext cx="12192000" cy="435610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Text Placeholder 3">
            <a:extLst>
              <a:ext uri="{FF2B5EF4-FFF2-40B4-BE49-F238E27FC236}">
                <a16:creationId xmlns:a16="http://schemas.microsoft.com/office/drawing/2014/main" id="{F8A00A5C-310D-4F48-BA0D-6FD3A3699367}"/>
              </a:ext>
            </a:extLst>
          </p:cNvPr>
          <p:cNvSpPr>
            <a:spLocks noGrp="1"/>
          </p:cNvSpPr>
          <p:nvPr>
            <p:ph type="body" sz="quarter" idx="21"/>
          </p:nvPr>
        </p:nvSpPr>
        <p:spPr>
          <a:xfrm>
            <a:off x="588261" y="5846802"/>
            <a:ext cx="11018521" cy="215444"/>
          </a:xfrm>
        </p:spPr>
        <p:txBody>
          <a:bodyPr anchor="t" anchorCtr="0"/>
          <a:lstStyle>
            <a:lvl1pPr marL="0" indent="0" algn="l">
              <a:spcBef>
                <a:spcPts val="0"/>
              </a:spcBef>
              <a:buNone/>
              <a:defRPr sz="1400">
                <a:solidFill>
                  <a:schemeClr val="tx1"/>
                </a:solidFill>
                <a:latin typeface="+mn-lt"/>
              </a:defRPr>
            </a:lvl1pPr>
          </a:lstStyle>
          <a:p>
            <a:pPr lvl="0"/>
            <a:r>
              <a:rPr lang="en-US"/>
              <a:t>Click to edit Master text styles</a:t>
            </a:r>
          </a:p>
        </p:txBody>
      </p:sp>
      <p:sp>
        <p:nvSpPr>
          <p:cNvPr id="10" name="TextBox 9">
            <a:extLst>
              <a:ext uri="{FF2B5EF4-FFF2-40B4-BE49-F238E27FC236}">
                <a16:creationId xmlns:a16="http://schemas.microsoft.com/office/drawing/2014/main" id="{5BB2E87B-6853-460D-810A-83A45066787B}"/>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449654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1">
          <p15:clr>
            <a:srgbClr val="5ACBF0"/>
          </p15:clr>
        </p15:guide>
        <p15:guide id="30" orient="horz" pos="288">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en bucketed content">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153DF8-635C-BC43-B02D-4B0F75E36121}"/>
              </a:ext>
            </a:extLst>
          </p:cNvPr>
          <p:cNvSpPr/>
          <p:nvPr userDrawn="1"/>
        </p:nvSpPr>
        <p:spPr bwMode="auto">
          <a:xfrm>
            <a:off x="588263" y="1063525"/>
            <a:ext cx="2611387" cy="2558886"/>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endPar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endParaRPr>
          </a:p>
        </p:txBody>
      </p:sp>
      <p:sp>
        <p:nvSpPr>
          <p:cNvPr id="11" name="Rectangle 10">
            <a:extLst>
              <a:ext uri="{FF2B5EF4-FFF2-40B4-BE49-F238E27FC236}">
                <a16:creationId xmlns:a16="http://schemas.microsoft.com/office/drawing/2014/main" id="{BCB21D27-1889-B748-ADB4-C14DF10278A6}"/>
              </a:ext>
            </a:extLst>
          </p:cNvPr>
          <p:cNvSpPr/>
          <p:nvPr userDrawn="1"/>
        </p:nvSpPr>
        <p:spPr bwMode="auto">
          <a:xfrm>
            <a:off x="3287390" y="1063524"/>
            <a:ext cx="2217614" cy="1828781"/>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endPar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endParaRPr>
          </a:p>
        </p:txBody>
      </p:sp>
      <p:sp>
        <p:nvSpPr>
          <p:cNvPr id="12" name="Rectangle 11">
            <a:extLst>
              <a:ext uri="{FF2B5EF4-FFF2-40B4-BE49-F238E27FC236}">
                <a16:creationId xmlns:a16="http://schemas.microsoft.com/office/drawing/2014/main" id="{45ED3186-9F44-9B48-8E0A-860CBC323651}"/>
              </a:ext>
            </a:extLst>
          </p:cNvPr>
          <p:cNvSpPr/>
          <p:nvPr userDrawn="1"/>
        </p:nvSpPr>
        <p:spPr bwMode="auto">
          <a:xfrm>
            <a:off x="5592743" y="1063524"/>
            <a:ext cx="2217614" cy="1828780"/>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endPar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endParaRPr>
          </a:p>
        </p:txBody>
      </p:sp>
      <p:sp>
        <p:nvSpPr>
          <p:cNvPr id="13" name="Rectangle 12">
            <a:extLst>
              <a:ext uri="{FF2B5EF4-FFF2-40B4-BE49-F238E27FC236}">
                <a16:creationId xmlns:a16="http://schemas.microsoft.com/office/drawing/2014/main" id="{7DD88181-83D7-FB40-9D54-7E6203E3874B}"/>
              </a:ext>
            </a:extLst>
          </p:cNvPr>
          <p:cNvSpPr/>
          <p:nvPr userDrawn="1"/>
        </p:nvSpPr>
        <p:spPr bwMode="auto">
          <a:xfrm>
            <a:off x="7898097" y="1063524"/>
            <a:ext cx="1811775" cy="3746564"/>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endPar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endParaRPr>
          </a:p>
        </p:txBody>
      </p:sp>
      <p:sp>
        <p:nvSpPr>
          <p:cNvPr id="14" name="Rectangle 13">
            <a:extLst>
              <a:ext uri="{FF2B5EF4-FFF2-40B4-BE49-F238E27FC236}">
                <a16:creationId xmlns:a16="http://schemas.microsoft.com/office/drawing/2014/main" id="{A1E17021-D9AF-CF4A-8EDD-9E17F2EA006A}"/>
              </a:ext>
            </a:extLst>
          </p:cNvPr>
          <p:cNvSpPr/>
          <p:nvPr userDrawn="1"/>
        </p:nvSpPr>
        <p:spPr bwMode="auto">
          <a:xfrm>
            <a:off x="9797613" y="1063522"/>
            <a:ext cx="1811775" cy="3746565"/>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endPar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endParaRPr>
          </a:p>
        </p:txBody>
      </p:sp>
      <p:sp>
        <p:nvSpPr>
          <p:cNvPr id="15" name="Rectangle 14">
            <a:extLst>
              <a:ext uri="{FF2B5EF4-FFF2-40B4-BE49-F238E27FC236}">
                <a16:creationId xmlns:a16="http://schemas.microsoft.com/office/drawing/2014/main" id="{417B19F6-5EFB-6449-B67B-8D5F8CACFDA6}"/>
              </a:ext>
            </a:extLst>
          </p:cNvPr>
          <p:cNvSpPr/>
          <p:nvPr userDrawn="1"/>
        </p:nvSpPr>
        <p:spPr bwMode="auto">
          <a:xfrm>
            <a:off x="588263" y="3710150"/>
            <a:ext cx="2611387" cy="2558887"/>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endPar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endParaRPr>
          </a:p>
        </p:txBody>
      </p:sp>
      <p:sp>
        <p:nvSpPr>
          <p:cNvPr id="16" name="Rectangle 15">
            <a:extLst>
              <a:ext uri="{FF2B5EF4-FFF2-40B4-BE49-F238E27FC236}">
                <a16:creationId xmlns:a16="http://schemas.microsoft.com/office/drawing/2014/main" id="{92B93EDC-A09F-0748-B1F5-1E9CDFF12919}"/>
              </a:ext>
            </a:extLst>
          </p:cNvPr>
          <p:cNvSpPr/>
          <p:nvPr userDrawn="1"/>
        </p:nvSpPr>
        <p:spPr bwMode="auto">
          <a:xfrm>
            <a:off x="3287390" y="2981306"/>
            <a:ext cx="2217614" cy="1828781"/>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endPar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endParaRPr>
          </a:p>
        </p:txBody>
      </p:sp>
      <p:sp>
        <p:nvSpPr>
          <p:cNvPr id="17" name="Rectangle 16">
            <a:extLst>
              <a:ext uri="{FF2B5EF4-FFF2-40B4-BE49-F238E27FC236}">
                <a16:creationId xmlns:a16="http://schemas.microsoft.com/office/drawing/2014/main" id="{AE0AA2A5-F0C8-F946-975B-2D183A502D42}"/>
              </a:ext>
            </a:extLst>
          </p:cNvPr>
          <p:cNvSpPr/>
          <p:nvPr userDrawn="1"/>
        </p:nvSpPr>
        <p:spPr bwMode="auto">
          <a:xfrm>
            <a:off x="5592743" y="2981306"/>
            <a:ext cx="2217614" cy="3287731"/>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endPar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endParaRPr>
          </a:p>
        </p:txBody>
      </p:sp>
      <p:sp>
        <p:nvSpPr>
          <p:cNvPr id="18" name="Rectangle 17">
            <a:extLst>
              <a:ext uri="{FF2B5EF4-FFF2-40B4-BE49-F238E27FC236}">
                <a16:creationId xmlns:a16="http://schemas.microsoft.com/office/drawing/2014/main" id="{F0F27E3C-AC0E-8E40-B5BE-F3EC4FBAAE8C}"/>
              </a:ext>
            </a:extLst>
          </p:cNvPr>
          <p:cNvSpPr/>
          <p:nvPr userDrawn="1"/>
        </p:nvSpPr>
        <p:spPr bwMode="auto">
          <a:xfrm>
            <a:off x="3287390" y="4897828"/>
            <a:ext cx="2217614" cy="1371210"/>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endPar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endParaRPr>
          </a:p>
        </p:txBody>
      </p:sp>
      <p:sp>
        <p:nvSpPr>
          <p:cNvPr id="19" name="Rectangle 18">
            <a:extLst>
              <a:ext uri="{FF2B5EF4-FFF2-40B4-BE49-F238E27FC236}">
                <a16:creationId xmlns:a16="http://schemas.microsoft.com/office/drawing/2014/main" id="{EA3B384A-75F5-5C45-B04B-C6A36674BFE8}"/>
              </a:ext>
            </a:extLst>
          </p:cNvPr>
          <p:cNvSpPr/>
          <p:nvPr userDrawn="1"/>
        </p:nvSpPr>
        <p:spPr bwMode="auto">
          <a:xfrm>
            <a:off x="7898095" y="4897828"/>
            <a:ext cx="3705641" cy="1371210"/>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endPar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endParaRPr>
          </a:p>
        </p:txBody>
      </p:sp>
      <p:sp>
        <p:nvSpPr>
          <p:cNvPr id="35" name="Text Placeholder 4">
            <a:extLst>
              <a:ext uri="{FF2B5EF4-FFF2-40B4-BE49-F238E27FC236}">
                <a16:creationId xmlns:a16="http://schemas.microsoft.com/office/drawing/2014/main" id="{CB0C5E63-BE88-8740-877A-E455D2C59EE3}"/>
              </a:ext>
            </a:extLst>
          </p:cNvPr>
          <p:cNvSpPr>
            <a:spLocks noGrp="1"/>
          </p:cNvSpPr>
          <p:nvPr>
            <p:ph type="body" sz="quarter" idx="12"/>
          </p:nvPr>
        </p:nvSpPr>
        <p:spPr>
          <a:xfrm>
            <a:off x="733426" y="1616576"/>
            <a:ext cx="2248232"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Click to edit Master text</a:t>
            </a:r>
          </a:p>
        </p:txBody>
      </p:sp>
      <p:sp>
        <p:nvSpPr>
          <p:cNvPr id="36" name="Text Placeholder 4">
            <a:extLst>
              <a:ext uri="{FF2B5EF4-FFF2-40B4-BE49-F238E27FC236}">
                <a16:creationId xmlns:a16="http://schemas.microsoft.com/office/drawing/2014/main" id="{444F9CB8-48D4-2C4C-8C5A-F9D48FDBB027}"/>
              </a:ext>
            </a:extLst>
          </p:cNvPr>
          <p:cNvSpPr>
            <a:spLocks noGrp="1"/>
          </p:cNvSpPr>
          <p:nvPr>
            <p:ph type="body" sz="quarter" idx="13"/>
          </p:nvPr>
        </p:nvSpPr>
        <p:spPr>
          <a:xfrm>
            <a:off x="733426" y="4227284"/>
            <a:ext cx="2248232"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Click to edit Master text</a:t>
            </a:r>
          </a:p>
        </p:txBody>
      </p:sp>
      <p:sp>
        <p:nvSpPr>
          <p:cNvPr id="37" name="Text Placeholder 4">
            <a:extLst>
              <a:ext uri="{FF2B5EF4-FFF2-40B4-BE49-F238E27FC236}">
                <a16:creationId xmlns:a16="http://schemas.microsoft.com/office/drawing/2014/main" id="{12AD85A3-05A1-1247-BF40-C09EBA6E02C9}"/>
              </a:ext>
            </a:extLst>
          </p:cNvPr>
          <p:cNvSpPr>
            <a:spLocks noGrp="1"/>
          </p:cNvSpPr>
          <p:nvPr>
            <p:ph type="body" sz="quarter" idx="14"/>
          </p:nvPr>
        </p:nvSpPr>
        <p:spPr>
          <a:xfrm>
            <a:off x="3427199" y="1616576"/>
            <a:ext cx="1864785"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Click to edit Master text</a:t>
            </a:r>
          </a:p>
        </p:txBody>
      </p:sp>
      <p:sp>
        <p:nvSpPr>
          <p:cNvPr id="38" name="Text Placeholder 4">
            <a:extLst>
              <a:ext uri="{FF2B5EF4-FFF2-40B4-BE49-F238E27FC236}">
                <a16:creationId xmlns:a16="http://schemas.microsoft.com/office/drawing/2014/main" id="{B1624D85-334D-EA43-8FCD-91006776FF76}"/>
              </a:ext>
            </a:extLst>
          </p:cNvPr>
          <p:cNvSpPr>
            <a:spLocks noGrp="1"/>
          </p:cNvSpPr>
          <p:nvPr>
            <p:ph type="body" sz="quarter" idx="15"/>
          </p:nvPr>
        </p:nvSpPr>
        <p:spPr>
          <a:xfrm>
            <a:off x="5723465" y="1616576"/>
            <a:ext cx="1864785"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Click to edit Master text</a:t>
            </a:r>
          </a:p>
        </p:txBody>
      </p:sp>
      <p:sp>
        <p:nvSpPr>
          <p:cNvPr id="39" name="Text Placeholder 4">
            <a:extLst>
              <a:ext uri="{FF2B5EF4-FFF2-40B4-BE49-F238E27FC236}">
                <a16:creationId xmlns:a16="http://schemas.microsoft.com/office/drawing/2014/main" id="{4C81FFE2-3B32-7C42-953B-2DB6F854A4FE}"/>
              </a:ext>
            </a:extLst>
          </p:cNvPr>
          <p:cNvSpPr>
            <a:spLocks noGrp="1"/>
          </p:cNvSpPr>
          <p:nvPr>
            <p:ph type="body" sz="quarter" idx="16"/>
          </p:nvPr>
        </p:nvSpPr>
        <p:spPr>
          <a:xfrm>
            <a:off x="8030059" y="1616576"/>
            <a:ext cx="1507331"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Click to edit Master text</a:t>
            </a:r>
          </a:p>
        </p:txBody>
      </p:sp>
      <p:sp>
        <p:nvSpPr>
          <p:cNvPr id="40" name="Text Placeholder 4">
            <a:extLst>
              <a:ext uri="{FF2B5EF4-FFF2-40B4-BE49-F238E27FC236}">
                <a16:creationId xmlns:a16="http://schemas.microsoft.com/office/drawing/2014/main" id="{4D242A72-34B3-594E-A04C-DCFE997B4A31}"/>
              </a:ext>
            </a:extLst>
          </p:cNvPr>
          <p:cNvSpPr>
            <a:spLocks noGrp="1"/>
          </p:cNvSpPr>
          <p:nvPr>
            <p:ph type="body" sz="quarter" idx="17"/>
          </p:nvPr>
        </p:nvSpPr>
        <p:spPr>
          <a:xfrm>
            <a:off x="9926308" y="1616576"/>
            <a:ext cx="1507331"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Click to edit Master text</a:t>
            </a:r>
          </a:p>
        </p:txBody>
      </p:sp>
      <p:sp>
        <p:nvSpPr>
          <p:cNvPr id="41" name="Text Placeholder 4">
            <a:extLst>
              <a:ext uri="{FF2B5EF4-FFF2-40B4-BE49-F238E27FC236}">
                <a16:creationId xmlns:a16="http://schemas.microsoft.com/office/drawing/2014/main" id="{2B2689B1-ADF3-424E-8061-D599D7205ADD}"/>
              </a:ext>
            </a:extLst>
          </p:cNvPr>
          <p:cNvSpPr>
            <a:spLocks noGrp="1"/>
          </p:cNvSpPr>
          <p:nvPr>
            <p:ph type="body" sz="quarter" idx="18"/>
          </p:nvPr>
        </p:nvSpPr>
        <p:spPr>
          <a:xfrm>
            <a:off x="3427199" y="3466497"/>
            <a:ext cx="1864785"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Click to edit Master text</a:t>
            </a:r>
          </a:p>
        </p:txBody>
      </p:sp>
      <p:sp>
        <p:nvSpPr>
          <p:cNvPr id="42" name="Text Placeholder 4">
            <a:extLst>
              <a:ext uri="{FF2B5EF4-FFF2-40B4-BE49-F238E27FC236}">
                <a16:creationId xmlns:a16="http://schemas.microsoft.com/office/drawing/2014/main" id="{BDEB38DF-A189-7344-A768-5B6982EA0D17}"/>
              </a:ext>
            </a:extLst>
          </p:cNvPr>
          <p:cNvSpPr>
            <a:spLocks noGrp="1"/>
          </p:cNvSpPr>
          <p:nvPr>
            <p:ph type="body" sz="quarter" idx="19"/>
          </p:nvPr>
        </p:nvSpPr>
        <p:spPr>
          <a:xfrm>
            <a:off x="5723465" y="3466497"/>
            <a:ext cx="1864785"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Click to edit Master text</a:t>
            </a:r>
          </a:p>
        </p:txBody>
      </p:sp>
      <p:sp>
        <p:nvSpPr>
          <p:cNvPr id="43" name="Text Placeholder 4">
            <a:extLst>
              <a:ext uri="{FF2B5EF4-FFF2-40B4-BE49-F238E27FC236}">
                <a16:creationId xmlns:a16="http://schemas.microsoft.com/office/drawing/2014/main" id="{4E1AFBF9-E0EE-1444-96D7-BF5156FF0A18}"/>
              </a:ext>
            </a:extLst>
          </p:cNvPr>
          <p:cNvSpPr>
            <a:spLocks noGrp="1"/>
          </p:cNvSpPr>
          <p:nvPr>
            <p:ph type="body" sz="quarter" idx="20"/>
          </p:nvPr>
        </p:nvSpPr>
        <p:spPr>
          <a:xfrm>
            <a:off x="3427199" y="5388377"/>
            <a:ext cx="1864785"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Click to edit Master text</a:t>
            </a:r>
          </a:p>
        </p:txBody>
      </p:sp>
      <p:sp>
        <p:nvSpPr>
          <p:cNvPr id="44" name="Text Placeholder 4">
            <a:extLst>
              <a:ext uri="{FF2B5EF4-FFF2-40B4-BE49-F238E27FC236}">
                <a16:creationId xmlns:a16="http://schemas.microsoft.com/office/drawing/2014/main" id="{BEC40F9C-2BEE-6943-B800-157EAE457A7E}"/>
              </a:ext>
            </a:extLst>
          </p:cNvPr>
          <p:cNvSpPr>
            <a:spLocks noGrp="1"/>
          </p:cNvSpPr>
          <p:nvPr>
            <p:ph type="body" sz="quarter" idx="21"/>
          </p:nvPr>
        </p:nvSpPr>
        <p:spPr>
          <a:xfrm>
            <a:off x="8030059" y="5388377"/>
            <a:ext cx="332071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Click to edit Master text</a:t>
            </a:r>
          </a:p>
        </p:txBody>
      </p:sp>
      <p:sp>
        <p:nvSpPr>
          <p:cNvPr id="45" name="Title 2">
            <a:extLst>
              <a:ext uri="{FF2B5EF4-FFF2-40B4-BE49-F238E27FC236}">
                <a16:creationId xmlns:a16="http://schemas.microsoft.com/office/drawing/2014/main" id="{8DE12D4B-D2A5-4322-A9DC-EF2E6D6633D4}"/>
              </a:ext>
            </a:extLst>
          </p:cNvPr>
          <p:cNvSpPr>
            <a:spLocks noGrp="1"/>
          </p:cNvSpPr>
          <p:nvPr>
            <p:ph type="title"/>
          </p:nvPr>
        </p:nvSpPr>
        <p:spPr>
          <a:xfrm>
            <a:off x="584200" y="457200"/>
            <a:ext cx="11025188"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33" name="TextBox 32">
            <a:extLst>
              <a:ext uri="{FF2B5EF4-FFF2-40B4-BE49-F238E27FC236}">
                <a16:creationId xmlns:a16="http://schemas.microsoft.com/office/drawing/2014/main" id="{E0167C7D-2152-4C51-A0DC-8D7746377ECE}"/>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
        <p:nvSpPr>
          <p:cNvPr id="56" name="Text Placeholder 4">
            <a:extLst>
              <a:ext uri="{FF2B5EF4-FFF2-40B4-BE49-F238E27FC236}">
                <a16:creationId xmlns:a16="http://schemas.microsoft.com/office/drawing/2014/main" id="{FE3E6792-037D-49F9-8E8E-C91DD0B3FB85}"/>
              </a:ext>
            </a:extLst>
          </p:cNvPr>
          <p:cNvSpPr>
            <a:spLocks noGrp="1"/>
          </p:cNvSpPr>
          <p:nvPr>
            <p:ph type="body" sz="quarter" idx="22"/>
          </p:nvPr>
        </p:nvSpPr>
        <p:spPr>
          <a:xfrm>
            <a:off x="733425" y="1223633"/>
            <a:ext cx="1922941" cy="153888"/>
          </a:xfrm>
          <a:noFill/>
        </p:spPr>
        <p:txBody>
          <a:bodyPr wrap="square" lIns="0" tIns="0" rIns="0" bIns="0">
            <a:spAutoFit/>
          </a:bodyPr>
          <a:lstStyle>
            <a:lvl1pPr marL="0" indent="0">
              <a:spcBef>
                <a:spcPts val="0"/>
              </a:spcBef>
              <a:buNone/>
              <a:defRPr sz="10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Click to edit Master text</a:t>
            </a:r>
          </a:p>
        </p:txBody>
      </p:sp>
      <p:sp>
        <p:nvSpPr>
          <p:cNvPr id="57" name="Text Placeholder 4">
            <a:extLst>
              <a:ext uri="{FF2B5EF4-FFF2-40B4-BE49-F238E27FC236}">
                <a16:creationId xmlns:a16="http://schemas.microsoft.com/office/drawing/2014/main" id="{57AA703B-7EE8-4021-9101-3ECA64EFAFEB}"/>
              </a:ext>
            </a:extLst>
          </p:cNvPr>
          <p:cNvSpPr>
            <a:spLocks noGrp="1"/>
          </p:cNvSpPr>
          <p:nvPr>
            <p:ph type="body" sz="quarter" idx="23"/>
          </p:nvPr>
        </p:nvSpPr>
        <p:spPr>
          <a:xfrm>
            <a:off x="3427199" y="1223633"/>
            <a:ext cx="1566195" cy="153888"/>
          </a:xfrm>
          <a:noFill/>
        </p:spPr>
        <p:txBody>
          <a:bodyPr wrap="square" lIns="0" tIns="0" rIns="0" bIns="0">
            <a:spAutoFit/>
          </a:bodyPr>
          <a:lstStyle>
            <a:lvl1pPr marL="0" indent="0">
              <a:spcBef>
                <a:spcPts val="0"/>
              </a:spcBef>
              <a:buNone/>
              <a:defRPr sz="10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Click to edit Master text</a:t>
            </a:r>
          </a:p>
        </p:txBody>
      </p:sp>
      <p:sp>
        <p:nvSpPr>
          <p:cNvPr id="58" name="Text Placeholder 4">
            <a:extLst>
              <a:ext uri="{FF2B5EF4-FFF2-40B4-BE49-F238E27FC236}">
                <a16:creationId xmlns:a16="http://schemas.microsoft.com/office/drawing/2014/main" id="{9A49923D-F72A-4BAC-95E5-A3BDE3A83455}"/>
              </a:ext>
            </a:extLst>
          </p:cNvPr>
          <p:cNvSpPr>
            <a:spLocks noGrp="1"/>
          </p:cNvSpPr>
          <p:nvPr>
            <p:ph type="body" sz="quarter" idx="24"/>
          </p:nvPr>
        </p:nvSpPr>
        <p:spPr>
          <a:xfrm>
            <a:off x="5723465" y="1223633"/>
            <a:ext cx="1566195" cy="153888"/>
          </a:xfrm>
          <a:noFill/>
        </p:spPr>
        <p:txBody>
          <a:bodyPr wrap="square" lIns="0" tIns="0" rIns="0" bIns="0">
            <a:spAutoFit/>
          </a:bodyPr>
          <a:lstStyle>
            <a:lvl1pPr marL="0" indent="0">
              <a:spcBef>
                <a:spcPts val="0"/>
              </a:spcBef>
              <a:buNone/>
              <a:defRPr sz="10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Click to edit Master text</a:t>
            </a:r>
          </a:p>
        </p:txBody>
      </p:sp>
      <p:sp>
        <p:nvSpPr>
          <p:cNvPr id="59" name="Text Placeholder 4">
            <a:extLst>
              <a:ext uri="{FF2B5EF4-FFF2-40B4-BE49-F238E27FC236}">
                <a16:creationId xmlns:a16="http://schemas.microsoft.com/office/drawing/2014/main" id="{B55CAD72-94AC-4EB7-99FE-47A7200A0B94}"/>
              </a:ext>
            </a:extLst>
          </p:cNvPr>
          <p:cNvSpPr>
            <a:spLocks noGrp="1"/>
          </p:cNvSpPr>
          <p:nvPr>
            <p:ph type="body" sz="quarter" idx="25"/>
          </p:nvPr>
        </p:nvSpPr>
        <p:spPr>
          <a:xfrm>
            <a:off x="8030060" y="1223633"/>
            <a:ext cx="1146000" cy="307777"/>
          </a:xfrm>
          <a:noFill/>
        </p:spPr>
        <p:txBody>
          <a:bodyPr wrap="square" lIns="0" tIns="0" rIns="0" bIns="0">
            <a:spAutoFit/>
          </a:bodyPr>
          <a:lstStyle>
            <a:lvl1pPr marL="0" indent="0">
              <a:spcBef>
                <a:spcPts val="0"/>
              </a:spcBef>
              <a:buNone/>
              <a:defRPr sz="10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Click to edit Master text</a:t>
            </a:r>
          </a:p>
        </p:txBody>
      </p:sp>
      <p:sp>
        <p:nvSpPr>
          <p:cNvPr id="60" name="Text Placeholder 4">
            <a:extLst>
              <a:ext uri="{FF2B5EF4-FFF2-40B4-BE49-F238E27FC236}">
                <a16:creationId xmlns:a16="http://schemas.microsoft.com/office/drawing/2014/main" id="{CDC3C2CE-ED54-4BA2-B4AD-00D3AAE74C35}"/>
              </a:ext>
            </a:extLst>
          </p:cNvPr>
          <p:cNvSpPr>
            <a:spLocks noGrp="1"/>
          </p:cNvSpPr>
          <p:nvPr>
            <p:ph type="body" sz="quarter" idx="26"/>
          </p:nvPr>
        </p:nvSpPr>
        <p:spPr>
          <a:xfrm>
            <a:off x="9926308" y="1223633"/>
            <a:ext cx="1146000" cy="307777"/>
          </a:xfrm>
          <a:noFill/>
        </p:spPr>
        <p:txBody>
          <a:bodyPr wrap="square" lIns="0" tIns="0" rIns="0" bIns="0">
            <a:spAutoFit/>
          </a:bodyPr>
          <a:lstStyle>
            <a:lvl1pPr marL="0" indent="0">
              <a:spcBef>
                <a:spcPts val="0"/>
              </a:spcBef>
              <a:buNone/>
              <a:defRPr sz="10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Click to edit Master text</a:t>
            </a:r>
          </a:p>
        </p:txBody>
      </p:sp>
      <p:sp>
        <p:nvSpPr>
          <p:cNvPr id="61" name="Text Placeholder 4">
            <a:extLst>
              <a:ext uri="{FF2B5EF4-FFF2-40B4-BE49-F238E27FC236}">
                <a16:creationId xmlns:a16="http://schemas.microsoft.com/office/drawing/2014/main" id="{B13FE753-2873-4940-8CAC-D37CECD0ED75}"/>
              </a:ext>
            </a:extLst>
          </p:cNvPr>
          <p:cNvSpPr>
            <a:spLocks noGrp="1"/>
          </p:cNvSpPr>
          <p:nvPr>
            <p:ph type="body" sz="quarter" idx="27"/>
          </p:nvPr>
        </p:nvSpPr>
        <p:spPr>
          <a:xfrm>
            <a:off x="733425" y="3855897"/>
            <a:ext cx="1922941" cy="153888"/>
          </a:xfrm>
          <a:noFill/>
        </p:spPr>
        <p:txBody>
          <a:bodyPr wrap="square" lIns="0" tIns="0" rIns="0" bIns="0">
            <a:spAutoFit/>
          </a:bodyPr>
          <a:lstStyle>
            <a:lvl1pPr marL="0" indent="0">
              <a:spcBef>
                <a:spcPts val="0"/>
              </a:spcBef>
              <a:buNone/>
              <a:defRPr sz="10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Click to edit Master text</a:t>
            </a:r>
          </a:p>
        </p:txBody>
      </p:sp>
      <p:sp>
        <p:nvSpPr>
          <p:cNvPr id="62" name="Text Placeholder 4">
            <a:extLst>
              <a:ext uri="{FF2B5EF4-FFF2-40B4-BE49-F238E27FC236}">
                <a16:creationId xmlns:a16="http://schemas.microsoft.com/office/drawing/2014/main" id="{01BCB12F-0368-4D79-8282-A585216E1A68}"/>
              </a:ext>
            </a:extLst>
          </p:cNvPr>
          <p:cNvSpPr>
            <a:spLocks noGrp="1"/>
          </p:cNvSpPr>
          <p:nvPr>
            <p:ph type="body" sz="quarter" idx="28"/>
          </p:nvPr>
        </p:nvSpPr>
        <p:spPr>
          <a:xfrm>
            <a:off x="3427199" y="3144279"/>
            <a:ext cx="1566195" cy="153888"/>
          </a:xfrm>
          <a:noFill/>
        </p:spPr>
        <p:txBody>
          <a:bodyPr wrap="square" lIns="0" tIns="0" rIns="0" bIns="0">
            <a:spAutoFit/>
          </a:bodyPr>
          <a:lstStyle>
            <a:lvl1pPr marL="0" indent="0">
              <a:spcBef>
                <a:spcPts val="0"/>
              </a:spcBef>
              <a:buNone/>
              <a:defRPr sz="10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Click to edit Master text</a:t>
            </a:r>
          </a:p>
        </p:txBody>
      </p:sp>
      <p:sp>
        <p:nvSpPr>
          <p:cNvPr id="63" name="Text Placeholder 4">
            <a:extLst>
              <a:ext uri="{FF2B5EF4-FFF2-40B4-BE49-F238E27FC236}">
                <a16:creationId xmlns:a16="http://schemas.microsoft.com/office/drawing/2014/main" id="{1C30BC50-E368-40B1-9F02-8067182C54C4}"/>
              </a:ext>
            </a:extLst>
          </p:cNvPr>
          <p:cNvSpPr>
            <a:spLocks noGrp="1"/>
          </p:cNvSpPr>
          <p:nvPr>
            <p:ph type="body" sz="quarter" idx="29"/>
          </p:nvPr>
        </p:nvSpPr>
        <p:spPr>
          <a:xfrm>
            <a:off x="3427199" y="5064925"/>
            <a:ext cx="1566195" cy="153888"/>
          </a:xfrm>
          <a:noFill/>
        </p:spPr>
        <p:txBody>
          <a:bodyPr wrap="square" lIns="0" tIns="0" rIns="0" bIns="0">
            <a:spAutoFit/>
          </a:bodyPr>
          <a:lstStyle>
            <a:lvl1pPr marL="0" indent="0">
              <a:spcBef>
                <a:spcPts val="0"/>
              </a:spcBef>
              <a:buNone/>
              <a:defRPr sz="10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Click to edit Master text</a:t>
            </a:r>
          </a:p>
        </p:txBody>
      </p:sp>
      <p:sp>
        <p:nvSpPr>
          <p:cNvPr id="64" name="Text Placeholder 4">
            <a:extLst>
              <a:ext uri="{FF2B5EF4-FFF2-40B4-BE49-F238E27FC236}">
                <a16:creationId xmlns:a16="http://schemas.microsoft.com/office/drawing/2014/main" id="{EABABB6E-63A4-42B7-8D2D-6C5D2FC2B0D9}"/>
              </a:ext>
            </a:extLst>
          </p:cNvPr>
          <p:cNvSpPr>
            <a:spLocks noGrp="1"/>
          </p:cNvSpPr>
          <p:nvPr>
            <p:ph type="body" sz="quarter" idx="30"/>
          </p:nvPr>
        </p:nvSpPr>
        <p:spPr>
          <a:xfrm>
            <a:off x="5723465" y="3144279"/>
            <a:ext cx="1566195" cy="153888"/>
          </a:xfrm>
          <a:noFill/>
        </p:spPr>
        <p:txBody>
          <a:bodyPr wrap="square" lIns="0" tIns="0" rIns="0" bIns="0">
            <a:spAutoFit/>
          </a:bodyPr>
          <a:lstStyle>
            <a:lvl1pPr marL="0" indent="0">
              <a:spcBef>
                <a:spcPts val="0"/>
              </a:spcBef>
              <a:buNone/>
              <a:defRPr sz="10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Click to edit Master text</a:t>
            </a:r>
          </a:p>
        </p:txBody>
      </p:sp>
      <p:sp>
        <p:nvSpPr>
          <p:cNvPr id="65" name="Text Placeholder 4">
            <a:extLst>
              <a:ext uri="{FF2B5EF4-FFF2-40B4-BE49-F238E27FC236}">
                <a16:creationId xmlns:a16="http://schemas.microsoft.com/office/drawing/2014/main" id="{65F726FC-154A-4D97-B2C6-9E3077E11E31}"/>
              </a:ext>
            </a:extLst>
          </p:cNvPr>
          <p:cNvSpPr>
            <a:spLocks noGrp="1"/>
          </p:cNvSpPr>
          <p:nvPr>
            <p:ph type="body" sz="quarter" idx="31"/>
          </p:nvPr>
        </p:nvSpPr>
        <p:spPr>
          <a:xfrm>
            <a:off x="8030059" y="5064925"/>
            <a:ext cx="3023201" cy="153888"/>
          </a:xfrm>
          <a:noFill/>
        </p:spPr>
        <p:txBody>
          <a:bodyPr wrap="square" lIns="0" tIns="0" rIns="0" bIns="0">
            <a:spAutoFit/>
          </a:bodyPr>
          <a:lstStyle>
            <a:lvl1pPr marL="0" indent="0">
              <a:spcBef>
                <a:spcPts val="0"/>
              </a:spcBef>
              <a:buNone/>
              <a:defRPr sz="10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Click to edit Master text</a:t>
            </a:r>
          </a:p>
        </p:txBody>
      </p:sp>
    </p:spTree>
    <p:extLst>
      <p:ext uri="{BB962C8B-B14F-4D97-AF65-F5344CB8AC3E}">
        <p14:creationId xmlns:p14="http://schemas.microsoft.com/office/powerpoint/2010/main" val="17006837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68">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amp; Content &amp; Sq phot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338554"/>
          </a:xfrm>
        </p:spPr>
        <p:txBody>
          <a:bodyPr/>
          <a:lstStyle>
            <a:lvl1pPr marL="0" indent="0" algn="l">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a:effectLst>
            <a:outerShdw blurRad="152400" sx="102000" sy="102000" algn="ctr" rotWithShape="0">
              <a:prstClr val="black">
                <a:alpha val="20000"/>
              </a:prst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3FB9FE04-6DA2-4C78-80EE-FEF751819306}"/>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18151596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amp; Sq phot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a:effectLst>
            <a:outerShdw blurRad="152400" sx="102000" sy="102000" algn="ctr" rotWithShape="0">
              <a:prstClr val="black">
                <a:alpha val="20000"/>
              </a:prst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F1193F2-6F8D-4837-B57B-22EF647BAAE0}"/>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74112104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ontent &amp; Sq phot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8113"/>
            <a:ext cx="4163125" cy="861774"/>
          </a:xfrm>
        </p:spPr>
        <p:txBody>
          <a:bodyPr anchor="ctr" anchorCtr="0"/>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627687" y="293687"/>
            <a:ext cx="6270626" cy="6270626"/>
          </a:xfrm>
          <a:blipFill>
            <a:blip r:embed="rId2"/>
            <a:stretch>
              <a:fillRect/>
            </a:stretch>
          </a:blipFill>
          <a:effectLst>
            <a:outerShdw blurRad="152400" sx="102000" sy="102000" algn="ctr" rotWithShape="0">
              <a:prstClr val="black">
                <a:alpha val="20000"/>
              </a:prst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E51D4497-B0D1-46D3-9F3C-E7E13401B14B}"/>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419572488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 photo coll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6698551" y="292100"/>
            <a:ext cx="5199762" cy="6273800"/>
          </a:xfrm>
          <a:blipFill>
            <a:blip r:embed="rId2"/>
            <a:stretch>
              <a:fillRect l="-10308" r="-10348"/>
            </a:stretch>
          </a:blipFill>
          <a:effectLst>
            <a:outerShdw blurRad="152400" sx="102000" sy="102000" algn="ctr" rotWithShape="0">
              <a:prstClr val="black">
                <a:alpha val="20000"/>
              </a:prstClr>
            </a:outerShdw>
          </a:effectLst>
        </p:spPr>
        <p:txBody>
          <a:bodyPr lIns="1280160" tIns="2103120" rIns="128016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or click or tap icon below to insert</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01883085-A662-4C6A-B5D7-67D30D885BCE}"/>
              </a:ext>
            </a:extLst>
          </p:cNvPr>
          <p:cNvSpPr>
            <a:spLocks noGrp="1"/>
          </p:cNvSpPr>
          <p:nvPr>
            <p:ph type="pic" sz="quarter" idx="12" hasCustomPrompt="1"/>
          </p:nvPr>
        </p:nvSpPr>
        <p:spPr bwMode="gray">
          <a:xfrm>
            <a:off x="5353050" y="1905000"/>
            <a:ext cx="2162176" cy="3048000"/>
          </a:xfrm>
          <a:blipFill>
            <a:blip r:embed="rId2"/>
            <a:stretch>
              <a:fillRect l="-20231" r="-20740"/>
            </a:stretch>
          </a:blipFill>
          <a:effectLst>
            <a:outerShdw blurRad="152400" sx="102000" sy="102000" algn="ctr" rotWithShape="0">
              <a:prstClr val="black">
                <a:alpha val="20000"/>
              </a:prstClr>
            </a:outerShdw>
          </a:effectLst>
        </p:spPr>
        <p:txBody>
          <a:bodyPr lIns="365760" tIns="914400" rIns="36576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7" name="TextBox 6">
            <a:extLst>
              <a:ext uri="{FF2B5EF4-FFF2-40B4-BE49-F238E27FC236}">
                <a16:creationId xmlns:a16="http://schemas.microsoft.com/office/drawing/2014/main" id="{BAD3D568-FD85-4518-912A-97E14C4C45AB}"/>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70552806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Quotation &amp; Sq photo">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916612" y="582612"/>
            <a:ext cx="5692776" cy="5692776"/>
          </a:xfrm>
          <a:blipFill>
            <a:blip r:embed="rId2"/>
            <a:stretch>
              <a:fillRect/>
            </a:stretch>
          </a:blipFill>
          <a:effectLst>
            <a:outerShdw blurRad="152400" sx="102000" sy="102000" algn="ctr" rotWithShape="0">
              <a:prstClr val="black">
                <a:alpha val="20000"/>
              </a:prst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98113"/>
            <a:ext cx="3364612" cy="861774"/>
          </a:xfrm>
        </p:spPr>
        <p:txBody>
          <a:bodyPr anchor="ctr" anchorCtr="0"/>
          <a:lstStyle>
            <a:lvl1pPr>
              <a:defRPr sz="2800"/>
            </a:lvl1pPr>
          </a:lstStyle>
          <a:p>
            <a:r>
              <a:rPr lang="en-US"/>
              <a:t>Square photo layout with smaller text</a:t>
            </a:r>
          </a:p>
        </p:txBody>
      </p:sp>
      <p:sp>
        <p:nvSpPr>
          <p:cNvPr id="11" name="TextBox 10">
            <a:extLst>
              <a:ext uri="{FF2B5EF4-FFF2-40B4-BE49-F238E27FC236}">
                <a16:creationId xmlns:a16="http://schemas.microsoft.com/office/drawing/2014/main" id="{B6973735-BEB5-42B8-8623-8CC1BCBE42A2}"/>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
        <p:nvSpPr>
          <p:cNvPr id="12" name="Rectangle 11">
            <a:extLst>
              <a:ext uri="{FF2B5EF4-FFF2-40B4-BE49-F238E27FC236}">
                <a16:creationId xmlns:a16="http://schemas.microsoft.com/office/drawing/2014/main" id="{E972A9BA-A283-401E-9981-207F3801B9D3}"/>
              </a:ext>
            </a:extLst>
          </p:cNvPr>
          <p:cNvSpPr/>
          <p:nvPr userDrawn="1"/>
        </p:nvSpPr>
        <p:spPr bwMode="auto">
          <a:xfrm>
            <a:off x="5334000" y="1273969"/>
            <a:ext cx="1793357" cy="4310062"/>
          </a:xfrm>
          <a:prstGeom prst="rect">
            <a:avLst/>
          </a:prstGeom>
          <a:solidFill>
            <a:srgbClr val="000000"/>
          </a:solidFill>
          <a:ln w="10795" cap="flat" cmpd="sng" algn="ctr">
            <a:no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noProof="0">
              <a:ln>
                <a:noFill/>
              </a:ln>
              <a:solidFill>
                <a:schemeClr val="bg1"/>
              </a:solidFill>
              <a:effectLst/>
              <a:uLnTx/>
              <a:uFillTx/>
              <a:latin typeface="Segoe UI Semilight"/>
            </a:endParaRPr>
          </a:p>
        </p:txBody>
      </p:sp>
      <p:sp>
        <p:nvSpPr>
          <p:cNvPr id="13" name="Text Placeholder 3">
            <a:extLst>
              <a:ext uri="{FF2B5EF4-FFF2-40B4-BE49-F238E27FC236}">
                <a16:creationId xmlns:a16="http://schemas.microsoft.com/office/drawing/2014/main" id="{F34989AF-9EDC-4CC0-8AA0-8890F57B55C6}"/>
              </a:ext>
            </a:extLst>
          </p:cNvPr>
          <p:cNvSpPr>
            <a:spLocks noGrp="1"/>
          </p:cNvSpPr>
          <p:nvPr>
            <p:ph type="body" sz="quarter" idx="21"/>
          </p:nvPr>
        </p:nvSpPr>
        <p:spPr>
          <a:xfrm>
            <a:off x="5584421" y="1714499"/>
            <a:ext cx="1264054" cy="738664"/>
          </a:xfrm>
        </p:spPr>
        <p:txBody>
          <a:bodyPr anchor="t" anchorCtr="0"/>
          <a:lstStyle>
            <a:lvl1pPr marL="0" indent="0" algn="l">
              <a:spcBef>
                <a:spcPts val="0"/>
              </a:spcBef>
              <a:buNone/>
              <a:defRPr sz="1600">
                <a:solidFill>
                  <a:schemeClr val="bg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73260058-1F84-4062-93EC-CF8EA263ED07}"/>
              </a:ext>
            </a:extLst>
          </p:cNvPr>
          <p:cNvSpPr>
            <a:spLocks noGrp="1"/>
          </p:cNvSpPr>
          <p:nvPr>
            <p:ph type="body" sz="quarter" idx="22"/>
          </p:nvPr>
        </p:nvSpPr>
        <p:spPr>
          <a:xfrm>
            <a:off x="5584421" y="4527708"/>
            <a:ext cx="1264054" cy="738664"/>
          </a:xfrm>
        </p:spPr>
        <p:txBody>
          <a:bodyPr anchor="t" anchorCtr="0"/>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5" name="TextBox 14">
            <a:extLst>
              <a:ext uri="{FF2B5EF4-FFF2-40B4-BE49-F238E27FC236}">
                <a16:creationId xmlns:a16="http://schemas.microsoft.com/office/drawing/2014/main" id="{289AF701-C88F-44A3-8F2B-8E935811D086}"/>
              </a:ext>
            </a:extLst>
          </p:cNvPr>
          <p:cNvSpPr txBox="1"/>
          <p:nvPr userDrawn="1"/>
        </p:nvSpPr>
        <p:spPr>
          <a:xfrm>
            <a:off x="5488425" y="1396840"/>
            <a:ext cx="174728" cy="553998"/>
          </a:xfrm>
          <a:prstGeom prst="rect">
            <a:avLst/>
          </a:prstGeom>
          <a:noFill/>
        </p:spPr>
        <p:txBody>
          <a:bodyPr wrap="none" lIns="0" tIns="0" rIns="0" bIns="0" rtlCol="0">
            <a:spAutoFit/>
          </a:bodyPr>
          <a:lstStyle/>
          <a:p>
            <a:pPr algn="l"/>
            <a:r>
              <a:rPr lang="en-US" sz="3600">
                <a:solidFill>
                  <a:schemeClr val="bg1"/>
                </a:solidFill>
              </a:rPr>
              <a:t>“</a:t>
            </a:r>
          </a:p>
        </p:txBody>
      </p:sp>
      <p:sp>
        <p:nvSpPr>
          <p:cNvPr id="16" name="TextBox 15">
            <a:extLst>
              <a:ext uri="{FF2B5EF4-FFF2-40B4-BE49-F238E27FC236}">
                <a16:creationId xmlns:a16="http://schemas.microsoft.com/office/drawing/2014/main" id="{DFC6303F-A980-4D42-982C-AE1532163146}"/>
              </a:ext>
            </a:extLst>
          </p:cNvPr>
          <p:cNvSpPr txBox="1"/>
          <p:nvPr userDrawn="1"/>
        </p:nvSpPr>
        <p:spPr>
          <a:xfrm>
            <a:off x="6764670" y="4001730"/>
            <a:ext cx="174728" cy="553998"/>
          </a:xfrm>
          <a:prstGeom prst="rect">
            <a:avLst/>
          </a:prstGeom>
          <a:noFill/>
        </p:spPr>
        <p:txBody>
          <a:bodyPr wrap="none" lIns="0" tIns="0" rIns="0" bIns="0" rtlCol="0">
            <a:spAutoFit/>
          </a:bodyPr>
          <a:lstStyle/>
          <a:p>
            <a:pPr algn="l"/>
            <a:r>
              <a:rPr lang="en-US" sz="3600">
                <a:solidFill>
                  <a:schemeClr val="bg1"/>
                </a:solidFill>
              </a:rPr>
              <a:t>”</a:t>
            </a:r>
          </a:p>
        </p:txBody>
      </p:sp>
    </p:spTree>
    <p:extLst>
      <p:ext uri="{BB962C8B-B14F-4D97-AF65-F5344CB8AC3E}">
        <p14:creationId xmlns:p14="http://schemas.microsoft.com/office/powerpoint/2010/main" val="165420142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Full photo with boxed content">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6858000"/>
          </a:xfrm>
          <a:blipFill>
            <a:blip r:embed="rId2"/>
            <a:stretch>
              <a:fillRect/>
            </a:stretch>
          </a:blipFill>
          <a:effectLst/>
        </p:spPr>
        <p:txBody>
          <a:bodyPr vert="horz" wrap="square" lIns="1645920" tIns="2651760" rIns="45720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a:t>
            </a:r>
            <a:br>
              <a:rPr lang="en-US"/>
            </a:br>
            <a:r>
              <a:rPr lang="en-US"/>
              <a:t>your photo here </a:t>
            </a:r>
            <a:br>
              <a:rPr lang="en-US"/>
            </a:br>
            <a:r>
              <a:rPr lang="en-US"/>
              <a:t>or click</a:t>
            </a:r>
            <a:br>
              <a:rPr lang="en-US"/>
            </a:br>
            <a:r>
              <a:rPr lang="en-US"/>
              <a:t>or tap icon</a:t>
            </a:r>
            <a:br>
              <a:rPr lang="en-US"/>
            </a:br>
            <a:r>
              <a:rPr lang="en-US"/>
              <a:t>below </a:t>
            </a:r>
            <a:br>
              <a:rPr lang="en-US"/>
            </a:br>
            <a:r>
              <a:rPr lang="en-US"/>
              <a:t>to insert</a:t>
            </a:r>
          </a:p>
        </p:txBody>
      </p:sp>
      <p:sp>
        <p:nvSpPr>
          <p:cNvPr id="8" name="Rectangle 7">
            <a:extLst>
              <a:ext uri="{FF2B5EF4-FFF2-40B4-BE49-F238E27FC236}">
                <a16:creationId xmlns:a16="http://schemas.microsoft.com/office/drawing/2014/main" id="{4FCBD380-45A1-4F9B-90A9-23506DE084E4}"/>
              </a:ext>
            </a:extLst>
          </p:cNvPr>
          <p:cNvSpPr/>
          <p:nvPr userDrawn="1"/>
        </p:nvSpPr>
        <p:spPr bwMode="auto">
          <a:xfrm>
            <a:off x="584200" y="868680"/>
            <a:ext cx="5120640" cy="5120640"/>
          </a:xfrm>
          <a:prstGeom prst="rect">
            <a:avLst/>
          </a:prstGeom>
          <a:solidFill>
            <a:schemeClr val="tx1"/>
          </a:solidFill>
          <a:ln w="10795" cap="flat" cmpd="sng" algn="ctr">
            <a:noFill/>
            <a:prstDash val="solid"/>
          </a:ln>
          <a:effectLst>
            <a:outerShdw blurRad="254000" dist="50800" dir="2700000" sx="101000" sy="101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6" name="Text Placeholder 3">
            <a:extLst>
              <a:ext uri="{FF2B5EF4-FFF2-40B4-BE49-F238E27FC236}">
                <a16:creationId xmlns:a16="http://schemas.microsoft.com/office/drawing/2014/main" id="{D7A80F8C-915C-46C0-91D3-DCE93A080D3D}"/>
              </a:ext>
            </a:extLst>
          </p:cNvPr>
          <p:cNvSpPr>
            <a:spLocks noGrp="1"/>
          </p:cNvSpPr>
          <p:nvPr>
            <p:ph type="body" sz="quarter" idx="16"/>
          </p:nvPr>
        </p:nvSpPr>
        <p:spPr>
          <a:xfrm>
            <a:off x="996952" y="1267018"/>
            <a:ext cx="4175124" cy="1107996"/>
          </a:xfrm>
        </p:spPr>
        <p:txBody>
          <a:bodyPr/>
          <a:lstStyle>
            <a:lvl1pPr marL="0" indent="0" algn="l">
              <a:spcBef>
                <a:spcPts val="0"/>
              </a:spcBef>
              <a:buNone/>
              <a:defRPr sz="3600">
                <a:solidFill>
                  <a:schemeClr val="bg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B11CA0A6-642E-4E90-9C03-D8414E2BA4D3}"/>
              </a:ext>
            </a:extLst>
          </p:cNvPr>
          <p:cNvSpPr>
            <a:spLocks noGrp="1"/>
          </p:cNvSpPr>
          <p:nvPr>
            <p:ph type="body" sz="quarter" idx="17"/>
          </p:nvPr>
        </p:nvSpPr>
        <p:spPr>
          <a:xfrm>
            <a:off x="996952" y="2666999"/>
            <a:ext cx="4175124" cy="307777"/>
          </a:xfrm>
        </p:spPr>
        <p:txBody>
          <a:bodyPr/>
          <a:lstStyle>
            <a:lvl1pPr marL="0" indent="0" algn="l">
              <a:spcBef>
                <a:spcPts val="0"/>
              </a:spcBef>
              <a:buNone/>
              <a:defRPr sz="2000">
                <a:solidFill>
                  <a:schemeClr val="bg1"/>
                </a:solidFill>
                <a:latin typeface="+mn-lt"/>
              </a:defRPr>
            </a:lvl1pPr>
          </a:lstStyle>
          <a:p>
            <a:pPr lvl="0"/>
            <a:r>
              <a:rPr lang="en-US"/>
              <a:t>Click to edit Master text styles</a:t>
            </a:r>
          </a:p>
        </p:txBody>
      </p:sp>
      <p:sp>
        <p:nvSpPr>
          <p:cNvPr id="10" name="TextBox 9">
            <a:extLst>
              <a:ext uri="{FF2B5EF4-FFF2-40B4-BE49-F238E27FC236}">
                <a16:creationId xmlns:a16="http://schemas.microsoft.com/office/drawing/2014/main" id="{80115257-E287-46D1-BB4C-AA8B13D88752}"/>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bg1"/>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074634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par>
                                <p:cTn id="7" presetID="6" presetClass="emph" presetSubtype="0" accel="100000" autoRev="1" fill="hold" grpId="0" nodeType="withEffect">
                                  <p:stCondLst>
                                    <p:cond delay="0"/>
                                  </p:stCondLst>
                                  <p:childTnLst>
                                    <p:animScale>
                                      <p:cBhvr>
                                        <p:cTn id="8" dur="500" fill="hold"/>
                                        <p:tgtEl>
                                          <p:spTgt spid="8"/>
                                        </p:tgtEl>
                                      </p:cBhvr>
                                      <p:by x="0" y="0"/>
                                    </p:animScale>
                                  </p:childTnLst>
                                </p:cTn>
                              </p:par>
                              <p:par>
                                <p:cTn id="9" presetID="42" presetClass="path" presetSubtype="0" decel="100000" fill="hold" grpId="2" nodeType="withEffect">
                                  <p:stCondLst>
                                    <p:cond delay="500"/>
                                  </p:stCondLst>
                                  <p:childTnLst>
                                    <p:animMotion origin="layout" path="M -2.70833E-6 0 L -0.21002 0.37338 " pathEditMode="relative" rAng="0" ptsTypes="AA">
                                      <p:cBhvr>
                                        <p:cTn id="10" dur="500" spd="-100000" fill="hold"/>
                                        <p:tgtEl>
                                          <p:spTgt spid="8"/>
                                        </p:tgtEl>
                                        <p:attrNameLst>
                                          <p:attrName>ppt_x</p:attrName>
                                          <p:attrName>ppt_y</p:attrName>
                                        </p:attrNameLst>
                                      </p:cBhvr>
                                      <p:rCtr x="-10508" y="186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Lst>
  </p:timing>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Bottom horizontal photo &amp;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a:effectLst>
            <a:outerShdw blurRad="152400" sx="102000" sy="102000" algn="ctr" rotWithShape="0">
              <a:prstClr val="black">
                <a:alpha val="20000"/>
              </a:prstClr>
            </a:outerShdw>
          </a:effectLst>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DA2E0E2F-AF7B-4B32-ADD9-C64065CAB8C5}"/>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bg1"/>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87275604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49299451"/>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4" orient="horz" pos="3209" userDrawn="1">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userDrawn="1">
          <p15:clr>
            <a:srgbClr val="5ACBF0"/>
          </p15:clr>
        </p15:guide>
        <p15:guide id="15" pos="3451" userDrawn="1">
          <p15:clr>
            <a:srgbClr val="5ACBF0"/>
          </p15:clr>
        </p15:guide>
        <p15:guide id="16" pos="4229" userDrawn="1">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op horizontal photo &amp;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a:effectLst>
            <a:outerShdw blurRad="152400" sx="102000" sy="102000" algn="ctr" rotWithShape="0">
              <a:prstClr val="black">
                <a:alpha val="20000"/>
              </a:prstClr>
            </a:outerShdw>
          </a:effectLst>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0829C3B1-5FD6-43C8-A4A9-A447146C50A6}"/>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46823851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wo column photo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a:effectLst>
            <a:outerShdw blurRad="152400" sx="102000" sy="102000" algn="ctr" rotWithShape="0">
              <a:prstClr val="black">
                <a:alpha val="20000"/>
              </a:prstClr>
            </a:outerShdw>
          </a:effectLst>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a:effectLst>
            <a:outerShdw blurRad="152400" sx="102000" sy="102000" algn="ctr" rotWithShape="0">
              <a:prstClr val="black">
                <a:alpha val="20000"/>
              </a:prstClr>
            </a:outerShdw>
          </a:effectLst>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7" name="TextBox 6">
            <a:extLst>
              <a:ext uri="{FF2B5EF4-FFF2-40B4-BE49-F238E27FC236}">
                <a16:creationId xmlns:a16="http://schemas.microsoft.com/office/drawing/2014/main" id="{8378E22D-46BB-4CDE-A2D2-C7EEFF01B67A}"/>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72683053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hree column photo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a:effectLst>
            <a:outerShdw blurRad="152400" sx="102000" sy="102000" algn="ctr" rotWithShape="0">
              <a:prstClr val="black">
                <a:alpha val="20000"/>
              </a:prstClr>
            </a:outerShdw>
          </a:effectLst>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a:effectLst>
            <a:outerShdw blurRad="152400" sx="102000" sy="102000" algn="ctr" rotWithShape="0">
              <a:prstClr val="black">
                <a:alpha val="20000"/>
              </a:prstClr>
            </a:outerShdw>
          </a:effectLst>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a:effectLst>
            <a:outerShdw blurRad="152400" sx="102000" sy="102000" algn="ctr" rotWithShape="0">
              <a:prstClr val="black">
                <a:alpha val="20000"/>
              </a:prstClr>
            </a:outerShdw>
          </a:effectLst>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62F75F5A-9513-419B-A43A-C84D8DB0EE09}"/>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74510321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Four column photo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a:effectLst>
            <a:outerShdw blurRad="152400" sx="102000" sy="102000" algn="ctr" rotWithShape="0">
              <a:prstClr val="black">
                <a:alpha val="20000"/>
              </a:prstClr>
            </a:outerShdw>
          </a:effectLst>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a:effectLst>
            <a:outerShdw blurRad="152400" sx="102000" sy="102000" algn="ctr" rotWithShape="0">
              <a:prstClr val="black">
                <a:alpha val="20000"/>
              </a:prstClr>
            </a:outerShdw>
          </a:effectLst>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a:effectLst>
            <a:outerShdw blurRad="152400" sx="102000" sy="102000" algn="ctr" rotWithShape="0">
              <a:prstClr val="black">
                <a:alpha val="20000"/>
              </a:prstClr>
            </a:outerShdw>
          </a:effectLst>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a:effectLst>
            <a:outerShdw blurRad="152400" sx="102000" sy="102000" algn="ctr" rotWithShape="0">
              <a:prstClr val="black">
                <a:alpha val="20000"/>
              </a:prstClr>
            </a:outerShdw>
          </a:effectLst>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C1F433AF-BBB7-4B77-BA84-F53F071A622A}"/>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11339102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ix photo content">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AA898FA5-4139-4CD9-975B-D14D3DA92592}"/>
              </a:ext>
            </a:extLst>
          </p:cNvPr>
          <p:cNvSpPr>
            <a:spLocks noGrp="1"/>
          </p:cNvSpPr>
          <p:nvPr>
            <p:ph type="body" sz="quarter" idx="16"/>
          </p:nvPr>
        </p:nvSpPr>
        <p:spPr>
          <a:xfrm>
            <a:off x="584198" y="3297907"/>
            <a:ext cx="3469069" cy="246221"/>
          </a:xfrm>
        </p:spPr>
        <p:txBody>
          <a:bodyPr/>
          <a:lstStyle>
            <a:lvl1pPr marL="0" indent="0" algn="l">
              <a:spcBef>
                <a:spcPts val="0"/>
              </a:spcBef>
              <a:buNone/>
              <a:defRPr sz="1600"/>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C71135C8-C715-4906-B9D0-920B6505AAC0}"/>
              </a:ext>
            </a:extLst>
          </p:cNvPr>
          <p:cNvSpPr>
            <a:spLocks noGrp="1"/>
          </p:cNvSpPr>
          <p:nvPr>
            <p:ph type="pic" sz="quarter" idx="13" hasCustomPrompt="1"/>
          </p:nvPr>
        </p:nvSpPr>
        <p:spPr bwMode="gray">
          <a:xfrm>
            <a:off x="588262" y="1177437"/>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6" name="Title 7">
            <a:extLst>
              <a:ext uri="{FF2B5EF4-FFF2-40B4-BE49-F238E27FC236}">
                <a16:creationId xmlns:a16="http://schemas.microsoft.com/office/drawing/2014/main" id="{1068B44D-FDE0-4AAB-9472-EBE40B99A18B}"/>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17" name="Text Placeholder 3">
            <a:extLst>
              <a:ext uri="{FF2B5EF4-FFF2-40B4-BE49-F238E27FC236}">
                <a16:creationId xmlns:a16="http://schemas.microsoft.com/office/drawing/2014/main" id="{AA173FD7-9C0C-401C-977F-E3600A1009CF}"/>
              </a:ext>
            </a:extLst>
          </p:cNvPr>
          <p:cNvSpPr>
            <a:spLocks noGrp="1"/>
          </p:cNvSpPr>
          <p:nvPr>
            <p:ph type="body" sz="quarter" idx="17"/>
          </p:nvPr>
        </p:nvSpPr>
        <p:spPr>
          <a:xfrm>
            <a:off x="4358386" y="3297907"/>
            <a:ext cx="3469069" cy="246221"/>
          </a:xfrm>
        </p:spPr>
        <p:txBody>
          <a:bodyPr/>
          <a:lstStyle>
            <a:lvl1pPr marL="0" indent="0" algn="l">
              <a:spcBef>
                <a:spcPts val="0"/>
              </a:spcBef>
              <a:buNone/>
              <a:defRPr sz="1600"/>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782D12B8-D39B-4BF3-8687-A1BE9D489877}"/>
              </a:ext>
            </a:extLst>
          </p:cNvPr>
          <p:cNvSpPr>
            <a:spLocks noGrp="1"/>
          </p:cNvSpPr>
          <p:nvPr>
            <p:ph type="pic" sz="quarter" idx="18" hasCustomPrompt="1"/>
          </p:nvPr>
        </p:nvSpPr>
        <p:spPr bwMode="gray">
          <a:xfrm>
            <a:off x="4362450" y="1177437"/>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9" name="Text Placeholder 3">
            <a:extLst>
              <a:ext uri="{FF2B5EF4-FFF2-40B4-BE49-F238E27FC236}">
                <a16:creationId xmlns:a16="http://schemas.microsoft.com/office/drawing/2014/main" id="{5136DE26-84AC-47E6-8C58-BABB89061091}"/>
              </a:ext>
            </a:extLst>
          </p:cNvPr>
          <p:cNvSpPr>
            <a:spLocks noGrp="1"/>
          </p:cNvSpPr>
          <p:nvPr>
            <p:ph type="body" sz="quarter" idx="19"/>
          </p:nvPr>
        </p:nvSpPr>
        <p:spPr>
          <a:xfrm>
            <a:off x="8128510" y="3297907"/>
            <a:ext cx="3469069" cy="246221"/>
          </a:xfrm>
        </p:spPr>
        <p:txBody>
          <a:bodyPr/>
          <a:lstStyle>
            <a:lvl1pPr marL="0" indent="0" algn="l">
              <a:spcBef>
                <a:spcPts val="0"/>
              </a:spcBef>
              <a:buNone/>
              <a:defRPr sz="1600"/>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7B88FB03-AFEE-43C0-B307-386FD4191CEA}"/>
              </a:ext>
            </a:extLst>
          </p:cNvPr>
          <p:cNvSpPr>
            <a:spLocks noGrp="1"/>
          </p:cNvSpPr>
          <p:nvPr>
            <p:ph type="pic" sz="quarter" idx="20" hasCustomPrompt="1"/>
          </p:nvPr>
        </p:nvSpPr>
        <p:spPr bwMode="gray">
          <a:xfrm>
            <a:off x="8132574" y="1177437"/>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A6910918-77C3-4CB0-B84F-86F28F5496E1}"/>
              </a:ext>
            </a:extLst>
          </p:cNvPr>
          <p:cNvSpPr>
            <a:spLocks noGrp="1"/>
          </p:cNvSpPr>
          <p:nvPr>
            <p:ph type="body" sz="quarter" idx="21"/>
          </p:nvPr>
        </p:nvSpPr>
        <p:spPr>
          <a:xfrm>
            <a:off x="584198" y="6018372"/>
            <a:ext cx="3469069" cy="246221"/>
          </a:xfrm>
        </p:spPr>
        <p:txBody>
          <a:bodyPr/>
          <a:lstStyle>
            <a:lvl1pPr marL="0" indent="0" algn="l">
              <a:spcBef>
                <a:spcPts val="0"/>
              </a:spcBef>
              <a:buNone/>
              <a:defRPr sz="1600"/>
            </a:lvl1pPr>
          </a:lstStyle>
          <a:p>
            <a:pPr lvl="0"/>
            <a:r>
              <a:rPr lang="en-US"/>
              <a:t>Click to edit Master text styles</a:t>
            </a:r>
          </a:p>
        </p:txBody>
      </p:sp>
      <p:sp>
        <p:nvSpPr>
          <p:cNvPr id="22" name="Picture Placeholder" descr="This photo is a 'placeholder' only. Drag or drop your photo here, or click and tap the center to insert a photo.">
            <a:extLst>
              <a:ext uri="{FF2B5EF4-FFF2-40B4-BE49-F238E27FC236}">
                <a16:creationId xmlns:a16="http://schemas.microsoft.com/office/drawing/2014/main" id="{1D689E5C-AD5E-4A91-87A6-E55AA726DDE6}"/>
              </a:ext>
            </a:extLst>
          </p:cNvPr>
          <p:cNvSpPr>
            <a:spLocks noGrp="1"/>
          </p:cNvSpPr>
          <p:nvPr>
            <p:ph type="pic" sz="quarter" idx="22" hasCustomPrompt="1"/>
          </p:nvPr>
        </p:nvSpPr>
        <p:spPr bwMode="gray">
          <a:xfrm>
            <a:off x="588262" y="3897902"/>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3" name="Text Placeholder 3">
            <a:extLst>
              <a:ext uri="{FF2B5EF4-FFF2-40B4-BE49-F238E27FC236}">
                <a16:creationId xmlns:a16="http://schemas.microsoft.com/office/drawing/2014/main" id="{633DBE78-A931-4D22-8064-1F41CEC37F96}"/>
              </a:ext>
            </a:extLst>
          </p:cNvPr>
          <p:cNvSpPr>
            <a:spLocks noGrp="1"/>
          </p:cNvSpPr>
          <p:nvPr>
            <p:ph type="body" sz="quarter" idx="23"/>
          </p:nvPr>
        </p:nvSpPr>
        <p:spPr>
          <a:xfrm>
            <a:off x="4358386" y="6018372"/>
            <a:ext cx="3469069" cy="246221"/>
          </a:xfrm>
        </p:spPr>
        <p:txBody>
          <a:bodyPr/>
          <a:lstStyle>
            <a:lvl1pPr marL="0" indent="0" algn="l">
              <a:spcBef>
                <a:spcPts val="0"/>
              </a:spcBef>
              <a:buNone/>
              <a:defRPr sz="1600"/>
            </a:lvl1pPr>
          </a:lstStyle>
          <a:p>
            <a:pPr lvl="0"/>
            <a:r>
              <a:rPr lang="en-US"/>
              <a:t>Click to edit Master text styles</a:t>
            </a:r>
          </a:p>
        </p:txBody>
      </p:sp>
      <p:sp>
        <p:nvSpPr>
          <p:cNvPr id="24" name="Picture Placeholder" descr="This photo is a 'placeholder' only. Drag or drop your photo here, or click and tap the center to insert a photo.">
            <a:extLst>
              <a:ext uri="{FF2B5EF4-FFF2-40B4-BE49-F238E27FC236}">
                <a16:creationId xmlns:a16="http://schemas.microsoft.com/office/drawing/2014/main" id="{EFD0E6C4-D2B8-43AC-82C6-9274C0DEF90B}"/>
              </a:ext>
            </a:extLst>
          </p:cNvPr>
          <p:cNvSpPr>
            <a:spLocks noGrp="1"/>
          </p:cNvSpPr>
          <p:nvPr>
            <p:ph type="pic" sz="quarter" idx="24" hasCustomPrompt="1"/>
          </p:nvPr>
        </p:nvSpPr>
        <p:spPr bwMode="gray">
          <a:xfrm>
            <a:off x="4362450" y="3897902"/>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5" name="Text Placeholder 3">
            <a:extLst>
              <a:ext uri="{FF2B5EF4-FFF2-40B4-BE49-F238E27FC236}">
                <a16:creationId xmlns:a16="http://schemas.microsoft.com/office/drawing/2014/main" id="{4BB6EBFA-9280-4898-8136-05F02689B792}"/>
              </a:ext>
            </a:extLst>
          </p:cNvPr>
          <p:cNvSpPr>
            <a:spLocks noGrp="1"/>
          </p:cNvSpPr>
          <p:nvPr>
            <p:ph type="body" sz="quarter" idx="25"/>
          </p:nvPr>
        </p:nvSpPr>
        <p:spPr>
          <a:xfrm>
            <a:off x="8128510" y="6018372"/>
            <a:ext cx="3469069" cy="246221"/>
          </a:xfrm>
        </p:spPr>
        <p:txBody>
          <a:bodyPr/>
          <a:lstStyle>
            <a:lvl1pPr marL="0" indent="0" algn="l">
              <a:spcBef>
                <a:spcPts val="0"/>
              </a:spcBef>
              <a:buNone/>
              <a:defRPr sz="1600"/>
            </a:lvl1pPr>
          </a:lstStyle>
          <a:p>
            <a:pPr lvl="0"/>
            <a:r>
              <a:rPr lang="en-US"/>
              <a:t>Click to edit Master text styles</a:t>
            </a:r>
          </a:p>
        </p:txBody>
      </p:sp>
      <p:sp>
        <p:nvSpPr>
          <p:cNvPr id="26" name="Picture Placeholder" descr="This photo is a 'placeholder' only. Drag or drop your photo here, or click and tap the center to insert a photo.">
            <a:extLst>
              <a:ext uri="{FF2B5EF4-FFF2-40B4-BE49-F238E27FC236}">
                <a16:creationId xmlns:a16="http://schemas.microsoft.com/office/drawing/2014/main" id="{CA962D04-57E2-4BB5-8BA7-38F1F8D7CEEB}"/>
              </a:ext>
            </a:extLst>
          </p:cNvPr>
          <p:cNvSpPr>
            <a:spLocks noGrp="1"/>
          </p:cNvSpPr>
          <p:nvPr>
            <p:ph type="pic" sz="quarter" idx="26" hasCustomPrompt="1"/>
          </p:nvPr>
        </p:nvSpPr>
        <p:spPr bwMode="gray">
          <a:xfrm>
            <a:off x="8132574" y="3897902"/>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7" name="TextBox 26">
            <a:extLst>
              <a:ext uri="{FF2B5EF4-FFF2-40B4-BE49-F238E27FC236}">
                <a16:creationId xmlns:a16="http://schemas.microsoft.com/office/drawing/2014/main" id="{69D13E91-C0D3-4150-9C42-87C58EAA500A}"/>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96346780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2448">
          <p15:clr>
            <a:srgbClr val="5ACBF0"/>
          </p15:clr>
        </p15:guide>
        <p15:guide id="9" pos="5123">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1436688"/>
            <a:ext cx="3494088" cy="4832350"/>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
        <p:nvSpPr>
          <p:cNvPr id="5" name="TextBox 4">
            <a:extLst>
              <a:ext uri="{FF2B5EF4-FFF2-40B4-BE49-F238E27FC236}">
                <a16:creationId xmlns:a16="http://schemas.microsoft.com/office/drawing/2014/main" id="{FCE0B57E-CAD9-49D5-AAF1-B38127453930}"/>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943231782"/>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plit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BF09AD-256C-4936-AE70-97DE6263A6AB}"/>
              </a:ext>
              <a:ext uri="{C183D7F6-B498-43B3-948B-1728B52AA6E4}">
                <adec:decorative xmlns:adec="http://schemas.microsoft.com/office/drawing/2017/decorative" val="1"/>
              </a:ext>
            </a:extLst>
          </p:cNvPr>
          <p:cNvSpPr/>
          <p:nvPr userDrawn="1"/>
        </p:nvSpPr>
        <p:spPr bwMode="blackWhite">
          <a:xfrm>
            <a:off x="6096000" y="0"/>
            <a:ext cx="6096000" cy="6858000"/>
          </a:xfrm>
          <a:prstGeom prst="rect">
            <a:avLst/>
          </a:prstGeom>
          <a:solidFill>
            <a:srgbClr val="000000"/>
          </a:solidFill>
          <a:ln w="10795" cap="flat" cmpd="sng" algn="ctr">
            <a:no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a:ln>
                <a:noFill/>
              </a:ln>
              <a:solidFill>
                <a:schemeClr val="bg1"/>
              </a:solidFill>
              <a:effectLst/>
              <a:uLnTx/>
              <a:uFillTx/>
              <a:latin typeface="Segoe UI Semilight"/>
            </a:endParaRPr>
          </a:p>
        </p:txBody>
      </p:sp>
      <p:sp>
        <p:nvSpPr>
          <p:cNvPr id="10" name="Title 2">
            <a:extLst>
              <a:ext uri="{FF2B5EF4-FFF2-40B4-BE49-F238E27FC236}">
                <a16:creationId xmlns:a16="http://schemas.microsoft.com/office/drawing/2014/main" id="{869A0AB1-6BB3-426F-95C2-2312D294D230}"/>
              </a:ext>
            </a:extLst>
          </p:cNvPr>
          <p:cNvSpPr>
            <a:spLocks noGrp="1"/>
          </p:cNvSpPr>
          <p:nvPr>
            <p:ph type="title"/>
          </p:nvPr>
        </p:nvSpPr>
        <p:spPr>
          <a:xfrm>
            <a:off x="588264" y="3244334"/>
            <a:ext cx="4593336" cy="369332"/>
          </a:xfrm>
        </p:spPr>
        <p:txBody>
          <a:bodyPr anchor="ctr" anchorCtr="0"/>
          <a:lstStyle>
            <a:lvl1pPr>
              <a:defRPr sz="2400"/>
            </a:lvl1pPr>
          </a:lstStyle>
          <a:p>
            <a:r>
              <a:rPr lang="en-US"/>
              <a:t>Click to edit Master title style</a:t>
            </a:r>
          </a:p>
        </p:txBody>
      </p:sp>
      <p:sp>
        <p:nvSpPr>
          <p:cNvPr id="14" name="TextBox 13">
            <a:extLst>
              <a:ext uri="{FF2B5EF4-FFF2-40B4-BE49-F238E27FC236}">
                <a16:creationId xmlns:a16="http://schemas.microsoft.com/office/drawing/2014/main" id="{F691E081-F473-4023-A819-598B37820B08}"/>
              </a:ext>
            </a:extLst>
          </p:cNvPr>
          <p:cNvSpPr txBox="1"/>
          <p:nvPr userDrawn="1"/>
        </p:nvSpPr>
        <p:spPr>
          <a:xfrm>
            <a:off x="588264"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86403406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5 icon lis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1CDEAF-6103-42B3-894B-1F3C4BAB4333}"/>
              </a:ext>
              <a:ext uri="{C183D7F6-B498-43B3-948B-1728B52AA6E4}">
                <adec:decorative xmlns:adec="http://schemas.microsoft.com/office/drawing/2017/decorative" val="1"/>
              </a:ext>
            </a:extLst>
          </p:cNvPr>
          <p:cNvSpPr/>
          <p:nvPr userDrawn="1"/>
        </p:nvSpPr>
        <p:spPr bwMode="blackWhite">
          <a:xfrm>
            <a:off x="4356100" y="0"/>
            <a:ext cx="7835900" cy="6858000"/>
          </a:xfrm>
          <a:prstGeom prst="rect">
            <a:avLst/>
          </a:prstGeom>
          <a:solidFill>
            <a:srgbClr val="000000"/>
          </a:solidFill>
          <a:ln w="10795" cap="flat" cmpd="sng" algn="ctr">
            <a:no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a:ln>
                <a:noFill/>
              </a:ln>
              <a:solidFill>
                <a:schemeClr val="bg1"/>
              </a:solidFill>
              <a:effectLst/>
              <a:uLnTx/>
              <a:uFillTx/>
              <a:latin typeface="Segoe UI Semilight"/>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6787620" y="976233"/>
            <a:ext cx="4793154" cy="276999"/>
          </a:xfrm>
        </p:spPr>
        <p:txBody>
          <a:bodyPr anchor="ctr" anchorCtr="0"/>
          <a:lstStyle>
            <a:lvl1pPr marL="0" indent="0">
              <a:spcBef>
                <a:spcPts val="0"/>
              </a:spcBef>
              <a:spcAft>
                <a:spcPts val="600"/>
              </a:spcAft>
              <a:buNone/>
              <a:defRPr sz="1800">
                <a:solidFill>
                  <a:schemeClr val="bg1"/>
                </a:solidFill>
              </a:defRPr>
            </a:lvl1pPr>
            <a:lvl2pPr marL="228600" indent="0">
              <a:buNone/>
              <a:defRPr/>
            </a:lvl2pPr>
          </a:lstStyle>
          <a:p>
            <a:pPr lvl="0"/>
            <a:r>
              <a:rPr lang="en-US"/>
              <a:t>Click to edit Master text styles</a:t>
            </a:r>
          </a:p>
        </p:txBody>
      </p:sp>
      <p:sp>
        <p:nvSpPr>
          <p:cNvPr id="7" name="TextBox 6">
            <a:extLst>
              <a:ext uri="{FF2B5EF4-FFF2-40B4-BE49-F238E27FC236}">
                <a16:creationId xmlns:a16="http://schemas.microsoft.com/office/drawing/2014/main" id="{7CA9D495-7BC4-40A1-95FA-588C524EBFC4}"/>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
        <p:nvSpPr>
          <p:cNvPr id="15" name="Oval 14">
            <a:extLst>
              <a:ext uri="{FF2B5EF4-FFF2-40B4-BE49-F238E27FC236}">
                <a16:creationId xmlns:a16="http://schemas.microsoft.com/office/drawing/2014/main" id="{E1E87194-7FE3-4BAD-AF4D-49F1823EEAE9}"/>
              </a:ext>
            </a:extLst>
          </p:cNvPr>
          <p:cNvSpPr/>
          <p:nvPr/>
        </p:nvSpPr>
        <p:spPr bwMode="auto">
          <a:xfrm>
            <a:off x="5732794" y="1890565"/>
            <a:ext cx="739959" cy="739959"/>
          </a:xfrm>
          <a:prstGeom prst="ellipse">
            <a:avLst/>
          </a:prstGeom>
          <a:noFill/>
          <a:ln w="19050">
            <a:solidFill>
              <a:schemeClr val="tx1">
                <a:lumMod val="50000"/>
                <a:lumOff val="50000"/>
              </a:schemeClr>
            </a:solid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36" name="Oval 35">
            <a:extLst>
              <a:ext uri="{FF2B5EF4-FFF2-40B4-BE49-F238E27FC236}">
                <a16:creationId xmlns:a16="http://schemas.microsoft.com/office/drawing/2014/main" id="{8E506F3B-DC3F-4486-8433-C96948E00CEB}"/>
              </a:ext>
            </a:extLst>
          </p:cNvPr>
          <p:cNvSpPr/>
          <p:nvPr/>
        </p:nvSpPr>
        <p:spPr bwMode="auto">
          <a:xfrm>
            <a:off x="5732794" y="744753"/>
            <a:ext cx="739959" cy="739959"/>
          </a:xfrm>
          <a:prstGeom prst="ellipse">
            <a:avLst/>
          </a:prstGeom>
          <a:noFill/>
          <a:ln w="19050">
            <a:solidFill>
              <a:schemeClr val="tx1">
                <a:lumMod val="50000"/>
                <a:lumOff val="50000"/>
              </a:schemeClr>
            </a:solid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54" name="Oval 53">
            <a:extLst>
              <a:ext uri="{FF2B5EF4-FFF2-40B4-BE49-F238E27FC236}">
                <a16:creationId xmlns:a16="http://schemas.microsoft.com/office/drawing/2014/main" id="{CB7FB382-FACF-4EEB-98C3-7D53959B9B70}"/>
              </a:ext>
            </a:extLst>
          </p:cNvPr>
          <p:cNvSpPr/>
          <p:nvPr/>
        </p:nvSpPr>
        <p:spPr bwMode="auto">
          <a:xfrm>
            <a:off x="5732794" y="5328001"/>
            <a:ext cx="739959" cy="739959"/>
          </a:xfrm>
          <a:prstGeom prst="ellipse">
            <a:avLst/>
          </a:prstGeom>
          <a:noFill/>
          <a:ln w="19050">
            <a:solidFill>
              <a:schemeClr val="tx1">
                <a:lumMod val="50000"/>
                <a:lumOff val="50000"/>
              </a:schemeClr>
            </a:solid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62" name="Oval 61">
            <a:extLst>
              <a:ext uri="{FF2B5EF4-FFF2-40B4-BE49-F238E27FC236}">
                <a16:creationId xmlns:a16="http://schemas.microsoft.com/office/drawing/2014/main" id="{E182269C-F1FE-41FB-902F-B3AFDF88CC04}"/>
              </a:ext>
            </a:extLst>
          </p:cNvPr>
          <p:cNvSpPr/>
          <p:nvPr/>
        </p:nvSpPr>
        <p:spPr bwMode="auto">
          <a:xfrm>
            <a:off x="5732794" y="4182189"/>
            <a:ext cx="739959" cy="739959"/>
          </a:xfrm>
          <a:prstGeom prst="ellipse">
            <a:avLst/>
          </a:prstGeom>
          <a:noFill/>
          <a:ln w="19050">
            <a:solidFill>
              <a:schemeClr val="tx1">
                <a:lumMod val="50000"/>
                <a:lumOff val="50000"/>
              </a:schemeClr>
            </a:solid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73" name="Oval 72">
            <a:extLst>
              <a:ext uri="{FF2B5EF4-FFF2-40B4-BE49-F238E27FC236}">
                <a16:creationId xmlns:a16="http://schemas.microsoft.com/office/drawing/2014/main" id="{BC8FF0B1-90D3-451E-9309-F122FBDFD489}"/>
              </a:ext>
            </a:extLst>
          </p:cNvPr>
          <p:cNvSpPr/>
          <p:nvPr/>
        </p:nvSpPr>
        <p:spPr bwMode="auto">
          <a:xfrm>
            <a:off x="5732794" y="3036377"/>
            <a:ext cx="739959" cy="739959"/>
          </a:xfrm>
          <a:prstGeom prst="ellipse">
            <a:avLst/>
          </a:prstGeom>
          <a:noFill/>
          <a:ln w="19050">
            <a:solidFill>
              <a:schemeClr val="tx1">
                <a:lumMod val="50000"/>
                <a:lumOff val="50000"/>
              </a:schemeClr>
            </a:solid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78" name="Text Placeholder 6">
            <a:extLst>
              <a:ext uri="{FF2B5EF4-FFF2-40B4-BE49-F238E27FC236}">
                <a16:creationId xmlns:a16="http://schemas.microsoft.com/office/drawing/2014/main" id="{6AF9F175-6681-4A65-94F5-276BA5C80906}"/>
              </a:ext>
            </a:extLst>
          </p:cNvPr>
          <p:cNvSpPr>
            <a:spLocks noGrp="1"/>
          </p:cNvSpPr>
          <p:nvPr userDrawn="1">
            <p:ph type="body" sz="quarter" idx="11"/>
          </p:nvPr>
        </p:nvSpPr>
        <p:spPr>
          <a:xfrm>
            <a:off x="6787620" y="2122045"/>
            <a:ext cx="4793154" cy="276999"/>
          </a:xfrm>
        </p:spPr>
        <p:txBody>
          <a:bodyPr anchor="ctr" anchorCtr="0"/>
          <a:lstStyle>
            <a:lvl1pPr marL="0" indent="0">
              <a:spcBef>
                <a:spcPts val="0"/>
              </a:spcBef>
              <a:spcAft>
                <a:spcPts val="600"/>
              </a:spcAft>
              <a:buNone/>
              <a:defRPr sz="1800">
                <a:solidFill>
                  <a:schemeClr val="bg1"/>
                </a:solidFill>
              </a:defRPr>
            </a:lvl1pPr>
            <a:lvl2pPr marL="228600" indent="0">
              <a:buNone/>
              <a:defRPr/>
            </a:lvl2pPr>
          </a:lstStyle>
          <a:p>
            <a:pPr lvl="0"/>
            <a:r>
              <a:rPr lang="en-US"/>
              <a:t>Click to edit Master text styles</a:t>
            </a:r>
          </a:p>
        </p:txBody>
      </p:sp>
      <p:sp>
        <p:nvSpPr>
          <p:cNvPr id="79" name="Text Placeholder 6">
            <a:extLst>
              <a:ext uri="{FF2B5EF4-FFF2-40B4-BE49-F238E27FC236}">
                <a16:creationId xmlns:a16="http://schemas.microsoft.com/office/drawing/2014/main" id="{3047C228-171C-477B-B53B-53662E6F44A6}"/>
              </a:ext>
            </a:extLst>
          </p:cNvPr>
          <p:cNvSpPr>
            <a:spLocks noGrp="1"/>
          </p:cNvSpPr>
          <p:nvPr userDrawn="1">
            <p:ph type="body" sz="quarter" idx="12"/>
          </p:nvPr>
        </p:nvSpPr>
        <p:spPr>
          <a:xfrm>
            <a:off x="6787620" y="3267857"/>
            <a:ext cx="4793154" cy="276999"/>
          </a:xfrm>
        </p:spPr>
        <p:txBody>
          <a:bodyPr anchor="ctr" anchorCtr="0"/>
          <a:lstStyle>
            <a:lvl1pPr marL="0" indent="0">
              <a:spcBef>
                <a:spcPts val="0"/>
              </a:spcBef>
              <a:spcAft>
                <a:spcPts val="600"/>
              </a:spcAft>
              <a:buNone/>
              <a:defRPr sz="1800">
                <a:solidFill>
                  <a:schemeClr val="bg1"/>
                </a:solidFill>
              </a:defRPr>
            </a:lvl1pPr>
            <a:lvl2pPr marL="228600" indent="0">
              <a:buNone/>
              <a:defRPr/>
            </a:lvl2pPr>
          </a:lstStyle>
          <a:p>
            <a:pPr lvl="0"/>
            <a:r>
              <a:rPr lang="en-US"/>
              <a:t>Click to edit Master text styles</a:t>
            </a:r>
          </a:p>
        </p:txBody>
      </p:sp>
      <p:sp>
        <p:nvSpPr>
          <p:cNvPr id="80" name="Text Placeholder 6">
            <a:extLst>
              <a:ext uri="{FF2B5EF4-FFF2-40B4-BE49-F238E27FC236}">
                <a16:creationId xmlns:a16="http://schemas.microsoft.com/office/drawing/2014/main" id="{91CEF908-EE06-4776-AF85-E846F4B428C1}"/>
              </a:ext>
            </a:extLst>
          </p:cNvPr>
          <p:cNvSpPr>
            <a:spLocks noGrp="1"/>
          </p:cNvSpPr>
          <p:nvPr userDrawn="1">
            <p:ph type="body" sz="quarter" idx="13"/>
          </p:nvPr>
        </p:nvSpPr>
        <p:spPr>
          <a:xfrm>
            <a:off x="6787620" y="4413669"/>
            <a:ext cx="4793154" cy="276999"/>
          </a:xfrm>
        </p:spPr>
        <p:txBody>
          <a:bodyPr anchor="ctr" anchorCtr="0"/>
          <a:lstStyle>
            <a:lvl1pPr marL="0" indent="0">
              <a:spcBef>
                <a:spcPts val="0"/>
              </a:spcBef>
              <a:spcAft>
                <a:spcPts val="600"/>
              </a:spcAft>
              <a:buNone/>
              <a:defRPr sz="1800">
                <a:solidFill>
                  <a:schemeClr val="bg1"/>
                </a:solidFill>
              </a:defRPr>
            </a:lvl1pPr>
            <a:lvl2pPr marL="228600" indent="0">
              <a:buNone/>
              <a:defRPr/>
            </a:lvl2pPr>
          </a:lstStyle>
          <a:p>
            <a:pPr lvl="0"/>
            <a:r>
              <a:rPr lang="en-US"/>
              <a:t>Click to edit Master text styles</a:t>
            </a:r>
          </a:p>
        </p:txBody>
      </p:sp>
      <p:sp>
        <p:nvSpPr>
          <p:cNvPr id="81" name="Text Placeholder 6">
            <a:extLst>
              <a:ext uri="{FF2B5EF4-FFF2-40B4-BE49-F238E27FC236}">
                <a16:creationId xmlns:a16="http://schemas.microsoft.com/office/drawing/2014/main" id="{56E4B84A-F200-4DD0-A35C-6DD97A8B8A05}"/>
              </a:ext>
            </a:extLst>
          </p:cNvPr>
          <p:cNvSpPr>
            <a:spLocks noGrp="1"/>
          </p:cNvSpPr>
          <p:nvPr userDrawn="1">
            <p:ph type="body" sz="quarter" idx="14"/>
          </p:nvPr>
        </p:nvSpPr>
        <p:spPr>
          <a:xfrm>
            <a:off x="6787620" y="5559481"/>
            <a:ext cx="4793154" cy="276999"/>
          </a:xfrm>
        </p:spPr>
        <p:txBody>
          <a:bodyPr anchor="ctr" anchorCtr="0"/>
          <a:lstStyle>
            <a:lvl1pPr marL="0" indent="0">
              <a:spcBef>
                <a:spcPts val="0"/>
              </a:spcBef>
              <a:spcAft>
                <a:spcPts val="600"/>
              </a:spcAft>
              <a:buNone/>
              <a:defRPr sz="1800">
                <a:solidFill>
                  <a:schemeClr val="bg1"/>
                </a:solidFill>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34701403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amp; Right side bullete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10B715-8602-489B-BF0F-5C5C889DA65E}"/>
              </a:ext>
              <a:ext uri="{C183D7F6-B498-43B3-948B-1728B52AA6E4}">
                <adec:decorative xmlns:adec="http://schemas.microsoft.com/office/drawing/2017/decorative" val="1"/>
              </a:ext>
            </a:extLst>
          </p:cNvPr>
          <p:cNvSpPr/>
          <p:nvPr userDrawn="1"/>
        </p:nvSpPr>
        <p:spPr bwMode="blackWhite">
          <a:xfrm>
            <a:off x="4356100" y="0"/>
            <a:ext cx="7835900" cy="6858000"/>
          </a:xfrm>
          <a:prstGeom prst="rect">
            <a:avLst/>
          </a:prstGeom>
          <a:solidFill>
            <a:srgbClr val="000000"/>
          </a:solidFill>
          <a:ln w="10795" cap="flat" cmpd="sng" algn="ctr">
            <a:no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a:ln>
                <a:noFill/>
              </a:ln>
              <a:solidFill>
                <a:schemeClr val="bg1"/>
              </a:solidFill>
              <a:effectLst/>
              <a:uLnTx/>
              <a:uFillTx/>
              <a:latin typeface="Segoe UI Semilight"/>
            </a:endParaRP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598004"/>
            <a:ext cx="3058160" cy="1661993"/>
          </a:xfrm>
        </p:spPr>
        <p:txBody>
          <a:bodyPr anchor="ctr" anchorCtr="0"/>
          <a:lstStyle>
            <a:lvl1pPr>
              <a:defRPr sz="3600">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5200650" y="585788"/>
            <a:ext cx="6406642" cy="5683248"/>
          </a:xfrm>
        </p:spPr>
        <p:txBody>
          <a:bodyPr anchor="ctr" anchorCtr="0">
            <a:normAutofit/>
          </a:bodyPr>
          <a:lstStyle>
            <a:lvl1pPr marL="274320" indent="-274320">
              <a:spcAft>
                <a:spcPts val="1200"/>
              </a:spcAft>
              <a:buClr>
                <a:schemeClr val="tx1">
                  <a:lumMod val="50000"/>
                  <a:lumOff val="50000"/>
                </a:schemeClr>
              </a:buClr>
              <a:buSzPct val="100000"/>
              <a:buFont typeface="Arial" panose="020B0604020202020204" pitchFamily="34" charset="0"/>
              <a:buChar char="•"/>
              <a:defRPr sz="2400"/>
            </a:lvl1pPr>
            <a:lvl2pPr marL="228600" indent="0">
              <a:buNone/>
              <a:defRPr/>
            </a:lvl2pPr>
          </a:lstStyle>
          <a:p>
            <a:pPr lvl="0"/>
            <a:r>
              <a:rPr lang="en-US"/>
              <a:t>Click to edit Master text styles</a:t>
            </a:r>
          </a:p>
        </p:txBody>
      </p:sp>
      <p:sp>
        <p:nvSpPr>
          <p:cNvPr id="8" name="TextBox 7">
            <a:extLst>
              <a:ext uri="{FF2B5EF4-FFF2-40B4-BE49-F238E27FC236}">
                <a16:creationId xmlns:a16="http://schemas.microsoft.com/office/drawing/2014/main" id="{0BE058B9-ABA0-4FF5-808D-DD05C531B05D}"/>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447742868"/>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amp; 2 rows boxe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EEA41C-CC7A-46B6-8999-333369687C40}"/>
              </a:ext>
              <a:ext uri="{C183D7F6-B498-43B3-948B-1728B52AA6E4}">
                <adec:decorative xmlns:adec="http://schemas.microsoft.com/office/drawing/2017/decorative" val="1"/>
              </a:ext>
            </a:extLst>
          </p:cNvPr>
          <p:cNvSpPr/>
          <p:nvPr userDrawn="1"/>
        </p:nvSpPr>
        <p:spPr bwMode="blackWhite">
          <a:xfrm>
            <a:off x="4939791" y="600593"/>
            <a:ext cx="6958522" cy="2758040"/>
          </a:xfrm>
          <a:prstGeom prst="rect">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a:ln>
                <a:noFill/>
              </a:ln>
              <a:gradFill>
                <a:gsLst>
                  <a:gs pos="0">
                    <a:srgbClr val="FFFFFF"/>
                  </a:gs>
                  <a:gs pos="100000">
                    <a:srgbClr val="FFFFFF"/>
                  </a:gs>
                </a:gsLst>
                <a:lin ang="5400000" scaled="0"/>
              </a:gradFill>
              <a:effectLst/>
              <a:uLnTx/>
              <a:uFillTx/>
              <a:latin typeface="Segoe UI Semilight"/>
            </a:endParaRP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875002"/>
            <a:ext cx="3468956" cy="1107996"/>
          </a:xfrm>
        </p:spPr>
        <p:txBody>
          <a:bodyPr anchor="ctr" anchorCtr="0"/>
          <a:lstStyle>
            <a:lvl1pPr>
              <a:defRPr sz="3600">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5449996" y="1004888"/>
            <a:ext cx="5951429" cy="1949450"/>
          </a:xfrm>
        </p:spPr>
        <p:txBody>
          <a:bodyPr anchor="ctr" anchorCtr="0">
            <a:normAutofit/>
          </a:bodyPr>
          <a:lstStyle>
            <a:lvl1pPr marL="0" indent="0">
              <a:spcAft>
                <a:spcPts val="1200"/>
              </a:spcAft>
              <a:buNone/>
              <a:defRPr sz="2400">
                <a:solidFill>
                  <a:schemeClr val="bg1"/>
                </a:solidFill>
              </a:defRPr>
            </a:lvl1pPr>
            <a:lvl2pPr marL="228600" indent="0">
              <a:buNone/>
              <a:defRPr/>
            </a:lvl2pPr>
          </a:lstStyle>
          <a:p>
            <a:pPr lvl="0"/>
            <a:r>
              <a:rPr lang="en-US"/>
              <a:t>Click to edit Master text styles</a:t>
            </a:r>
          </a:p>
        </p:txBody>
      </p:sp>
      <p:sp>
        <p:nvSpPr>
          <p:cNvPr id="6" name="Rectangle 5">
            <a:extLst>
              <a:ext uri="{FF2B5EF4-FFF2-40B4-BE49-F238E27FC236}">
                <a16:creationId xmlns:a16="http://schemas.microsoft.com/office/drawing/2014/main" id="{33522EF1-5068-4025-B51A-18B6E0279C4B}"/>
              </a:ext>
              <a:ext uri="{C183D7F6-B498-43B3-948B-1728B52AA6E4}">
                <adec:decorative xmlns:adec="http://schemas.microsoft.com/office/drawing/2017/decorative" val="1"/>
              </a:ext>
            </a:extLst>
          </p:cNvPr>
          <p:cNvSpPr/>
          <p:nvPr userDrawn="1"/>
        </p:nvSpPr>
        <p:spPr bwMode="blackWhite">
          <a:xfrm>
            <a:off x="4939791" y="3509963"/>
            <a:ext cx="6958522" cy="2758040"/>
          </a:xfrm>
          <a:prstGeom prst="rect">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a:ln>
                <a:noFill/>
              </a:ln>
              <a:gradFill>
                <a:gsLst>
                  <a:gs pos="0">
                    <a:srgbClr val="FFFFFF"/>
                  </a:gs>
                  <a:gs pos="100000">
                    <a:srgbClr val="FFFFFF"/>
                  </a:gs>
                </a:gsLst>
                <a:lin ang="5400000" scaled="0"/>
              </a:gradFill>
              <a:effectLst/>
              <a:uLnTx/>
              <a:uFillTx/>
              <a:latin typeface="Segoe UI Semilight"/>
            </a:endParaRPr>
          </a:p>
        </p:txBody>
      </p:sp>
      <p:sp>
        <p:nvSpPr>
          <p:cNvPr id="8" name="Text Placeholder 6">
            <a:extLst>
              <a:ext uri="{FF2B5EF4-FFF2-40B4-BE49-F238E27FC236}">
                <a16:creationId xmlns:a16="http://schemas.microsoft.com/office/drawing/2014/main" id="{807D3AB2-2906-44B4-9ABE-DBBCA25522D8}"/>
              </a:ext>
            </a:extLst>
          </p:cNvPr>
          <p:cNvSpPr>
            <a:spLocks noGrp="1"/>
          </p:cNvSpPr>
          <p:nvPr>
            <p:ph type="body" sz="quarter" idx="11"/>
          </p:nvPr>
        </p:nvSpPr>
        <p:spPr>
          <a:xfrm>
            <a:off x="5449996" y="3914258"/>
            <a:ext cx="5951429" cy="1949450"/>
          </a:xfrm>
        </p:spPr>
        <p:txBody>
          <a:bodyPr anchor="ctr" anchorCtr="0">
            <a:normAutofit/>
          </a:bodyPr>
          <a:lstStyle>
            <a:lvl1pPr marL="0" indent="0">
              <a:spcAft>
                <a:spcPts val="1200"/>
              </a:spcAft>
              <a:buNone/>
              <a:defRPr sz="2400">
                <a:solidFill>
                  <a:schemeClr val="bg1"/>
                </a:solidFill>
              </a:defRPr>
            </a:lvl1pPr>
            <a:lvl2pPr marL="228600" indent="0">
              <a:buNone/>
              <a:defRPr/>
            </a:lvl2pPr>
          </a:lstStyle>
          <a:p>
            <a:pPr lvl="0"/>
            <a:r>
              <a:rPr lang="en-US"/>
              <a:t>Click to edit Master text styles</a:t>
            </a:r>
          </a:p>
        </p:txBody>
      </p:sp>
      <p:sp>
        <p:nvSpPr>
          <p:cNvPr id="9" name="TextBox 8">
            <a:extLst>
              <a:ext uri="{FF2B5EF4-FFF2-40B4-BE49-F238E27FC236}">
                <a16:creationId xmlns:a16="http://schemas.microsoft.com/office/drawing/2014/main" id="{A2528D81-E4AD-44AE-96DE-26DEA27A13A1}"/>
              </a:ext>
            </a:extLst>
          </p:cNvPr>
          <p:cNvSpPr txBox="1"/>
          <p:nvPr userDrawn="1"/>
        </p:nvSpPr>
        <p:spPr>
          <a:xfrm>
            <a:off x="4419263" y="6605851"/>
            <a:ext cx="3353483"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 SHARED UNDER NDA</a:t>
            </a:r>
          </a:p>
        </p:txBody>
      </p:sp>
    </p:spTree>
    <p:extLst>
      <p:ext uri="{BB962C8B-B14F-4D97-AF65-F5344CB8AC3E}">
        <p14:creationId xmlns:p14="http://schemas.microsoft.com/office/powerpoint/2010/main" val="281658748"/>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0465986"/>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userDrawn="1">
          <p15:clr>
            <a:srgbClr val="5ACBF0"/>
          </p15:clr>
        </p15:guide>
        <p15:guide id="15" pos="2168" userDrawn="1">
          <p15:clr>
            <a:srgbClr val="5ACBF0"/>
          </p15:clr>
        </p15:guide>
        <p15:guide id="16" pos="2944" userDrawn="1">
          <p15:clr>
            <a:srgbClr val="5ACBF0"/>
          </p15:clr>
        </p15:guide>
        <p15:guide id="17" pos="4738" userDrawn="1">
          <p15:clr>
            <a:srgbClr val="5ACBF0"/>
          </p15:clr>
        </p15:guide>
        <p15:guide id="18" pos="5514" userDrawn="1">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amp; 3 rows boxe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EEA41C-CC7A-46B6-8999-333369687C40}"/>
              </a:ext>
              <a:ext uri="{C183D7F6-B498-43B3-948B-1728B52AA6E4}">
                <adec:decorative xmlns:adec="http://schemas.microsoft.com/office/drawing/2017/decorative" val="1"/>
              </a:ext>
            </a:extLst>
          </p:cNvPr>
          <p:cNvSpPr/>
          <p:nvPr userDrawn="1"/>
        </p:nvSpPr>
        <p:spPr bwMode="blackWhite">
          <a:xfrm>
            <a:off x="4939791" y="602302"/>
            <a:ext cx="6958522" cy="1780930"/>
          </a:xfrm>
          <a:prstGeom prst="rect">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a:ln>
                <a:noFill/>
              </a:ln>
              <a:gradFill>
                <a:gsLst>
                  <a:gs pos="0">
                    <a:srgbClr val="FFFFFF"/>
                  </a:gs>
                  <a:gs pos="100000">
                    <a:srgbClr val="FFFFFF"/>
                  </a:gs>
                </a:gsLst>
                <a:lin ang="5400000" scaled="0"/>
              </a:gradFill>
              <a:effectLst/>
              <a:uLnTx/>
              <a:uFillTx/>
              <a:latin typeface="Segoe UI Semilight"/>
            </a:endParaRP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875002"/>
            <a:ext cx="3468956" cy="1107996"/>
          </a:xfrm>
        </p:spPr>
        <p:txBody>
          <a:bodyPr anchor="ctr" anchorCtr="0"/>
          <a:lstStyle>
            <a:lvl1pPr>
              <a:defRPr sz="3600">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5449996" y="863365"/>
            <a:ext cx="5951429" cy="1258804"/>
          </a:xfrm>
        </p:spPr>
        <p:txBody>
          <a:bodyPr anchor="ctr" anchorCtr="0">
            <a:normAutofit/>
          </a:bodyPr>
          <a:lstStyle>
            <a:lvl1pPr marL="0" indent="0">
              <a:spcAft>
                <a:spcPts val="1200"/>
              </a:spcAft>
              <a:buNone/>
              <a:defRPr sz="2400"/>
            </a:lvl1pPr>
            <a:lvl2pPr marL="228600" indent="0">
              <a:buNone/>
              <a:defRPr/>
            </a:lvl2pPr>
          </a:lstStyle>
          <a:p>
            <a:pPr lvl="0"/>
            <a:r>
              <a:rPr lang="en-US"/>
              <a:t>Click to edit Master text styles</a:t>
            </a:r>
          </a:p>
        </p:txBody>
      </p:sp>
      <p:sp>
        <p:nvSpPr>
          <p:cNvPr id="9" name="Rectangle 8">
            <a:extLst>
              <a:ext uri="{FF2B5EF4-FFF2-40B4-BE49-F238E27FC236}">
                <a16:creationId xmlns:a16="http://schemas.microsoft.com/office/drawing/2014/main" id="{471C3553-A928-46D1-868F-E134C4E83DBD}"/>
              </a:ext>
              <a:ext uri="{C183D7F6-B498-43B3-948B-1728B52AA6E4}">
                <adec:decorative xmlns:adec="http://schemas.microsoft.com/office/drawing/2017/decorative" val="1"/>
              </a:ext>
            </a:extLst>
          </p:cNvPr>
          <p:cNvSpPr/>
          <p:nvPr userDrawn="1"/>
        </p:nvSpPr>
        <p:spPr bwMode="blackWhite">
          <a:xfrm>
            <a:off x="4939791" y="2549173"/>
            <a:ext cx="6958522" cy="1780930"/>
          </a:xfrm>
          <a:prstGeom prst="rect">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a:ln>
                <a:noFill/>
              </a:ln>
              <a:gradFill>
                <a:gsLst>
                  <a:gs pos="0">
                    <a:srgbClr val="FFFFFF"/>
                  </a:gs>
                  <a:gs pos="100000">
                    <a:srgbClr val="FFFFFF"/>
                  </a:gs>
                </a:gsLst>
                <a:lin ang="5400000" scaled="0"/>
              </a:gradFill>
              <a:effectLst/>
              <a:uLnTx/>
              <a:uFillTx/>
              <a:latin typeface="Segoe UI Semilight"/>
            </a:endParaRPr>
          </a:p>
        </p:txBody>
      </p:sp>
      <p:sp>
        <p:nvSpPr>
          <p:cNvPr id="10" name="Text Placeholder 6">
            <a:extLst>
              <a:ext uri="{FF2B5EF4-FFF2-40B4-BE49-F238E27FC236}">
                <a16:creationId xmlns:a16="http://schemas.microsoft.com/office/drawing/2014/main" id="{852D2F65-C88D-405F-ABEC-8689E7BB2437}"/>
              </a:ext>
            </a:extLst>
          </p:cNvPr>
          <p:cNvSpPr>
            <a:spLocks noGrp="1"/>
          </p:cNvSpPr>
          <p:nvPr>
            <p:ph type="body" sz="quarter" idx="11"/>
          </p:nvPr>
        </p:nvSpPr>
        <p:spPr>
          <a:xfrm>
            <a:off x="5449996" y="2810236"/>
            <a:ext cx="5951429" cy="1258804"/>
          </a:xfrm>
        </p:spPr>
        <p:txBody>
          <a:bodyPr anchor="ctr" anchorCtr="0">
            <a:normAutofit/>
          </a:bodyPr>
          <a:lstStyle>
            <a:lvl1pPr marL="0" indent="0">
              <a:spcAft>
                <a:spcPts val="1200"/>
              </a:spcAft>
              <a:buNone/>
              <a:defRPr sz="2400"/>
            </a:lvl1pPr>
            <a:lvl2pPr marL="228600" indent="0">
              <a:buNone/>
              <a:defRPr/>
            </a:lvl2pPr>
          </a:lstStyle>
          <a:p>
            <a:pPr lvl="0"/>
            <a:r>
              <a:rPr lang="en-US"/>
              <a:t>Click to edit Master text styles</a:t>
            </a:r>
          </a:p>
        </p:txBody>
      </p:sp>
      <p:sp>
        <p:nvSpPr>
          <p:cNvPr id="11" name="Rectangle 10">
            <a:extLst>
              <a:ext uri="{FF2B5EF4-FFF2-40B4-BE49-F238E27FC236}">
                <a16:creationId xmlns:a16="http://schemas.microsoft.com/office/drawing/2014/main" id="{2C010FFB-83C1-48D2-9778-17BAC921E5B8}"/>
              </a:ext>
              <a:ext uri="{C183D7F6-B498-43B3-948B-1728B52AA6E4}">
                <adec:decorative xmlns:adec="http://schemas.microsoft.com/office/drawing/2017/decorative" val="1"/>
              </a:ext>
            </a:extLst>
          </p:cNvPr>
          <p:cNvSpPr/>
          <p:nvPr userDrawn="1"/>
        </p:nvSpPr>
        <p:spPr bwMode="blackWhite">
          <a:xfrm>
            <a:off x="4939791" y="4496045"/>
            <a:ext cx="6958522" cy="1780930"/>
          </a:xfrm>
          <a:prstGeom prst="rect">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a:ln>
                <a:noFill/>
              </a:ln>
              <a:gradFill>
                <a:gsLst>
                  <a:gs pos="0">
                    <a:srgbClr val="FFFFFF"/>
                  </a:gs>
                  <a:gs pos="100000">
                    <a:srgbClr val="FFFFFF"/>
                  </a:gs>
                </a:gsLst>
                <a:lin ang="5400000" scaled="0"/>
              </a:gradFill>
              <a:effectLst/>
              <a:uLnTx/>
              <a:uFillTx/>
              <a:latin typeface="Segoe UI Semilight"/>
            </a:endParaRPr>
          </a:p>
        </p:txBody>
      </p:sp>
      <p:sp>
        <p:nvSpPr>
          <p:cNvPr id="12" name="Text Placeholder 6">
            <a:extLst>
              <a:ext uri="{FF2B5EF4-FFF2-40B4-BE49-F238E27FC236}">
                <a16:creationId xmlns:a16="http://schemas.microsoft.com/office/drawing/2014/main" id="{988995F0-A216-42F0-AC8A-54CDEB9C61EB}"/>
              </a:ext>
            </a:extLst>
          </p:cNvPr>
          <p:cNvSpPr>
            <a:spLocks noGrp="1"/>
          </p:cNvSpPr>
          <p:nvPr>
            <p:ph type="body" sz="quarter" idx="12"/>
          </p:nvPr>
        </p:nvSpPr>
        <p:spPr>
          <a:xfrm>
            <a:off x="5449996" y="4757108"/>
            <a:ext cx="5951429" cy="1258804"/>
          </a:xfrm>
        </p:spPr>
        <p:txBody>
          <a:bodyPr anchor="ctr" anchorCtr="0">
            <a:normAutofit/>
          </a:bodyPr>
          <a:lstStyle>
            <a:lvl1pPr marL="0" indent="0">
              <a:spcAft>
                <a:spcPts val="1200"/>
              </a:spcAft>
              <a:buNone/>
              <a:defRPr sz="2400"/>
            </a:lvl1pPr>
            <a:lvl2pPr marL="228600" indent="0">
              <a:buNone/>
              <a:defRPr/>
            </a:lvl2pPr>
          </a:lstStyle>
          <a:p>
            <a:pPr lvl="0"/>
            <a:r>
              <a:rPr lang="en-US"/>
              <a:t>Click to edit Master text styles</a:t>
            </a:r>
          </a:p>
        </p:txBody>
      </p:sp>
      <p:sp>
        <p:nvSpPr>
          <p:cNvPr id="13" name="TextBox 12">
            <a:extLst>
              <a:ext uri="{FF2B5EF4-FFF2-40B4-BE49-F238E27FC236}">
                <a16:creationId xmlns:a16="http://schemas.microsoft.com/office/drawing/2014/main" id="{5983F165-0588-4652-9212-43123AB68DFD}"/>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539712306"/>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amp; 4 rows boxe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EEA41C-CC7A-46B6-8999-333369687C40}"/>
              </a:ext>
              <a:ext uri="{C183D7F6-B498-43B3-948B-1728B52AA6E4}">
                <adec:decorative xmlns:adec="http://schemas.microsoft.com/office/drawing/2017/decorative" val="1"/>
              </a:ext>
            </a:extLst>
          </p:cNvPr>
          <p:cNvSpPr/>
          <p:nvPr userDrawn="1"/>
        </p:nvSpPr>
        <p:spPr bwMode="blackWhite">
          <a:xfrm>
            <a:off x="4939791" y="585788"/>
            <a:ext cx="6958522" cy="1258804"/>
          </a:xfrm>
          <a:prstGeom prst="rect">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a:ln>
                <a:noFill/>
              </a:ln>
              <a:gradFill>
                <a:gsLst>
                  <a:gs pos="0">
                    <a:srgbClr val="FFFFFF"/>
                  </a:gs>
                  <a:gs pos="100000">
                    <a:srgbClr val="FFFFFF"/>
                  </a:gs>
                </a:gsLst>
                <a:lin ang="5400000" scaled="0"/>
              </a:gradFill>
              <a:effectLst/>
              <a:uLnTx/>
              <a:uFillTx/>
              <a:latin typeface="Segoe UI Semilight"/>
            </a:endParaRP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875002"/>
            <a:ext cx="3468956" cy="1107996"/>
          </a:xfrm>
        </p:spPr>
        <p:txBody>
          <a:bodyPr anchor="ctr" anchorCtr="0"/>
          <a:lstStyle>
            <a:lvl1pPr>
              <a:defRPr sz="3600">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5449996" y="858755"/>
            <a:ext cx="5951429" cy="712870"/>
          </a:xfrm>
        </p:spPr>
        <p:txBody>
          <a:bodyPr anchor="ctr" anchorCtr="0">
            <a:normAutofit/>
          </a:bodyPr>
          <a:lstStyle>
            <a:lvl1pPr marL="0" indent="0">
              <a:spcAft>
                <a:spcPts val="1200"/>
              </a:spcAft>
              <a:buNone/>
              <a:defRPr sz="2200"/>
            </a:lvl1pPr>
            <a:lvl2pPr marL="228600" indent="0">
              <a:buNone/>
              <a:defRPr/>
            </a:lvl2pPr>
          </a:lstStyle>
          <a:p>
            <a:pPr lvl="0"/>
            <a:r>
              <a:rPr lang="en-US"/>
              <a:t>Click to edit Master text styles</a:t>
            </a:r>
          </a:p>
        </p:txBody>
      </p:sp>
      <p:sp>
        <p:nvSpPr>
          <p:cNvPr id="9" name="Rectangle 8">
            <a:extLst>
              <a:ext uri="{FF2B5EF4-FFF2-40B4-BE49-F238E27FC236}">
                <a16:creationId xmlns:a16="http://schemas.microsoft.com/office/drawing/2014/main" id="{471C3553-A928-46D1-868F-E134C4E83DBD}"/>
              </a:ext>
              <a:ext uri="{C183D7F6-B498-43B3-948B-1728B52AA6E4}">
                <adec:decorative xmlns:adec="http://schemas.microsoft.com/office/drawing/2017/decorative" val="1"/>
              </a:ext>
            </a:extLst>
          </p:cNvPr>
          <p:cNvSpPr/>
          <p:nvPr userDrawn="1"/>
        </p:nvSpPr>
        <p:spPr bwMode="blackWhite">
          <a:xfrm>
            <a:off x="4939791" y="2061661"/>
            <a:ext cx="6958522" cy="1258804"/>
          </a:xfrm>
          <a:prstGeom prst="rect">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a:ln>
                <a:noFill/>
              </a:ln>
              <a:gradFill>
                <a:gsLst>
                  <a:gs pos="0">
                    <a:srgbClr val="FFFFFF"/>
                  </a:gs>
                  <a:gs pos="100000">
                    <a:srgbClr val="FFFFFF"/>
                  </a:gs>
                </a:gsLst>
                <a:lin ang="5400000" scaled="0"/>
              </a:gradFill>
              <a:effectLst/>
              <a:uLnTx/>
              <a:uFillTx/>
              <a:latin typeface="Segoe UI Semilight"/>
            </a:endParaRPr>
          </a:p>
        </p:txBody>
      </p:sp>
      <p:sp>
        <p:nvSpPr>
          <p:cNvPr id="10" name="Text Placeholder 6">
            <a:extLst>
              <a:ext uri="{FF2B5EF4-FFF2-40B4-BE49-F238E27FC236}">
                <a16:creationId xmlns:a16="http://schemas.microsoft.com/office/drawing/2014/main" id="{852D2F65-C88D-405F-ABEC-8689E7BB2437}"/>
              </a:ext>
            </a:extLst>
          </p:cNvPr>
          <p:cNvSpPr>
            <a:spLocks noGrp="1"/>
          </p:cNvSpPr>
          <p:nvPr>
            <p:ph type="body" sz="quarter" idx="11"/>
          </p:nvPr>
        </p:nvSpPr>
        <p:spPr>
          <a:xfrm>
            <a:off x="5449996" y="2334628"/>
            <a:ext cx="5951429" cy="712870"/>
          </a:xfrm>
        </p:spPr>
        <p:txBody>
          <a:bodyPr anchor="ctr" anchorCtr="0">
            <a:normAutofit/>
          </a:bodyPr>
          <a:lstStyle>
            <a:lvl1pPr marL="0" indent="0">
              <a:spcAft>
                <a:spcPts val="1200"/>
              </a:spcAft>
              <a:buNone/>
              <a:defRPr sz="2200"/>
            </a:lvl1pPr>
            <a:lvl2pPr marL="228600" indent="0">
              <a:buNone/>
              <a:defRPr/>
            </a:lvl2pPr>
          </a:lstStyle>
          <a:p>
            <a:pPr lvl="0"/>
            <a:r>
              <a:rPr lang="en-US"/>
              <a:t>Click to edit Master text styles</a:t>
            </a:r>
          </a:p>
        </p:txBody>
      </p:sp>
      <p:sp>
        <p:nvSpPr>
          <p:cNvPr id="11" name="Rectangle 10">
            <a:extLst>
              <a:ext uri="{FF2B5EF4-FFF2-40B4-BE49-F238E27FC236}">
                <a16:creationId xmlns:a16="http://schemas.microsoft.com/office/drawing/2014/main" id="{2C010FFB-83C1-48D2-9778-17BAC921E5B8}"/>
              </a:ext>
              <a:ext uri="{C183D7F6-B498-43B3-948B-1728B52AA6E4}">
                <adec:decorative xmlns:adec="http://schemas.microsoft.com/office/drawing/2017/decorative" val="1"/>
              </a:ext>
            </a:extLst>
          </p:cNvPr>
          <p:cNvSpPr/>
          <p:nvPr userDrawn="1"/>
        </p:nvSpPr>
        <p:spPr bwMode="blackWhite">
          <a:xfrm>
            <a:off x="4939791" y="5013408"/>
            <a:ext cx="6958522" cy="1258804"/>
          </a:xfrm>
          <a:prstGeom prst="rect">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a:ln>
                <a:noFill/>
              </a:ln>
              <a:gradFill>
                <a:gsLst>
                  <a:gs pos="0">
                    <a:srgbClr val="FFFFFF"/>
                  </a:gs>
                  <a:gs pos="100000">
                    <a:srgbClr val="FFFFFF"/>
                  </a:gs>
                </a:gsLst>
                <a:lin ang="5400000" scaled="0"/>
              </a:gradFill>
              <a:effectLst/>
              <a:uLnTx/>
              <a:uFillTx/>
              <a:latin typeface="Segoe UI Semilight"/>
            </a:endParaRPr>
          </a:p>
        </p:txBody>
      </p:sp>
      <p:sp>
        <p:nvSpPr>
          <p:cNvPr id="12" name="Text Placeholder 6">
            <a:extLst>
              <a:ext uri="{FF2B5EF4-FFF2-40B4-BE49-F238E27FC236}">
                <a16:creationId xmlns:a16="http://schemas.microsoft.com/office/drawing/2014/main" id="{988995F0-A216-42F0-AC8A-54CDEB9C61EB}"/>
              </a:ext>
            </a:extLst>
          </p:cNvPr>
          <p:cNvSpPr>
            <a:spLocks noGrp="1"/>
          </p:cNvSpPr>
          <p:nvPr>
            <p:ph type="body" sz="quarter" idx="12"/>
          </p:nvPr>
        </p:nvSpPr>
        <p:spPr>
          <a:xfrm>
            <a:off x="5449996" y="5286375"/>
            <a:ext cx="5951429" cy="712870"/>
          </a:xfrm>
        </p:spPr>
        <p:txBody>
          <a:bodyPr anchor="ctr" anchorCtr="0">
            <a:normAutofit/>
          </a:bodyPr>
          <a:lstStyle>
            <a:lvl1pPr marL="0" indent="0">
              <a:spcAft>
                <a:spcPts val="1200"/>
              </a:spcAft>
              <a:buNone/>
              <a:defRPr sz="2200"/>
            </a:lvl1pPr>
            <a:lvl2pPr marL="228600" indent="0">
              <a:buNone/>
              <a:defRPr/>
            </a:lvl2pPr>
          </a:lstStyle>
          <a:p>
            <a:pPr lvl="0"/>
            <a:r>
              <a:rPr lang="en-US"/>
              <a:t>Click to edit Master text styles</a:t>
            </a:r>
          </a:p>
        </p:txBody>
      </p:sp>
      <p:sp>
        <p:nvSpPr>
          <p:cNvPr id="13" name="Rectangle 12">
            <a:extLst>
              <a:ext uri="{FF2B5EF4-FFF2-40B4-BE49-F238E27FC236}">
                <a16:creationId xmlns:a16="http://schemas.microsoft.com/office/drawing/2014/main" id="{23A96E80-2AAC-44BF-8183-F8BAD1A04DA7}"/>
              </a:ext>
              <a:ext uri="{C183D7F6-B498-43B3-948B-1728B52AA6E4}">
                <adec:decorative xmlns:adec="http://schemas.microsoft.com/office/drawing/2017/decorative" val="1"/>
              </a:ext>
            </a:extLst>
          </p:cNvPr>
          <p:cNvSpPr/>
          <p:nvPr userDrawn="1"/>
        </p:nvSpPr>
        <p:spPr bwMode="blackWhite">
          <a:xfrm>
            <a:off x="4939791" y="3537534"/>
            <a:ext cx="6958522" cy="1258804"/>
          </a:xfrm>
          <a:prstGeom prst="rect">
            <a:avLst/>
          </a:prstGeom>
          <a:noFill/>
          <a:ln w="19050" cap="flat" cmpd="sng" algn="ctr">
            <a:solidFill>
              <a:schemeClr val="tx1">
                <a:lumMod val="50000"/>
                <a:lumOff val="50000"/>
              </a:schemeClr>
            </a:solidFill>
            <a:prstDash val="solid"/>
          </a:ln>
          <a:effectLst>
            <a:outerShdw blurRad="381000" sx="102000" sy="102000" algn="ctr" rotWithShape="0">
              <a:srgbClr val="FFFFFF">
                <a:alpha val="60000"/>
              </a:srgb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a:ln>
                <a:noFill/>
              </a:ln>
              <a:gradFill>
                <a:gsLst>
                  <a:gs pos="0">
                    <a:srgbClr val="FFFFFF"/>
                  </a:gs>
                  <a:gs pos="100000">
                    <a:srgbClr val="FFFFFF"/>
                  </a:gs>
                </a:gsLst>
                <a:lin ang="5400000" scaled="0"/>
              </a:gradFill>
              <a:effectLst/>
              <a:uLnTx/>
              <a:uFillTx/>
              <a:latin typeface="Segoe UI Semilight"/>
            </a:endParaRPr>
          </a:p>
        </p:txBody>
      </p:sp>
      <p:sp>
        <p:nvSpPr>
          <p:cNvPr id="14" name="Text Placeholder 6">
            <a:extLst>
              <a:ext uri="{FF2B5EF4-FFF2-40B4-BE49-F238E27FC236}">
                <a16:creationId xmlns:a16="http://schemas.microsoft.com/office/drawing/2014/main" id="{EBBFAAA6-D94E-4B49-A5B8-95CEB43B2ED7}"/>
              </a:ext>
            </a:extLst>
          </p:cNvPr>
          <p:cNvSpPr>
            <a:spLocks noGrp="1"/>
          </p:cNvSpPr>
          <p:nvPr>
            <p:ph type="body" sz="quarter" idx="13"/>
          </p:nvPr>
        </p:nvSpPr>
        <p:spPr>
          <a:xfrm>
            <a:off x="5449996" y="3810501"/>
            <a:ext cx="5951429" cy="712870"/>
          </a:xfrm>
        </p:spPr>
        <p:txBody>
          <a:bodyPr anchor="ctr" anchorCtr="0">
            <a:normAutofit/>
          </a:bodyPr>
          <a:lstStyle>
            <a:lvl1pPr marL="0" indent="0">
              <a:spcAft>
                <a:spcPts val="1200"/>
              </a:spcAft>
              <a:buNone/>
              <a:defRPr sz="2200"/>
            </a:lvl1pPr>
            <a:lvl2pPr marL="228600" indent="0">
              <a:buNone/>
              <a:defRPr/>
            </a:lvl2pPr>
          </a:lstStyle>
          <a:p>
            <a:pPr lvl="0"/>
            <a:r>
              <a:rPr lang="en-US"/>
              <a:t>Click to edit Master text styles</a:t>
            </a:r>
          </a:p>
        </p:txBody>
      </p:sp>
      <p:sp>
        <p:nvSpPr>
          <p:cNvPr id="15" name="TextBox 14">
            <a:extLst>
              <a:ext uri="{FF2B5EF4-FFF2-40B4-BE49-F238E27FC236}">
                <a16:creationId xmlns:a16="http://schemas.microsoft.com/office/drawing/2014/main" id="{D4A269F0-684E-4F32-8BE3-E614D4454689}"/>
              </a:ext>
            </a:extLst>
          </p:cNvPr>
          <p:cNvSpPr txBox="1"/>
          <p:nvPr userDrawn="1"/>
        </p:nvSpPr>
        <p:spPr>
          <a:xfrm>
            <a:off x="4387202" y="6605851"/>
            <a:ext cx="3417602"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 – SHARED UNDER NDA</a:t>
            </a:r>
          </a:p>
        </p:txBody>
      </p:sp>
    </p:spTree>
    <p:extLst>
      <p:ext uri="{BB962C8B-B14F-4D97-AF65-F5344CB8AC3E}">
        <p14:creationId xmlns:p14="http://schemas.microsoft.com/office/powerpoint/2010/main" val="4292022224"/>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Demo titl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F29EBE-0253-4BAB-B12F-C5553C48B3E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6111" y="9062"/>
            <a:ext cx="12159777" cy="6839875"/>
          </a:xfrm>
          <a:prstGeom prst="rect">
            <a:avLst/>
          </a:prstGeom>
        </p:spPr>
      </p:pic>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4632617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D17867-D989-4179-8BDD-25BF496B50A8}"/>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6111" y="9062"/>
            <a:ext cx="12159777" cy="6839875"/>
          </a:xfrm>
          <a:prstGeom prst="rect">
            <a:avLst/>
          </a:prstGeom>
        </p:spPr>
      </p:pic>
      <p:sp>
        <p:nvSpPr>
          <p:cNvPr id="2" name="Title 1"/>
          <p:cNvSpPr>
            <a:spLocks noGrp="1"/>
          </p:cNvSpPr>
          <p:nvPr>
            <p:ph type="title" hasCustomPrompt="1"/>
          </p:nvPr>
        </p:nvSpPr>
        <p:spPr>
          <a:xfrm>
            <a:off x="585216" y="3179701"/>
            <a:ext cx="9144000" cy="498598"/>
          </a:xfrm>
          <a:noFill/>
        </p:spPr>
        <p:txBody>
          <a:bodyPr lIns="0" tIns="0" rIns="0" bIns="0" anchor="ctr"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181393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bg1"/>
                </a:solidFill>
                <a:latin typeface="Consolas" panose="020B0609020204030204" pitchFamily="49" charset="0"/>
                <a:cs typeface="Consolas" panose="020B0609020204030204" pitchFamily="49" charset="0"/>
              </a:defRPr>
            </a:lvl1pPr>
            <a:lvl2pPr marL="346553" indent="0">
              <a:buNone/>
              <a:defRPr sz="2400">
                <a:solidFill>
                  <a:schemeClr val="bg1"/>
                </a:solidFill>
                <a:latin typeface="Consolas" panose="020B0609020204030204" pitchFamily="49" charset="0"/>
                <a:cs typeface="Consolas" panose="020B0609020204030204" pitchFamily="49" charset="0"/>
              </a:defRPr>
            </a:lvl2pPr>
            <a:lvl3pPr marL="584607" indent="0">
              <a:buNone/>
              <a:defRPr sz="2000">
                <a:solidFill>
                  <a:schemeClr val="bg1"/>
                </a:solidFill>
                <a:latin typeface="Consolas" panose="020B0609020204030204" pitchFamily="49" charset="0"/>
                <a:cs typeface="Consolas" panose="020B0609020204030204" pitchFamily="49" charset="0"/>
              </a:defRPr>
            </a:lvl3pPr>
            <a:lvl4pPr marL="814563" indent="0">
              <a:buNone/>
              <a:defRPr sz="1800">
                <a:solidFill>
                  <a:schemeClr val="bg1"/>
                </a:solidFill>
                <a:latin typeface="Consolas" panose="020B0609020204030204" pitchFamily="49" charset="0"/>
                <a:cs typeface="Consolas" panose="020B0609020204030204" pitchFamily="49" charset="0"/>
              </a:defRPr>
            </a:lvl4pPr>
            <a:lvl5pPr marL="1050997" indent="0">
              <a:buNone/>
              <a:defRPr sz="1800">
                <a:solidFill>
                  <a:schemeClr val="bg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059C2D13-183F-4D43-BAF2-E6BC2941BF2C}"/>
              </a:ext>
            </a:extLst>
          </p:cNvPr>
          <p:cNvSpPr txBox="1"/>
          <p:nvPr userDrawn="1"/>
        </p:nvSpPr>
        <p:spPr>
          <a:xfrm>
            <a:off x="4419263" y="6605851"/>
            <a:ext cx="3353483"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 SHARED UNDER NDA</a:t>
            </a:r>
          </a:p>
        </p:txBody>
      </p:sp>
    </p:spTree>
    <p:extLst>
      <p:ext uri="{BB962C8B-B14F-4D97-AF65-F5344CB8AC3E}">
        <p14:creationId xmlns:p14="http://schemas.microsoft.com/office/powerpoint/2010/main" val="404003145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A35C36-E74E-7F93-BC18-2DA53132BA23}"/>
              </a:ext>
            </a:extLst>
          </p:cNvPr>
          <p:cNvSpPr txBox="1"/>
          <p:nvPr userDrawn="1"/>
        </p:nvSpPr>
        <p:spPr>
          <a:xfrm>
            <a:off x="4387203" y="6605851"/>
            <a:ext cx="3417603" cy="123111"/>
          </a:xfrm>
          <a:prstGeom prst="rect">
            <a:avLst/>
          </a:prstGeom>
          <a:noFill/>
        </p:spPr>
        <p:txBody>
          <a:bodyPr wrap="none" lIns="0" tIns="0" rIns="0" bIns="0" rtlCol="0">
            <a:spAutoFit/>
          </a:bodyPr>
          <a:lstStyle/>
          <a:p>
            <a:pPr algn="ctr">
              <a:defRPr/>
            </a:pPr>
            <a:r>
              <a:rPr lang="en-US" sz="800" spc="200">
                <a:solidFill>
                  <a:srgbClr val="000000">
                    <a:lumMod val="50000"/>
                    <a:lumOff val="50000"/>
                  </a:srgbClr>
                </a:solidFill>
                <a:cs typeface="Segoe UI" panose="020B0502040204020203" pitchFamily="34" charset="0"/>
              </a:rPr>
              <a:t>MICROSOFT CONFIDENTIAL – SHARED UNDER NDA</a:t>
            </a:r>
          </a:p>
        </p:txBody>
      </p:sp>
    </p:spTree>
    <p:extLst>
      <p:ext uri="{BB962C8B-B14F-4D97-AF65-F5344CB8AC3E}">
        <p14:creationId xmlns:p14="http://schemas.microsoft.com/office/powerpoint/2010/main" val="291596586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Closing logo">
    <p:bg>
      <p:bgPr>
        <a:solidFill>
          <a:schemeClr val="bg1"/>
        </a:solidFill>
        <a:effectLst/>
      </p:bgPr>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2070697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MS logo white - EMF" descr="Microsoft logo white text version">
            <a:extLst>
              <a:ext uri="{FF2B5EF4-FFF2-40B4-BE49-F238E27FC236}">
                <a16:creationId xmlns:a16="http://schemas.microsoft.com/office/drawing/2014/main" id="{10847DFE-DD48-4C93-84DD-AE782B2A9A22}"/>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7" name="Picture 6">
            <a:extLst>
              <a:ext uri="{FF2B5EF4-FFF2-40B4-BE49-F238E27FC236}">
                <a16:creationId xmlns:a16="http://schemas.microsoft.com/office/drawing/2014/main" id="{CB416E83-2BF2-4A74-8492-6C75F7B6CB3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17535667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white - EMF" descr="Microsoft logo white text version">
            <a:extLst>
              <a:ext uri="{FF2B5EF4-FFF2-40B4-BE49-F238E27FC236}">
                <a16:creationId xmlns:a16="http://schemas.microsoft.com/office/drawing/2014/main" id="{752F7F94-9231-4E4A-AA40-FA537E6B0D74}"/>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8" name="Picture 7">
            <a:extLst>
              <a:ext uri="{FF2B5EF4-FFF2-40B4-BE49-F238E27FC236}">
                <a16:creationId xmlns:a16="http://schemas.microsoft.com/office/drawing/2014/main" id="{45088973-88F5-4C76-80ED-89ED1A70DC0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364017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BB651035-36B1-415D-8FE3-8C820588801B}"/>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2495489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184605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94436118"/>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userDrawn="1">
          <p15:clr>
            <a:srgbClr val="5ACBF0"/>
          </p15:clr>
        </p15:guide>
        <p15:guide id="16" pos="1524" userDrawn="1">
          <p15:clr>
            <a:srgbClr val="5ACBF0"/>
          </p15:clr>
        </p15:guide>
        <p15:guide id="17" pos="2298" userDrawn="1">
          <p15:clr>
            <a:srgbClr val="5ACBF0"/>
          </p15:clr>
        </p15:guide>
        <p15:guide id="18" pos="3450" userDrawn="1">
          <p15:clr>
            <a:srgbClr val="5ACBF0"/>
          </p15:clr>
        </p15:guide>
        <p15:guide id="19" pos="4230" userDrawn="1">
          <p15:clr>
            <a:srgbClr val="5ACBF0"/>
          </p15:clr>
        </p15:guide>
        <p15:guide id="20" pos="5380" userDrawn="1">
          <p15:clr>
            <a:srgbClr val="5ACBF0"/>
          </p15:clr>
        </p15:guide>
        <p15:guide id="21" pos="6156" userDrawn="1">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4068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1137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2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F290B9EA-E241-41DE-B8EF-A5EDEFFD2037}"/>
              </a:ext>
            </a:extLst>
          </p:cNvPr>
          <p:cNvSpPr>
            <a:spLocks noGrp="1"/>
          </p:cNvSpPr>
          <p:nvPr>
            <p:ph sz="quarter" idx="11"/>
          </p:nvPr>
        </p:nvSpPr>
        <p:spPr>
          <a:xfrm>
            <a:off x="668338" y="5040313"/>
            <a:ext cx="10126662" cy="858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30410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pic>
        <p:nvPicPr>
          <p:cNvPr id="10" name="Picture 9">
            <a:extLst>
              <a:ext uri="{FF2B5EF4-FFF2-40B4-BE49-F238E27FC236}">
                <a16:creationId xmlns:a16="http://schemas.microsoft.com/office/drawing/2014/main" id="{3AAF63CF-2F59-4C41-A4B0-09FFA442B8A9}"/>
              </a:ext>
              <a:ext uri="{C183D7F6-B498-43B3-948B-1728B52AA6E4}">
                <adec:decorative xmlns:adec="http://schemas.microsoft.com/office/drawing/2017/decorative" val="1"/>
              </a:ext>
            </a:extLst>
          </p:cNvPr>
          <p:cNvPicPr>
            <a:picLocks noChangeAspect="1"/>
          </p:cNvPicPr>
          <p:nvPr userDrawn="1"/>
        </p:nvPicPr>
        <p:blipFill rotWithShape="1">
          <a:blip r:embed="rId2">
            <a:alphaModFix amt="41000"/>
          </a:blip>
          <a:srcRect l="23606" r="36683"/>
          <a:stretch/>
        </p:blipFill>
        <p:spPr>
          <a:xfrm>
            <a:off x="1" y="0"/>
            <a:ext cx="4085047" cy="6858000"/>
          </a:xfrm>
          <a:prstGeom prst="rect">
            <a:avLst/>
          </a:prstGeom>
        </p:spPr>
      </p:pic>
      <p:sp>
        <p:nvSpPr>
          <p:cNvPr id="4" name="Text Placeholder 3"/>
          <p:cNvSpPr>
            <a:spLocks noGrp="1"/>
          </p:cNvSpPr>
          <p:nvPr>
            <p:ph type="body" sz="quarter" idx="10" hasCustomPrompt="1"/>
          </p:nvPr>
        </p:nvSpPr>
        <p:spPr>
          <a:xfrm>
            <a:off x="586390" y="1434370"/>
            <a:ext cx="11018520" cy="430887"/>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p:txBody>
      </p:sp>
      <p:sp>
        <p:nvSpPr>
          <p:cNvPr id="3" name="Content Placeholder 2">
            <a:extLst>
              <a:ext uri="{FF2B5EF4-FFF2-40B4-BE49-F238E27FC236}">
                <a16:creationId xmlns:a16="http://schemas.microsoft.com/office/drawing/2014/main" id="{0AB5F729-64AC-41DF-8EBB-05077E946512}"/>
              </a:ext>
            </a:extLst>
          </p:cNvPr>
          <p:cNvSpPr>
            <a:spLocks noGrp="1"/>
          </p:cNvSpPr>
          <p:nvPr>
            <p:ph sz="quarter" idx="11"/>
          </p:nvPr>
        </p:nvSpPr>
        <p:spPr>
          <a:xfrm>
            <a:off x="585788" y="2720975"/>
            <a:ext cx="3017837" cy="185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7073067B-2C91-4D3C-AD2E-4F16A02704E8}"/>
              </a:ext>
            </a:extLst>
          </p:cNvPr>
          <p:cNvSpPr>
            <a:spLocks noGrp="1"/>
          </p:cNvSpPr>
          <p:nvPr>
            <p:ph sz="quarter" idx="12"/>
          </p:nvPr>
        </p:nvSpPr>
        <p:spPr>
          <a:xfrm>
            <a:off x="4724400" y="2373313"/>
            <a:ext cx="6880225"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F2DF065E-3C26-40D2-B2A4-4226D64B585B}"/>
              </a:ext>
            </a:extLst>
          </p:cNvPr>
          <p:cNvSpPr>
            <a:spLocks noGrp="1"/>
          </p:cNvSpPr>
          <p:nvPr>
            <p:ph sz="quarter" idx="13"/>
          </p:nvPr>
        </p:nvSpPr>
        <p:spPr>
          <a:xfrm>
            <a:off x="4724400" y="4300538"/>
            <a:ext cx="6880225" cy="185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22135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3157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59792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8139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9A3A-6795-4A87-B9CA-F0BD83FB492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1990612"/>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2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9A3A-6795-4A87-B9CA-F0BD83FB4928}"/>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4AB2F89D-35D2-4992-8627-3E8A8F24B524}"/>
              </a:ext>
            </a:extLst>
          </p:cNvPr>
          <p:cNvSpPr>
            <a:spLocks noGrp="1"/>
          </p:cNvSpPr>
          <p:nvPr>
            <p:ph sz="quarter" idx="10"/>
          </p:nvPr>
        </p:nvSpPr>
        <p:spPr>
          <a:xfrm>
            <a:off x="588963" y="1701800"/>
            <a:ext cx="2967037"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CCCA07F-5CFA-45D3-9D6D-1DFD94B4985B}"/>
              </a:ext>
            </a:extLst>
          </p:cNvPr>
          <p:cNvSpPr>
            <a:spLocks noGrp="1"/>
          </p:cNvSpPr>
          <p:nvPr>
            <p:ph sz="quarter" idx="11"/>
          </p:nvPr>
        </p:nvSpPr>
        <p:spPr>
          <a:xfrm>
            <a:off x="7835900" y="1701800"/>
            <a:ext cx="3987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22BD321E-5128-47F9-9E4F-95CBF580E52E}"/>
              </a:ext>
            </a:extLst>
          </p:cNvPr>
          <p:cNvSpPr>
            <a:spLocks noGrp="1"/>
          </p:cNvSpPr>
          <p:nvPr>
            <p:ph sz="quarter" idx="12"/>
          </p:nvPr>
        </p:nvSpPr>
        <p:spPr>
          <a:xfrm>
            <a:off x="685800" y="4794250"/>
            <a:ext cx="10007600" cy="72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1AAE72-F27D-49F1-A01D-4DBEF9365AA9}"/>
              </a:ext>
            </a:extLst>
          </p:cNvPr>
          <p:cNvSpPr>
            <a:spLocks noGrp="1"/>
          </p:cNvSpPr>
          <p:nvPr>
            <p:ph type="body" sz="quarter" idx="13"/>
          </p:nvPr>
        </p:nvSpPr>
        <p:spPr>
          <a:xfrm>
            <a:off x="4376738" y="2217738"/>
            <a:ext cx="4786312"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CC2B5376-5360-4226-B03B-503CA217E68A}"/>
              </a:ext>
              <a:ext uri="{C183D7F6-B498-43B3-948B-1728B52AA6E4}">
                <adec:decorative xmlns:adec="http://schemas.microsoft.com/office/drawing/2017/decorative" val="1"/>
              </a:ext>
            </a:extLst>
          </p:cNvPr>
          <p:cNvSpPr/>
          <p:nvPr userDrawn="1"/>
        </p:nvSpPr>
        <p:spPr bwMode="auto">
          <a:xfrm>
            <a:off x="11234467" y="86264"/>
            <a:ext cx="957532" cy="49847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a:solidFill>
                  <a:schemeClr val="bg1"/>
                </a:solidFill>
                <a:ea typeface="Segoe UI" pitchFamily="34" charset="0"/>
                <a:cs typeface="Segoe UI" pitchFamily="34" charset="0"/>
              </a:rPr>
              <a:t>Linux</a:t>
            </a:r>
          </a:p>
        </p:txBody>
      </p:sp>
    </p:spTree>
    <p:extLst>
      <p:ext uri="{BB962C8B-B14F-4D97-AF65-F5344CB8AC3E}">
        <p14:creationId xmlns:p14="http://schemas.microsoft.com/office/powerpoint/2010/main" val="242902485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2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9A3A-6795-4A87-B9CA-F0BD83FB4928}"/>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970527F5-0B00-4D5F-A4CD-96106106A5C3}"/>
              </a:ext>
            </a:extLst>
          </p:cNvPr>
          <p:cNvSpPr>
            <a:spLocks noGrp="1"/>
          </p:cNvSpPr>
          <p:nvPr>
            <p:ph sz="quarter" idx="10"/>
          </p:nvPr>
        </p:nvSpPr>
        <p:spPr>
          <a:xfrm>
            <a:off x="8318500" y="1625600"/>
            <a:ext cx="3287713" cy="134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46EFEA5-083C-46E5-AB0D-F9095753A23C}"/>
              </a:ext>
              <a:ext uri="{C183D7F6-B498-43B3-948B-1728B52AA6E4}">
                <adec:decorative xmlns:adec="http://schemas.microsoft.com/office/drawing/2017/decorative" val="1"/>
              </a:ext>
            </a:extLst>
          </p:cNvPr>
          <p:cNvSpPr/>
          <p:nvPr userDrawn="1"/>
        </p:nvSpPr>
        <p:spPr bwMode="auto">
          <a:xfrm>
            <a:off x="11234467" y="86264"/>
            <a:ext cx="957532" cy="49847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72717346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1667852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9A3A-6795-4A87-B9CA-F0BD83FB4928}"/>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4E10B0DB-2B21-4471-B174-FF7BC06A26EC}"/>
              </a:ext>
            </a:extLst>
          </p:cNvPr>
          <p:cNvSpPr>
            <a:spLocks noGrp="1"/>
          </p:cNvSpPr>
          <p:nvPr>
            <p:ph sz="quarter" idx="10"/>
          </p:nvPr>
        </p:nvSpPr>
        <p:spPr>
          <a:xfrm>
            <a:off x="401638" y="5319713"/>
            <a:ext cx="2576512" cy="823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4FC7C04-6FB1-4388-ABF6-9F1103A8E001}"/>
              </a:ext>
            </a:extLst>
          </p:cNvPr>
          <p:cNvSpPr>
            <a:spLocks noGrp="1"/>
          </p:cNvSpPr>
          <p:nvPr>
            <p:ph sz="quarter" idx="11"/>
          </p:nvPr>
        </p:nvSpPr>
        <p:spPr>
          <a:xfrm>
            <a:off x="3679825" y="5319713"/>
            <a:ext cx="3100388" cy="823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BA4A6049-4DB1-4FA4-B586-FF37D823EACB}"/>
              </a:ext>
            </a:extLst>
          </p:cNvPr>
          <p:cNvSpPr>
            <a:spLocks noGrp="1"/>
          </p:cNvSpPr>
          <p:nvPr>
            <p:ph sz="quarter" idx="12"/>
          </p:nvPr>
        </p:nvSpPr>
        <p:spPr>
          <a:xfrm>
            <a:off x="7772400" y="5319713"/>
            <a:ext cx="3244850" cy="981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406020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9A3A-6795-4A87-B9CA-F0BD83FB4928}"/>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8BC07CBC-1733-45F8-8746-6B97756A80C9}"/>
              </a:ext>
            </a:extLst>
          </p:cNvPr>
          <p:cNvSpPr>
            <a:spLocks noGrp="1"/>
          </p:cNvSpPr>
          <p:nvPr>
            <p:ph sz="quarter" idx="10"/>
          </p:nvPr>
        </p:nvSpPr>
        <p:spPr>
          <a:xfrm>
            <a:off x="588963" y="5073650"/>
            <a:ext cx="11017250" cy="63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201675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9A3A-6795-4A87-B9CA-F0BD83FB4928}"/>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C73CED7E-E90C-406F-A9AE-F4CD32FB5C0C}"/>
              </a:ext>
            </a:extLst>
          </p:cNvPr>
          <p:cNvSpPr>
            <a:spLocks noGrp="1"/>
          </p:cNvSpPr>
          <p:nvPr>
            <p:ph sz="quarter" idx="10"/>
          </p:nvPr>
        </p:nvSpPr>
        <p:spPr>
          <a:xfrm>
            <a:off x="679450" y="1471613"/>
            <a:ext cx="2822575"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316A066-1262-4F58-A432-5B2F59DCA5B6}"/>
              </a:ext>
            </a:extLst>
          </p:cNvPr>
          <p:cNvSpPr>
            <a:spLocks noGrp="1"/>
          </p:cNvSpPr>
          <p:nvPr>
            <p:ph sz="quarter" idx="11"/>
          </p:nvPr>
        </p:nvSpPr>
        <p:spPr>
          <a:xfrm>
            <a:off x="5854700" y="1471613"/>
            <a:ext cx="2987675" cy="636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FC52B832-FAF3-4DD4-BF75-80930139AD12}"/>
              </a:ext>
            </a:extLst>
          </p:cNvPr>
          <p:cNvSpPr>
            <a:spLocks noGrp="1"/>
          </p:cNvSpPr>
          <p:nvPr>
            <p:ph sz="quarter" idx="12"/>
          </p:nvPr>
        </p:nvSpPr>
        <p:spPr>
          <a:xfrm>
            <a:off x="758825" y="6223000"/>
            <a:ext cx="8485188" cy="423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66866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9A3A-6795-4A87-B9CA-F0BD83FB4928}"/>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97E598FD-C5C1-4345-B545-E8493B9549CF}"/>
              </a:ext>
            </a:extLst>
          </p:cNvPr>
          <p:cNvSpPr>
            <a:spLocks noGrp="1"/>
          </p:cNvSpPr>
          <p:nvPr>
            <p:ph sz="quarter" idx="10"/>
          </p:nvPr>
        </p:nvSpPr>
        <p:spPr>
          <a:xfrm>
            <a:off x="588963" y="2463800"/>
            <a:ext cx="10674350" cy="1885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895398-DC43-414F-AE18-F6200273EA62}"/>
              </a:ext>
            </a:extLst>
          </p:cNvPr>
          <p:cNvSpPr>
            <a:spLocks noGrp="1"/>
          </p:cNvSpPr>
          <p:nvPr>
            <p:ph type="body" sz="quarter" idx="11"/>
          </p:nvPr>
        </p:nvSpPr>
        <p:spPr>
          <a:xfrm>
            <a:off x="1905000" y="876300"/>
            <a:ext cx="2921000" cy="210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8DA4F81B-8FAD-4813-B6C4-2E4B3194D88B}"/>
              </a:ext>
            </a:extLst>
          </p:cNvPr>
          <p:cNvSpPr>
            <a:spLocks noGrp="1"/>
          </p:cNvSpPr>
          <p:nvPr>
            <p:ph type="body" sz="quarter" idx="12"/>
          </p:nvPr>
        </p:nvSpPr>
        <p:spPr>
          <a:xfrm>
            <a:off x="5994400" y="876300"/>
            <a:ext cx="30226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A153CF0E-2C3B-4C76-BA7E-3ADA2788BB81}"/>
              </a:ext>
            </a:extLst>
          </p:cNvPr>
          <p:cNvSpPr>
            <a:spLocks noGrp="1"/>
          </p:cNvSpPr>
          <p:nvPr>
            <p:ph type="body" sz="quarter" idx="13"/>
          </p:nvPr>
        </p:nvSpPr>
        <p:spPr>
          <a:xfrm>
            <a:off x="3683000" y="2882900"/>
            <a:ext cx="3352800" cy="210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2858B13B-A5AD-403B-83C9-5522895E3BC0}"/>
              </a:ext>
            </a:extLst>
          </p:cNvPr>
          <p:cNvSpPr>
            <a:spLocks noGrp="1"/>
          </p:cNvSpPr>
          <p:nvPr>
            <p:ph type="body" sz="quarter" idx="14"/>
          </p:nvPr>
        </p:nvSpPr>
        <p:spPr>
          <a:xfrm>
            <a:off x="7632700" y="3175000"/>
            <a:ext cx="2463800" cy="210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5143470"/>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9A3A-6795-4A87-B9CA-F0BD83FB4928}"/>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A6EF36FB-55C0-4562-B393-9E5588E3B6A2}"/>
              </a:ext>
            </a:extLst>
          </p:cNvPr>
          <p:cNvSpPr>
            <a:spLocks noGrp="1"/>
          </p:cNvSpPr>
          <p:nvPr>
            <p:ph sz="quarter" idx="10"/>
          </p:nvPr>
        </p:nvSpPr>
        <p:spPr>
          <a:xfrm>
            <a:off x="1193800" y="1593850"/>
            <a:ext cx="2397125" cy="769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146FA011-EE3F-45D7-9892-C4246F21C3FC}"/>
              </a:ext>
            </a:extLst>
          </p:cNvPr>
          <p:cNvSpPr>
            <a:spLocks noGrp="1"/>
          </p:cNvSpPr>
          <p:nvPr>
            <p:ph sz="quarter" idx="11"/>
          </p:nvPr>
        </p:nvSpPr>
        <p:spPr>
          <a:xfrm>
            <a:off x="1193800" y="2720975"/>
            <a:ext cx="2308225" cy="769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7DD74A51-7700-4C64-BD51-0E4836B0FE2E}"/>
              </a:ext>
            </a:extLst>
          </p:cNvPr>
          <p:cNvSpPr>
            <a:spLocks noGrp="1"/>
          </p:cNvSpPr>
          <p:nvPr>
            <p:ph sz="quarter" idx="12"/>
          </p:nvPr>
        </p:nvSpPr>
        <p:spPr>
          <a:xfrm>
            <a:off x="1193800" y="3835400"/>
            <a:ext cx="2308225" cy="769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66577F3A-0754-489B-A730-1B022B6C280D}"/>
              </a:ext>
            </a:extLst>
          </p:cNvPr>
          <p:cNvSpPr>
            <a:spLocks noGrp="1"/>
          </p:cNvSpPr>
          <p:nvPr>
            <p:ph sz="quarter" idx="13"/>
          </p:nvPr>
        </p:nvSpPr>
        <p:spPr>
          <a:xfrm>
            <a:off x="8475663" y="1493838"/>
            <a:ext cx="2139950" cy="86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B6FB19C4-4397-440C-80CA-736D5D7EAC15}"/>
              </a:ext>
            </a:extLst>
          </p:cNvPr>
          <p:cNvSpPr>
            <a:spLocks noGrp="1"/>
          </p:cNvSpPr>
          <p:nvPr>
            <p:ph sz="quarter" idx="14"/>
          </p:nvPr>
        </p:nvSpPr>
        <p:spPr>
          <a:xfrm>
            <a:off x="8475663" y="2876550"/>
            <a:ext cx="2051050" cy="552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80DD07-187C-4ECB-A54B-8D5AE682CB2C}"/>
              </a:ext>
            </a:extLst>
          </p:cNvPr>
          <p:cNvSpPr>
            <a:spLocks noGrp="1"/>
          </p:cNvSpPr>
          <p:nvPr>
            <p:ph sz="quarter" idx="15"/>
          </p:nvPr>
        </p:nvSpPr>
        <p:spPr>
          <a:xfrm>
            <a:off x="8475663" y="3835400"/>
            <a:ext cx="2139950" cy="1071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4B356A76-2D2C-4B5F-A23B-0D55DCB3F141}"/>
              </a:ext>
            </a:extLst>
          </p:cNvPr>
          <p:cNvSpPr>
            <a:spLocks noGrp="1"/>
          </p:cNvSpPr>
          <p:nvPr>
            <p:ph sz="quarter" idx="16"/>
          </p:nvPr>
        </p:nvSpPr>
        <p:spPr>
          <a:xfrm>
            <a:off x="588963" y="4906963"/>
            <a:ext cx="10172700" cy="180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144889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9A3A-6795-4A87-B9CA-F0BD83FB4928}"/>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42D64319-A991-48FE-B1E0-C6A3020E73D6}"/>
              </a:ext>
            </a:extLst>
          </p:cNvPr>
          <p:cNvSpPr>
            <a:spLocks noGrp="1"/>
          </p:cNvSpPr>
          <p:nvPr>
            <p:ph sz="quarter" idx="10"/>
          </p:nvPr>
        </p:nvSpPr>
        <p:spPr>
          <a:xfrm>
            <a:off x="827088" y="1501775"/>
            <a:ext cx="2797175" cy="817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F856EE6F-2EDC-4F3E-97C6-4B14FD870D2C}"/>
              </a:ext>
            </a:extLst>
          </p:cNvPr>
          <p:cNvSpPr>
            <a:spLocks noGrp="1"/>
          </p:cNvSpPr>
          <p:nvPr>
            <p:ph sz="quarter" idx="11"/>
          </p:nvPr>
        </p:nvSpPr>
        <p:spPr>
          <a:xfrm>
            <a:off x="4767263" y="1622425"/>
            <a:ext cx="6183312" cy="696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1A49045B-86AB-4325-B3BD-D98F99772ABE}"/>
              </a:ext>
            </a:extLst>
          </p:cNvPr>
          <p:cNvSpPr>
            <a:spLocks noGrp="1"/>
          </p:cNvSpPr>
          <p:nvPr>
            <p:ph sz="quarter" idx="12"/>
          </p:nvPr>
        </p:nvSpPr>
        <p:spPr>
          <a:xfrm>
            <a:off x="827088" y="2873375"/>
            <a:ext cx="2906712" cy="446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9DB3DC4A-E833-46B7-96A4-5E3CA68DDF68}"/>
              </a:ext>
            </a:extLst>
          </p:cNvPr>
          <p:cNvSpPr>
            <a:spLocks noGrp="1"/>
          </p:cNvSpPr>
          <p:nvPr>
            <p:ph sz="quarter" idx="13"/>
          </p:nvPr>
        </p:nvSpPr>
        <p:spPr>
          <a:xfrm>
            <a:off x="4767263" y="2786063"/>
            <a:ext cx="6183312" cy="53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31E666C8-A2CF-47DE-B6A1-1363B515AF1E}"/>
              </a:ext>
            </a:extLst>
          </p:cNvPr>
          <p:cNvSpPr>
            <a:spLocks noGrp="1"/>
          </p:cNvSpPr>
          <p:nvPr>
            <p:ph sz="quarter" idx="14"/>
          </p:nvPr>
        </p:nvSpPr>
        <p:spPr>
          <a:xfrm>
            <a:off x="827088" y="3668713"/>
            <a:ext cx="2994025" cy="446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03C57995-B4D3-4DFF-8F9F-BA6C1F5A4E52}"/>
              </a:ext>
            </a:extLst>
          </p:cNvPr>
          <p:cNvSpPr>
            <a:spLocks noGrp="1"/>
          </p:cNvSpPr>
          <p:nvPr>
            <p:ph sz="quarter" idx="15"/>
          </p:nvPr>
        </p:nvSpPr>
        <p:spPr>
          <a:xfrm>
            <a:off x="4767263" y="3668713"/>
            <a:ext cx="6183312" cy="728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97BCC0DC-97A1-42A0-AD8F-46D097D5D0D8}"/>
              </a:ext>
            </a:extLst>
          </p:cNvPr>
          <p:cNvSpPr>
            <a:spLocks noGrp="1"/>
          </p:cNvSpPr>
          <p:nvPr>
            <p:ph sz="quarter" idx="16"/>
          </p:nvPr>
        </p:nvSpPr>
        <p:spPr>
          <a:xfrm>
            <a:off x="2947988" y="4761687"/>
            <a:ext cx="2079171" cy="728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E55B7715-18C0-491D-873B-6EF60C8F0A82}"/>
              </a:ext>
            </a:extLst>
          </p:cNvPr>
          <p:cNvSpPr>
            <a:spLocks noGrp="1"/>
          </p:cNvSpPr>
          <p:nvPr>
            <p:ph sz="quarter" idx="17"/>
          </p:nvPr>
        </p:nvSpPr>
        <p:spPr>
          <a:xfrm>
            <a:off x="588263" y="4724440"/>
            <a:ext cx="2079171"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D2C689A1-7646-4737-8ABB-B4B348F72E91}"/>
              </a:ext>
            </a:extLst>
          </p:cNvPr>
          <p:cNvSpPr>
            <a:spLocks noGrp="1"/>
          </p:cNvSpPr>
          <p:nvPr>
            <p:ph sz="quarter" idx="18"/>
          </p:nvPr>
        </p:nvSpPr>
        <p:spPr>
          <a:xfrm>
            <a:off x="5322888" y="4760913"/>
            <a:ext cx="2406650" cy="728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47F8B2D0-DEB3-4DC2-8838-7A603DE99B25}"/>
              </a:ext>
            </a:extLst>
          </p:cNvPr>
          <p:cNvSpPr>
            <a:spLocks noGrp="1"/>
          </p:cNvSpPr>
          <p:nvPr>
            <p:ph sz="quarter" idx="19"/>
          </p:nvPr>
        </p:nvSpPr>
        <p:spPr>
          <a:xfrm>
            <a:off x="8043863" y="4760913"/>
            <a:ext cx="2189162" cy="728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164218EF-50BF-40E0-A671-6D41224F7305}"/>
              </a:ext>
            </a:extLst>
          </p:cNvPr>
          <p:cNvSpPr>
            <a:spLocks noGrp="1"/>
          </p:cNvSpPr>
          <p:nvPr>
            <p:ph sz="quarter" idx="20"/>
          </p:nvPr>
        </p:nvSpPr>
        <p:spPr>
          <a:xfrm>
            <a:off x="10634663" y="4760913"/>
            <a:ext cx="1350962"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83429282-C386-4FBC-8F2C-F9F931DC7739}"/>
              </a:ext>
            </a:extLst>
          </p:cNvPr>
          <p:cNvSpPr>
            <a:spLocks noGrp="1"/>
          </p:cNvSpPr>
          <p:nvPr>
            <p:ph sz="quarter" idx="21"/>
          </p:nvPr>
        </p:nvSpPr>
        <p:spPr>
          <a:xfrm>
            <a:off x="588963" y="6194425"/>
            <a:ext cx="2862262" cy="446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a:extLst>
              <a:ext uri="{FF2B5EF4-FFF2-40B4-BE49-F238E27FC236}">
                <a16:creationId xmlns:a16="http://schemas.microsoft.com/office/drawing/2014/main" id="{77C92DD4-5527-40CD-BCD4-C9C4A981C8AA}"/>
              </a:ext>
            </a:extLst>
          </p:cNvPr>
          <p:cNvSpPr>
            <a:spLocks noGrp="1"/>
          </p:cNvSpPr>
          <p:nvPr>
            <p:ph sz="quarter" idx="22"/>
          </p:nvPr>
        </p:nvSpPr>
        <p:spPr>
          <a:xfrm>
            <a:off x="4930775" y="6096000"/>
            <a:ext cx="3113088" cy="544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9">
            <a:extLst>
              <a:ext uri="{FF2B5EF4-FFF2-40B4-BE49-F238E27FC236}">
                <a16:creationId xmlns:a16="http://schemas.microsoft.com/office/drawing/2014/main" id="{E5B1C659-374B-49BF-BD29-8DD3A4F29602}"/>
              </a:ext>
            </a:extLst>
          </p:cNvPr>
          <p:cNvSpPr>
            <a:spLocks noGrp="1"/>
          </p:cNvSpPr>
          <p:nvPr>
            <p:ph sz="quarter" idx="23"/>
          </p:nvPr>
        </p:nvSpPr>
        <p:spPr>
          <a:xfrm>
            <a:off x="8458200" y="6096000"/>
            <a:ext cx="2351088" cy="544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069223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9A3A-6795-4A87-B9CA-F0BD83FB4928}"/>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8E9CF081-D9B0-4A50-9B9E-026610B606C5}"/>
              </a:ext>
            </a:extLst>
          </p:cNvPr>
          <p:cNvSpPr>
            <a:spLocks noGrp="1"/>
          </p:cNvSpPr>
          <p:nvPr>
            <p:ph sz="quarter" idx="10"/>
          </p:nvPr>
        </p:nvSpPr>
        <p:spPr>
          <a:xfrm>
            <a:off x="588963" y="2308225"/>
            <a:ext cx="4375150" cy="1120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AC4F10B7-17F3-4B1F-9B2A-4B23384D19A2}"/>
              </a:ext>
            </a:extLst>
          </p:cNvPr>
          <p:cNvSpPr>
            <a:spLocks noGrp="1"/>
          </p:cNvSpPr>
          <p:nvPr>
            <p:ph sz="quarter" idx="11"/>
          </p:nvPr>
        </p:nvSpPr>
        <p:spPr>
          <a:xfrm>
            <a:off x="6194425" y="2308225"/>
            <a:ext cx="5246688" cy="1120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257BDD99-C5A1-4828-B4EC-E3D7B4258D78}"/>
              </a:ext>
            </a:extLst>
          </p:cNvPr>
          <p:cNvSpPr>
            <a:spLocks noGrp="1"/>
          </p:cNvSpPr>
          <p:nvPr>
            <p:ph sz="quarter" idx="12"/>
          </p:nvPr>
        </p:nvSpPr>
        <p:spPr>
          <a:xfrm>
            <a:off x="468313" y="5148263"/>
            <a:ext cx="4375150" cy="817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77CF4FB4-94B2-44EE-A600-5E552E31D2BE}"/>
              </a:ext>
            </a:extLst>
          </p:cNvPr>
          <p:cNvSpPr>
            <a:spLocks noGrp="1"/>
          </p:cNvSpPr>
          <p:nvPr>
            <p:ph sz="quarter" idx="13"/>
          </p:nvPr>
        </p:nvSpPr>
        <p:spPr>
          <a:xfrm>
            <a:off x="6096000" y="4953000"/>
            <a:ext cx="5246688"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643280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9A3A-6795-4A87-B9CA-F0BD83FB4928}"/>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72615CD8-C33B-400C-B571-F36782BA10FC}"/>
              </a:ext>
            </a:extLst>
          </p:cNvPr>
          <p:cNvSpPr>
            <a:spLocks noGrp="1"/>
          </p:cNvSpPr>
          <p:nvPr>
            <p:ph sz="quarter" idx="10"/>
          </p:nvPr>
        </p:nvSpPr>
        <p:spPr>
          <a:xfrm>
            <a:off x="762000" y="1425575"/>
            <a:ext cx="2994025" cy="730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0FF5F2B-A6A4-4A3A-9153-FB8B7786A060}"/>
              </a:ext>
            </a:extLst>
          </p:cNvPr>
          <p:cNvSpPr>
            <a:spLocks noGrp="1"/>
          </p:cNvSpPr>
          <p:nvPr>
            <p:ph sz="quarter" idx="11"/>
          </p:nvPr>
        </p:nvSpPr>
        <p:spPr>
          <a:xfrm>
            <a:off x="5453063" y="1425575"/>
            <a:ext cx="5345112" cy="730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1CFAF976-76FC-44B8-A19D-B623F0DA407E}"/>
              </a:ext>
            </a:extLst>
          </p:cNvPr>
          <p:cNvSpPr>
            <a:spLocks noGrp="1"/>
          </p:cNvSpPr>
          <p:nvPr>
            <p:ph sz="quarter" idx="12"/>
          </p:nvPr>
        </p:nvSpPr>
        <p:spPr>
          <a:xfrm>
            <a:off x="762000" y="2873375"/>
            <a:ext cx="2994025" cy="555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9307F614-65DB-4876-A526-FF808B6CC7EA}"/>
              </a:ext>
            </a:extLst>
          </p:cNvPr>
          <p:cNvSpPr>
            <a:spLocks noGrp="1"/>
          </p:cNvSpPr>
          <p:nvPr>
            <p:ph sz="quarter" idx="13"/>
          </p:nvPr>
        </p:nvSpPr>
        <p:spPr>
          <a:xfrm>
            <a:off x="5453063" y="2754313"/>
            <a:ext cx="5345112" cy="730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0EEC1D30-C69C-4526-A44A-BFB9984589B8}"/>
              </a:ext>
            </a:extLst>
          </p:cNvPr>
          <p:cNvSpPr>
            <a:spLocks noGrp="1"/>
          </p:cNvSpPr>
          <p:nvPr>
            <p:ph sz="quarter" idx="14"/>
          </p:nvPr>
        </p:nvSpPr>
        <p:spPr>
          <a:xfrm>
            <a:off x="588963" y="4244975"/>
            <a:ext cx="2492375" cy="315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308C592C-3A25-4B3D-A7C1-B8E5AEFB9DCE}"/>
              </a:ext>
            </a:extLst>
          </p:cNvPr>
          <p:cNvSpPr>
            <a:spLocks noGrp="1"/>
          </p:cNvSpPr>
          <p:nvPr>
            <p:ph sz="quarter" idx="15"/>
          </p:nvPr>
        </p:nvSpPr>
        <p:spPr>
          <a:xfrm>
            <a:off x="1665288" y="5138738"/>
            <a:ext cx="2090737" cy="379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2ABB72B1-761E-4E17-AFF1-6003B88385CD}"/>
              </a:ext>
            </a:extLst>
          </p:cNvPr>
          <p:cNvSpPr>
            <a:spLocks noGrp="1"/>
          </p:cNvSpPr>
          <p:nvPr>
            <p:ph sz="quarter" idx="16"/>
          </p:nvPr>
        </p:nvSpPr>
        <p:spPr>
          <a:xfrm>
            <a:off x="1665288" y="5965825"/>
            <a:ext cx="2178050" cy="804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09287882-75B4-459D-89BB-01DB3B48B6B6}"/>
              </a:ext>
            </a:extLst>
          </p:cNvPr>
          <p:cNvSpPr>
            <a:spLocks noGrp="1"/>
          </p:cNvSpPr>
          <p:nvPr>
            <p:ph sz="quarter" idx="17"/>
          </p:nvPr>
        </p:nvSpPr>
        <p:spPr>
          <a:xfrm>
            <a:off x="5322888" y="4953000"/>
            <a:ext cx="1828800" cy="479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8A18CE86-3C04-4616-A97C-9A21B369878D}"/>
              </a:ext>
            </a:extLst>
          </p:cNvPr>
          <p:cNvSpPr>
            <a:spLocks noGrp="1"/>
          </p:cNvSpPr>
          <p:nvPr>
            <p:ph sz="quarter" idx="18"/>
          </p:nvPr>
        </p:nvSpPr>
        <p:spPr>
          <a:xfrm>
            <a:off x="5235575" y="5965825"/>
            <a:ext cx="1916113"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21404079-F53C-4E96-B78A-6DCE08E190F5}"/>
              </a:ext>
            </a:extLst>
          </p:cNvPr>
          <p:cNvSpPr>
            <a:spLocks noGrp="1"/>
          </p:cNvSpPr>
          <p:nvPr>
            <p:ph sz="quarter" idx="19"/>
          </p:nvPr>
        </p:nvSpPr>
        <p:spPr>
          <a:xfrm>
            <a:off x="8556625" y="4833938"/>
            <a:ext cx="2078038" cy="479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DBED49A1-326E-46A5-9CAB-6596A67C4058}"/>
              </a:ext>
            </a:extLst>
          </p:cNvPr>
          <p:cNvSpPr>
            <a:spLocks noGrp="1"/>
          </p:cNvSpPr>
          <p:nvPr>
            <p:ph sz="quarter" idx="20"/>
          </p:nvPr>
        </p:nvSpPr>
        <p:spPr>
          <a:xfrm>
            <a:off x="8556625" y="6138863"/>
            <a:ext cx="2078038" cy="523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480846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9A3A-6795-4A87-B9CA-F0BD83FB4928}"/>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E25FBFE-0D58-4765-B233-D78D38A7F9AC}"/>
              </a:ext>
            </a:extLst>
          </p:cNvPr>
          <p:cNvSpPr>
            <a:spLocks noGrp="1"/>
          </p:cNvSpPr>
          <p:nvPr>
            <p:ph sz="quarter" idx="10"/>
          </p:nvPr>
        </p:nvSpPr>
        <p:spPr>
          <a:xfrm>
            <a:off x="588963" y="1352550"/>
            <a:ext cx="11017250" cy="430887"/>
          </a:xfrm>
        </p:spPr>
        <p:txBody>
          <a:bodyPr/>
          <a:lstStyle/>
          <a:p>
            <a:pPr lvl="0"/>
            <a:r>
              <a:rPr lang="en-US"/>
              <a:t>Click to edit Master text styles</a:t>
            </a:r>
          </a:p>
        </p:txBody>
      </p:sp>
      <p:sp>
        <p:nvSpPr>
          <p:cNvPr id="6" name="Content Placeholder 5">
            <a:extLst>
              <a:ext uri="{FF2B5EF4-FFF2-40B4-BE49-F238E27FC236}">
                <a16:creationId xmlns:a16="http://schemas.microsoft.com/office/drawing/2014/main" id="{9BB75037-A2C8-4081-B665-5BD60E2E435C}"/>
              </a:ext>
            </a:extLst>
          </p:cNvPr>
          <p:cNvSpPr>
            <a:spLocks noGrp="1"/>
          </p:cNvSpPr>
          <p:nvPr>
            <p:ph sz="quarter" idx="11"/>
          </p:nvPr>
        </p:nvSpPr>
        <p:spPr>
          <a:xfrm>
            <a:off x="1165225" y="2154238"/>
            <a:ext cx="2328863" cy="60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CBDDBE1E-9E89-4C1C-AB48-E38ACB7F4563}"/>
              </a:ext>
            </a:extLst>
          </p:cNvPr>
          <p:cNvSpPr>
            <a:spLocks noGrp="1"/>
          </p:cNvSpPr>
          <p:nvPr>
            <p:ph sz="quarter" idx="12"/>
          </p:nvPr>
        </p:nvSpPr>
        <p:spPr>
          <a:xfrm>
            <a:off x="4284663" y="2154238"/>
            <a:ext cx="2528887" cy="60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710ABF2B-4169-43CF-840B-7066A6A21347}"/>
              </a:ext>
            </a:extLst>
          </p:cNvPr>
          <p:cNvSpPr>
            <a:spLocks noGrp="1"/>
          </p:cNvSpPr>
          <p:nvPr>
            <p:ph sz="quarter" idx="13"/>
          </p:nvPr>
        </p:nvSpPr>
        <p:spPr>
          <a:xfrm>
            <a:off x="8255000" y="2154238"/>
            <a:ext cx="3017838" cy="70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D677D7D9-B31B-412F-BF54-EDA7B055D74C}"/>
              </a:ext>
            </a:extLst>
          </p:cNvPr>
          <p:cNvSpPr>
            <a:spLocks noGrp="1"/>
          </p:cNvSpPr>
          <p:nvPr>
            <p:ph sz="quarter" idx="14"/>
          </p:nvPr>
        </p:nvSpPr>
        <p:spPr>
          <a:xfrm>
            <a:off x="363538" y="3006725"/>
            <a:ext cx="1890712" cy="77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6ABF2D03-8EC4-4390-A339-A24D953214E5}"/>
              </a:ext>
            </a:extLst>
          </p:cNvPr>
          <p:cNvSpPr>
            <a:spLocks noGrp="1"/>
          </p:cNvSpPr>
          <p:nvPr>
            <p:ph sz="quarter" idx="15"/>
          </p:nvPr>
        </p:nvSpPr>
        <p:spPr>
          <a:xfrm>
            <a:off x="363538" y="4271963"/>
            <a:ext cx="1890712" cy="735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6CA8F3DB-D24E-4922-AFFE-D14A80EAF55C}"/>
              </a:ext>
            </a:extLst>
          </p:cNvPr>
          <p:cNvSpPr>
            <a:spLocks noGrp="1"/>
          </p:cNvSpPr>
          <p:nvPr>
            <p:ph sz="quarter" idx="16"/>
          </p:nvPr>
        </p:nvSpPr>
        <p:spPr>
          <a:xfrm>
            <a:off x="363538" y="5273675"/>
            <a:ext cx="1890712" cy="504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7C3F08BA-476B-434D-B228-34E771567428}"/>
              </a:ext>
            </a:extLst>
          </p:cNvPr>
          <p:cNvSpPr>
            <a:spLocks noGrp="1"/>
          </p:cNvSpPr>
          <p:nvPr>
            <p:ph sz="quarter" idx="17"/>
          </p:nvPr>
        </p:nvSpPr>
        <p:spPr>
          <a:xfrm>
            <a:off x="363538" y="6149975"/>
            <a:ext cx="1890712" cy="504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43C16572-6A62-4FAE-8BA5-4D48A7D06248}"/>
              </a:ext>
            </a:extLst>
          </p:cNvPr>
          <p:cNvSpPr>
            <a:spLocks noGrp="1"/>
          </p:cNvSpPr>
          <p:nvPr>
            <p:ph sz="quarter" idx="18"/>
          </p:nvPr>
        </p:nvSpPr>
        <p:spPr>
          <a:xfrm>
            <a:off x="3832225" y="3429000"/>
            <a:ext cx="3257550" cy="67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E8761D09-65C6-4DAC-9840-52F73972BFDB}"/>
              </a:ext>
            </a:extLst>
          </p:cNvPr>
          <p:cNvSpPr>
            <a:spLocks noGrp="1"/>
          </p:cNvSpPr>
          <p:nvPr>
            <p:ph sz="quarter" idx="19"/>
          </p:nvPr>
        </p:nvSpPr>
        <p:spPr>
          <a:xfrm>
            <a:off x="3619500" y="4271963"/>
            <a:ext cx="3470275"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FC442F6B-2B37-49F6-B99C-E9FF17862C47}"/>
              </a:ext>
            </a:extLst>
          </p:cNvPr>
          <p:cNvSpPr>
            <a:spLocks noGrp="1"/>
          </p:cNvSpPr>
          <p:nvPr>
            <p:ph sz="quarter" idx="20"/>
          </p:nvPr>
        </p:nvSpPr>
        <p:spPr>
          <a:xfrm>
            <a:off x="3244850" y="5273675"/>
            <a:ext cx="3844925" cy="601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E5662309-B608-41A2-983F-1D6D9CE773AB}"/>
              </a:ext>
            </a:extLst>
          </p:cNvPr>
          <p:cNvSpPr>
            <a:spLocks noGrp="1"/>
          </p:cNvSpPr>
          <p:nvPr>
            <p:ph sz="quarter" idx="21"/>
          </p:nvPr>
        </p:nvSpPr>
        <p:spPr>
          <a:xfrm>
            <a:off x="3132138" y="6149975"/>
            <a:ext cx="3844925" cy="504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a:extLst>
              <a:ext uri="{FF2B5EF4-FFF2-40B4-BE49-F238E27FC236}">
                <a16:creationId xmlns:a16="http://schemas.microsoft.com/office/drawing/2014/main" id="{221A4242-8F4C-4B31-AC82-E22EB7C9866C}"/>
              </a:ext>
            </a:extLst>
          </p:cNvPr>
          <p:cNvSpPr>
            <a:spLocks noGrp="1"/>
          </p:cNvSpPr>
          <p:nvPr>
            <p:ph sz="quarter" idx="22"/>
          </p:nvPr>
        </p:nvSpPr>
        <p:spPr>
          <a:xfrm>
            <a:off x="8255000" y="4102100"/>
            <a:ext cx="2743200" cy="67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9">
            <a:extLst>
              <a:ext uri="{FF2B5EF4-FFF2-40B4-BE49-F238E27FC236}">
                <a16:creationId xmlns:a16="http://schemas.microsoft.com/office/drawing/2014/main" id="{2D832EF2-3AC9-4FE4-A039-EF9112CF4A59}"/>
              </a:ext>
            </a:extLst>
          </p:cNvPr>
          <p:cNvSpPr>
            <a:spLocks noGrp="1"/>
          </p:cNvSpPr>
          <p:nvPr>
            <p:ph sz="quarter" idx="23"/>
          </p:nvPr>
        </p:nvSpPr>
        <p:spPr>
          <a:xfrm>
            <a:off x="8255000" y="5273675"/>
            <a:ext cx="2743200" cy="87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839414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9A3A-6795-4A87-B9CA-F0BD83FB4928}"/>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A52E51B-DF5C-40A2-82D0-39650C4125C8}"/>
              </a:ext>
            </a:extLst>
          </p:cNvPr>
          <p:cNvSpPr>
            <a:spLocks noGrp="1"/>
          </p:cNvSpPr>
          <p:nvPr>
            <p:ph sz="quarter" idx="10"/>
          </p:nvPr>
        </p:nvSpPr>
        <p:spPr>
          <a:xfrm>
            <a:off x="481013" y="1660525"/>
            <a:ext cx="1384300"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E232583-6FF7-4E38-96EF-2E00997D7545}"/>
              </a:ext>
            </a:extLst>
          </p:cNvPr>
          <p:cNvSpPr>
            <a:spLocks noGrp="1"/>
          </p:cNvSpPr>
          <p:nvPr>
            <p:ph sz="quarter" idx="11"/>
          </p:nvPr>
        </p:nvSpPr>
        <p:spPr>
          <a:xfrm>
            <a:off x="481013" y="2562225"/>
            <a:ext cx="194945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A1B0D1A9-20BA-45E0-820D-D6C12019D44E}"/>
              </a:ext>
            </a:extLst>
          </p:cNvPr>
          <p:cNvSpPr>
            <a:spLocks noGrp="1"/>
          </p:cNvSpPr>
          <p:nvPr>
            <p:ph sz="quarter" idx="12"/>
          </p:nvPr>
        </p:nvSpPr>
        <p:spPr>
          <a:xfrm>
            <a:off x="4246563" y="1985963"/>
            <a:ext cx="1300162" cy="84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953742D1-0307-44E3-AD32-5FFD8AFB6C37}"/>
              </a:ext>
            </a:extLst>
          </p:cNvPr>
          <p:cNvSpPr>
            <a:spLocks noGrp="1"/>
          </p:cNvSpPr>
          <p:nvPr>
            <p:ph sz="quarter" idx="13"/>
          </p:nvPr>
        </p:nvSpPr>
        <p:spPr>
          <a:xfrm>
            <a:off x="4367213" y="3778250"/>
            <a:ext cx="1300162" cy="938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3412057E-7F87-42F1-880D-15DAFF70FEFD}"/>
              </a:ext>
            </a:extLst>
          </p:cNvPr>
          <p:cNvSpPr>
            <a:spLocks noGrp="1"/>
          </p:cNvSpPr>
          <p:nvPr>
            <p:ph sz="quarter" idx="14"/>
          </p:nvPr>
        </p:nvSpPr>
        <p:spPr>
          <a:xfrm>
            <a:off x="5980113" y="1660525"/>
            <a:ext cx="2646362" cy="32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D15B74AE-6EA2-4130-A20E-E74A6066D24A}"/>
              </a:ext>
            </a:extLst>
          </p:cNvPr>
          <p:cNvSpPr>
            <a:spLocks noGrp="1"/>
          </p:cNvSpPr>
          <p:nvPr>
            <p:ph sz="quarter" idx="15"/>
          </p:nvPr>
        </p:nvSpPr>
        <p:spPr>
          <a:xfrm>
            <a:off x="9240838" y="1660525"/>
            <a:ext cx="1924050" cy="32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B35262F4-3C70-4043-826E-ED8F43CC568E}"/>
              </a:ext>
            </a:extLst>
          </p:cNvPr>
          <p:cNvSpPr>
            <a:spLocks noGrp="1"/>
          </p:cNvSpPr>
          <p:nvPr>
            <p:ph sz="quarter" idx="16"/>
          </p:nvPr>
        </p:nvSpPr>
        <p:spPr>
          <a:xfrm>
            <a:off x="6424613" y="3055938"/>
            <a:ext cx="1660525" cy="938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8447B290-DF54-4562-B5AA-8E2A5A59EF98}"/>
              </a:ext>
            </a:extLst>
          </p:cNvPr>
          <p:cNvSpPr>
            <a:spLocks noGrp="1"/>
          </p:cNvSpPr>
          <p:nvPr>
            <p:ph sz="quarter" idx="17"/>
          </p:nvPr>
        </p:nvSpPr>
        <p:spPr>
          <a:xfrm>
            <a:off x="6424613" y="4548188"/>
            <a:ext cx="1516062" cy="938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EFC116F7-F705-4BEB-B479-8ACE03ADBBE6}"/>
              </a:ext>
            </a:extLst>
          </p:cNvPr>
          <p:cNvSpPr>
            <a:spLocks noGrp="1"/>
          </p:cNvSpPr>
          <p:nvPr>
            <p:ph sz="quarter" idx="18"/>
          </p:nvPr>
        </p:nvSpPr>
        <p:spPr>
          <a:xfrm>
            <a:off x="4246563" y="6172200"/>
            <a:ext cx="1552575"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A73FEE0B-F8B3-4ED0-AD3C-AC020C4BEB24}"/>
              </a:ext>
            </a:extLst>
          </p:cNvPr>
          <p:cNvSpPr>
            <a:spLocks noGrp="1"/>
          </p:cNvSpPr>
          <p:nvPr>
            <p:ph sz="quarter" idx="19"/>
          </p:nvPr>
        </p:nvSpPr>
        <p:spPr>
          <a:xfrm>
            <a:off x="6592888" y="6051550"/>
            <a:ext cx="2033587" cy="67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EE1C95D2-572E-48FC-B97E-55E542573C96}"/>
              </a:ext>
            </a:extLst>
          </p:cNvPr>
          <p:cNvSpPr>
            <a:spLocks noGrp="1"/>
          </p:cNvSpPr>
          <p:nvPr>
            <p:ph sz="quarter" idx="20"/>
          </p:nvPr>
        </p:nvSpPr>
        <p:spPr>
          <a:xfrm>
            <a:off x="8626475" y="3778250"/>
            <a:ext cx="1300163" cy="67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5A484175-AC6A-45D0-8E4A-4921ADAF581B}"/>
              </a:ext>
            </a:extLst>
          </p:cNvPr>
          <p:cNvSpPr>
            <a:spLocks noGrp="1"/>
          </p:cNvSpPr>
          <p:nvPr>
            <p:ph sz="quarter" idx="21"/>
          </p:nvPr>
        </p:nvSpPr>
        <p:spPr>
          <a:xfrm>
            <a:off x="8626475" y="4848225"/>
            <a:ext cx="1408113" cy="638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a:extLst>
              <a:ext uri="{FF2B5EF4-FFF2-40B4-BE49-F238E27FC236}">
                <a16:creationId xmlns:a16="http://schemas.microsoft.com/office/drawing/2014/main" id="{DFA2F57F-D440-42EB-85D3-1CE8192847B9}"/>
              </a:ext>
            </a:extLst>
          </p:cNvPr>
          <p:cNvSpPr>
            <a:spLocks noGrp="1"/>
          </p:cNvSpPr>
          <p:nvPr>
            <p:ph sz="quarter" idx="22"/>
          </p:nvPr>
        </p:nvSpPr>
        <p:spPr>
          <a:xfrm>
            <a:off x="8626475" y="5738813"/>
            <a:ext cx="1589088" cy="506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9">
            <a:extLst>
              <a:ext uri="{FF2B5EF4-FFF2-40B4-BE49-F238E27FC236}">
                <a16:creationId xmlns:a16="http://schemas.microsoft.com/office/drawing/2014/main" id="{1C782727-1A88-4BE7-93D6-6E85ADCB29B7}"/>
              </a:ext>
            </a:extLst>
          </p:cNvPr>
          <p:cNvSpPr>
            <a:spLocks noGrp="1"/>
          </p:cNvSpPr>
          <p:nvPr>
            <p:ph sz="quarter" idx="23"/>
          </p:nvPr>
        </p:nvSpPr>
        <p:spPr>
          <a:xfrm>
            <a:off x="10467975" y="4716463"/>
            <a:ext cx="1138238" cy="638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1">
            <a:extLst>
              <a:ext uri="{FF2B5EF4-FFF2-40B4-BE49-F238E27FC236}">
                <a16:creationId xmlns:a16="http://schemas.microsoft.com/office/drawing/2014/main" id="{672E6249-B4BE-4EB0-9716-788BB0384D39}"/>
              </a:ext>
            </a:extLst>
          </p:cNvPr>
          <p:cNvSpPr>
            <a:spLocks noGrp="1"/>
          </p:cNvSpPr>
          <p:nvPr>
            <p:ph sz="quarter" idx="24"/>
          </p:nvPr>
        </p:nvSpPr>
        <p:spPr>
          <a:xfrm>
            <a:off x="11285538" y="2562225"/>
            <a:ext cx="698500" cy="1890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062180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491333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userDrawn="1">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9A3A-6795-4A87-B9CA-F0BD83FB4928}"/>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77F1B30A-E5A9-47FB-9913-DAE4641C54DF}"/>
              </a:ext>
            </a:extLst>
          </p:cNvPr>
          <p:cNvSpPr>
            <a:spLocks noGrp="1"/>
          </p:cNvSpPr>
          <p:nvPr>
            <p:ph sz="quarter" idx="10"/>
          </p:nvPr>
        </p:nvSpPr>
        <p:spPr>
          <a:xfrm>
            <a:off x="733425" y="1792288"/>
            <a:ext cx="4043363" cy="698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6451B990-7E8E-4FF2-A31A-255ACEA4CCDC}"/>
              </a:ext>
            </a:extLst>
          </p:cNvPr>
          <p:cNvSpPr>
            <a:spLocks noGrp="1"/>
          </p:cNvSpPr>
          <p:nvPr>
            <p:ph sz="quarter" idx="11"/>
          </p:nvPr>
        </p:nvSpPr>
        <p:spPr>
          <a:xfrm>
            <a:off x="6219825" y="1792288"/>
            <a:ext cx="2538413" cy="698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B39985F-35FF-4507-8323-81B904E3B191}"/>
              </a:ext>
            </a:extLst>
          </p:cNvPr>
          <p:cNvSpPr>
            <a:spLocks noGrp="1"/>
          </p:cNvSpPr>
          <p:nvPr>
            <p:ph sz="quarter" idx="12"/>
          </p:nvPr>
        </p:nvSpPr>
        <p:spPr>
          <a:xfrm>
            <a:off x="9023350" y="1679575"/>
            <a:ext cx="2435225" cy="811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1807641-13A0-4265-B47D-A853BF9E8318}"/>
              </a:ext>
            </a:extLst>
          </p:cNvPr>
          <p:cNvSpPr>
            <a:spLocks noGrp="1"/>
          </p:cNvSpPr>
          <p:nvPr>
            <p:ph sz="quarter" idx="13"/>
          </p:nvPr>
        </p:nvSpPr>
        <p:spPr>
          <a:xfrm>
            <a:off x="625475" y="2706688"/>
            <a:ext cx="4668838"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8DC840EC-CF9E-467F-A1B1-72232DC8C153}"/>
              </a:ext>
            </a:extLst>
          </p:cNvPr>
          <p:cNvSpPr>
            <a:spLocks noGrp="1"/>
          </p:cNvSpPr>
          <p:nvPr>
            <p:ph sz="quarter" idx="14"/>
          </p:nvPr>
        </p:nvSpPr>
        <p:spPr>
          <a:xfrm>
            <a:off x="6219825" y="3429000"/>
            <a:ext cx="2309813" cy="312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3BC03632-FB83-4CFB-AA6C-8EDCB5B14170}"/>
              </a:ext>
            </a:extLst>
          </p:cNvPr>
          <p:cNvSpPr>
            <a:spLocks noGrp="1"/>
          </p:cNvSpPr>
          <p:nvPr>
            <p:ph sz="quarter" idx="15"/>
          </p:nvPr>
        </p:nvSpPr>
        <p:spPr>
          <a:xfrm>
            <a:off x="6219825" y="4043363"/>
            <a:ext cx="2093913" cy="757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789DB436-C780-4E8F-93B8-DFB6B917E333}"/>
              </a:ext>
            </a:extLst>
          </p:cNvPr>
          <p:cNvSpPr>
            <a:spLocks noGrp="1"/>
          </p:cNvSpPr>
          <p:nvPr>
            <p:ph sz="quarter" idx="16"/>
          </p:nvPr>
        </p:nvSpPr>
        <p:spPr>
          <a:xfrm>
            <a:off x="6219825" y="5065713"/>
            <a:ext cx="2093913" cy="757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F0771255-8B08-4AF0-95D5-8DE7C8F66AFB}"/>
              </a:ext>
            </a:extLst>
          </p:cNvPr>
          <p:cNvSpPr>
            <a:spLocks noGrp="1"/>
          </p:cNvSpPr>
          <p:nvPr>
            <p:ph sz="quarter" idx="17"/>
          </p:nvPr>
        </p:nvSpPr>
        <p:spPr>
          <a:xfrm>
            <a:off x="6219825" y="5943600"/>
            <a:ext cx="2178050" cy="679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9514042E-964D-43EB-B3B5-FD2FED6F34D1}"/>
              </a:ext>
            </a:extLst>
          </p:cNvPr>
          <p:cNvSpPr>
            <a:spLocks noGrp="1"/>
          </p:cNvSpPr>
          <p:nvPr>
            <p:ph sz="quarter" idx="18"/>
          </p:nvPr>
        </p:nvSpPr>
        <p:spPr>
          <a:xfrm>
            <a:off x="9023350" y="5943600"/>
            <a:ext cx="2262188" cy="679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3" name="Table 2">
            <a:extLst>
              <a:ext uri="{FF2B5EF4-FFF2-40B4-BE49-F238E27FC236}">
                <a16:creationId xmlns:a16="http://schemas.microsoft.com/office/drawing/2014/main" id="{E7BE7610-CF73-BCC7-9B0C-534B24C9E7BF}"/>
              </a:ext>
              <a:ext uri="{C183D7F6-B498-43B3-948B-1728B52AA6E4}">
                <adec:decorative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1859791905"/>
              </p:ext>
            </p:extLst>
          </p:nvPr>
        </p:nvGraphicFramePr>
        <p:xfrm>
          <a:off x="625531" y="1678834"/>
          <a:ext cx="11018520" cy="4897110"/>
        </p:xfrm>
        <a:graphic>
          <a:graphicData uri="http://schemas.openxmlformats.org/drawingml/2006/table">
            <a:tbl>
              <a:tblPr firstRow="1" firstCol="1" bandRow="1"/>
              <a:tblGrid>
                <a:gridCol w="5437373">
                  <a:extLst>
                    <a:ext uri="{9D8B030D-6E8A-4147-A177-3AD203B41FA5}">
                      <a16:colId xmlns:a16="http://schemas.microsoft.com/office/drawing/2014/main" val="1467805126"/>
                    </a:ext>
                  </a:extLst>
                </a:gridCol>
                <a:gridCol w="2753475">
                  <a:extLst>
                    <a:ext uri="{9D8B030D-6E8A-4147-A177-3AD203B41FA5}">
                      <a16:colId xmlns:a16="http://schemas.microsoft.com/office/drawing/2014/main" val="4140608317"/>
                    </a:ext>
                  </a:extLst>
                </a:gridCol>
                <a:gridCol w="2827672">
                  <a:extLst>
                    <a:ext uri="{9D8B030D-6E8A-4147-A177-3AD203B41FA5}">
                      <a16:colId xmlns:a16="http://schemas.microsoft.com/office/drawing/2014/main" val="2598350198"/>
                    </a:ext>
                  </a:extLst>
                </a:gridCol>
              </a:tblGrid>
              <a:tr h="914400">
                <a:tc>
                  <a:txBody>
                    <a:bodyPr/>
                    <a:lstStyle/>
                    <a:p>
                      <a:pPr algn="ctr">
                        <a:spcAft>
                          <a:spcPts val="0"/>
                        </a:spcAft>
                      </a:pPr>
                      <a:endParaRPr lang="en-CA" sz="10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46759" marR="46759" marT="0" marB="0" anchor="ctr">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marL="0" algn="ctr" defTabSz="914363" rtl="0" eaLnBrk="1" latinLnBrk="0" hangingPunct="1">
                        <a:spcAft>
                          <a:spcPts val="0"/>
                        </a:spcAft>
                      </a:pPr>
                      <a:endParaRPr lang="en-CA" sz="2000" kern="1200" spc="-50">
                        <a:ln w="3175">
                          <a:noFill/>
                        </a:ln>
                        <a:gradFill flip="none" rotWithShape="1">
                          <a:gsLst>
                            <a:gs pos="12000">
                              <a:srgbClr val="0078D4"/>
                            </a:gs>
                            <a:gs pos="100000">
                              <a:srgbClr val="50E6FF"/>
                            </a:gs>
                          </a:gsLst>
                          <a:lin ang="18900000" scaled="1"/>
                          <a:tileRect/>
                        </a:gradFill>
                        <a:latin typeface="+mj-lt"/>
                        <a:ea typeface="+mn-ea"/>
                        <a:cs typeface="+mn-cs"/>
                      </a:endParaRPr>
                    </a:p>
                  </a:txBody>
                  <a:tcPr marL="46759" marR="46759" marT="0" marB="0"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endParaRPr lang="en-US" sz="2000" kern="1200" spc="-50">
                        <a:ln w="3175">
                          <a:noFill/>
                        </a:ln>
                        <a:gradFill flip="none" rotWithShape="1">
                          <a:gsLst>
                            <a:gs pos="12000">
                              <a:srgbClr val="0078D4"/>
                            </a:gs>
                            <a:gs pos="100000">
                              <a:srgbClr val="50E6FF"/>
                            </a:gs>
                          </a:gsLst>
                          <a:lin ang="18900000" scaled="1"/>
                          <a:tileRect/>
                        </a:gradFill>
                        <a:latin typeface="+mj-lt"/>
                        <a:ea typeface="+mn-ea"/>
                        <a:cs typeface="+mn-cs"/>
                      </a:endParaRPr>
                    </a:p>
                  </a:txBody>
                  <a:tcPr marL="46759" marR="46759" marT="0" marB="0" anchor="ctr">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extLst>
                  <a:ext uri="{0D108BD9-81ED-4DB2-BD59-A6C34878D82A}">
                    <a16:rowId xmlns:a16="http://schemas.microsoft.com/office/drawing/2014/main" val="100926578"/>
                  </a:ext>
                </a:extLst>
              </a:tr>
              <a:tr h="718414">
                <a:tc>
                  <a:txBody>
                    <a:bodyPr/>
                    <a:lstStyle/>
                    <a:p>
                      <a:pPr algn="l">
                        <a:spcAft>
                          <a:spcPts val="0"/>
                        </a:spcAft>
                      </a:pPr>
                      <a:endParaRPr lang="en-CA" sz="1600" b="0" i="0">
                        <a:solidFill>
                          <a:schemeClr val="tx1"/>
                        </a:solidFill>
                        <a:effectLst/>
                        <a:latin typeface="+mj-lt"/>
                        <a:ea typeface="Calibri" panose="020F0502020204030204" pitchFamily="34" charset="0"/>
                        <a:cs typeface="Segoe UI" panose="020B0502040204020203" pitchFamily="34" charset="0"/>
                      </a:endParaRPr>
                    </a:p>
                  </a:txBody>
                  <a:tcPr marR="46759" marT="0" marB="0" anchor="ctr">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tc>
                  <a:txBody>
                    <a:bodyPr/>
                    <a:lstStyle/>
                    <a:p>
                      <a:pPr>
                        <a:spcAft>
                          <a:spcPts val="0"/>
                        </a:spcAft>
                      </a:pPr>
                      <a:endParaRPr lang="en-CA" sz="300">
                        <a:effectLst/>
                        <a:latin typeface="Segoe UI" panose="020B0502040204020203" pitchFamily="34" charset="0"/>
                        <a:ea typeface="Calibri" panose="020F0502020204030204" pitchFamily="34" charset="0"/>
                        <a:cs typeface="Segoe UI" panose="020B0502040204020203" pitchFamily="34" charset="0"/>
                      </a:endParaRPr>
                    </a:p>
                  </a:txBody>
                  <a:tcPr marL="46759" marR="46759" marT="0" marB="0">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tc>
                  <a:txBody>
                    <a:bodyPr/>
                    <a:lstStyle/>
                    <a:p>
                      <a:pPr>
                        <a:spcAft>
                          <a:spcPts val="0"/>
                        </a:spcAft>
                      </a:pPr>
                      <a:endParaRPr lang="en-US" sz="300">
                        <a:effectLst/>
                        <a:latin typeface="Segoe UI" panose="020B0502040204020203" pitchFamily="34" charset="0"/>
                        <a:ea typeface="Calibri" panose="020F0502020204030204" pitchFamily="34" charset="0"/>
                        <a:cs typeface="Segoe UI" panose="020B0502040204020203" pitchFamily="34" charset="0"/>
                      </a:endParaRPr>
                    </a:p>
                  </a:txBody>
                  <a:tcPr marL="46759" marR="46759" marT="0" marB="0">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extLst>
                  <a:ext uri="{0D108BD9-81ED-4DB2-BD59-A6C34878D82A}">
                    <a16:rowId xmlns:a16="http://schemas.microsoft.com/office/drawing/2014/main" val="966309576"/>
                  </a:ext>
                </a:extLst>
              </a:tr>
              <a:tr h="538810">
                <a:tc>
                  <a:txBody>
                    <a:bodyPr/>
                    <a:lstStyle/>
                    <a:p>
                      <a:pPr lvl="0"/>
                      <a:endParaRPr lang="en-US" sz="1600" b="0" i="0" kern="1200">
                        <a:solidFill>
                          <a:schemeClr val="tx1"/>
                        </a:solidFill>
                        <a:effectLst/>
                        <a:latin typeface="+mj-lt"/>
                        <a:ea typeface="+mn-ea"/>
                        <a:cs typeface="Segoe UI" panose="020B0502040204020203" pitchFamily="34" charset="0"/>
                      </a:endParaRPr>
                    </a:p>
                  </a:txBody>
                  <a:tcPr marR="46759" marT="0" marB="0" anchor="ctr">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tc>
                  <a:txBody>
                    <a:bodyPr/>
                    <a:lstStyle/>
                    <a:p>
                      <a:pPr algn="ctr">
                        <a:spcAft>
                          <a:spcPts val="0"/>
                        </a:spcAft>
                      </a:pPr>
                      <a:endParaRPr lang="en-US" sz="1050">
                        <a:effectLst/>
                        <a:latin typeface="Segoe UI" panose="020B0502040204020203" pitchFamily="34" charset="0"/>
                        <a:ea typeface="Calibri" panose="020F0502020204030204" pitchFamily="34" charset="0"/>
                        <a:cs typeface="Segoe UI" panose="020B0502040204020203" pitchFamily="34" charset="0"/>
                      </a:endParaRPr>
                    </a:p>
                  </a:txBody>
                  <a:tcPr marL="46759" marR="46759" marT="0" marB="0">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tc>
                  <a:txBody>
                    <a:bodyPr/>
                    <a:lstStyle/>
                    <a:p>
                      <a:pPr>
                        <a:spcAft>
                          <a:spcPts val="0"/>
                        </a:spcAft>
                      </a:pPr>
                      <a:endParaRPr lang="en-US" sz="1200" kern="120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46759" marR="46759" marT="0" marB="0">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extLst>
                  <a:ext uri="{0D108BD9-81ED-4DB2-BD59-A6C34878D82A}">
                    <a16:rowId xmlns:a16="http://schemas.microsoft.com/office/drawing/2014/main" val="278978740"/>
                  </a:ext>
                </a:extLst>
              </a:tr>
              <a:tr h="1095192">
                <a:tc>
                  <a:txBody>
                    <a:bodyPr/>
                    <a:lstStyle/>
                    <a:p>
                      <a:pPr lvl="0"/>
                      <a:endParaRPr lang="en-US" sz="1600" b="0" i="0" kern="1200">
                        <a:solidFill>
                          <a:schemeClr val="tx1"/>
                        </a:solidFill>
                        <a:effectLst/>
                        <a:latin typeface="+mj-lt"/>
                        <a:ea typeface="+mn-ea"/>
                        <a:cs typeface="Segoe UI" panose="020B0502040204020203" pitchFamily="34" charset="0"/>
                      </a:endParaRPr>
                    </a:p>
                  </a:txBody>
                  <a:tcPr marR="46759" marT="0" marB="0" anchor="ctr">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tc>
                  <a:txBody>
                    <a:bodyPr/>
                    <a:lstStyle/>
                    <a:p>
                      <a:pPr algn="ctr">
                        <a:spcAft>
                          <a:spcPts val="0"/>
                        </a:spcAft>
                      </a:pPr>
                      <a:endParaRPr lang="en-US" sz="1050">
                        <a:effectLst/>
                        <a:latin typeface="Segoe UI" panose="020B0502040204020203" pitchFamily="34" charset="0"/>
                        <a:ea typeface="Calibri" panose="020F0502020204030204" pitchFamily="34" charset="0"/>
                        <a:cs typeface="Segoe UI" panose="020B0502040204020203" pitchFamily="34" charset="0"/>
                      </a:endParaRPr>
                    </a:p>
                  </a:txBody>
                  <a:tcPr marL="46759" marR="46759" marT="0" marB="0">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tc>
                  <a:txBody>
                    <a:bodyPr/>
                    <a:lstStyle/>
                    <a:p>
                      <a:pPr>
                        <a:spcAft>
                          <a:spcPts val="0"/>
                        </a:spcAft>
                      </a:pPr>
                      <a:endParaRPr lang="en-US" sz="1200" kern="120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46759" marR="46759" marT="0" marB="0">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extLst>
                  <a:ext uri="{0D108BD9-81ED-4DB2-BD59-A6C34878D82A}">
                    <a16:rowId xmlns:a16="http://schemas.microsoft.com/office/drawing/2014/main" val="3770500445"/>
                  </a:ext>
                </a:extLst>
              </a:tr>
              <a:tr h="898774">
                <a:tc>
                  <a:txBody>
                    <a:bodyPr/>
                    <a:lstStyle/>
                    <a:p>
                      <a:pPr lvl="0"/>
                      <a:endParaRPr lang="en-US" sz="1600" b="0" i="0" kern="1200">
                        <a:solidFill>
                          <a:schemeClr val="tx1"/>
                        </a:solidFill>
                        <a:effectLst/>
                        <a:latin typeface="+mj-lt"/>
                        <a:ea typeface="+mn-ea"/>
                        <a:cs typeface="Segoe UI" panose="020B0502040204020203" pitchFamily="34" charset="0"/>
                      </a:endParaRPr>
                    </a:p>
                  </a:txBody>
                  <a:tcPr marR="46759" marT="0" marB="0" anchor="ctr">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tc>
                  <a:txBody>
                    <a:bodyPr/>
                    <a:lstStyle/>
                    <a:p>
                      <a:pPr>
                        <a:spcAft>
                          <a:spcPts val="0"/>
                        </a:spcAft>
                      </a:pP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46759" marR="46759" marT="0" marB="0">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tc>
                  <a:txBody>
                    <a:bodyPr/>
                    <a:lstStyle/>
                    <a:p>
                      <a:pPr>
                        <a:spcAft>
                          <a:spcPts val="0"/>
                        </a:spcAft>
                      </a:pPr>
                      <a:endParaRPr lang="en-US" sz="300">
                        <a:effectLst/>
                        <a:latin typeface="Segoe UI" panose="020B0502040204020203" pitchFamily="34" charset="0"/>
                        <a:ea typeface="Calibri" panose="020F0502020204030204" pitchFamily="34" charset="0"/>
                        <a:cs typeface="Segoe UI" panose="020B0502040204020203" pitchFamily="34" charset="0"/>
                      </a:endParaRPr>
                    </a:p>
                  </a:txBody>
                  <a:tcPr marL="46759" marR="46759" marT="0" marB="0">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extLst>
                  <a:ext uri="{0D108BD9-81ED-4DB2-BD59-A6C34878D82A}">
                    <a16:rowId xmlns:a16="http://schemas.microsoft.com/office/drawing/2014/main" val="1919741774"/>
                  </a:ext>
                </a:extLst>
              </a:tr>
              <a:tr h="731520">
                <a:tc>
                  <a:txBody>
                    <a:bodyPr/>
                    <a:lstStyle/>
                    <a:p>
                      <a:pPr lvl="0"/>
                      <a:endParaRPr lang="en-US" sz="1600" b="0" i="0" kern="1200">
                        <a:solidFill>
                          <a:schemeClr val="tx1"/>
                        </a:solidFill>
                        <a:effectLst/>
                        <a:latin typeface="+mj-lt"/>
                        <a:ea typeface="+mn-ea"/>
                        <a:cs typeface="Segoe UI" panose="020B0502040204020203" pitchFamily="34" charset="0"/>
                      </a:endParaRPr>
                    </a:p>
                  </a:txBody>
                  <a:tcPr marR="46759" marT="0" marB="0" anchor="ctr">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tc>
                  <a:txBody>
                    <a:bodyPr/>
                    <a:lstStyle/>
                    <a:p>
                      <a:pPr>
                        <a:spcAft>
                          <a:spcPts val="0"/>
                        </a:spcAft>
                      </a:pP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46759" marR="46759" marT="0" marB="0">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tc>
                  <a:txBody>
                    <a:bodyPr/>
                    <a:lstStyle/>
                    <a:p>
                      <a:pPr>
                        <a:spcAft>
                          <a:spcPts val="0"/>
                        </a:spcAft>
                      </a:pPr>
                      <a:endParaRPr lang="en-US" sz="300">
                        <a:effectLst/>
                        <a:latin typeface="Segoe UI" panose="020B0502040204020203" pitchFamily="34" charset="0"/>
                        <a:ea typeface="Calibri" panose="020F0502020204030204" pitchFamily="34" charset="0"/>
                        <a:cs typeface="Segoe UI" panose="020B0502040204020203" pitchFamily="34" charset="0"/>
                      </a:endParaRPr>
                    </a:p>
                  </a:txBody>
                  <a:tcPr marL="46759" marR="46759" marT="0" marB="0">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extLst>
                  <a:ext uri="{0D108BD9-81ED-4DB2-BD59-A6C34878D82A}">
                    <a16:rowId xmlns:a16="http://schemas.microsoft.com/office/drawing/2014/main" val="3341234064"/>
                  </a:ext>
                </a:extLst>
              </a:tr>
            </a:tbl>
          </a:graphicData>
        </a:graphic>
      </p:graphicFrame>
    </p:spTree>
    <p:extLst>
      <p:ext uri="{BB962C8B-B14F-4D97-AF65-F5344CB8AC3E}">
        <p14:creationId xmlns:p14="http://schemas.microsoft.com/office/powerpoint/2010/main" val="4139674072"/>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670B150-A54E-A951-27E1-001BE5CE532A}"/>
              </a:ext>
              <a:ext uri="{C183D7F6-B498-43B3-948B-1728B52AA6E4}">
                <adec:decorative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864751312"/>
              </p:ext>
            </p:extLst>
          </p:nvPr>
        </p:nvGraphicFramePr>
        <p:xfrm>
          <a:off x="544286" y="1356276"/>
          <a:ext cx="10655967" cy="4792055"/>
        </p:xfrm>
        <a:graphic>
          <a:graphicData uri="http://schemas.openxmlformats.org/drawingml/2006/table">
            <a:tbl>
              <a:tblPr firstRow="1" firstCol="1" bandRow="1"/>
              <a:tblGrid>
                <a:gridCol w="1540328">
                  <a:extLst>
                    <a:ext uri="{9D8B030D-6E8A-4147-A177-3AD203B41FA5}">
                      <a16:colId xmlns:a16="http://schemas.microsoft.com/office/drawing/2014/main" val="1467805126"/>
                    </a:ext>
                  </a:extLst>
                </a:gridCol>
                <a:gridCol w="6483189">
                  <a:extLst>
                    <a:ext uri="{9D8B030D-6E8A-4147-A177-3AD203B41FA5}">
                      <a16:colId xmlns:a16="http://schemas.microsoft.com/office/drawing/2014/main" val="4140608317"/>
                    </a:ext>
                  </a:extLst>
                </a:gridCol>
                <a:gridCol w="2632450">
                  <a:extLst>
                    <a:ext uri="{9D8B030D-6E8A-4147-A177-3AD203B41FA5}">
                      <a16:colId xmlns:a16="http://schemas.microsoft.com/office/drawing/2014/main" val="2598350198"/>
                    </a:ext>
                  </a:extLst>
                </a:gridCol>
              </a:tblGrid>
              <a:tr h="533447">
                <a:tc>
                  <a:txBody>
                    <a:bodyPr/>
                    <a:lstStyle/>
                    <a:p>
                      <a:pPr algn="ctr">
                        <a:spcAft>
                          <a:spcPts val="0"/>
                        </a:spcAft>
                      </a:pPr>
                      <a:endParaRPr lang="en-CA" sz="100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46759" marR="46759" marT="0" marB="0" anchor="ctr">
                    <a:lnL w="12700" cap="flat" cmpd="sng" algn="ctr">
                      <a:solidFill>
                        <a:schemeClr val="bg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spcAft>
                          <a:spcPts val="0"/>
                        </a:spcAft>
                      </a:pPr>
                      <a:endParaRPr lang="en-CA" sz="1400">
                        <a:solidFill>
                          <a:schemeClr val="tx1">
                            <a:lumMod val="65000"/>
                            <a:lumOff val="35000"/>
                          </a:schemeClr>
                        </a:solidFill>
                        <a:effectLst/>
                        <a:latin typeface="+mj-lt"/>
                        <a:ea typeface="Calibri" panose="020F0502020204030204" pitchFamily="34" charset="0"/>
                        <a:cs typeface="Segoe UI" panose="020B0502040204020203" pitchFamily="34" charset="0"/>
                      </a:endParaRPr>
                    </a:p>
                  </a:txBody>
                  <a:tcPr marL="46759" marR="46759" marT="0" marB="0" anchor="ctr">
                    <a:lnL w="12700" cap="flat" cmpd="sng" algn="ctr">
                      <a:no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a:solidFill>
                          <a:schemeClr val="tx1">
                            <a:lumMod val="65000"/>
                            <a:lumOff val="35000"/>
                          </a:schemeClr>
                        </a:solidFill>
                        <a:effectLst/>
                        <a:latin typeface="+mj-lt"/>
                        <a:ea typeface="Calibri" panose="020F0502020204030204" pitchFamily="34" charset="0"/>
                        <a:cs typeface="Segoe UI" panose="020B0502040204020203" pitchFamily="34" charset="0"/>
                      </a:endParaRPr>
                    </a:p>
                  </a:txBody>
                  <a:tcPr marL="46759" marR="46759" marT="0" marB="0" anchor="ctr">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extLst>
                  <a:ext uri="{0D108BD9-81ED-4DB2-BD59-A6C34878D82A}">
                    <a16:rowId xmlns:a16="http://schemas.microsoft.com/office/drawing/2014/main" val="100926578"/>
                  </a:ext>
                </a:extLst>
              </a:tr>
              <a:tr h="859441">
                <a:tc>
                  <a:txBody>
                    <a:bodyPr/>
                    <a:lstStyle/>
                    <a:p>
                      <a:pPr algn="l">
                        <a:spcAft>
                          <a:spcPts val="0"/>
                        </a:spcAft>
                      </a:pPr>
                      <a:endParaRPr lang="en-CA" sz="1400">
                        <a:solidFill>
                          <a:srgbClr val="2DA5FF"/>
                        </a:solidFill>
                        <a:effectLst/>
                        <a:latin typeface="+mj-lt"/>
                        <a:ea typeface="Calibri" panose="020F0502020204030204" pitchFamily="34" charset="0"/>
                        <a:cs typeface="Segoe UI" panose="020B0502040204020203" pitchFamily="34" charset="0"/>
                      </a:endParaRPr>
                    </a:p>
                  </a:txBody>
                  <a:tcPr marR="46759" marT="0" marB="0" anchor="ctr">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tc>
                  <a:txBody>
                    <a:bodyPr/>
                    <a:lstStyle/>
                    <a:p>
                      <a:pPr>
                        <a:spcAft>
                          <a:spcPts val="0"/>
                        </a:spcAft>
                      </a:pPr>
                      <a:endParaRPr lang="en-US" sz="300">
                        <a:effectLst/>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endParaRPr>
                    </a:p>
                    <a:p>
                      <a:pPr>
                        <a:spcAft>
                          <a:spcPts val="0"/>
                        </a:spcAft>
                      </a:pPr>
                      <a:endParaRPr lang="en-CA" sz="300">
                        <a:effectLst/>
                        <a:latin typeface="Segoe UI" panose="020B0502040204020203" pitchFamily="34" charset="0"/>
                        <a:ea typeface="Calibri" panose="020F0502020204030204" pitchFamily="34" charset="0"/>
                        <a:cs typeface="Segoe UI" panose="020B0502040204020203" pitchFamily="34" charset="0"/>
                      </a:endParaRPr>
                    </a:p>
                  </a:txBody>
                  <a:tcPr marL="46759" marR="46759" marT="0" marB="0">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tc>
                  <a:txBody>
                    <a:bodyPr/>
                    <a:lstStyle/>
                    <a:p>
                      <a:pPr>
                        <a:spcAft>
                          <a:spcPts val="0"/>
                        </a:spcAft>
                      </a:pPr>
                      <a:endParaRPr lang="en-US" sz="300">
                        <a:effectLst/>
                        <a:latin typeface="Segoe UI" panose="020B0502040204020203" pitchFamily="34" charset="0"/>
                        <a:ea typeface="Calibri" panose="020F0502020204030204" pitchFamily="34" charset="0"/>
                        <a:cs typeface="Segoe UI" panose="020B0502040204020203" pitchFamily="34" charset="0"/>
                      </a:endParaRPr>
                    </a:p>
                  </a:txBody>
                  <a:tcPr marL="46759" marR="46759" marT="0" marB="0">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extLst>
                  <a:ext uri="{0D108BD9-81ED-4DB2-BD59-A6C34878D82A}">
                    <a16:rowId xmlns:a16="http://schemas.microsoft.com/office/drawing/2014/main" val="966309576"/>
                  </a:ext>
                </a:extLst>
              </a:tr>
              <a:tr h="644581">
                <a:tc>
                  <a:txBody>
                    <a:bodyPr/>
                    <a:lstStyle/>
                    <a:p>
                      <a:pPr algn="l">
                        <a:spcAft>
                          <a:spcPts val="0"/>
                        </a:spcAft>
                      </a:pPr>
                      <a:endParaRPr lang="en-CA" sz="1400">
                        <a:solidFill>
                          <a:srgbClr val="2DA5FF"/>
                        </a:solidFill>
                        <a:effectLst/>
                        <a:latin typeface="+mj-lt"/>
                        <a:ea typeface="Calibri" panose="020F0502020204030204" pitchFamily="34" charset="0"/>
                        <a:cs typeface="Segoe UI" panose="020B0502040204020203" pitchFamily="34" charset="0"/>
                      </a:endParaRPr>
                    </a:p>
                  </a:txBody>
                  <a:tcPr marR="46759" marT="0" marB="0" anchor="ctr">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tc>
                  <a:txBody>
                    <a:bodyPr/>
                    <a:lstStyle/>
                    <a:p>
                      <a:pPr>
                        <a:spcAft>
                          <a:spcPts val="0"/>
                        </a:spcAft>
                      </a:pPr>
                      <a:endParaRPr lang="en-US" sz="900">
                        <a:effectLst/>
                        <a:latin typeface="Segoe UI" panose="020B0502040204020203" pitchFamily="34" charset="0"/>
                        <a:ea typeface="Calibri" panose="020F0502020204030204" pitchFamily="34" charset="0"/>
                        <a:cs typeface="Segoe UI" panose="020B0502040204020203" pitchFamily="34" charset="0"/>
                      </a:endParaRPr>
                    </a:p>
                    <a:p>
                      <a:pPr>
                        <a:spcAft>
                          <a:spcPts val="0"/>
                        </a:spcAft>
                      </a:pPr>
                      <a:endParaRPr lang="en-US" sz="900">
                        <a:effectLst/>
                        <a:latin typeface="Segoe UI" panose="020B0502040204020203" pitchFamily="34" charset="0"/>
                        <a:ea typeface="Calibri" panose="020F0502020204030204" pitchFamily="34" charset="0"/>
                        <a:cs typeface="Segoe UI" panose="020B0502040204020203" pitchFamily="34" charset="0"/>
                      </a:endParaRPr>
                    </a:p>
                    <a:p>
                      <a:pPr>
                        <a:spcAft>
                          <a:spcPts val="0"/>
                        </a:spcAft>
                      </a:pPr>
                      <a:endParaRPr lang="en-US" sz="900">
                        <a:effectLst/>
                        <a:latin typeface="Segoe UI" panose="020B0502040204020203" pitchFamily="34" charset="0"/>
                        <a:ea typeface="Calibri" panose="020F0502020204030204" pitchFamily="34" charset="0"/>
                        <a:cs typeface="Segoe UI" panose="020B0502040204020203" pitchFamily="34" charset="0"/>
                      </a:endParaRPr>
                    </a:p>
                    <a:p>
                      <a:pPr algn="ctr">
                        <a:spcAft>
                          <a:spcPts val="0"/>
                        </a:spcAft>
                      </a:pPr>
                      <a:endParaRPr lang="en-US" sz="1050">
                        <a:effectLst/>
                        <a:latin typeface="Segoe UI" panose="020B0502040204020203" pitchFamily="34" charset="0"/>
                        <a:ea typeface="Calibri" panose="020F0502020204030204" pitchFamily="34" charset="0"/>
                        <a:cs typeface="Segoe UI" panose="020B0502040204020203" pitchFamily="34" charset="0"/>
                      </a:endParaRPr>
                    </a:p>
                  </a:txBody>
                  <a:tcPr marL="46759" marR="46759" marT="0" marB="0">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tc>
                  <a:txBody>
                    <a:bodyPr/>
                    <a:lstStyle/>
                    <a:p>
                      <a:pPr>
                        <a:spcAft>
                          <a:spcPts val="0"/>
                        </a:spcAft>
                      </a:pPr>
                      <a:endParaRPr lang="en-US" sz="300">
                        <a:effectLst/>
                        <a:latin typeface="Segoe UI" panose="020B0502040204020203" pitchFamily="34" charset="0"/>
                        <a:ea typeface="Calibri" panose="020F0502020204030204" pitchFamily="34" charset="0"/>
                        <a:cs typeface="Segoe UI" panose="020B0502040204020203" pitchFamily="34" charset="0"/>
                      </a:endParaRPr>
                    </a:p>
                    <a:p>
                      <a:pPr>
                        <a:spcAft>
                          <a:spcPts val="0"/>
                        </a:spcAft>
                      </a:pPr>
                      <a:r>
                        <a:rPr lang="en-US" sz="300" kern="1200">
                          <a:solidFill>
                            <a:schemeClr val="tx1"/>
                          </a:solidFill>
                          <a:effectLst/>
                          <a:latin typeface="Segoe UI" panose="020B0502040204020203" pitchFamily="34" charset="0"/>
                          <a:ea typeface="Calibri" panose="020F0502020204030204" pitchFamily="34" charset="0"/>
                          <a:cs typeface="Segoe UI" panose="020B0502040204020203" pitchFamily="34" charset="0"/>
                        </a:rPr>
                        <a:t>                                                                                                </a:t>
                      </a:r>
                      <a:endParaRPr lang="en-US" sz="1200" kern="120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46759" marR="46759" marT="0" marB="0">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extLst>
                  <a:ext uri="{0D108BD9-81ED-4DB2-BD59-A6C34878D82A}">
                    <a16:rowId xmlns:a16="http://schemas.microsoft.com/office/drawing/2014/main" val="3770500445"/>
                  </a:ext>
                </a:extLst>
              </a:tr>
              <a:tr h="1237299">
                <a:tc>
                  <a:txBody>
                    <a:bodyPr/>
                    <a:lstStyle/>
                    <a:p>
                      <a:pPr algn="l">
                        <a:spcAft>
                          <a:spcPts val="0"/>
                        </a:spcAft>
                      </a:pPr>
                      <a:endParaRPr lang="en-CA" sz="1400">
                        <a:solidFill>
                          <a:srgbClr val="2DA5FF"/>
                        </a:solidFill>
                        <a:effectLst/>
                        <a:latin typeface="+mj-lt"/>
                        <a:ea typeface="Calibri" panose="020F0502020204030204" pitchFamily="34" charset="0"/>
                        <a:cs typeface="Segoe UI" panose="020B0502040204020203" pitchFamily="34" charset="0"/>
                      </a:endParaRPr>
                    </a:p>
                  </a:txBody>
                  <a:tcPr marR="46759" marT="0" marB="0" anchor="ctr">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tc>
                  <a:txBody>
                    <a:bodyPr/>
                    <a:lstStyle/>
                    <a:p>
                      <a:pPr>
                        <a:spcAft>
                          <a:spcPts val="0"/>
                        </a:spcAft>
                      </a:pPr>
                      <a:endParaRPr lang="en-US" sz="900">
                        <a:effectLst/>
                        <a:latin typeface="Segoe UI" panose="020B0502040204020203" pitchFamily="34" charset="0"/>
                        <a:ea typeface="Calibri" panose="020F0502020204030204" pitchFamily="34" charset="0"/>
                        <a:cs typeface="Segoe UI" panose="020B0502040204020203" pitchFamily="34" charset="0"/>
                      </a:endParaRPr>
                    </a:p>
                    <a:p>
                      <a:pPr algn="ctr">
                        <a:spcAft>
                          <a:spcPts val="0"/>
                        </a:spcAft>
                      </a:pPr>
                      <a:endParaRPr lang="en-US" sz="900">
                        <a:effectLst/>
                        <a:latin typeface="Segoe UI" panose="020B0502040204020203" pitchFamily="34" charset="0"/>
                        <a:ea typeface="Calibri" panose="020F0502020204030204" pitchFamily="34" charset="0"/>
                        <a:cs typeface="Segoe UI" panose="020B0502040204020203" pitchFamily="34" charset="0"/>
                      </a:endParaRPr>
                    </a:p>
                    <a:p>
                      <a:pPr algn="ctr">
                        <a:spcAft>
                          <a:spcPts val="0"/>
                        </a:spcAft>
                      </a:pP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46759" marR="46759" marT="0" marB="0">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tc>
                  <a:txBody>
                    <a:bodyPr/>
                    <a:lstStyle/>
                    <a:p>
                      <a:pPr>
                        <a:spcAft>
                          <a:spcPts val="0"/>
                        </a:spcAft>
                      </a:pPr>
                      <a:endParaRPr lang="en-US" sz="300">
                        <a:effectLst/>
                        <a:latin typeface="Segoe UI" panose="020B0502040204020203" pitchFamily="34" charset="0"/>
                        <a:ea typeface="Calibri" panose="020F0502020204030204" pitchFamily="34" charset="0"/>
                        <a:cs typeface="Segoe UI" panose="020B0502040204020203" pitchFamily="34" charset="0"/>
                      </a:endParaRPr>
                    </a:p>
                  </a:txBody>
                  <a:tcPr marL="46759" marR="46759" marT="0" marB="0">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extLst>
                  <a:ext uri="{0D108BD9-81ED-4DB2-BD59-A6C34878D82A}">
                    <a16:rowId xmlns:a16="http://schemas.microsoft.com/office/drawing/2014/main" val="1919741774"/>
                  </a:ext>
                </a:extLst>
              </a:tr>
              <a:tr h="1517287">
                <a:tc>
                  <a:txBody>
                    <a:bodyPr/>
                    <a:lstStyle/>
                    <a:p>
                      <a:pPr algn="l">
                        <a:spcAft>
                          <a:spcPts val="0"/>
                        </a:spcAft>
                      </a:pPr>
                      <a:endParaRPr lang="en-CA" sz="1400" b="1">
                        <a:solidFill>
                          <a:srgbClr val="2DA5FF"/>
                        </a:solidFill>
                        <a:effectLst/>
                        <a:latin typeface="+mj-lt"/>
                        <a:ea typeface="Calibri" panose="020F0502020204030204" pitchFamily="34" charset="0"/>
                        <a:cs typeface="Segoe UI" panose="020B0502040204020203" pitchFamily="34" charset="0"/>
                      </a:endParaRPr>
                    </a:p>
                  </a:txBody>
                  <a:tcPr marR="46759" marT="0" marB="0" anchor="ctr">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latin typeface="Segoe UI" panose="020B0502040204020203" pitchFamily="34" charset="0"/>
                        <a:cs typeface="Segoe UI" panose="020B0502040204020203" pitchFamily="34" charset="0"/>
                      </a:endParaRPr>
                    </a:p>
                  </a:txBody>
                  <a:tcPr marL="46759" marR="46759" marT="0" marB="0" anchor="ctr">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tc>
                  <a:txBody>
                    <a:bodyPr/>
                    <a:lstStyle/>
                    <a:p>
                      <a:pPr>
                        <a:spcAft>
                          <a:spcPts val="0"/>
                        </a:spcAft>
                      </a:pPr>
                      <a:endParaRPr lang="en-US" sz="1200">
                        <a:latin typeface="Segoe UI" panose="020B0502040204020203" pitchFamily="34" charset="0"/>
                        <a:cs typeface="Segoe UI" panose="020B0502040204020203" pitchFamily="34" charset="0"/>
                      </a:endParaRPr>
                    </a:p>
                  </a:txBody>
                  <a:tcPr marL="46759" marR="46759" marT="0" marB="0">
                    <a:lnL w="12700" cap="flat" cmpd="sng" algn="ctr">
                      <a:solidFill>
                        <a:schemeClr val="bg1">
                          <a:lumMod val="75000"/>
                          <a:lumOff val="25000"/>
                        </a:schemeClr>
                      </a:solidFill>
                      <a:prstDash val="solid"/>
                      <a:round/>
                      <a:headEnd type="none" w="med" len="med"/>
                      <a:tailEnd type="none" w="med" len="med"/>
                    </a:lnL>
                    <a:lnR w="12700" cap="flat" cmpd="sng" algn="ctr">
                      <a:solidFill>
                        <a:schemeClr val="bg1">
                          <a:lumMod val="75000"/>
                          <a:lumOff val="25000"/>
                        </a:schemeClr>
                      </a:solidFill>
                      <a:prstDash val="solid"/>
                      <a:round/>
                      <a:headEnd type="none" w="med" len="med"/>
                      <a:tailEnd type="none" w="med" len="med"/>
                    </a:lnR>
                    <a:lnT w="12700" cap="flat" cmpd="sng" algn="ctr">
                      <a:solidFill>
                        <a:schemeClr val="bg1">
                          <a:lumMod val="75000"/>
                          <a:lumOff val="25000"/>
                        </a:schemeClr>
                      </a:solidFill>
                      <a:prstDash val="solid"/>
                      <a:round/>
                      <a:headEnd type="none" w="med" len="med"/>
                      <a:tailEnd type="none" w="med" len="med"/>
                    </a:lnT>
                    <a:lnB w="12700" cap="flat" cmpd="sng" algn="ctr">
                      <a:solidFill>
                        <a:schemeClr val="bg1">
                          <a:lumMod val="75000"/>
                          <a:lumOff val="25000"/>
                        </a:schemeClr>
                      </a:solidFill>
                      <a:prstDash val="solid"/>
                      <a:round/>
                      <a:headEnd type="none" w="med" len="med"/>
                      <a:tailEnd type="none" w="med" len="med"/>
                    </a:lnB>
                    <a:solidFill>
                      <a:schemeClr val="bg1">
                        <a:lumMod val="85000"/>
                        <a:lumOff val="15000"/>
                      </a:schemeClr>
                    </a:solidFill>
                  </a:tcPr>
                </a:tc>
                <a:extLst>
                  <a:ext uri="{0D108BD9-81ED-4DB2-BD59-A6C34878D82A}">
                    <a16:rowId xmlns:a16="http://schemas.microsoft.com/office/drawing/2014/main" val="915160247"/>
                  </a:ext>
                </a:extLst>
              </a:tr>
            </a:tbl>
          </a:graphicData>
        </a:graphic>
      </p:graphicFrame>
      <p:sp>
        <p:nvSpPr>
          <p:cNvPr id="2" name="Title 1">
            <a:extLst>
              <a:ext uri="{FF2B5EF4-FFF2-40B4-BE49-F238E27FC236}">
                <a16:creationId xmlns:a16="http://schemas.microsoft.com/office/drawing/2014/main" id="{1A2C9A3A-6795-4A87-B9CA-F0BD83FB4928}"/>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76998C34-A671-40AC-B506-0937A2515C2B}"/>
              </a:ext>
            </a:extLst>
          </p:cNvPr>
          <p:cNvSpPr>
            <a:spLocks noGrp="1"/>
          </p:cNvSpPr>
          <p:nvPr>
            <p:ph sz="quarter" idx="10"/>
          </p:nvPr>
        </p:nvSpPr>
        <p:spPr>
          <a:xfrm>
            <a:off x="6618037" y="1528762"/>
            <a:ext cx="1382713" cy="420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24B963B2-BB08-4C9D-B868-E42C7E5043AB}"/>
              </a:ext>
            </a:extLst>
          </p:cNvPr>
          <p:cNvSpPr>
            <a:spLocks noGrp="1"/>
          </p:cNvSpPr>
          <p:nvPr>
            <p:ph sz="quarter" idx="11"/>
          </p:nvPr>
        </p:nvSpPr>
        <p:spPr>
          <a:xfrm>
            <a:off x="1195387" y="1392704"/>
            <a:ext cx="2226426" cy="661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48A66C0E-4224-4842-B9B4-7C793EC0C578}"/>
              </a:ext>
            </a:extLst>
          </p:cNvPr>
          <p:cNvSpPr>
            <a:spLocks noGrp="1"/>
          </p:cNvSpPr>
          <p:nvPr>
            <p:ph sz="quarter" idx="12"/>
          </p:nvPr>
        </p:nvSpPr>
        <p:spPr>
          <a:xfrm>
            <a:off x="8878888" y="1865313"/>
            <a:ext cx="2117725" cy="420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59D0EE32-0BEA-4E15-815E-8BD45FFB624D}"/>
              </a:ext>
            </a:extLst>
          </p:cNvPr>
          <p:cNvSpPr>
            <a:spLocks noGrp="1"/>
          </p:cNvSpPr>
          <p:nvPr>
            <p:ph sz="quarter" idx="13"/>
          </p:nvPr>
        </p:nvSpPr>
        <p:spPr>
          <a:xfrm>
            <a:off x="2755900" y="2286000"/>
            <a:ext cx="2225675" cy="420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44AA6EC9-82C5-44DD-8488-34EA18DBC4D9}"/>
              </a:ext>
            </a:extLst>
          </p:cNvPr>
          <p:cNvSpPr>
            <a:spLocks noGrp="1"/>
          </p:cNvSpPr>
          <p:nvPr>
            <p:ph sz="quarter" idx="14"/>
          </p:nvPr>
        </p:nvSpPr>
        <p:spPr>
          <a:xfrm>
            <a:off x="5245100" y="2189163"/>
            <a:ext cx="1373188" cy="60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FD2D8622-A619-452F-8B79-65B090B2EC06}"/>
              </a:ext>
            </a:extLst>
          </p:cNvPr>
          <p:cNvSpPr>
            <a:spLocks noGrp="1"/>
          </p:cNvSpPr>
          <p:nvPr>
            <p:ph sz="quarter" idx="15"/>
          </p:nvPr>
        </p:nvSpPr>
        <p:spPr>
          <a:xfrm>
            <a:off x="7820025" y="2874963"/>
            <a:ext cx="1058863"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17C3D7E-4FB9-4D6E-BF7F-4E6C38B81264}"/>
              </a:ext>
            </a:extLst>
          </p:cNvPr>
          <p:cNvSpPr>
            <a:spLocks noGrp="1"/>
          </p:cNvSpPr>
          <p:nvPr>
            <p:ph sz="quarter" idx="16"/>
          </p:nvPr>
        </p:nvSpPr>
        <p:spPr>
          <a:xfrm>
            <a:off x="8999538" y="3621088"/>
            <a:ext cx="1997075" cy="614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69B505DA-C1BE-420B-AB10-48E6AC7F91B8}"/>
              </a:ext>
            </a:extLst>
          </p:cNvPr>
          <p:cNvSpPr>
            <a:spLocks noGrp="1"/>
          </p:cNvSpPr>
          <p:nvPr>
            <p:ph sz="quarter" idx="17"/>
          </p:nvPr>
        </p:nvSpPr>
        <p:spPr>
          <a:xfrm>
            <a:off x="8783638" y="4716463"/>
            <a:ext cx="1876425"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AFB0FB49-49D5-4834-A4B0-03893C7D48AF}"/>
              </a:ext>
            </a:extLst>
          </p:cNvPr>
          <p:cNvSpPr>
            <a:spLocks noGrp="1"/>
          </p:cNvSpPr>
          <p:nvPr>
            <p:ph sz="quarter" idx="18"/>
          </p:nvPr>
        </p:nvSpPr>
        <p:spPr>
          <a:xfrm>
            <a:off x="2309813" y="5329238"/>
            <a:ext cx="2033587" cy="420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6D08EADC-6FC0-4E8A-A736-8FBC0468F1E7}"/>
              </a:ext>
            </a:extLst>
          </p:cNvPr>
          <p:cNvSpPr>
            <a:spLocks noGrp="1"/>
          </p:cNvSpPr>
          <p:nvPr>
            <p:ph sz="quarter" idx="19"/>
          </p:nvPr>
        </p:nvSpPr>
        <p:spPr>
          <a:xfrm>
            <a:off x="6096000" y="5465763"/>
            <a:ext cx="1752600"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57016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9A3A-6795-4A87-B9CA-F0BD83FB4928}"/>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DCA0EEA7-D525-47A7-8294-E48724BDFB01}"/>
              </a:ext>
            </a:extLst>
          </p:cNvPr>
          <p:cNvSpPr>
            <a:spLocks noGrp="1"/>
          </p:cNvSpPr>
          <p:nvPr>
            <p:ph sz="quarter" idx="10"/>
          </p:nvPr>
        </p:nvSpPr>
        <p:spPr>
          <a:xfrm>
            <a:off x="5023414" y="1196103"/>
            <a:ext cx="5355300" cy="553998"/>
          </a:xfrm>
        </p:spPr>
        <p:txBody>
          <a:bodyPr/>
          <a:lstStyle/>
          <a:p>
            <a:pPr lvl="0"/>
            <a:r>
              <a:rPr lang="en-US"/>
              <a:t>Click to edit Master text styles</a:t>
            </a:r>
          </a:p>
        </p:txBody>
      </p:sp>
      <p:sp>
        <p:nvSpPr>
          <p:cNvPr id="6" name="Content Placeholder 5">
            <a:extLst>
              <a:ext uri="{FF2B5EF4-FFF2-40B4-BE49-F238E27FC236}">
                <a16:creationId xmlns:a16="http://schemas.microsoft.com/office/drawing/2014/main" id="{5DE86142-29A5-42B9-B8A8-9B2467F09FA5}"/>
              </a:ext>
            </a:extLst>
          </p:cNvPr>
          <p:cNvSpPr>
            <a:spLocks noGrp="1"/>
          </p:cNvSpPr>
          <p:nvPr>
            <p:ph sz="quarter" idx="11"/>
          </p:nvPr>
        </p:nvSpPr>
        <p:spPr>
          <a:xfrm>
            <a:off x="3946525" y="2036763"/>
            <a:ext cx="2149475" cy="347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A315374E-2FA3-45A0-8EA6-3136AF1DB910}"/>
              </a:ext>
            </a:extLst>
          </p:cNvPr>
          <p:cNvSpPr>
            <a:spLocks noGrp="1"/>
          </p:cNvSpPr>
          <p:nvPr>
            <p:ph sz="quarter" idx="12"/>
          </p:nvPr>
        </p:nvSpPr>
        <p:spPr>
          <a:xfrm>
            <a:off x="6991350" y="1920875"/>
            <a:ext cx="29860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3B5BE91-156F-4D93-8543-F33801C43670}"/>
              </a:ext>
            </a:extLst>
          </p:cNvPr>
          <p:cNvSpPr>
            <a:spLocks noGrp="1"/>
          </p:cNvSpPr>
          <p:nvPr>
            <p:ph sz="quarter" idx="13"/>
          </p:nvPr>
        </p:nvSpPr>
        <p:spPr>
          <a:xfrm>
            <a:off x="3241675" y="2800350"/>
            <a:ext cx="1225550" cy="347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4BA89B-DC98-4014-9020-736632CFBCBA}"/>
              </a:ext>
            </a:extLst>
          </p:cNvPr>
          <p:cNvSpPr>
            <a:spLocks noGrp="1"/>
          </p:cNvSpPr>
          <p:nvPr>
            <p:ph sz="quarter" idx="14"/>
          </p:nvPr>
        </p:nvSpPr>
        <p:spPr>
          <a:xfrm>
            <a:off x="3241675" y="3646488"/>
            <a:ext cx="1400175" cy="347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E4A7FDCD-8953-44D5-88C8-94483A2EFAAB}"/>
              </a:ext>
            </a:extLst>
          </p:cNvPr>
          <p:cNvSpPr>
            <a:spLocks noGrp="1"/>
          </p:cNvSpPr>
          <p:nvPr>
            <p:ph sz="quarter" idx="15"/>
          </p:nvPr>
        </p:nvSpPr>
        <p:spPr>
          <a:xfrm>
            <a:off x="4803775" y="4248150"/>
            <a:ext cx="1470025"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9B74884D-1185-4A1A-84F1-4D873BEF5FBF}"/>
              </a:ext>
            </a:extLst>
          </p:cNvPr>
          <p:cNvSpPr>
            <a:spLocks noGrp="1"/>
          </p:cNvSpPr>
          <p:nvPr>
            <p:ph sz="quarter" idx="16"/>
          </p:nvPr>
        </p:nvSpPr>
        <p:spPr>
          <a:xfrm>
            <a:off x="7708900" y="4132263"/>
            <a:ext cx="2268538" cy="393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7024E602-D4F8-4F6E-B110-60C315E041FB}"/>
              </a:ext>
            </a:extLst>
          </p:cNvPr>
          <p:cNvSpPr>
            <a:spLocks noGrp="1"/>
          </p:cNvSpPr>
          <p:nvPr>
            <p:ph sz="quarter" idx="17"/>
          </p:nvPr>
        </p:nvSpPr>
        <p:spPr>
          <a:xfrm>
            <a:off x="161925" y="4525963"/>
            <a:ext cx="11444288" cy="393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5754F1D0-0BA6-4357-8901-E7B7ADD0DE05}"/>
              </a:ext>
            </a:extLst>
          </p:cNvPr>
          <p:cNvSpPr>
            <a:spLocks noGrp="1"/>
          </p:cNvSpPr>
          <p:nvPr>
            <p:ph sz="quarter" idx="18"/>
          </p:nvPr>
        </p:nvSpPr>
        <p:spPr>
          <a:xfrm>
            <a:off x="161925" y="5313363"/>
            <a:ext cx="1771650" cy="671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90B895BD-E3A4-4FA1-BE89-597DF1300ADF}"/>
              </a:ext>
            </a:extLst>
          </p:cNvPr>
          <p:cNvSpPr>
            <a:spLocks noGrp="1"/>
          </p:cNvSpPr>
          <p:nvPr>
            <p:ph sz="quarter" idx="19"/>
          </p:nvPr>
        </p:nvSpPr>
        <p:spPr>
          <a:xfrm>
            <a:off x="2211388" y="5313363"/>
            <a:ext cx="1273175" cy="671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42C05B7E-EFA5-4718-BB8E-2EC8DA8EB6BC}"/>
              </a:ext>
            </a:extLst>
          </p:cNvPr>
          <p:cNvSpPr>
            <a:spLocks noGrp="1"/>
          </p:cNvSpPr>
          <p:nvPr>
            <p:ph sz="quarter" idx="20"/>
          </p:nvPr>
        </p:nvSpPr>
        <p:spPr>
          <a:xfrm>
            <a:off x="3692525" y="5313363"/>
            <a:ext cx="1111250" cy="671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B1837059-7ACB-4780-9CFC-D96A95481A9E}"/>
              </a:ext>
            </a:extLst>
          </p:cNvPr>
          <p:cNvSpPr>
            <a:spLocks noGrp="1"/>
          </p:cNvSpPr>
          <p:nvPr>
            <p:ph sz="quarter" idx="21"/>
          </p:nvPr>
        </p:nvSpPr>
        <p:spPr>
          <a:xfrm>
            <a:off x="5219700" y="5313363"/>
            <a:ext cx="1539875" cy="671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a:extLst>
              <a:ext uri="{FF2B5EF4-FFF2-40B4-BE49-F238E27FC236}">
                <a16:creationId xmlns:a16="http://schemas.microsoft.com/office/drawing/2014/main" id="{5D4C026E-FC5E-4755-B70E-C2D860EE84DC}"/>
              </a:ext>
            </a:extLst>
          </p:cNvPr>
          <p:cNvSpPr>
            <a:spLocks noGrp="1"/>
          </p:cNvSpPr>
          <p:nvPr>
            <p:ph sz="quarter" idx="22"/>
          </p:nvPr>
        </p:nvSpPr>
        <p:spPr>
          <a:xfrm>
            <a:off x="7245350" y="5313363"/>
            <a:ext cx="1462088" cy="806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9">
            <a:extLst>
              <a:ext uri="{FF2B5EF4-FFF2-40B4-BE49-F238E27FC236}">
                <a16:creationId xmlns:a16="http://schemas.microsoft.com/office/drawing/2014/main" id="{F2636618-FEAF-4ADD-A7F1-A4AB5861565F}"/>
              </a:ext>
            </a:extLst>
          </p:cNvPr>
          <p:cNvSpPr>
            <a:spLocks noGrp="1"/>
          </p:cNvSpPr>
          <p:nvPr>
            <p:ph sz="quarter" idx="23"/>
          </p:nvPr>
        </p:nvSpPr>
        <p:spPr>
          <a:xfrm>
            <a:off x="9039225" y="5219700"/>
            <a:ext cx="1273175" cy="900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1">
            <a:extLst>
              <a:ext uri="{FF2B5EF4-FFF2-40B4-BE49-F238E27FC236}">
                <a16:creationId xmlns:a16="http://schemas.microsoft.com/office/drawing/2014/main" id="{E5852C29-374C-405A-89A5-58648B1246A5}"/>
              </a:ext>
            </a:extLst>
          </p:cNvPr>
          <p:cNvSpPr>
            <a:spLocks noGrp="1"/>
          </p:cNvSpPr>
          <p:nvPr>
            <p:ph sz="quarter" idx="24"/>
          </p:nvPr>
        </p:nvSpPr>
        <p:spPr>
          <a:xfrm>
            <a:off x="10521950" y="5219700"/>
            <a:ext cx="844550" cy="900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a:extLst>
              <a:ext uri="{FF2B5EF4-FFF2-40B4-BE49-F238E27FC236}">
                <a16:creationId xmlns:a16="http://schemas.microsoft.com/office/drawing/2014/main" id="{DFC6AAF8-0026-42EF-8D59-F7F10FD6965B}"/>
              </a:ext>
            </a:extLst>
          </p:cNvPr>
          <p:cNvSpPr>
            <a:spLocks noGrp="1"/>
          </p:cNvSpPr>
          <p:nvPr>
            <p:ph sz="quarter" idx="25"/>
          </p:nvPr>
        </p:nvSpPr>
        <p:spPr>
          <a:xfrm>
            <a:off x="11606213" y="5219700"/>
            <a:ext cx="585787" cy="1077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366645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9A3A-6795-4A87-B9CA-F0BD83FB4928}"/>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97B225C8-9D21-4F2F-B6D3-FB061A7F311D}"/>
              </a:ext>
            </a:extLst>
          </p:cNvPr>
          <p:cNvSpPr>
            <a:spLocks noGrp="1"/>
          </p:cNvSpPr>
          <p:nvPr>
            <p:ph sz="quarter" idx="10"/>
          </p:nvPr>
        </p:nvSpPr>
        <p:spPr>
          <a:xfrm>
            <a:off x="741363" y="1701800"/>
            <a:ext cx="10544175" cy="55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B465EBA-0824-484A-BC08-882C6FB36023}"/>
              </a:ext>
            </a:extLst>
          </p:cNvPr>
          <p:cNvSpPr>
            <a:spLocks noGrp="1"/>
          </p:cNvSpPr>
          <p:nvPr>
            <p:ph sz="quarter" idx="11"/>
          </p:nvPr>
        </p:nvSpPr>
        <p:spPr>
          <a:xfrm>
            <a:off x="463550" y="3935413"/>
            <a:ext cx="1978025" cy="2338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CE3F4812-0521-4FFA-98E4-F61DD12E1005}"/>
              </a:ext>
            </a:extLst>
          </p:cNvPr>
          <p:cNvSpPr>
            <a:spLocks noGrp="1"/>
          </p:cNvSpPr>
          <p:nvPr>
            <p:ph sz="quarter" idx="12"/>
          </p:nvPr>
        </p:nvSpPr>
        <p:spPr>
          <a:xfrm>
            <a:off x="3403600" y="3784600"/>
            <a:ext cx="2233613" cy="2338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E1512261-E3BE-4156-9524-751097CFBBEF}"/>
              </a:ext>
            </a:extLst>
          </p:cNvPr>
          <p:cNvSpPr>
            <a:spLocks noGrp="1"/>
          </p:cNvSpPr>
          <p:nvPr>
            <p:ph sz="quarter" idx="13"/>
          </p:nvPr>
        </p:nvSpPr>
        <p:spPr>
          <a:xfrm>
            <a:off x="6096000" y="3611563"/>
            <a:ext cx="2411413" cy="2511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89B16697-F7A0-4101-AA46-67E0EF629E2F}"/>
              </a:ext>
            </a:extLst>
          </p:cNvPr>
          <p:cNvSpPr>
            <a:spLocks noGrp="1"/>
          </p:cNvSpPr>
          <p:nvPr>
            <p:ph sz="quarter" idx="14"/>
          </p:nvPr>
        </p:nvSpPr>
        <p:spPr>
          <a:xfrm>
            <a:off x="8936038" y="3611563"/>
            <a:ext cx="2411412" cy="2662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40729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9A3A-6795-4A87-B9CA-F0BD83FB4928}"/>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729D927A-33A6-4626-B23A-31E2D7CE373B}"/>
              </a:ext>
            </a:extLst>
          </p:cNvPr>
          <p:cNvSpPr>
            <a:spLocks noGrp="1"/>
          </p:cNvSpPr>
          <p:nvPr>
            <p:ph sz="quarter" idx="10"/>
          </p:nvPr>
        </p:nvSpPr>
        <p:spPr>
          <a:xfrm>
            <a:off x="801688" y="1263650"/>
            <a:ext cx="10804525" cy="430887"/>
          </a:xfrm>
        </p:spPr>
        <p:txBody>
          <a:bodyPr/>
          <a:lstStyle/>
          <a:p>
            <a:pPr lvl="0"/>
            <a:r>
              <a:rPr lang="en-US"/>
              <a:t>Click to edit Master text styles</a:t>
            </a:r>
          </a:p>
        </p:txBody>
      </p:sp>
      <p:sp>
        <p:nvSpPr>
          <p:cNvPr id="6" name="Content Placeholder 5">
            <a:extLst>
              <a:ext uri="{FF2B5EF4-FFF2-40B4-BE49-F238E27FC236}">
                <a16:creationId xmlns:a16="http://schemas.microsoft.com/office/drawing/2014/main" id="{4F097F44-A360-49BE-BAD0-BC12639CBE86}"/>
              </a:ext>
            </a:extLst>
          </p:cNvPr>
          <p:cNvSpPr>
            <a:spLocks noGrp="1"/>
          </p:cNvSpPr>
          <p:nvPr>
            <p:ph sz="quarter" idx="11"/>
          </p:nvPr>
        </p:nvSpPr>
        <p:spPr>
          <a:xfrm>
            <a:off x="904874" y="1941513"/>
            <a:ext cx="4232275" cy="430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BFF3E900-4C1B-40BF-A481-D182C7F5F0E3}"/>
              </a:ext>
            </a:extLst>
          </p:cNvPr>
          <p:cNvSpPr>
            <a:spLocks noGrp="1"/>
          </p:cNvSpPr>
          <p:nvPr>
            <p:ph sz="quarter" idx="12"/>
          </p:nvPr>
        </p:nvSpPr>
        <p:spPr>
          <a:xfrm>
            <a:off x="904874" y="2527419"/>
            <a:ext cx="4335463" cy="43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14F94C73-B515-4401-B8CC-E0ACCA11ED5A}"/>
              </a:ext>
            </a:extLst>
          </p:cNvPr>
          <p:cNvSpPr>
            <a:spLocks noGrp="1"/>
          </p:cNvSpPr>
          <p:nvPr>
            <p:ph sz="quarter" idx="13"/>
          </p:nvPr>
        </p:nvSpPr>
        <p:spPr>
          <a:xfrm>
            <a:off x="904875" y="3143250"/>
            <a:ext cx="4335463" cy="430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EA03B815-7FA6-4E3F-8720-12DD0B9DF851}"/>
              </a:ext>
            </a:extLst>
          </p:cNvPr>
          <p:cNvSpPr>
            <a:spLocks noGrp="1"/>
          </p:cNvSpPr>
          <p:nvPr>
            <p:ph sz="quarter" idx="14"/>
          </p:nvPr>
        </p:nvSpPr>
        <p:spPr>
          <a:xfrm>
            <a:off x="904875" y="3708400"/>
            <a:ext cx="4335463" cy="32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3C8A4106-6506-4084-860C-26A02E0C4E59}"/>
              </a:ext>
            </a:extLst>
          </p:cNvPr>
          <p:cNvSpPr>
            <a:spLocks noGrp="1"/>
          </p:cNvSpPr>
          <p:nvPr>
            <p:ph sz="quarter" idx="15"/>
          </p:nvPr>
        </p:nvSpPr>
        <p:spPr>
          <a:xfrm>
            <a:off x="904875" y="4222750"/>
            <a:ext cx="4335463" cy="32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17C6EF38-653A-4B97-A98B-C6A6A4E00295}"/>
              </a:ext>
            </a:extLst>
          </p:cNvPr>
          <p:cNvSpPr>
            <a:spLocks noGrp="1"/>
          </p:cNvSpPr>
          <p:nvPr>
            <p:ph sz="quarter" idx="16"/>
          </p:nvPr>
        </p:nvSpPr>
        <p:spPr>
          <a:xfrm>
            <a:off x="904875" y="4705350"/>
            <a:ext cx="4335463" cy="32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A5C4A281-ABBF-42C2-B237-6194C46878B4}"/>
              </a:ext>
            </a:extLst>
          </p:cNvPr>
          <p:cNvSpPr>
            <a:spLocks noGrp="1"/>
          </p:cNvSpPr>
          <p:nvPr>
            <p:ph sz="quarter" idx="17"/>
          </p:nvPr>
        </p:nvSpPr>
        <p:spPr>
          <a:xfrm>
            <a:off x="904875" y="5229225"/>
            <a:ext cx="4416425" cy="32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559AA83A-41EB-4DB3-9F6E-A3672C325BCA}"/>
              </a:ext>
            </a:extLst>
          </p:cNvPr>
          <p:cNvSpPr>
            <a:spLocks noGrp="1"/>
          </p:cNvSpPr>
          <p:nvPr>
            <p:ph sz="quarter" idx="18"/>
          </p:nvPr>
        </p:nvSpPr>
        <p:spPr>
          <a:xfrm>
            <a:off x="904875" y="5743575"/>
            <a:ext cx="4416425" cy="32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1FB72245-C431-42DF-8880-EB2A708A9EAD}"/>
              </a:ext>
            </a:extLst>
          </p:cNvPr>
          <p:cNvSpPr>
            <a:spLocks noGrp="1"/>
          </p:cNvSpPr>
          <p:nvPr>
            <p:ph sz="quarter" idx="19"/>
          </p:nvPr>
        </p:nvSpPr>
        <p:spPr>
          <a:xfrm>
            <a:off x="904875" y="6276975"/>
            <a:ext cx="4416425" cy="32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12FB8E41-6486-4ACB-93F8-BCC19027839B}"/>
              </a:ext>
            </a:extLst>
          </p:cNvPr>
          <p:cNvSpPr>
            <a:spLocks noGrp="1"/>
          </p:cNvSpPr>
          <p:nvPr>
            <p:ph sz="quarter" idx="20"/>
          </p:nvPr>
        </p:nvSpPr>
        <p:spPr>
          <a:xfrm>
            <a:off x="904875" y="6770688"/>
            <a:ext cx="4416425" cy="328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5063C5D0-F957-425E-BFE2-7F8E3527E5B7}"/>
              </a:ext>
            </a:extLst>
          </p:cNvPr>
          <p:cNvSpPr>
            <a:spLocks noGrp="1"/>
          </p:cNvSpPr>
          <p:nvPr>
            <p:ph sz="quarter" idx="21"/>
          </p:nvPr>
        </p:nvSpPr>
        <p:spPr>
          <a:xfrm>
            <a:off x="904875" y="7315200"/>
            <a:ext cx="4416425" cy="32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a:extLst>
              <a:ext uri="{FF2B5EF4-FFF2-40B4-BE49-F238E27FC236}">
                <a16:creationId xmlns:a16="http://schemas.microsoft.com/office/drawing/2014/main" id="{190EFDCF-36C8-4D24-9352-C47123A0BFA3}"/>
              </a:ext>
            </a:extLst>
          </p:cNvPr>
          <p:cNvSpPr>
            <a:spLocks noGrp="1"/>
          </p:cNvSpPr>
          <p:nvPr>
            <p:ph sz="quarter" idx="22"/>
          </p:nvPr>
        </p:nvSpPr>
        <p:spPr>
          <a:xfrm>
            <a:off x="904875" y="7869238"/>
            <a:ext cx="4489450" cy="430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9">
            <a:extLst>
              <a:ext uri="{FF2B5EF4-FFF2-40B4-BE49-F238E27FC236}">
                <a16:creationId xmlns:a16="http://schemas.microsoft.com/office/drawing/2014/main" id="{9847B537-6C5B-40DF-B9D7-B01C2F2229C7}"/>
              </a:ext>
            </a:extLst>
          </p:cNvPr>
          <p:cNvSpPr>
            <a:spLocks noGrp="1"/>
          </p:cNvSpPr>
          <p:nvPr>
            <p:ph sz="quarter" idx="23"/>
          </p:nvPr>
        </p:nvSpPr>
        <p:spPr>
          <a:xfrm>
            <a:off x="801688" y="8486775"/>
            <a:ext cx="4592637" cy="58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1">
            <a:extLst>
              <a:ext uri="{FF2B5EF4-FFF2-40B4-BE49-F238E27FC236}">
                <a16:creationId xmlns:a16="http://schemas.microsoft.com/office/drawing/2014/main" id="{B93CBAE2-2F63-4437-BA53-CC9B4D58FD2D}"/>
              </a:ext>
            </a:extLst>
          </p:cNvPr>
          <p:cNvSpPr>
            <a:spLocks noGrp="1"/>
          </p:cNvSpPr>
          <p:nvPr>
            <p:ph sz="quarter" idx="24"/>
          </p:nvPr>
        </p:nvSpPr>
        <p:spPr>
          <a:xfrm>
            <a:off x="801688" y="9256713"/>
            <a:ext cx="4675187" cy="306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Content Placeholder 47">
            <a:extLst>
              <a:ext uri="{FF2B5EF4-FFF2-40B4-BE49-F238E27FC236}">
                <a16:creationId xmlns:a16="http://schemas.microsoft.com/office/drawing/2014/main" id="{42B9208D-8D32-4697-B593-A5AC6CB71075}"/>
              </a:ext>
            </a:extLst>
          </p:cNvPr>
          <p:cNvSpPr>
            <a:spLocks noGrp="1"/>
          </p:cNvSpPr>
          <p:nvPr>
            <p:ph sz="quarter" idx="25"/>
          </p:nvPr>
        </p:nvSpPr>
        <p:spPr>
          <a:xfrm>
            <a:off x="5907088" y="1941513"/>
            <a:ext cx="5240337" cy="430212"/>
          </a:xfrm>
        </p:spPr>
        <p:txBody>
          <a:bodyPr/>
          <a:lstStyle/>
          <a:p>
            <a:pPr lvl="0"/>
            <a:r>
              <a:rPr lang="en-US"/>
              <a:t>Click to edit Master text styles</a:t>
            </a:r>
          </a:p>
        </p:txBody>
      </p:sp>
      <p:sp>
        <p:nvSpPr>
          <p:cNvPr id="50" name="Content Placeholder 49">
            <a:extLst>
              <a:ext uri="{FF2B5EF4-FFF2-40B4-BE49-F238E27FC236}">
                <a16:creationId xmlns:a16="http://schemas.microsoft.com/office/drawing/2014/main" id="{654A8359-4A0C-4C25-8445-F4F31980BC19}"/>
              </a:ext>
            </a:extLst>
          </p:cNvPr>
          <p:cNvSpPr>
            <a:spLocks noGrp="1"/>
          </p:cNvSpPr>
          <p:nvPr>
            <p:ph sz="quarter" idx="26"/>
          </p:nvPr>
        </p:nvSpPr>
        <p:spPr>
          <a:xfrm>
            <a:off x="9144000" y="2527300"/>
            <a:ext cx="2003425" cy="33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Content Placeholder 51">
            <a:extLst>
              <a:ext uri="{FF2B5EF4-FFF2-40B4-BE49-F238E27FC236}">
                <a16:creationId xmlns:a16="http://schemas.microsoft.com/office/drawing/2014/main" id="{C6B84FA2-2B57-428B-89E6-A95DB825E150}"/>
              </a:ext>
            </a:extLst>
          </p:cNvPr>
          <p:cNvSpPr>
            <a:spLocks noGrp="1"/>
          </p:cNvSpPr>
          <p:nvPr>
            <p:ph sz="quarter" idx="27"/>
          </p:nvPr>
        </p:nvSpPr>
        <p:spPr>
          <a:xfrm>
            <a:off x="9144000" y="2957513"/>
            <a:ext cx="2143125" cy="33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Content Placeholder 53">
            <a:extLst>
              <a:ext uri="{FF2B5EF4-FFF2-40B4-BE49-F238E27FC236}">
                <a16:creationId xmlns:a16="http://schemas.microsoft.com/office/drawing/2014/main" id="{19750DD3-278D-4038-8BA8-958313579DA8}"/>
              </a:ext>
            </a:extLst>
          </p:cNvPr>
          <p:cNvSpPr>
            <a:spLocks noGrp="1"/>
          </p:cNvSpPr>
          <p:nvPr>
            <p:ph sz="quarter" idx="28"/>
          </p:nvPr>
        </p:nvSpPr>
        <p:spPr>
          <a:xfrm>
            <a:off x="9144000" y="3429000"/>
            <a:ext cx="2239963" cy="32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 name="Content Placeholder 55">
            <a:extLst>
              <a:ext uri="{FF2B5EF4-FFF2-40B4-BE49-F238E27FC236}">
                <a16:creationId xmlns:a16="http://schemas.microsoft.com/office/drawing/2014/main" id="{DDFA76A7-9577-474F-B659-CAE61A8D654F}"/>
              </a:ext>
            </a:extLst>
          </p:cNvPr>
          <p:cNvSpPr>
            <a:spLocks noGrp="1"/>
          </p:cNvSpPr>
          <p:nvPr>
            <p:ph sz="quarter" idx="29"/>
          </p:nvPr>
        </p:nvSpPr>
        <p:spPr>
          <a:xfrm>
            <a:off x="9226550" y="3924300"/>
            <a:ext cx="2157413" cy="32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 name="Content Placeholder 57">
            <a:extLst>
              <a:ext uri="{FF2B5EF4-FFF2-40B4-BE49-F238E27FC236}">
                <a16:creationId xmlns:a16="http://schemas.microsoft.com/office/drawing/2014/main" id="{BD2287D5-A191-4515-B1E6-9424643EC3A3}"/>
              </a:ext>
            </a:extLst>
          </p:cNvPr>
          <p:cNvSpPr>
            <a:spLocks noGrp="1"/>
          </p:cNvSpPr>
          <p:nvPr>
            <p:ph sz="quarter" idx="30"/>
          </p:nvPr>
        </p:nvSpPr>
        <p:spPr>
          <a:xfrm>
            <a:off x="9226550" y="4427538"/>
            <a:ext cx="2157413" cy="411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 name="Content Placeholder 59">
            <a:extLst>
              <a:ext uri="{FF2B5EF4-FFF2-40B4-BE49-F238E27FC236}">
                <a16:creationId xmlns:a16="http://schemas.microsoft.com/office/drawing/2014/main" id="{82BDE04B-EF46-4876-B4A7-7614637C8DB4}"/>
              </a:ext>
            </a:extLst>
          </p:cNvPr>
          <p:cNvSpPr>
            <a:spLocks noGrp="1"/>
          </p:cNvSpPr>
          <p:nvPr>
            <p:ph sz="quarter" idx="31"/>
          </p:nvPr>
        </p:nvSpPr>
        <p:spPr>
          <a:xfrm>
            <a:off x="9144000" y="4941888"/>
            <a:ext cx="2239963" cy="411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 name="Content Placeholder 61">
            <a:extLst>
              <a:ext uri="{FF2B5EF4-FFF2-40B4-BE49-F238E27FC236}">
                <a16:creationId xmlns:a16="http://schemas.microsoft.com/office/drawing/2014/main" id="{18D59D73-62A3-457D-AD39-2E12E2ACF13B}"/>
              </a:ext>
            </a:extLst>
          </p:cNvPr>
          <p:cNvSpPr>
            <a:spLocks noGrp="1"/>
          </p:cNvSpPr>
          <p:nvPr>
            <p:ph sz="quarter" idx="32"/>
          </p:nvPr>
        </p:nvSpPr>
        <p:spPr>
          <a:xfrm>
            <a:off x="9144000" y="5557838"/>
            <a:ext cx="2143125" cy="328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Content Placeholder 63">
            <a:extLst>
              <a:ext uri="{FF2B5EF4-FFF2-40B4-BE49-F238E27FC236}">
                <a16:creationId xmlns:a16="http://schemas.microsoft.com/office/drawing/2014/main" id="{92745AB7-D807-4747-9647-81D79A5CB9FA}"/>
              </a:ext>
            </a:extLst>
          </p:cNvPr>
          <p:cNvSpPr>
            <a:spLocks noGrp="1"/>
          </p:cNvSpPr>
          <p:nvPr>
            <p:ph sz="quarter" idx="33"/>
          </p:nvPr>
        </p:nvSpPr>
        <p:spPr>
          <a:xfrm>
            <a:off x="9226550" y="6072188"/>
            <a:ext cx="2060575" cy="204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 name="Content Placeholder 65">
            <a:extLst>
              <a:ext uri="{FF2B5EF4-FFF2-40B4-BE49-F238E27FC236}">
                <a16:creationId xmlns:a16="http://schemas.microsoft.com/office/drawing/2014/main" id="{BBA5887F-BBCD-4CD0-B9E0-B46984F0C4D2}"/>
              </a:ext>
            </a:extLst>
          </p:cNvPr>
          <p:cNvSpPr>
            <a:spLocks noGrp="1"/>
          </p:cNvSpPr>
          <p:nvPr>
            <p:ph sz="quarter" idx="34"/>
          </p:nvPr>
        </p:nvSpPr>
        <p:spPr>
          <a:xfrm>
            <a:off x="9226550" y="6430963"/>
            <a:ext cx="2239963" cy="204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 name="Content Placeholder 67">
            <a:extLst>
              <a:ext uri="{FF2B5EF4-FFF2-40B4-BE49-F238E27FC236}">
                <a16:creationId xmlns:a16="http://schemas.microsoft.com/office/drawing/2014/main" id="{E4AFA171-014F-4EF4-A93B-C31AFC905978}"/>
              </a:ext>
            </a:extLst>
          </p:cNvPr>
          <p:cNvSpPr>
            <a:spLocks noGrp="1"/>
          </p:cNvSpPr>
          <p:nvPr>
            <p:ph sz="quarter" idx="35"/>
          </p:nvPr>
        </p:nvSpPr>
        <p:spPr>
          <a:xfrm>
            <a:off x="9226550" y="6858000"/>
            <a:ext cx="2239963" cy="496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 name="Text Placeholder 69">
            <a:extLst>
              <a:ext uri="{FF2B5EF4-FFF2-40B4-BE49-F238E27FC236}">
                <a16:creationId xmlns:a16="http://schemas.microsoft.com/office/drawing/2014/main" id="{BAEC0BB9-BD7E-40EB-A9CA-2A45F6232C3E}"/>
              </a:ext>
            </a:extLst>
          </p:cNvPr>
          <p:cNvSpPr>
            <a:spLocks noGrp="1"/>
          </p:cNvSpPr>
          <p:nvPr>
            <p:ph type="body" sz="quarter" idx="36"/>
          </p:nvPr>
        </p:nvSpPr>
        <p:spPr>
          <a:xfrm>
            <a:off x="9226550" y="7510463"/>
            <a:ext cx="2239963" cy="328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 name="Content Placeholder 71">
            <a:extLst>
              <a:ext uri="{FF2B5EF4-FFF2-40B4-BE49-F238E27FC236}">
                <a16:creationId xmlns:a16="http://schemas.microsoft.com/office/drawing/2014/main" id="{D3CA277E-7273-4B9D-A697-BDED32DDF649}"/>
              </a:ext>
            </a:extLst>
          </p:cNvPr>
          <p:cNvSpPr>
            <a:spLocks noGrp="1"/>
          </p:cNvSpPr>
          <p:nvPr>
            <p:ph sz="quarter" idx="37"/>
          </p:nvPr>
        </p:nvSpPr>
        <p:spPr>
          <a:xfrm>
            <a:off x="6096000" y="3143250"/>
            <a:ext cx="2157413" cy="698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4" name="Content Placeholder 73">
            <a:extLst>
              <a:ext uri="{FF2B5EF4-FFF2-40B4-BE49-F238E27FC236}">
                <a16:creationId xmlns:a16="http://schemas.microsoft.com/office/drawing/2014/main" id="{DB09E63D-A6F3-4626-90FE-9377EEBE1327}"/>
              </a:ext>
            </a:extLst>
          </p:cNvPr>
          <p:cNvSpPr>
            <a:spLocks noGrp="1"/>
          </p:cNvSpPr>
          <p:nvPr>
            <p:ph sz="quarter" idx="38"/>
          </p:nvPr>
        </p:nvSpPr>
        <p:spPr>
          <a:xfrm>
            <a:off x="5907088" y="4252913"/>
            <a:ext cx="2476500" cy="585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6" name="Content Placeholder 75">
            <a:extLst>
              <a:ext uri="{FF2B5EF4-FFF2-40B4-BE49-F238E27FC236}">
                <a16:creationId xmlns:a16="http://schemas.microsoft.com/office/drawing/2014/main" id="{372F7376-0184-4A43-A243-54AE5AE92D0B}"/>
              </a:ext>
            </a:extLst>
          </p:cNvPr>
          <p:cNvSpPr>
            <a:spLocks noGrp="1"/>
          </p:cNvSpPr>
          <p:nvPr>
            <p:ph sz="quarter" idx="39"/>
          </p:nvPr>
        </p:nvSpPr>
        <p:spPr>
          <a:xfrm>
            <a:off x="5907088" y="5229225"/>
            <a:ext cx="2346325" cy="657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 name="Content Placeholder 77">
            <a:extLst>
              <a:ext uri="{FF2B5EF4-FFF2-40B4-BE49-F238E27FC236}">
                <a16:creationId xmlns:a16="http://schemas.microsoft.com/office/drawing/2014/main" id="{BF625AE2-7230-476C-BA99-C3153BA8F2C1}"/>
              </a:ext>
            </a:extLst>
          </p:cNvPr>
          <p:cNvSpPr>
            <a:spLocks noGrp="1"/>
          </p:cNvSpPr>
          <p:nvPr>
            <p:ph sz="quarter" idx="40"/>
          </p:nvPr>
        </p:nvSpPr>
        <p:spPr>
          <a:xfrm>
            <a:off x="5907088" y="6276975"/>
            <a:ext cx="2559050" cy="82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384271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9A3A-6795-4A87-B9CA-F0BD83FB4928}"/>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8153954-955B-4B02-A06E-4A534BC4789E}"/>
              </a:ext>
            </a:extLst>
          </p:cNvPr>
          <p:cNvSpPr>
            <a:spLocks noGrp="1"/>
          </p:cNvSpPr>
          <p:nvPr>
            <p:ph sz="quarter" idx="10"/>
          </p:nvPr>
        </p:nvSpPr>
        <p:spPr>
          <a:xfrm>
            <a:off x="677863" y="1347788"/>
            <a:ext cx="10836275" cy="431800"/>
          </a:xfrm>
        </p:spPr>
        <p:txBody>
          <a:bodyPr/>
          <a:lstStyle/>
          <a:p>
            <a:pPr lvl="0"/>
            <a:r>
              <a:rPr lang="en-US"/>
              <a:t>Click to edit Master text styles</a:t>
            </a:r>
          </a:p>
        </p:txBody>
      </p:sp>
      <p:sp>
        <p:nvSpPr>
          <p:cNvPr id="6" name="Content Placeholder 5">
            <a:extLst>
              <a:ext uri="{FF2B5EF4-FFF2-40B4-BE49-F238E27FC236}">
                <a16:creationId xmlns:a16="http://schemas.microsoft.com/office/drawing/2014/main" id="{D0A692FD-935F-45D8-B877-D43CDD6E96FA}"/>
              </a:ext>
            </a:extLst>
          </p:cNvPr>
          <p:cNvSpPr>
            <a:spLocks noGrp="1"/>
          </p:cNvSpPr>
          <p:nvPr>
            <p:ph sz="quarter" idx="11"/>
          </p:nvPr>
        </p:nvSpPr>
        <p:spPr>
          <a:xfrm>
            <a:off x="982663" y="2163763"/>
            <a:ext cx="1268412" cy="43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05C5157E-3C94-4539-90F6-55F5F9999AA9}"/>
              </a:ext>
            </a:extLst>
          </p:cNvPr>
          <p:cNvSpPr>
            <a:spLocks noGrp="1"/>
          </p:cNvSpPr>
          <p:nvPr>
            <p:ph sz="quarter" idx="12"/>
          </p:nvPr>
        </p:nvSpPr>
        <p:spPr>
          <a:xfrm>
            <a:off x="2605088" y="2163763"/>
            <a:ext cx="1366837" cy="43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E5C51B28-B0F1-415A-BE60-7CB69B5042D8}"/>
              </a:ext>
            </a:extLst>
          </p:cNvPr>
          <p:cNvSpPr>
            <a:spLocks noGrp="1"/>
          </p:cNvSpPr>
          <p:nvPr>
            <p:ph sz="quarter" idx="13"/>
          </p:nvPr>
        </p:nvSpPr>
        <p:spPr>
          <a:xfrm>
            <a:off x="6096000" y="2163763"/>
            <a:ext cx="1662113" cy="43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8917491F-BD45-4524-AE7B-12B1BDC93871}"/>
              </a:ext>
            </a:extLst>
          </p:cNvPr>
          <p:cNvSpPr>
            <a:spLocks noGrp="1"/>
          </p:cNvSpPr>
          <p:nvPr>
            <p:ph sz="quarter" idx="14"/>
          </p:nvPr>
        </p:nvSpPr>
        <p:spPr>
          <a:xfrm>
            <a:off x="8269288" y="2163763"/>
            <a:ext cx="1878012" cy="43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B1017865-EB47-4CA6-8DFA-F0D5A1435952}"/>
              </a:ext>
            </a:extLst>
          </p:cNvPr>
          <p:cNvSpPr>
            <a:spLocks noGrp="1"/>
          </p:cNvSpPr>
          <p:nvPr>
            <p:ph sz="quarter" idx="15"/>
          </p:nvPr>
        </p:nvSpPr>
        <p:spPr>
          <a:xfrm>
            <a:off x="806450" y="4276725"/>
            <a:ext cx="1798638" cy="944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A4B3ED35-8FBF-408A-A869-FEDDB3335BEA}"/>
              </a:ext>
            </a:extLst>
          </p:cNvPr>
          <p:cNvSpPr>
            <a:spLocks noGrp="1"/>
          </p:cNvSpPr>
          <p:nvPr>
            <p:ph sz="quarter" idx="16"/>
          </p:nvPr>
        </p:nvSpPr>
        <p:spPr>
          <a:xfrm>
            <a:off x="806450" y="5467350"/>
            <a:ext cx="1798638" cy="61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301682C5-B5C6-4D47-84E0-5ECF84631E27}"/>
              </a:ext>
            </a:extLst>
          </p:cNvPr>
          <p:cNvSpPr>
            <a:spLocks noGrp="1"/>
          </p:cNvSpPr>
          <p:nvPr>
            <p:ph sz="quarter" idx="17"/>
          </p:nvPr>
        </p:nvSpPr>
        <p:spPr>
          <a:xfrm>
            <a:off x="2940050" y="4276725"/>
            <a:ext cx="1798638" cy="944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FBA323A6-1665-4F82-9829-4F5155A75A88}"/>
              </a:ext>
            </a:extLst>
          </p:cNvPr>
          <p:cNvSpPr>
            <a:spLocks noGrp="1"/>
          </p:cNvSpPr>
          <p:nvPr>
            <p:ph sz="quarter" idx="18"/>
          </p:nvPr>
        </p:nvSpPr>
        <p:spPr>
          <a:xfrm>
            <a:off x="2860675" y="5467350"/>
            <a:ext cx="1878013" cy="61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2983B485-D56D-4BC2-A244-1E04A50ACB30}"/>
              </a:ext>
            </a:extLst>
          </p:cNvPr>
          <p:cNvSpPr>
            <a:spLocks noGrp="1"/>
          </p:cNvSpPr>
          <p:nvPr>
            <p:ph sz="quarter" idx="19"/>
          </p:nvPr>
        </p:nvSpPr>
        <p:spPr>
          <a:xfrm>
            <a:off x="5634038" y="4276725"/>
            <a:ext cx="1897062" cy="801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AF7339EA-6D59-446A-99D7-D5AC17B652BB}"/>
              </a:ext>
            </a:extLst>
          </p:cNvPr>
          <p:cNvSpPr>
            <a:spLocks noGrp="1"/>
          </p:cNvSpPr>
          <p:nvPr>
            <p:ph sz="quarter" idx="20"/>
          </p:nvPr>
        </p:nvSpPr>
        <p:spPr>
          <a:xfrm>
            <a:off x="5634038" y="5467350"/>
            <a:ext cx="2016125" cy="61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CA0F6232-9600-4FC3-ACA7-C5DEF7014947}"/>
              </a:ext>
            </a:extLst>
          </p:cNvPr>
          <p:cNvSpPr>
            <a:spLocks noGrp="1"/>
          </p:cNvSpPr>
          <p:nvPr>
            <p:ph sz="quarter" idx="21"/>
          </p:nvPr>
        </p:nvSpPr>
        <p:spPr>
          <a:xfrm>
            <a:off x="4689475" y="6211428"/>
            <a:ext cx="7502525"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17943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9A3A-6795-4A87-B9CA-F0BD83FB4928}"/>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CB21C691-F563-48D9-89CA-60FF5C12229C}"/>
              </a:ext>
            </a:extLst>
          </p:cNvPr>
          <p:cNvSpPr>
            <a:spLocks noGrp="1"/>
          </p:cNvSpPr>
          <p:nvPr>
            <p:ph sz="quarter" idx="10"/>
          </p:nvPr>
        </p:nvSpPr>
        <p:spPr>
          <a:xfrm>
            <a:off x="7000875" y="2979738"/>
            <a:ext cx="3883025" cy="2586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867275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858920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panose="020B0502040204020203" pitchFamily="34" charset="0"/>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554"/>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7839320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3152001"/>
            <a:ext cx="4161981" cy="553998"/>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panose="020B0502040204020203" pitchFamily="34" charset="0"/>
              </a:defRPr>
            </a:lvl1pPr>
          </a:lstStyle>
          <a:p>
            <a:r>
              <a:rPr lang="en-US"/>
              <a:t>Square photo layout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6523556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5921235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userDrawn="1">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panose="020B0502040204020203" pitchFamily="34" charset="0"/>
              </a:defRPr>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9195920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5438001"/>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1002812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866001"/>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021699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5217851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6775133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307777"/>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307777"/>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307777"/>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307777"/>
          </a:xfrm>
        </p:spPr>
        <p:txBody>
          <a:bodyPr/>
          <a:lstStyle>
            <a:lvl1pPr marL="0" indent="0" algn="ctr">
              <a:spcBef>
                <a:spcPts val="0"/>
              </a:spcBef>
              <a:buNone/>
              <a:defRPr sz="2000"/>
            </a:lvl1pPr>
          </a:lstStyle>
          <a:p>
            <a:pPr lvl="0"/>
            <a:r>
              <a:rPr lang="en-US"/>
              <a:t>Edit Master text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6553646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6077922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42985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277433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1938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7173528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userDrawn="1">
          <p15:clr>
            <a:srgbClr val="5ACBF0"/>
          </p15:clr>
        </p15:guide>
        <p15:guide id="3" pos="6216" userDrawn="1">
          <p15:clr>
            <a:srgbClr val="5ACBF0"/>
          </p15:clr>
        </p15:guide>
        <p15:guide id="5" pos="5850" userDrawn="1">
          <p15:clr>
            <a:srgbClr val="5ACBF0"/>
          </p15:clr>
        </p15:guide>
        <p15:guide id="7" pos="4392" userDrawn="1">
          <p15:clr>
            <a:srgbClr val="5ACBF0"/>
          </p15:clr>
        </p15:guide>
        <p15:guide id="8" pos="3292" userDrawn="1">
          <p15:clr>
            <a:srgbClr val="5ACBF0"/>
          </p15:clr>
        </p15:guide>
        <p15:guide id="10" pos="2926">
          <p15:clr>
            <a:srgbClr val="5ACBF0"/>
          </p15:clr>
        </p15:guide>
        <p15:guide id="11" pos="4754" userDrawn="1">
          <p15:clr>
            <a:srgbClr val="5ACBF0"/>
          </p15:clr>
        </p15:guide>
        <p15:guide id="13" pos="1464" userDrawn="1">
          <p15:clr>
            <a:srgbClr val="5ACBF0"/>
          </p15:clr>
        </p15:guide>
        <p15:guide id="14" orient="horz" pos="1440">
          <p15:clr>
            <a:srgbClr val="5ACBF0"/>
          </p15:clr>
        </p15:guide>
        <p15:guide id="15" pos="1830" userDrawn="1">
          <p15:clr>
            <a:srgbClr val="5ACBF0"/>
          </p15:clr>
        </p15:guide>
        <p15:guide id="16" orient="horz" pos="2533" userDrawn="1">
          <p15:clr>
            <a:srgbClr val="5ACBF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01834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9981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31400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4" name="MS logo white - EMF" descr="Microsoft logo white text version">
            <a:extLst>
              <a:ext uri="{FF2B5EF4-FFF2-40B4-BE49-F238E27FC236}">
                <a16:creationId xmlns:a16="http://schemas.microsoft.com/office/drawing/2014/main" id="{1291B0CF-9615-4684-B7F1-8E5483826A4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19443584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_Closing logo slide">
    <p:bg>
      <p:bgRef idx="1001">
        <a:schemeClr val="bg2"/>
      </p:bgRef>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0207F4C-A317-4BA1-938B-EB82D045D037}"/>
              </a:ext>
            </a:extLst>
          </p:cNvPr>
          <p:cNvSpPr>
            <a:spLocks noGrp="1"/>
          </p:cNvSpPr>
          <p:nvPr>
            <p:ph sz="quarter" idx="10"/>
          </p:nvPr>
        </p:nvSpPr>
        <p:spPr>
          <a:xfrm>
            <a:off x="568325" y="4940300"/>
            <a:ext cx="4371975" cy="86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65372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21218668"/>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59705159"/>
      </p:ext>
    </p:extLst>
  </p:cSld>
  <p:clrMapOvr>
    <a:masterClrMapping/>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22812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CAF8-EEBF-41F9-9603-60CB33B057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E47A4A-31B1-4DF1-BDC5-C68E6F0FA8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C0832-B5ED-4541-9F61-60D13BD1295C}"/>
              </a:ext>
            </a:extLst>
          </p:cNvPr>
          <p:cNvSpPr>
            <a:spLocks noGrp="1"/>
          </p:cNvSpPr>
          <p:nvPr>
            <p:ph type="dt" sz="half" idx="10"/>
          </p:nvPr>
        </p:nvSpPr>
        <p:spPr/>
        <p:txBody>
          <a:bodyPr/>
          <a:lstStyle/>
          <a:p>
            <a:fld id="{E4A7A98D-6476-40FD-B124-615EC0FAF5E0}" type="datetimeFigureOut">
              <a:rPr lang="en-US" smtClean="0"/>
              <a:t>9/26/2024</a:t>
            </a:fld>
            <a:endParaRPr lang="en-US"/>
          </a:p>
        </p:txBody>
      </p:sp>
      <p:sp>
        <p:nvSpPr>
          <p:cNvPr id="5" name="Footer Placeholder 4">
            <a:extLst>
              <a:ext uri="{FF2B5EF4-FFF2-40B4-BE49-F238E27FC236}">
                <a16:creationId xmlns:a16="http://schemas.microsoft.com/office/drawing/2014/main" id="{537535F2-F10B-4492-9A34-04945996FFF0}"/>
              </a:ext>
            </a:extLst>
          </p:cNvPr>
          <p:cNvSpPr>
            <a:spLocks noGrp="1"/>
          </p:cNvSpPr>
          <p:nvPr>
            <p:ph type="ftr" sz="quarter" idx="11"/>
          </p:nvPr>
        </p:nvSpPr>
        <p:spPr>
          <a:xfrm>
            <a:off x="4038600" y="6538912"/>
            <a:ext cx="4114800" cy="228600"/>
          </a:xfrm>
        </p:spPr>
        <p:txBody>
          <a:bodyPr/>
          <a:lstStyle/>
          <a:p>
            <a:r>
              <a:rPr lang="en-US"/>
              <a:t>Microsoft Confidential</a:t>
            </a:r>
          </a:p>
        </p:txBody>
      </p:sp>
      <p:sp>
        <p:nvSpPr>
          <p:cNvPr id="6" name="Slide Number Placeholder 5">
            <a:extLst>
              <a:ext uri="{FF2B5EF4-FFF2-40B4-BE49-F238E27FC236}">
                <a16:creationId xmlns:a16="http://schemas.microsoft.com/office/drawing/2014/main" id="{F17B6758-D0C7-4412-AE31-DB6A57D1DB23}"/>
              </a:ext>
            </a:extLst>
          </p:cNvPr>
          <p:cNvSpPr>
            <a:spLocks noGrp="1"/>
          </p:cNvSpPr>
          <p:nvPr>
            <p:ph type="sldNum" sz="quarter" idx="12"/>
          </p:nvPr>
        </p:nvSpPr>
        <p:spPr/>
        <p:txBody>
          <a:bodyPr/>
          <a:lstStyle/>
          <a:p>
            <a:fld id="{3909495B-9E00-49FD-A7D5-93D0D036544B}" type="slidenum">
              <a:rPr lang="en-US" smtClean="0"/>
              <a:t>‹Nº›</a:t>
            </a:fld>
            <a:endParaRPr lang="en-US"/>
          </a:p>
        </p:txBody>
      </p:sp>
    </p:spTree>
    <p:extLst>
      <p:ext uri="{BB962C8B-B14F-4D97-AF65-F5344CB8AC3E}">
        <p14:creationId xmlns:p14="http://schemas.microsoft.com/office/powerpoint/2010/main" val="381727195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Azure title square AI">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EE23F2-E1AE-BA41-B1A6-5983A9246D62}"/>
              </a:ext>
            </a:extLst>
          </p:cNvPr>
          <p:cNvSpPr/>
          <p:nvPr userDrawn="1"/>
        </p:nvSpPr>
        <p:spPr bwMode="auto">
          <a:xfrm>
            <a:off x="1" y="1"/>
            <a:ext cx="12192000" cy="6858000"/>
          </a:xfrm>
          <a:prstGeom prst="rect">
            <a:avLst/>
          </a:prstGeom>
          <a:gradFill>
            <a:gsLst>
              <a:gs pos="100000">
                <a:schemeClr val="accent1">
                  <a:alpha val="25000"/>
                </a:schemeClr>
              </a:gs>
              <a:gs pos="0">
                <a:schemeClr val="accent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Graphic 3">
            <a:extLst>
              <a:ext uri="{FF2B5EF4-FFF2-40B4-BE49-F238E27FC236}">
                <a16:creationId xmlns:a16="http://schemas.microsoft.com/office/drawing/2014/main" id="{A57CF859-E00A-8047-B30C-E47B6D4BB4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flipH="1">
            <a:off x="5711371" y="377371"/>
            <a:ext cx="6103257" cy="6103257"/>
          </a:xfrm>
          <a:prstGeom prst="rect">
            <a:avLst/>
          </a:prstGeom>
        </p:spPr>
      </p:pic>
      <p:sp>
        <p:nvSpPr>
          <p:cNvPr id="10" name="Text Placeholder 4">
            <a:extLst>
              <a:ext uri="{FF2B5EF4-FFF2-40B4-BE49-F238E27FC236}">
                <a16:creationId xmlns:a16="http://schemas.microsoft.com/office/drawing/2014/main" id="{9971DF7F-2C6F-C047-87E6-01BCE692B33C}"/>
              </a:ext>
            </a:extLst>
          </p:cNvPr>
          <p:cNvSpPr>
            <a:spLocks noGrp="1"/>
          </p:cNvSpPr>
          <p:nvPr>
            <p:ph type="body" sz="quarter" idx="13" hasCustomPrompt="1"/>
          </p:nvPr>
        </p:nvSpPr>
        <p:spPr>
          <a:xfrm>
            <a:off x="582042" y="6088741"/>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Speaker title</a:t>
            </a:r>
          </a:p>
        </p:txBody>
      </p:sp>
      <p:pic>
        <p:nvPicPr>
          <p:cNvPr id="9" name="MS logo white - EMF" descr="Microsoft logo white text version">
            <a:extLst>
              <a:ext uri="{FF2B5EF4-FFF2-40B4-BE49-F238E27FC236}">
                <a16:creationId xmlns:a16="http://schemas.microsoft.com/office/drawing/2014/main" id="{561F5A86-AB4E-BD4C-914B-A9F1DF6CC310}"/>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7881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0684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_Azure title square AI">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D8AE4A-38BA-4E7F-8A49-7169F51FEF1A}"/>
              </a:ext>
            </a:extLst>
          </p:cNvPr>
          <p:cNvSpPr>
            <a:spLocks noGrp="1"/>
          </p:cNvSpPr>
          <p:nvPr>
            <p:ph type="title"/>
          </p:nvPr>
        </p:nvSpPr>
        <p:spPr/>
        <p:txBody>
          <a:bodyPr/>
          <a:lstStyle/>
          <a:p>
            <a:r>
              <a:rPr lang="en-US"/>
              <a:t>Click to edit Master title style</a:t>
            </a:r>
          </a:p>
        </p:txBody>
      </p:sp>
      <p:sp>
        <p:nvSpPr>
          <p:cNvPr id="8" name="Rectangle 7">
            <a:extLst>
              <a:ext uri="{FF2B5EF4-FFF2-40B4-BE49-F238E27FC236}">
                <a16:creationId xmlns:a16="http://schemas.microsoft.com/office/drawing/2014/main" id="{CEEE23F2-E1AE-BA41-B1A6-5983A9246D62}"/>
              </a:ext>
              <a:ext uri="{C183D7F6-B498-43B3-948B-1728B52AA6E4}">
                <adec:decorative xmlns:adec="http://schemas.microsoft.com/office/drawing/2017/decorative" val="1"/>
              </a:ext>
            </a:extLst>
          </p:cNvPr>
          <p:cNvSpPr/>
          <p:nvPr userDrawn="1"/>
        </p:nvSpPr>
        <p:spPr bwMode="auto">
          <a:xfrm>
            <a:off x="-24947" y="104537"/>
            <a:ext cx="12192000" cy="6858000"/>
          </a:xfrm>
          <a:prstGeom prst="rect">
            <a:avLst/>
          </a:prstGeom>
          <a:gradFill>
            <a:gsLst>
              <a:gs pos="100000">
                <a:schemeClr val="accent1">
                  <a:alpha val="25000"/>
                </a:schemeClr>
              </a:gs>
              <a:gs pos="0">
                <a:schemeClr val="accent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Graphic 3">
            <a:extLst>
              <a:ext uri="{FF2B5EF4-FFF2-40B4-BE49-F238E27FC236}">
                <a16:creationId xmlns:a16="http://schemas.microsoft.com/office/drawing/2014/main" id="{A57CF859-E00A-8047-B30C-E47B6D4BB41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flipH="1">
            <a:off x="5711371" y="377371"/>
            <a:ext cx="6103257" cy="6103257"/>
          </a:xfrm>
          <a:prstGeom prst="rect">
            <a:avLst/>
          </a:prstGeom>
        </p:spPr>
      </p:pic>
      <p:sp>
        <p:nvSpPr>
          <p:cNvPr id="10" name="Text Placeholder 4">
            <a:extLst>
              <a:ext uri="{FF2B5EF4-FFF2-40B4-BE49-F238E27FC236}">
                <a16:creationId xmlns:a16="http://schemas.microsoft.com/office/drawing/2014/main" id="{9971DF7F-2C6F-C047-87E6-01BCE692B33C}"/>
              </a:ext>
            </a:extLst>
          </p:cNvPr>
          <p:cNvSpPr>
            <a:spLocks noGrp="1"/>
          </p:cNvSpPr>
          <p:nvPr>
            <p:ph type="body" sz="quarter" idx="13" hasCustomPrompt="1"/>
          </p:nvPr>
        </p:nvSpPr>
        <p:spPr>
          <a:xfrm>
            <a:off x="582042" y="6088741"/>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Speaker title</a:t>
            </a:r>
          </a:p>
        </p:txBody>
      </p:sp>
      <p:sp>
        <p:nvSpPr>
          <p:cNvPr id="6" name="Content Placeholder 5">
            <a:extLst>
              <a:ext uri="{FF2B5EF4-FFF2-40B4-BE49-F238E27FC236}">
                <a16:creationId xmlns:a16="http://schemas.microsoft.com/office/drawing/2014/main" id="{1F2BBC6E-1791-4EDD-AB96-5C5D51B14525}"/>
              </a:ext>
            </a:extLst>
          </p:cNvPr>
          <p:cNvSpPr>
            <a:spLocks noGrp="1"/>
          </p:cNvSpPr>
          <p:nvPr>
            <p:ph sz="quarter" idx="15"/>
          </p:nvPr>
        </p:nvSpPr>
        <p:spPr>
          <a:xfrm>
            <a:off x="5711825" y="2032000"/>
            <a:ext cx="4167188" cy="78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5E00C40F-C067-4C03-8A83-E3DB4CF9EA4B}"/>
              </a:ext>
            </a:extLst>
          </p:cNvPr>
          <p:cNvSpPr>
            <a:spLocks noGrp="1"/>
          </p:cNvSpPr>
          <p:nvPr>
            <p:ph sz="quarter" idx="16"/>
          </p:nvPr>
        </p:nvSpPr>
        <p:spPr>
          <a:xfrm>
            <a:off x="6096000" y="3962400"/>
            <a:ext cx="3898900" cy="51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ED640FF-2054-4D79-AA6D-FEE84679E36A}"/>
              </a:ext>
            </a:extLst>
          </p:cNvPr>
          <p:cNvSpPr>
            <a:spLocks noGrp="1"/>
          </p:cNvSpPr>
          <p:nvPr>
            <p:ph sz="quarter" idx="17"/>
          </p:nvPr>
        </p:nvSpPr>
        <p:spPr>
          <a:xfrm>
            <a:off x="5969000" y="5448300"/>
            <a:ext cx="4292600" cy="51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28942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425561349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Title 32pt  Sub 20p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BFBCC-E6E0-4D07-8D98-A5A61A66DEC4}"/>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5">
            <a:extLst>
              <a:ext uri="{FF2B5EF4-FFF2-40B4-BE49-F238E27FC236}">
                <a16:creationId xmlns:a16="http://schemas.microsoft.com/office/drawing/2014/main" id="{CC62B90A-5DF6-4CC9-A405-0FD93B18D3AB}"/>
              </a:ext>
            </a:extLst>
          </p:cNvPr>
          <p:cNvSpPr>
            <a:spLocks noGrp="1"/>
          </p:cNvSpPr>
          <p:nvPr>
            <p:ph type="body" sz="quarter" idx="10"/>
          </p:nvPr>
        </p:nvSpPr>
        <p:spPr>
          <a:xfrm>
            <a:off x="588263" y="972900"/>
            <a:ext cx="11021125" cy="310863"/>
          </a:xfrm>
        </p:spPr>
        <p:txBody>
          <a:bodyPr/>
          <a:lstStyle>
            <a:lvl1pPr marL="0" indent="0" algn="l">
              <a:buNone/>
              <a:defRPr kumimoji="0" lang="en-US" sz="2000" b="0" i="0" u="none" strike="noStrike" kern="1200" cap="none" spc="0" normalizeH="0" baseline="0" dirty="0" smtClean="0">
                <a:ln>
                  <a:noFill/>
                </a:ln>
                <a:solidFill>
                  <a:schemeClr val="accent2">
                    <a:lumMod val="75000"/>
                  </a:schemeClr>
                </a:solidFill>
                <a:effectLst/>
                <a:uLnTx/>
                <a:uFillTx/>
                <a:latin typeface="Segoe UI"/>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36224351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itle 32p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BFBCC-E6E0-4D07-8D98-A5A61A66DEC4}"/>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4020392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2332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1_Blank ligh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1F330D1-63A8-5044-9B93-F4BD649D48A3}"/>
              </a:ext>
              <a:ext uri="{C183D7F6-B498-43B3-948B-1728B52AA6E4}">
                <adec:decorative xmlns:adec="http://schemas.microsoft.com/office/drawing/2017/decorative" val="1"/>
              </a:ext>
            </a:extLst>
          </p:cNvPr>
          <p:cNvGrpSpPr/>
          <p:nvPr userDrawn="1"/>
        </p:nvGrpSpPr>
        <p:grpSpPr>
          <a:xfrm>
            <a:off x="0" y="482600"/>
            <a:ext cx="12191999" cy="5892799"/>
            <a:chOff x="242711" y="451304"/>
            <a:chExt cx="11706578" cy="5892799"/>
          </a:xfrm>
        </p:grpSpPr>
        <p:cxnSp>
          <p:nvCxnSpPr>
            <p:cNvPr id="2" name="Straight Connector 1">
              <a:extLst>
                <a:ext uri="{FF2B5EF4-FFF2-40B4-BE49-F238E27FC236}">
                  <a16:creationId xmlns:a16="http://schemas.microsoft.com/office/drawing/2014/main" id="{88E37676-0487-C74E-AEA6-DD02373EBA88}"/>
                </a:ext>
                <a:ext uri="{C183D7F6-B498-43B3-948B-1728B52AA6E4}">
                  <adec:decorative xmlns:adec="http://schemas.microsoft.com/office/drawing/2017/decorative" val="1"/>
                </a:ext>
              </a:extLst>
            </p:cNvPr>
            <p:cNvCxnSpPr>
              <a:cxnSpLocks/>
            </p:cNvCxnSpPr>
            <p:nvPr userDrawn="1"/>
          </p:nvCxnSpPr>
          <p:spPr>
            <a:xfrm>
              <a:off x="242711" y="5034589"/>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3" name="Straight Connector 2">
              <a:extLst>
                <a:ext uri="{FF2B5EF4-FFF2-40B4-BE49-F238E27FC236}">
                  <a16:creationId xmlns:a16="http://schemas.microsoft.com/office/drawing/2014/main" id="{F4FA8952-5535-8B45-89BE-680C4C7DE5A7}"/>
                </a:ext>
                <a:ext uri="{C183D7F6-B498-43B3-948B-1728B52AA6E4}">
                  <adec:decorative xmlns:adec="http://schemas.microsoft.com/office/drawing/2017/decorative" val="1"/>
                </a:ext>
              </a:extLst>
            </p:cNvPr>
            <p:cNvCxnSpPr>
              <a:cxnSpLocks/>
            </p:cNvCxnSpPr>
            <p:nvPr userDrawn="1"/>
          </p:nvCxnSpPr>
          <p:spPr>
            <a:xfrm>
              <a:off x="242711" y="4379834"/>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4" name="Straight Connector 3">
              <a:extLst>
                <a:ext uri="{FF2B5EF4-FFF2-40B4-BE49-F238E27FC236}">
                  <a16:creationId xmlns:a16="http://schemas.microsoft.com/office/drawing/2014/main" id="{DD6E825F-BFCA-684F-A165-9F206ADFFAF1}"/>
                </a:ext>
                <a:ext uri="{C183D7F6-B498-43B3-948B-1728B52AA6E4}">
                  <adec:decorative xmlns:adec="http://schemas.microsoft.com/office/drawing/2017/decorative" val="1"/>
                </a:ext>
              </a:extLst>
            </p:cNvPr>
            <p:cNvCxnSpPr>
              <a:cxnSpLocks/>
            </p:cNvCxnSpPr>
            <p:nvPr userDrawn="1"/>
          </p:nvCxnSpPr>
          <p:spPr>
            <a:xfrm>
              <a:off x="242711" y="3725079"/>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5" name="Straight Connector 4">
              <a:extLst>
                <a:ext uri="{FF2B5EF4-FFF2-40B4-BE49-F238E27FC236}">
                  <a16:creationId xmlns:a16="http://schemas.microsoft.com/office/drawing/2014/main" id="{E91BADE4-21AF-6E40-81D1-9AADCF53DC0C}"/>
                </a:ext>
                <a:ext uri="{C183D7F6-B498-43B3-948B-1728B52AA6E4}">
                  <adec:decorative xmlns:adec="http://schemas.microsoft.com/office/drawing/2017/decorative" val="1"/>
                </a:ext>
              </a:extLst>
            </p:cNvPr>
            <p:cNvCxnSpPr>
              <a:cxnSpLocks/>
            </p:cNvCxnSpPr>
            <p:nvPr userDrawn="1"/>
          </p:nvCxnSpPr>
          <p:spPr>
            <a:xfrm>
              <a:off x="242711" y="3070324"/>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6" name="Straight Connector 5">
              <a:extLst>
                <a:ext uri="{FF2B5EF4-FFF2-40B4-BE49-F238E27FC236}">
                  <a16:creationId xmlns:a16="http://schemas.microsoft.com/office/drawing/2014/main" id="{7E655961-33DF-B84E-8D2C-729DDA3CF89E}"/>
                </a:ext>
                <a:ext uri="{C183D7F6-B498-43B3-948B-1728B52AA6E4}">
                  <adec:decorative xmlns:adec="http://schemas.microsoft.com/office/drawing/2017/decorative" val="1"/>
                </a:ext>
              </a:extLst>
            </p:cNvPr>
            <p:cNvCxnSpPr>
              <a:cxnSpLocks/>
            </p:cNvCxnSpPr>
            <p:nvPr userDrawn="1"/>
          </p:nvCxnSpPr>
          <p:spPr>
            <a:xfrm>
              <a:off x="242711" y="2415569"/>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7" name="Straight Connector 6">
              <a:extLst>
                <a:ext uri="{FF2B5EF4-FFF2-40B4-BE49-F238E27FC236}">
                  <a16:creationId xmlns:a16="http://schemas.microsoft.com/office/drawing/2014/main" id="{044AA87B-E28B-984B-816D-5FBDF57CAAD9}"/>
                </a:ext>
                <a:ext uri="{C183D7F6-B498-43B3-948B-1728B52AA6E4}">
                  <adec:decorative xmlns:adec="http://schemas.microsoft.com/office/drawing/2017/decorative" val="1"/>
                </a:ext>
              </a:extLst>
            </p:cNvPr>
            <p:cNvCxnSpPr>
              <a:cxnSpLocks/>
            </p:cNvCxnSpPr>
            <p:nvPr userDrawn="1"/>
          </p:nvCxnSpPr>
          <p:spPr>
            <a:xfrm>
              <a:off x="242711" y="1760814"/>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8" name="Straight Connector 7">
              <a:extLst>
                <a:ext uri="{FF2B5EF4-FFF2-40B4-BE49-F238E27FC236}">
                  <a16:creationId xmlns:a16="http://schemas.microsoft.com/office/drawing/2014/main" id="{14F1F786-51BF-C149-84DE-27BE6B1C8CFD}"/>
                </a:ext>
                <a:ext uri="{C183D7F6-B498-43B3-948B-1728B52AA6E4}">
                  <adec:decorative xmlns:adec="http://schemas.microsoft.com/office/drawing/2017/decorative" val="1"/>
                </a:ext>
              </a:extLst>
            </p:cNvPr>
            <p:cNvCxnSpPr>
              <a:cxnSpLocks/>
            </p:cNvCxnSpPr>
            <p:nvPr userDrawn="1"/>
          </p:nvCxnSpPr>
          <p:spPr>
            <a:xfrm>
              <a:off x="242711" y="1106059"/>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9" name="Straight Connector 8">
              <a:extLst>
                <a:ext uri="{FF2B5EF4-FFF2-40B4-BE49-F238E27FC236}">
                  <a16:creationId xmlns:a16="http://schemas.microsoft.com/office/drawing/2014/main" id="{1684B076-A78F-E043-90B7-49D81FE11A73}"/>
                </a:ext>
                <a:ext uri="{C183D7F6-B498-43B3-948B-1728B52AA6E4}">
                  <adec:decorative xmlns:adec="http://schemas.microsoft.com/office/drawing/2017/decorative" val="1"/>
                </a:ext>
              </a:extLst>
            </p:cNvPr>
            <p:cNvCxnSpPr>
              <a:cxnSpLocks/>
            </p:cNvCxnSpPr>
            <p:nvPr userDrawn="1"/>
          </p:nvCxnSpPr>
          <p:spPr>
            <a:xfrm>
              <a:off x="242711" y="451304"/>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10" name="Straight Connector 9">
              <a:extLst>
                <a:ext uri="{FF2B5EF4-FFF2-40B4-BE49-F238E27FC236}">
                  <a16:creationId xmlns:a16="http://schemas.microsoft.com/office/drawing/2014/main" id="{FBA4344D-225C-2440-B70E-4E68D3496B61}"/>
                </a:ext>
                <a:ext uri="{C183D7F6-B498-43B3-948B-1728B52AA6E4}">
                  <adec:decorative xmlns:adec="http://schemas.microsoft.com/office/drawing/2017/decorative" val="1"/>
                </a:ext>
              </a:extLst>
            </p:cNvPr>
            <p:cNvCxnSpPr>
              <a:cxnSpLocks/>
            </p:cNvCxnSpPr>
            <p:nvPr userDrawn="1"/>
          </p:nvCxnSpPr>
          <p:spPr>
            <a:xfrm>
              <a:off x="242711" y="5689344"/>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11" name="Straight Connector 10">
              <a:extLst>
                <a:ext uri="{FF2B5EF4-FFF2-40B4-BE49-F238E27FC236}">
                  <a16:creationId xmlns:a16="http://schemas.microsoft.com/office/drawing/2014/main" id="{39221951-1DA5-8748-842C-3DF8ED9E8476}"/>
                </a:ext>
                <a:ext uri="{C183D7F6-B498-43B3-948B-1728B52AA6E4}">
                  <adec:decorative xmlns:adec="http://schemas.microsoft.com/office/drawing/2017/decorative" val="1"/>
                </a:ext>
              </a:extLst>
            </p:cNvPr>
            <p:cNvCxnSpPr>
              <a:cxnSpLocks/>
            </p:cNvCxnSpPr>
            <p:nvPr userDrawn="1"/>
          </p:nvCxnSpPr>
          <p:spPr>
            <a:xfrm>
              <a:off x="242711" y="6344103"/>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grpSp>
      <p:grpSp>
        <p:nvGrpSpPr>
          <p:cNvPr id="35" name="Group 34">
            <a:extLst>
              <a:ext uri="{FF2B5EF4-FFF2-40B4-BE49-F238E27FC236}">
                <a16:creationId xmlns:a16="http://schemas.microsoft.com/office/drawing/2014/main" id="{C4D84924-4A99-6D4D-B23D-82959E1EF25D}"/>
              </a:ext>
              <a:ext uri="{C183D7F6-B498-43B3-948B-1728B52AA6E4}">
                <adec:decorative xmlns:adec="http://schemas.microsoft.com/office/drawing/2017/decorative" val="1"/>
              </a:ext>
            </a:extLst>
          </p:cNvPr>
          <p:cNvGrpSpPr/>
          <p:nvPr userDrawn="1"/>
        </p:nvGrpSpPr>
        <p:grpSpPr>
          <a:xfrm>
            <a:off x="1462178" y="0"/>
            <a:ext cx="9164917" cy="6857997"/>
            <a:chOff x="1431356" y="0"/>
            <a:chExt cx="9164917" cy="6857997"/>
          </a:xfrm>
        </p:grpSpPr>
        <p:grpSp>
          <p:nvGrpSpPr>
            <p:cNvPr id="13" name="Group 12">
              <a:extLst>
                <a:ext uri="{FF2B5EF4-FFF2-40B4-BE49-F238E27FC236}">
                  <a16:creationId xmlns:a16="http://schemas.microsoft.com/office/drawing/2014/main" id="{3922506C-3307-E54A-9431-206EA9CF2E28}"/>
                </a:ext>
              </a:extLst>
            </p:cNvPr>
            <p:cNvGrpSpPr/>
            <p:nvPr userDrawn="1"/>
          </p:nvGrpSpPr>
          <p:grpSpPr>
            <a:xfrm rot="5400000">
              <a:off x="948757" y="482599"/>
              <a:ext cx="6857997" cy="5892799"/>
              <a:chOff x="242711" y="451304"/>
              <a:chExt cx="11706578" cy="5892799"/>
            </a:xfrm>
          </p:grpSpPr>
          <p:cxnSp>
            <p:nvCxnSpPr>
              <p:cNvPr id="14" name="Straight Connector 13">
                <a:extLst>
                  <a:ext uri="{FF2B5EF4-FFF2-40B4-BE49-F238E27FC236}">
                    <a16:creationId xmlns:a16="http://schemas.microsoft.com/office/drawing/2014/main" id="{6237BE07-AA2C-804F-9981-77F6890C4EC6}"/>
                  </a:ext>
                  <a:ext uri="{C183D7F6-B498-43B3-948B-1728B52AA6E4}">
                    <adec:decorative xmlns:adec="http://schemas.microsoft.com/office/drawing/2017/decorative" val="1"/>
                  </a:ext>
                </a:extLst>
              </p:cNvPr>
              <p:cNvCxnSpPr>
                <a:cxnSpLocks/>
              </p:cNvCxnSpPr>
              <p:nvPr userDrawn="1"/>
            </p:nvCxnSpPr>
            <p:spPr>
              <a:xfrm>
                <a:off x="242711" y="5034589"/>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15" name="Straight Connector 14">
                <a:extLst>
                  <a:ext uri="{FF2B5EF4-FFF2-40B4-BE49-F238E27FC236}">
                    <a16:creationId xmlns:a16="http://schemas.microsoft.com/office/drawing/2014/main" id="{7678F37B-C899-594E-801A-91189F94A326}"/>
                  </a:ext>
                  <a:ext uri="{C183D7F6-B498-43B3-948B-1728B52AA6E4}">
                    <adec:decorative xmlns:adec="http://schemas.microsoft.com/office/drawing/2017/decorative" val="1"/>
                  </a:ext>
                </a:extLst>
              </p:cNvPr>
              <p:cNvCxnSpPr>
                <a:cxnSpLocks/>
              </p:cNvCxnSpPr>
              <p:nvPr userDrawn="1"/>
            </p:nvCxnSpPr>
            <p:spPr>
              <a:xfrm>
                <a:off x="242711" y="4379834"/>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16" name="Straight Connector 15">
                <a:extLst>
                  <a:ext uri="{FF2B5EF4-FFF2-40B4-BE49-F238E27FC236}">
                    <a16:creationId xmlns:a16="http://schemas.microsoft.com/office/drawing/2014/main" id="{8A50166B-D324-5E49-928A-EE7075BE3BAA}"/>
                  </a:ext>
                  <a:ext uri="{C183D7F6-B498-43B3-948B-1728B52AA6E4}">
                    <adec:decorative xmlns:adec="http://schemas.microsoft.com/office/drawing/2017/decorative" val="1"/>
                  </a:ext>
                </a:extLst>
              </p:cNvPr>
              <p:cNvCxnSpPr>
                <a:cxnSpLocks/>
              </p:cNvCxnSpPr>
              <p:nvPr userDrawn="1"/>
            </p:nvCxnSpPr>
            <p:spPr>
              <a:xfrm>
                <a:off x="242711" y="3725079"/>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17" name="Straight Connector 16">
                <a:extLst>
                  <a:ext uri="{FF2B5EF4-FFF2-40B4-BE49-F238E27FC236}">
                    <a16:creationId xmlns:a16="http://schemas.microsoft.com/office/drawing/2014/main" id="{6C34674A-7D19-E840-862E-A34B88DAA58E}"/>
                  </a:ext>
                  <a:ext uri="{C183D7F6-B498-43B3-948B-1728B52AA6E4}">
                    <adec:decorative xmlns:adec="http://schemas.microsoft.com/office/drawing/2017/decorative" val="1"/>
                  </a:ext>
                </a:extLst>
              </p:cNvPr>
              <p:cNvCxnSpPr>
                <a:cxnSpLocks/>
              </p:cNvCxnSpPr>
              <p:nvPr userDrawn="1"/>
            </p:nvCxnSpPr>
            <p:spPr>
              <a:xfrm>
                <a:off x="242711" y="3070324"/>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18" name="Straight Connector 17">
                <a:extLst>
                  <a:ext uri="{FF2B5EF4-FFF2-40B4-BE49-F238E27FC236}">
                    <a16:creationId xmlns:a16="http://schemas.microsoft.com/office/drawing/2014/main" id="{5204306E-0B45-8C41-8F02-394537B3AABB}"/>
                  </a:ext>
                  <a:ext uri="{C183D7F6-B498-43B3-948B-1728B52AA6E4}">
                    <adec:decorative xmlns:adec="http://schemas.microsoft.com/office/drawing/2017/decorative" val="1"/>
                  </a:ext>
                </a:extLst>
              </p:cNvPr>
              <p:cNvCxnSpPr>
                <a:cxnSpLocks/>
              </p:cNvCxnSpPr>
              <p:nvPr userDrawn="1"/>
            </p:nvCxnSpPr>
            <p:spPr>
              <a:xfrm>
                <a:off x="242711" y="2415569"/>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19" name="Straight Connector 18">
                <a:extLst>
                  <a:ext uri="{FF2B5EF4-FFF2-40B4-BE49-F238E27FC236}">
                    <a16:creationId xmlns:a16="http://schemas.microsoft.com/office/drawing/2014/main" id="{306ECCBF-E8EA-9649-92F2-87A427E3C5E6}"/>
                  </a:ext>
                  <a:ext uri="{C183D7F6-B498-43B3-948B-1728B52AA6E4}">
                    <adec:decorative xmlns:adec="http://schemas.microsoft.com/office/drawing/2017/decorative" val="1"/>
                  </a:ext>
                </a:extLst>
              </p:cNvPr>
              <p:cNvCxnSpPr>
                <a:cxnSpLocks/>
              </p:cNvCxnSpPr>
              <p:nvPr userDrawn="1"/>
            </p:nvCxnSpPr>
            <p:spPr>
              <a:xfrm>
                <a:off x="242711" y="1760814"/>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20" name="Straight Connector 19">
                <a:extLst>
                  <a:ext uri="{FF2B5EF4-FFF2-40B4-BE49-F238E27FC236}">
                    <a16:creationId xmlns:a16="http://schemas.microsoft.com/office/drawing/2014/main" id="{9B2EBF02-0727-2940-91A2-CB83FBFBD24A}"/>
                  </a:ext>
                  <a:ext uri="{C183D7F6-B498-43B3-948B-1728B52AA6E4}">
                    <adec:decorative xmlns:adec="http://schemas.microsoft.com/office/drawing/2017/decorative" val="1"/>
                  </a:ext>
                </a:extLst>
              </p:cNvPr>
              <p:cNvCxnSpPr>
                <a:cxnSpLocks/>
              </p:cNvCxnSpPr>
              <p:nvPr userDrawn="1"/>
            </p:nvCxnSpPr>
            <p:spPr>
              <a:xfrm>
                <a:off x="242711" y="1106059"/>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21" name="Straight Connector 20">
                <a:extLst>
                  <a:ext uri="{FF2B5EF4-FFF2-40B4-BE49-F238E27FC236}">
                    <a16:creationId xmlns:a16="http://schemas.microsoft.com/office/drawing/2014/main" id="{A5237484-2E45-434C-9632-41C122A35AA4}"/>
                  </a:ext>
                  <a:ext uri="{C183D7F6-B498-43B3-948B-1728B52AA6E4}">
                    <adec:decorative xmlns:adec="http://schemas.microsoft.com/office/drawing/2017/decorative" val="1"/>
                  </a:ext>
                </a:extLst>
              </p:cNvPr>
              <p:cNvCxnSpPr>
                <a:cxnSpLocks/>
              </p:cNvCxnSpPr>
              <p:nvPr userDrawn="1"/>
            </p:nvCxnSpPr>
            <p:spPr>
              <a:xfrm>
                <a:off x="242711" y="451304"/>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22" name="Straight Connector 21">
                <a:extLst>
                  <a:ext uri="{FF2B5EF4-FFF2-40B4-BE49-F238E27FC236}">
                    <a16:creationId xmlns:a16="http://schemas.microsoft.com/office/drawing/2014/main" id="{F7EA3B2C-83E0-EE4A-AB6A-EE82F631BF9A}"/>
                  </a:ext>
                  <a:ext uri="{C183D7F6-B498-43B3-948B-1728B52AA6E4}">
                    <adec:decorative xmlns:adec="http://schemas.microsoft.com/office/drawing/2017/decorative" val="1"/>
                  </a:ext>
                </a:extLst>
              </p:cNvPr>
              <p:cNvCxnSpPr>
                <a:cxnSpLocks/>
              </p:cNvCxnSpPr>
              <p:nvPr userDrawn="1"/>
            </p:nvCxnSpPr>
            <p:spPr>
              <a:xfrm>
                <a:off x="242711" y="5689344"/>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23" name="Straight Connector 22">
                <a:extLst>
                  <a:ext uri="{FF2B5EF4-FFF2-40B4-BE49-F238E27FC236}">
                    <a16:creationId xmlns:a16="http://schemas.microsoft.com/office/drawing/2014/main" id="{CC88777A-C5B7-994B-946F-22E7FFAFD2ED}"/>
                  </a:ext>
                  <a:ext uri="{C183D7F6-B498-43B3-948B-1728B52AA6E4}">
                    <adec:decorative xmlns:adec="http://schemas.microsoft.com/office/drawing/2017/decorative" val="1"/>
                  </a:ext>
                </a:extLst>
              </p:cNvPr>
              <p:cNvCxnSpPr>
                <a:cxnSpLocks/>
              </p:cNvCxnSpPr>
              <p:nvPr userDrawn="1"/>
            </p:nvCxnSpPr>
            <p:spPr>
              <a:xfrm>
                <a:off x="242711" y="6344103"/>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grpSp>
        <p:cxnSp>
          <p:nvCxnSpPr>
            <p:cNvPr id="25" name="Straight Connector 24">
              <a:extLst>
                <a:ext uri="{FF2B5EF4-FFF2-40B4-BE49-F238E27FC236}">
                  <a16:creationId xmlns:a16="http://schemas.microsoft.com/office/drawing/2014/main" id="{1E41ED1C-5FCE-C24D-8EC5-351C427DF770}"/>
                </a:ext>
                <a:ext uri="{C183D7F6-B498-43B3-948B-1728B52AA6E4}">
                  <adec:decorative xmlns:adec="http://schemas.microsoft.com/office/drawing/2017/decorative" val="1"/>
                </a:ext>
              </a:extLst>
            </p:cNvPr>
            <p:cNvCxnSpPr>
              <a:cxnSpLocks/>
            </p:cNvCxnSpPr>
            <p:nvPr userDrawn="1"/>
          </p:nvCxnSpPr>
          <p:spPr>
            <a:xfrm rot="5400000">
              <a:off x="5857764" y="3428999"/>
              <a:ext cx="6857997"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26" name="Straight Connector 25">
              <a:extLst>
                <a:ext uri="{FF2B5EF4-FFF2-40B4-BE49-F238E27FC236}">
                  <a16:creationId xmlns:a16="http://schemas.microsoft.com/office/drawing/2014/main" id="{A6438303-334C-1040-AEDF-7FB16E2E182C}"/>
                </a:ext>
                <a:ext uri="{C183D7F6-B498-43B3-948B-1728B52AA6E4}">
                  <adec:decorative xmlns:adec="http://schemas.microsoft.com/office/drawing/2017/decorative" val="1"/>
                </a:ext>
              </a:extLst>
            </p:cNvPr>
            <p:cNvCxnSpPr>
              <a:cxnSpLocks/>
            </p:cNvCxnSpPr>
            <p:nvPr userDrawn="1"/>
          </p:nvCxnSpPr>
          <p:spPr>
            <a:xfrm rot="5400000">
              <a:off x="6512519" y="3428999"/>
              <a:ext cx="6857997"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27" name="Straight Connector 26">
              <a:extLst>
                <a:ext uri="{FF2B5EF4-FFF2-40B4-BE49-F238E27FC236}">
                  <a16:creationId xmlns:a16="http://schemas.microsoft.com/office/drawing/2014/main" id="{EAF83951-984B-794F-ACC2-B5F71B28BC21}"/>
                </a:ext>
                <a:ext uri="{C183D7F6-B498-43B3-948B-1728B52AA6E4}">
                  <adec:decorative xmlns:adec="http://schemas.microsoft.com/office/drawing/2017/decorative" val="1"/>
                </a:ext>
              </a:extLst>
            </p:cNvPr>
            <p:cNvCxnSpPr>
              <a:cxnSpLocks/>
            </p:cNvCxnSpPr>
            <p:nvPr userDrawn="1"/>
          </p:nvCxnSpPr>
          <p:spPr>
            <a:xfrm rot="5400000">
              <a:off x="7167274" y="3428999"/>
              <a:ext cx="6857997"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33" name="Straight Connector 32">
              <a:extLst>
                <a:ext uri="{FF2B5EF4-FFF2-40B4-BE49-F238E27FC236}">
                  <a16:creationId xmlns:a16="http://schemas.microsoft.com/office/drawing/2014/main" id="{1675B5DC-7C03-AC4A-A7AB-51B6C2EBDDB3}"/>
                </a:ext>
                <a:ext uri="{C183D7F6-B498-43B3-948B-1728B52AA6E4}">
                  <adec:decorative xmlns:adec="http://schemas.microsoft.com/office/drawing/2017/decorative" val="1"/>
                </a:ext>
              </a:extLst>
            </p:cNvPr>
            <p:cNvCxnSpPr>
              <a:cxnSpLocks/>
            </p:cNvCxnSpPr>
            <p:nvPr userDrawn="1"/>
          </p:nvCxnSpPr>
          <p:spPr>
            <a:xfrm rot="5400000">
              <a:off x="5203009" y="3428999"/>
              <a:ext cx="6857997"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34" name="Straight Connector 33">
              <a:extLst>
                <a:ext uri="{FF2B5EF4-FFF2-40B4-BE49-F238E27FC236}">
                  <a16:creationId xmlns:a16="http://schemas.microsoft.com/office/drawing/2014/main" id="{24B79D8F-9C79-8E4D-ABE0-618EBF5D5356}"/>
                </a:ext>
                <a:ext uri="{C183D7F6-B498-43B3-948B-1728B52AA6E4}">
                  <adec:decorative xmlns:adec="http://schemas.microsoft.com/office/drawing/2017/decorative" val="1"/>
                </a:ext>
              </a:extLst>
            </p:cNvPr>
            <p:cNvCxnSpPr>
              <a:cxnSpLocks/>
            </p:cNvCxnSpPr>
            <p:nvPr userDrawn="1"/>
          </p:nvCxnSpPr>
          <p:spPr>
            <a:xfrm rot="5400000">
              <a:off x="4548250" y="3428999"/>
              <a:ext cx="6857997"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grpSp>
    </p:spTree>
    <p:extLst>
      <p:ext uri="{BB962C8B-B14F-4D97-AF65-F5344CB8AC3E}">
        <p14:creationId xmlns:p14="http://schemas.microsoft.com/office/powerpoint/2010/main" val="33161303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guide id="4" orient="horz" pos="768">
          <p15:clr>
            <a:srgbClr val="FBAE40"/>
          </p15:clr>
        </p15:guide>
        <p15:guide id="5" orient="horz" pos="3552">
          <p15:clr>
            <a:srgbClr val="FBAE4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2_Blank light">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5D346639-AE14-451D-BE6A-21A8AE8CC643}"/>
              </a:ext>
            </a:extLst>
          </p:cNvPr>
          <p:cNvSpPr>
            <a:spLocks noGrp="1"/>
          </p:cNvSpPr>
          <p:nvPr>
            <p:ph type="title"/>
          </p:nvPr>
        </p:nvSpPr>
        <p:spPr/>
        <p:txBody>
          <a:bodyPr/>
          <a:lstStyle/>
          <a:p>
            <a:r>
              <a:rPr lang="en-US"/>
              <a:t>Click to edit Master title style</a:t>
            </a:r>
          </a:p>
        </p:txBody>
      </p:sp>
      <p:grpSp>
        <p:nvGrpSpPr>
          <p:cNvPr id="12" name="Group 11">
            <a:extLst>
              <a:ext uri="{FF2B5EF4-FFF2-40B4-BE49-F238E27FC236}">
                <a16:creationId xmlns:a16="http://schemas.microsoft.com/office/drawing/2014/main" id="{11F330D1-63A8-5044-9B93-F4BD649D48A3}"/>
              </a:ext>
              <a:ext uri="{C183D7F6-B498-43B3-948B-1728B52AA6E4}">
                <adec:decorative xmlns:adec="http://schemas.microsoft.com/office/drawing/2017/decorative" val="1"/>
              </a:ext>
            </a:extLst>
          </p:cNvPr>
          <p:cNvGrpSpPr/>
          <p:nvPr userDrawn="1"/>
        </p:nvGrpSpPr>
        <p:grpSpPr>
          <a:xfrm>
            <a:off x="0" y="482600"/>
            <a:ext cx="12191999" cy="5892799"/>
            <a:chOff x="242711" y="451304"/>
            <a:chExt cx="11706578" cy="5892799"/>
          </a:xfrm>
        </p:grpSpPr>
        <p:cxnSp>
          <p:nvCxnSpPr>
            <p:cNvPr id="2" name="Straight Connector 1">
              <a:extLst>
                <a:ext uri="{FF2B5EF4-FFF2-40B4-BE49-F238E27FC236}">
                  <a16:creationId xmlns:a16="http://schemas.microsoft.com/office/drawing/2014/main" id="{88E37676-0487-C74E-AEA6-DD02373EBA88}"/>
                </a:ext>
                <a:ext uri="{C183D7F6-B498-43B3-948B-1728B52AA6E4}">
                  <adec:decorative xmlns:adec="http://schemas.microsoft.com/office/drawing/2017/decorative" val="1"/>
                </a:ext>
              </a:extLst>
            </p:cNvPr>
            <p:cNvCxnSpPr>
              <a:cxnSpLocks/>
            </p:cNvCxnSpPr>
            <p:nvPr userDrawn="1"/>
          </p:nvCxnSpPr>
          <p:spPr>
            <a:xfrm>
              <a:off x="242711" y="5034589"/>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3" name="Straight Connector 2">
              <a:extLst>
                <a:ext uri="{FF2B5EF4-FFF2-40B4-BE49-F238E27FC236}">
                  <a16:creationId xmlns:a16="http://schemas.microsoft.com/office/drawing/2014/main" id="{F4FA8952-5535-8B45-89BE-680C4C7DE5A7}"/>
                </a:ext>
                <a:ext uri="{C183D7F6-B498-43B3-948B-1728B52AA6E4}">
                  <adec:decorative xmlns:adec="http://schemas.microsoft.com/office/drawing/2017/decorative" val="1"/>
                </a:ext>
              </a:extLst>
            </p:cNvPr>
            <p:cNvCxnSpPr>
              <a:cxnSpLocks/>
            </p:cNvCxnSpPr>
            <p:nvPr userDrawn="1"/>
          </p:nvCxnSpPr>
          <p:spPr>
            <a:xfrm>
              <a:off x="242711" y="4379834"/>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4" name="Straight Connector 3">
              <a:extLst>
                <a:ext uri="{FF2B5EF4-FFF2-40B4-BE49-F238E27FC236}">
                  <a16:creationId xmlns:a16="http://schemas.microsoft.com/office/drawing/2014/main" id="{DD6E825F-BFCA-684F-A165-9F206ADFFAF1}"/>
                </a:ext>
                <a:ext uri="{C183D7F6-B498-43B3-948B-1728B52AA6E4}">
                  <adec:decorative xmlns:adec="http://schemas.microsoft.com/office/drawing/2017/decorative" val="1"/>
                </a:ext>
              </a:extLst>
            </p:cNvPr>
            <p:cNvCxnSpPr>
              <a:cxnSpLocks/>
            </p:cNvCxnSpPr>
            <p:nvPr userDrawn="1"/>
          </p:nvCxnSpPr>
          <p:spPr>
            <a:xfrm>
              <a:off x="242711" y="3725079"/>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5" name="Straight Connector 4">
              <a:extLst>
                <a:ext uri="{FF2B5EF4-FFF2-40B4-BE49-F238E27FC236}">
                  <a16:creationId xmlns:a16="http://schemas.microsoft.com/office/drawing/2014/main" id="{E91BADE4-21AF-6E40-81D1-9AADCF53DC0C}"/>
                </a:ext>
                <a:ext uri="{C183D7F6-B498-43B3-948B-1728B52AA6E4}">
                  <adec:decorative xmlns:adec="http://schemas.microsoft.com/office/drawing/2017/decorative" val="1"/>
                </a:ext>
              </a:extLst>
            </p:cNvPr>
            <p:cNvCxnSpPr>
              <a:cxnSpLocks/>
            </p:cNvCxnSpPr>
            <p:nvPr userDrawn="1"/>
          </p:nvCxnSpPr>
          <p:spPr>
            <a:xfrm>
              <a:off x="242711" y="3070324"/>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6" name="Straight Connector 5">
              <a:extLst>
                <a:ext uri="{FF2B5EF4-FFF2-40B4-BE49-F238E27FC236}">
                  <a16:creationId xmlns:a16="http://schemas.microsoft.com/office/drawing/2014/main" id="{7E655961-33DF-B84E-8D2C-729DDA3CF89E}"/>
                </a:ext>
                <a:ext uri="{C183D7F6-B498-43B3-948B-1728B52AA6E4}">
                  <adec:decorative xmlns:adec="http://schemas.microsoft.com/office/drawing/2017/decorative" val="1"/>
                </a:ext>
              </a:extLst>
            </p:cNvPr>
            <p:cNvCxnSpPr>
              <a:cxnSpLocks/>
            </p:cNvCxnSpPr>
            <p:nvPr userDrawn="1"/>
          </p:nvCxnSpPr>
          <p:spPr>
            <a:xfrm>
              <a:off x="242711" y="2415569"/>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7" name="Straight Connector 6">
              <a:extLst>
                <a:ext uri="{FF2B5EF4-FFF2-40B4-BE49-F238E27FC236}">
                  <a16:creationId xmlns:a16="http://schemas.microsoft.com/office/drawing/2014/main" id="{044AA87B-E28B-984B-816D-5FBDF57CAAD9}"/>
                </a:ext>
                <a:ext uri="{C183D7F6-B498-43B3-948B-1728B52AA6E4}">
                  <adec:decorative xmlns:adec="http://schemas.microsoft.com/office/drawing/2017/decorative" val="1"/>
                </a:ext>
              </a:extLst>
            </p:cNvPr>
            <p:cNvCxnSpPr>
              <a:cxnSpLocks/>
            </p:cNvCxnSpPr>
            <p:nvPr userDrawn="1"/>
          </p:nvCxnSpPr>
          <p:spPr>
            <a:xfrm>
              <a:off x="242711" y="1760814"/>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8" name="Straight Connector 7">
              <a:extLst>
                <a:ext uri="{FF2B5EF4-FFF2-40B4-BE49-F238E27FC236}">
                  <a16:creationId xmlns:a16="http://schemas.microsoft.com/office/drawing/2014/main" id="{14F1F786-51BF-C149-84DE-27BE6B1C8CFD}"/>
                </a:ext>
                <a:ext uri="{C183D7F6-B498-43B3-948B-1728B52AA6E4}">
                  <adec:decorative xmlns:adec="http://schemas.microsoft.com/office/drawing/2017/decorative" val="1"/>
                </a:ext>
              </a:extLst>
            </p:cNvPr>
            <p:cNvCxnSpPr>
              <a:cxnSpLocks/>
            </p:cNvCxnSpPr>
            <p:nvPr userDrawn="1"/>
          </p:nvCxnSpPr>
          <p:spPr>
            <a:xfrm>
              <a:off x="242711" y="1106059"/>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9" name="Straight Connector 8">
              <a:extLst>
                <a:ext uri="{FF2B5EF4-FFF2-40B4-BE49-F238E27FC236}">
                  <a16:creationId xmlns:a16="http://schemas.microsoft.com/office/drawing/2014/main" id="{1684B076-A78F-E043-90B7-49D81FE11A73}"/>
                </a:ext>
                <a:ext uri="{C183D7F6-B498-43B3-948B-1728B52AA6E4}">
                  <adec:decorative xmlns:adec="http://schemas.microsoft.com/office/drawing/2017/decorative" val="1"/>
                </a:ext>
              </a:extLst>
            </p:cNvPr>
            <p:cNvCxnSpPr>
              <a:cxnSpLocks/>
            </p:cNvCxnSpPr>
            <p:nvPr userDrawn="1"/>
          </p:nvCxnSpPr>
          <p:spPr>
            <a:xfrm>
              <a:off x="242711" y="451304"/>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10" name="Straight Connector 9">
              <a:extLst>
                <a:ext uri="{FF2B5EF4-FFF2-40B4-BE49-F238E27FC236}">
                  <a16:creationId xmlns:a16="http://schemas.microsoft.com/office/drawing/2014/main" id="{FBA4344D-225C-2440-B70E-4E68D3496B61}"/>
                </a:ext>
                <a:ext uri="{C183D7F6-B498-43B3-948B-1728B52AA6E4}">
                  <adec:decorative xmlns:adec="http://schemas.microsoft.com/office/drawing/2017/decorative" val="1"/>
                </a:ext>
              </a:extLst>
            </p:cNvPr>
            <p:cNvCxnSpPr>
              <a:cxnSpLocks/>
            </p:cNvCxnSpPr>
            <p:nvPr userDrawn="1"/>
          </p:nvCxnSpPr>
          <p:spPr>
            <a:xfrm>
              <a:off x="242711" y="5689344"/>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11" name="Straight Connector 10">
              <a:extLst>
                <a:ext uri="{FF2B5EF4-FFF2-40B4-BE49-F238E27FC236}">
                  <a16:creationId xmlns:a16="http://schemas.microsoft.com/office/drawing/2014/main" id="{39221951-1DA5-8748-842C-3DF8ED9E8476}"/>
                </a:ext>
                <a:ext uri="{C183D7F6-B498-43B3-948B-1728B52AA6E4}">
                  <adec:decorative xmlns:adec="http://schemas.microsoft.com/office/drawing/2017/decorative" val="1"/>
                </a:ext>
              </a:extLst>
            </p:cNvPr>
            <p:cNvCxnSpPr>
              <a:cxnSpLocks/>
            </p:cNvCxnSpPr>
            <p:nvPr userDrawn="1"/>
          </p:nvCxnSpPr>
          <p:spPr>
            <a:xfrm>
              <a:off x="242711" y="6344103"/>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grpSp>
      <p:grpSp>
        <p:nvGrpSpPr>
          <p:cNvPr id="35" name="Group 34">
            <a:extLst>
              <a:ext uri="{FF2B5EF4-FFF2-40B4-BE49-F238E27FC236}">
                <a16:creationId xmlns:a16="http://schemas.microsoft.com/office/drawing/2014/main" id="{C4D84924-4A99-6D4D-B23D-82959E1EF25D}"/>
              </a:ext>
              <a:ext uri="{C183D7F6-B498-43B3-948B-1728B52AA6E4}">
                <adec:decorative xmlns:adec="http://schemas.microsoft.com/office/drawing/2017/decorative" val="1"/>
              </a:ext>
            </a:extLst>
          </p:cNvPr>
          <p:cNvGrpSpPr/>
          <p:nvPr userDrawn="1"/>
        </p:nvGrpSpPr>
        <p:grpSpPr>
          <a:xfrm>
            <a:off x="1462178" y="0"/>
            <a:ext cx="9164917" cy="6857997"/>
            <a:chOff x="1431356" y="0"/>
            <a:chExt cx="9164917" cy="6857997"/>
          </a:xfrm>
        </p:grpSpPr>
        <p:grpSp>
          <p:nvGrpSpPr>
            <p:cNvPr id="13" name="Group 12">
              <a:extLst>
                <a:ext uri="{FF2B5EF4-FFF2-40B4-BE49-F238E27FC236}">
                  <a16:creationId xmlns:a16="http://schemas.microsoft.com/office/drawing/2014/main" id="{3922506C-3307-E54A-9431-206EA9CF2E28}"/>
                </a:ext>
              </a:extLst>
            </p:cNvPr>
            <p:cNvGrpSpPr/>
            <p:nvPr userDrawn="1"/>
          </p:nvGrpSpPr>
          <p:grpSpPr>
            <a:xfrm rot="5400000">
              <a:off x="948757" y="482599"/>
              <a:ext cx="6857997" cy="5892799"/>
              <a:chOff x="242711" y="451304"/>
              <a:chExt cx="11706578" cy="5892799"/>
            </a:xfrm>
          </p:grpSpPr>
          <p:cxnSp>
            <p:nvCxnSpPr>
              <p:cNvPr id="14" name="Straight Connector 13">
                <a:extLst>
                  <a:ext uri="{FF2B5EF4-FFF2-40B4-BE49-F238E27FC236}">
                    <a16:creationId xmlns:a16="http://schemas.microsoft.com/office/drawing/2014/main" id="{6237BE07-AA2C-804F-9981-77F6890C4EC6}"/>
                  </a:ext>
                  <a:ext uri="{C183D7F6-B498-43B3-948B-1728B52AA6E4}">
                    <adec:decorative xmlns:adec="http://schemas.microsoft.com/office/drawing/2017/decorative" val="1"/>
                  </a:ext>
                </a:extLst>
              </p:cNvPr>
              <p:cNvCxnSpPr>
                <a:cxnSpLocks/>
              </p:cNvCxnSpPr>
              <p:nvPr userDrawn="1"/>
            </p:nvCxnSpPr>
            <p:spPr>
              <a:xfrm>
                <a:off x="242711" y="5034589"/>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15" name="Straight Connector 14">
                <a:extLst>
                  <a:ext uri="{FF2B5EF4-FFF2-40B4-BE49-F238E27FC236}">
                    <a16:creationId xmlns:a16="http://schemas.microsoft.com/office/drawing/2014/main" id="{7678F37B-C899-594E-801A-91189F94A326}"/>
                  </a:ext>
                  <a:ext uri="{C183D7F6-B498-43B3-948B-1728B52AA6E4}">
                    <adec:decorative xmlns:adec="http://schemas.microsoft.com/office/drawing/2017/decorative" val="1"/>
                  </a:ext>
                </a:extLst>
              </p:cNvPr>
              <p:cNvCxnSpPr>
                <a:cxnSpLocks/>
              </p:cNvCxnSpPr>
              <p:nvPr userDrawn="1"/>
            </p:nvCxnSpPr>
            <p:spPr>
              <a:xfrm>
                <a:off x="242711" y="4379834"/>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16" name="Straight Connector 15">
                <a:extLst>
                  <a:ext uri="{FF2B5EF4-FFF2-40B4-BE49-F238E27FC236}">
                    <a16:creationId xmlns:a16="http://schemas.microsoft.com/office/drawing/2014/main" id="{8A50166B-D324-5E49-928A-EE7075BE3BAA}"/>
                  </a:ext>
                  <a:ext uri="{C183D7F6-B498-43B3-948B-1728B52AA6E4}">
                    <adec:decorative xmlns:adec="http://schemas.microsoft.com/office/drawing/2017/decorative" val="1"/>
                  </a:ext>
                </a:extLst>
              </p:cNvPr>
              <p:cNvCxnSpPr>
                <a:cxnSpLocks/>
              </p:cNvCxnSpPr>
              <p:nvPr userDrawn="1"/>
            </p:nvCxnSpPr>
            <p:spPr>
              <a:xfrm>
                <a:off x="242711" y="3725079"/>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17" name="Straight Connector 16">
                <a:extLst>
                  <a:ext uri="{FF2B5EF4-FFF2-40B4-BE49-F238E27FC236}">
                    <a16:creationId xmlns:a16="http://schemas.microsoft.com/office/drawing/2014/main" id="{6C34674A-7D19-E840-862E-A34B88DAA58E}"/>
                  </a:ext>
                  <a:ext uri="{C183D7F6-B498-43B3-948B-1728B52AA6E4}">
                    <adec:decorative xmlns:adec="http://schemas.microsoft.com/office/drawing/2017/decorative" val="1"/>
                  </a:ext>
                </a:extLst>
              </p:cNvPr>
              <p:cNvCxnSpPr>
                <a:cxnSpLocks/>
              </p:cNvCxnSpPr>
              <p:nvPr userDrawn="1"/>
            </p:nvCxnSpPr>
            <p:spPr>
              <a:xfrm>
                <a:off x="242711" y="3070324"/>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18" name="Straight Connector 17">
                <a:extLst>
                  <a:ext uri="{FF2B5EF4-FFF2-40B4-BE49-F238E27FC236}">
                    <a16:creationId xmlns:a16="http://schemas.microsoft.com/office/drawing/2014/main" id="{5204306E-0B45-8C41-8F02-394537B3AABB}"/>
                  </a:ext>
                  <a:ext uri="{C183D7F6-B498-43B3-948B-1728B52AA6E4}">
                    <adec:decorative xmlns:adec="http://schemas.microsoft.com/office/drawing/2017/decorative" val="1"/>
                  </a:ext>
                </a:extLst>
              </p:cNvPr>
              <p:cNvCxnSpPr>
                <a:cxnSpLocks/>
              </p:cNvCxnSpPr>
              <p:nvPr userDrawn="1"/>
            </p:nvCxnSpPr>
            <p:spPr>
              <a:xfrm>
                <a:off x="242711" y="2415569"/>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19" name="Straight Connector 18">
                <a:extLst>
                  <a:ext uri="{FF2B5EF4-FFF2-40B4-BE49-F238E27FC236}">
                    <a16:creationId xmlns:a16="http://schemas.microsoft.com/office/drawing/2014/main" id="{306ECCBF-E8EA-9649-92F2-87A427E3C5E6}"/>
                  </a:ext>
                  <a:ext uri="{C183D7F6-B498-43B3-948B-1728B52AA6E4}">
                    <adec:decorative xmlns:adec="http://schemas.microsoft.com/office/drawing/2017/decorative" val="1"/>
                  </a:ext>
                </a:extLst>
              </p:cNvPr>
              <p:cNvCxnSpPr>
                <a:cxnSpLocks/>
              </p:cNvCxnSpPr>
              <p:nvPr userDrawn="1"/>
            </p:nvCxnSpPr>
            <p:spPr>
              <a:xfrm>
                <a:off x="242711" y="1760814"/>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20" name="Straight Connector 19">
                <a:extLst>
                  <a:ext uri="{FF2B5EF4-FFF2-40B4-BE49-F238E27FC236}">
                    <a16:creationId xmlns:a16="http://schemas.microsoft.com/office/drawing/2014/main" id="{9B2EBF02-0727-2940-91A2-CB83FBFBD24A}"/>
                  </a:ext>
                  <a:ext uri="{C183D7F6-B498-43B3-948B-1728B52AA6E4}">
                    <adec:decorative xmlns:adec="http://schemas.microsoft.com/office/drawing/2017/decorative" val="1"/>
                  </a:ext>
                </a:extLst>
              </p:cNvPr>
              <p:cNvCxnSpPr>
                <a:cxnSpLocks/>
              </p:cNvCxnSpPr>
              <p:nvPr userDrawn="1"/>
            </p:nvCxnSpPr>
            <p:spPr>
              <a:xfrm>
                <a:off x="242711" y="1106059"/>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21" name="Straight Connector 20">
                <a:extLst>
                  <a:ext uri="{FF2B5EF4-FFF2-40B4-BE49-F238E27FC236}">
                    <a16:creationId xmlns:a16="http://schemas.microsoft.com/office/drawing/2014/main" id="{A5237484-2E45-434C-9632-41C122A35AA4}"/>
                  </a:ext>
                  <a:ext uri="{C183D7F6-B498-43B3-948B-1728B52AA6E4}">
                    <adec:decorative xmlns:adec="http://schemas.microsoft.com/office/drawing/2017/decorative" val="1"/>
                  </a:ext>
                </a:extLst>
              </p:cNvPr>
              <p:cNvCxnSpPr>
                <a:cxnSpLocks/>
              </p:cNvCxnSpPr>
              <p:nvPr userDrawn="1"/>
            </p:nvCxnSpPr>
            <p:spPr>
              <a:xfrm>
                <a:off x="242711" y="451304"/>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22" name="Straight Connector 21">
                <a:extLst>
                  <a:ext uri="{FF2B5EF4-FFF2-40B4-BE49-F238E27FC236}">
                    <a16:creationId xmlns:a16="http://schemas.microsoft.com/office/drawing/2014/main" id="{F7EA3B2C-83E0-EE4A-AB6A-EE82F631BF9A}"/>
                  </a:ext>
                  <a:ext uri="{C183D7F6-B498-43B3-948B-1728B52AA6E4}">
                    <adec:decorative xmlns:adec="http://schemas.microsoft.com/office/drawing/2017/decorative" val="1"/>
                  </a:ext>
                </a:extLst>
              </p:cNvPr>
              <p:cNvCxnSpPr>
                <a:cxnSpLocks/>
              </p:cNvCxnSpPr>
              <p:nvPr userDrawn="1"/>
            </p:nvCxnSpPr>
            <p:spPr>
              <a:xfrm>
                <a:off x="242711" y="5689344"/>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23" name="Straight Connector 22">
                <a:extLst>
                  <a:ext uri="{FF2B5EF4-FFF2-40B4-BE49-F238E27FC236}">
                    <a16:creationId xmlns:a16="http://schemas.microsoft.com/office/drawing/2014/main" id="{CC88777A-C5B7-994B-946F-22E7FFAFD2ED}"/>
                  </a:ext>
                  <a:ext uri="{C183D7F6-B498-43B3-948B-1728B52AA6E4}">
                    <adec:decorative xmlns:adec="http://schemas.microsoft.com/office/drawing/2017/decorative" val="1"/>
                  </a:ext>
                </a:extLst>
              </p:cNvPr>
              <p:cNvCxnSpPr>
                <a:cxnSpLocks/>
              </p:cNvCxnSpPr>
              <p:nvPr userDrawn="1"/>
            </p:nvCxnSpPr>
            <p:spPr>
              <a:xfrm>
                <a:off x="242711" y="6344103"/>
                <a:ext cx="11706578"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grpSp>
        <p:cxnSp>
          <p:nvCxnSpPr>
            <p:cNvPr id="25" name="Straight Connector 24">
              <a:extLst>
                <a:ext uri="{FF2B5EF4-FFF2-40B4-BE49-F238E27FC236}">
                  <a16:creationId xmlns:a16="http://schemas.microsoft.com/office/drawing/2014/main" id="{1E41ED1C-5FCE-C24D-8EC5-351C427DF770}"/>
                </a:ext>
                <a:ext uri="{C183D7F6-B498-43B3-948B-1728B52AA6E4}">
                  <adec:decorative xmlns:adec="http://schemas.microsoft.com/office/drawing/2017/decorative" val="1"/>
                </a:ext>
              </a:extLst>
            </p:cNvPr>
            <p:cNvCxnSpPr>
              <a:cxnSpLocks/>
            </p:cNvCxnSpPr>
            <p:nvPr userDrawn="1"/>
          </p:nvCxnSpPr>
          <p:spPr>
            <a:xfrm rot="5400000">
              <a:off x="5857764" y="3428999"/>
              <a:ext cx="6857997"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26" name="Straight Connector 25">
              <a:extLst>
                <a:ext uri="{FF2B5EF4-FFF2-40B4-BE49-F238E27FC236}">
                  <a16:creationId xmlns:a16="http://schemas.microsoft.com/office/drawing/2014/main" id="{A6438303-334C-1040-AEDF-7FB16E2E182C}"/>
                </a:ext>
                <a:ext uri="{C183D7F6-B498-43B3-948B-1728B52AA6E4}">
                  <adec:decorative xmlns:adec="http://schemas.microsoft.com/office/drawing/2017/decorative" val="1"/>
                </a:ext>
              </a:extLst>
            </p:cNvPr>
            <p:cNvCxnSpPr>
              <a:cxnSpLocks/>
            </p:cNvCxnSpPr>
            <p:nvPr userDrawn="1"/>
          </p:nvCxnSpPr>
          <p:spPr>
            <a:xfrm rot="5400000">
              <a:off x="6512519" y="3428999"/>
              <a:ext cx="6857997"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27" name="Straight Connector 26">
              <a:extLst>
                <a:ext uri="{FF2B5EF4-FFF2-40B4-BE49-F238E27FC236}">
                  <a16:creationId xmlns:a16="http://schemas.microsoft.com/office/drawing/2014/main" id="{EAF83951-984B-794F-ACC2-B5F71B28BC21}"/>
                </a:ext>
                <a:ext uri="{C183D7F6-B498-43B3-948B-1728B52AA6E4}">
                  <adec:decorative xmlns:adec="http://schemas.microsoft.com/office/drawing/2017/decorative" val="1"/>
                </a:ext>
              </a:extLst>
            </p:cNvPr>
            <p:cNvCxnSpPr>
              <a:cxnSpLocks/>
            </p:cNvCxnSpPr>
            <p:nvPr userDrawn="1"/>
          </p:nvCxnSpPr>
          <p:spPr>
            <a:xfrm rot="5400000">
              <a:off x="7167274" y="3428999"/>
              <a:ext cx="6857997"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33" name="Straight Connector 32">
              <a:extLst>
                <a:ext uri="{FF2B5EF4-FFF2-40B4-BE49-F238E27FC236}">
                  <a16:creationId xmlns:a16="http://schemas.microsoft.com/office/drawing/2014/main" id="{1675B5DC-7C03-AC4A-A7AB-51B6C2EBDDB3}"/>
                </a:ext>
                <a:ext uri="{C183D7F6-B498-43B3-948B-1728B52AA6E4}">
                  <adec:decorative xmlns:adec="http://schemas.microsoft.com/office/drawing/2017/decorative" val="1"/>
                </a:ext>
              </a:extLst>
            </p:cNvPr>
            <p:cNvCxnSpPr>
              <a:cxnSpLocks/>
            </p:cNvCxnSpPr>
            <p:nvPr userDrawn="1"/>
          </p:nvCxnSpPr>
          <p:spPr>
            <a:xfrm rot="5400000">
              <a:off x="5203009" y="3428999"/>
              <a:ext cx="6857997"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cxnSp>
          <p:nvCxnSpPr>
            <p:cNvPr id="34" name="Straight Connector 33">
              <a:extLst>
                <a:ext uri="{FF2B5EF4-FFF2-40B4-BE49-F238E27FC236}">
                  <a16:creationId xmlns:a16="http://schemas.microsoft.com/office/drawing/2014/main" id="{24B79D8F-9C79-8E4D-ABE0-618EBF5D5356}"/>
                </a:ext>
                <a:ext uri="{C183D7F6-B498-43B3-948B-1728B52AA6E4}">
                  <adec:decorative xmlns:adec="http://schemas.microsoft.com/office/drawing/2017/decorative" val="1"/>
                </a:ext>
              </a:extLst>
            </p:cNvPr>
            <p:cNvCxnSpPr>
              <a:cxnSpLocks/>
            </p:cNvCxnSpPr>
            <p:nvPr userDrawn="1"/>
          </p:nvCxnSpPr>
          <p:spPr>
            <a:xfrm rot="5400000">
              <a:off x="4548250" y="3428999"/>
              <a:ext cx="6857997" cy="0"/>
            </a:xfrm>
            <a:prstGeom prst="line">
              <a:avLst/>
            </a:prstGeom>
            <a:noFill/>
            <a:ln w="25400" cap="flat" cmpd="sng" algn="ctr">
              <a:gradFill>
                <a:gsLst>
                  <a:gs pos="0">
                    <a:sysClr val="windowText" lastClr="000000">
                      <a:alpha val="20000"/>
                    </a:sysClr>
                  </a:gs>
                  <a:gs pos="23000">
                    <a:srgbClr val="0078D4">
                      <a:alpha val="20000"/>
                    </a:srgbClr>
                  </a:gs>
                  <a:gs pos="77000">
                    <a:srgbClr val="0078D4">
                      <a:alpha val="20000"/>
                    </a:srgbClr>
                  </a:gs>
                  <a:gs pos="100000">
                    <a:sysClr val="windowText" lastClr="000000">
                      <a:alpha val="20000"/>
                    </a:sysClr>
                  </a:gs>
                </a:gsLst>
                <a:lin ang="0" scaled="0"/>
              </a:gradFill>
              <a:prstDash val="solid"/>
              <a:miter lim="800000"/>
              <a:headEnd type="none" w="lg" len="med"/>
              <a:tailEnd type="none" w="lg" len="med"/>
            </a:ln>
            <a:effectLst/>
          </p:spPr>
        </p:cxnSp>
      </p:grpSp>
      <p:sp>
        <p:nvSpPr>
          <p:cNvPr id="29" name="Content Placeholder 28">
            <a:extLst>
              <a:ext uri="{FF2B5EF4-FFF2-40B4-BE49-F238E27FC236}">
                <a16:creationId xmlns:a16="http://schemas.microsoft.com/office/drawing/2014/main" id="{0C094DC9-74D4-4537-A19D-261F3195D022}"/>
              </a:ext>
            </a:extLst>
          </p:cNvPr>
          <p:cNvSpPr>
            <a:spLocks noGrp="1"/>
          </p:cNvSpPr>
          <p:nvPr>
            <p:ph sz="quarter" idx="10"/>
          </p:nvPr>
        </p:nvSpPr>
        <p:spPr>
          <a:xfrm>
            <a:off x="1462088" y="3194050"/>
            <a:ext cx="9164637" cy="2141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520151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guide id="4" orient="horz" pos="768">
          <p15:clr>
            <a:srgbClr val="FBAE40"/>
          </p15:clr>
        </p15:guide>
        <p15:guide id="5" orient="horz" pos="3552">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7"/>
              </a:lnSpc>
              <a:defRPr sz="2745">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922588"/>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100" indent="0">
              <a:buNone/>
              <a:defRPr/>
            </a:lvl2pPr>
            <a:lvl3pPr marL="448198" indent="0">
              <a:buNone/>
              <a:defRPr/>
            </a:lvl3pPr>
            <a:lvl4pPr marL="672298" indent="0">
              <a:buNone/>
              <a:defRPr/>
            </a:lvl4pPr>
            <a:lvl5pPr marL="896397"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88"/>
            <a:ext cx="3618381" cy="2675156"/>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4" marR="0" indent="-280124" algn="l" defTabSz="914378"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8" indent="0">
              <a:buNone/>
              <a:defRPr/>
            </a:lvl3pPr>
            <a:lvl4pPr marL="672298" indent="0">
              <a:buNone/>
              <a:defRPr/>
            </a:lvl4pPr>
            <a:lvl5pPr marL="896397" indent="0">
              <a:buNone/>
              <a:defRPr/>
            </a:lvl5pPr>
          </a:lstStyle>
          <a:p>
            <a:pPr lvl="0"/>
            <a:r>
              <a:rPr lang="en-US"/>
              <a:t>Paragraph title Segoe UI </a:t>
            </a:r>
            <a:r>
              <a:rPr lang="en-US" err="1"/>
              <a:t>Semibold</a:t>
            </a:r>
            <a:r>
              <a:rPr lang="en-US"/>
              <a:t> 14/18</a:t>
            </a:r>
          </a:p>
          <a:p>
            <a:pPr marL="280124" marR="0" lvl="1" indent="-280124" algn="l" defTabSz="914378"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4" marR="0" lvl="1" indent="-280124" algn="l" defTabSz="914378"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49" y="3151388"/>
            <a:ext cx="3618381" cy="2675156"/>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4" marR="0" indent="-280124" algn="l" defTabSz="914378"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8" indent="0">
              <a:buNone/>
              <a:defRPr/>
            </a:lvl3pPr>
            <a:lvl4pPr marL="672298" indent="0">
              <a:buNone/>
              <a:defRPr/>
            </a:lvl4pPr>
            <a:lvl5pPr marL="896397" indent="0">
              <a:buNone/>
              <a:defRPr/>
            </a:lvl5pPr>
          </a:lstStyle>
          <a:p>
            <a:pPr lvl="0"/>
            <a:r>
              <a:rPr lang="en-US"/>
              <a:t>Paragraph title Segoe UI </a:t>
            </a:r>
            <a:r>
              <a:rPr lang="en-US" err="1"/>
              <a:t>Semibold</a:t>
            </a:r>
            <a:r>
              <a:rPr lang="en-US"/>
              <a:t> 14/18</a:t>
            </a:r>
          </a:p>
          <a:p>
            <a:pPr marL="280124" marR="0" lvl="1" indent="-280124" algn="l" defTabSz="914378"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4" marR="0" lvl="1" indent="-280124" algn="l" defTabSz="914378"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0" y="3151388"/>
            <a:ext cx="3618381" cy="2675156"/>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4" marR="0" indent="-280124" algn="l" defTabSz="914378"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8" indent="0">
              <a:buNone/>
              <a:defRPr/>
            </a:lvl3pPr>
            <a:lvl4pPr marL="672298" indent="0">
              <a:buNone/>
              <a:defRPr/>
            </a:lvl4pPr>
            <a:lvl5pPr marL="896397" indent="0">
              <a:buNone/>
              <a:defRPr/>
            </a:lvl5pPr>
          </a:lstStyle>
          <a:p>
            <a:pPr lvl="0"/>
            <a:r>
              <a:rPr lang="en-US"/>
              <a:t>Paragraph title Segoe UI </a:t>
            </a:r>
            <a:r>
              <a:rPr lang="en-US" err="1"/>
              <a:t>Semibold</a:t>
            </a:r>
            <a:r>
              <a:rPr lang="en-US"/>
              <a:t> 14/18</a:t>
            </a:r>
          </a:p>
          <a:p>
            <a:pPr marL="280124" marR="0" lvl="1" indent="-280124" algn="l" defTabSz="914378"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4" marR="0" lvl="1" indent="-280124" algn="l" defTabSz="914378"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5E8D43B7-8257-D84A-AC54-1B6FD2631574}"/>
              </a:ext>
            </a:extLst>
          </p:cNvPr>
          <p:cNvSpPr>
            <a:spLocks noGrp="1"/>
          </p:cNvSpPr>
          <p:nvPr>
            <p:ph type="ftr" sz="quarter" idx="3"/>
          </p:nvPr>
        </p:nvSpPr>
        <p:spPr>
          <a:xfrm>
            <a:off x="361838"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550731526"/>
      </p:ext>
    </p:extLst>
  </p:cSld>
  <p:clrMapOvr>
    <a:masterClrMapping/>
  </p:clrMapOvr>
  <p:transition>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2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9A3A-6795-4A87-B9CA-F0BD83FB4928}"/>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800FA353-FE20-4684-91B7-759532364FC6}"/>
              </a:ext>
            </a:extLst>
          </p:cNvPr>
          <p:cNvSpPr>
            <a:spLocks noGrp="1"/>
          </p:cNvSpPr>
          <p:nvPr>
            <p:ph sz="quarter" idx="10"/>
          </p:nvPr>
        </p:nvSpPr>
        <p:spPr>
          <a:xfrm>
            <a:off x="842963" y="1500188"/>
            <a:ext cx="1514475" cy="4321183"/>
          </a:xfrm>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0487AD69-B5B1-4539-8291-F472C50BA9E7}"/>
              </a:ext>
            </a:extLst>
          </p:cNvPr>
          <p:cNvSpPr>
            <a:spLocks noGrp="1"/>
          </p:cNvSpPr>
          <p:nvPr>
            <p:ph sz="quarter" idx="11"/>
          </p:nvPr>
        </p:nvSpPr>
        <p:spPr>
          <a:xfrm>
            <a:off x="995363" y="1652588"/>
            <a:ext cx="1514475" cy="4321183"/>
          </a:xfrm>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314ACDCD-DC66-4986-AC60-5400042B61DE}"/>
              </a:ext>
            </a:extLst>
          </p:cNvPr>
          <p:cNvSpPr>
            <a:spLocks noGrp="1"/>
          </p:cNvSpPr>
          <p:nvPr>
            <p:ph sz="quarter" idx="12"/>
          </p:nvPr>
        </p:nvSpPr>
        <p:spPr>
          <a:xfrm>
            <a:off x="1147763" y="1804988"/>
            <a:ext cx="1514475" cy="4321183"/>
          </a:xfrm>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9CE0E85-89A1-4781-A6A5-65DA9BB2BEE8}"/>
              </a:ext>
            </a:extLst>
          </p:cNvPr>
          <p:cNvSpPr>
            <a:spLocks noGrp="1"/>
          </p:cNvSpPr>
          <p:nvPr>
            <p:ph sz="quarter" idx="13"/>
          </p:nvPr>
        </p:nvSpPr>
        <p:spPr>
          <a:xfrm>
            <a:off x="1300163" y="1957388"/>
            <a:ext cx="1514475" cy="4321183"/>
          </a:xfrm>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CF79FF24-9676-48F4-AEAB-0FFA1604E297}"/>
              </a:ext>
            </a:extLst>
          </p:cNvPr>
          <p:cNvSpPr>
            <a:spLocks noGrp="1"/>
          </p:cNvSpPr>
          <p:nvPr>
            <p:ph sz="quarter" idx="14"/>
          </p:nvPr>
        </p:nvSpPr>
        <p:spPr>
          <a:xfrm>
            <a:off x="1452563" y="2109788"/>
            <a:ext cx="1514475" cy="4321183"/>
          </a:xfrm>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BA2D3CEF-10A9-4FE3-8FA8-B717AF8050A7}"/>
              </a:ext>
            </a:extLst>
          </p:cNvPr>
          <p:cNvSpPr>
            <a:spLocks noGrp="1"/>
          </p:cNvSpPr>
          <p:nvPr>
            <p:ph sz="quarter" idx="15"/>
          </p:nvPr>
        </p:nvSpPr>
        <p:spPr>
          <a:xfrm>
            <a:off x="1604963" y="2262188"/>
            <a:ext cx="1514475" cy="4321183"/>
          </a:xfrm>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086168A4-E5A2-4E96-914E-C679AEDCC8BF}"/>
              </a:ext>
            </a:extLst>
          </p:cNvPr>
          <p:cNvSpPr>
            <a:spLocks noGrp="1"/>
          </p:cNvSpPr>
          <p:nvPr>
            <p:ph sz="quarter" idx="16"/>
          </p:nvPr>
        </p:nvSpPr>
        <p:spPr>
          <a:xfrm>
            <a:off x="1757363" y="2414588"/>
            <a:ext cx="1514475" cy="4321183"/>
          </a:xfrm>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C928A4DB-DB61-456C-9782-0CB35FDFA784}"/>
              </a:ext>
            </a:extLst>
          </p:cNvPr>
          <p:cNvSpPr>
            <a:spLocks noGrp="1"/>
          </p:cNvSpPr>
          <p:nvPr>
            <p:ph sz="quarter" idx="17"/>
          </p:nvPr>
        </p:nvSpPr>
        <p:spPr>
          <a:xfrm>
            <a:off x="1909763" y="2566988"/>
            <a:ext cx="1514475" cy="4321183"/>
          </a:xfrm>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F9566F26-BED2-4DEC-8BC1-5F17E17476F7}"/>
              </a:ext>
            </a:extLst>
          </p:cNvPr>
          <p:cNvSpPr>
            <a:spLocks noGrp="1"/>
          </p:cNvSpPr>
          <p:nvPr>
            <p:ph sz="quarter" idx="18"/>
          </p:nvPr>
        </p:nvSpPr>
        <p:spPr>
          <a:xfrm>
            <a:off x="2062163" y="2719388"/>
            <a:ext cx="1514475" cy="4321183"/>
          </a:xfrm>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6A751370-D3DB-46EA-B85C-5D678465A3EC}"/>
              </a:ext>
            </a:extLst>
          </p:cNvPr>
          <p:cNvSpPr>
            <a:spLocks noGrp="1"/>
          </p:cNvSpPr>
          <p:nvPr>
            <p:ph sz="quarter" idx="19"/>
          </p:nvPr>
        </p:nvSpPr>
        <p:spPr>
          <a:xfrm>
            <a:off x="2214563" y="2871788"/>
            <a:ext cx="1514475" cy="4321183"/>
          </a:xfrm>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85662D3A-F29C-4EA8-AF59-929D6111C764}"/>
              </a:ext>
            </a:extLst>
          </p:cNvPr>
          <p:cNvSpPr>
            <a:spLocks noGrp="1"/>
          </p:cNvSpPr>
          <p:nvPr>
            <p:ph sz="quarter" idx="20"/>
          </p:nvPr>
        </p:nvSpPr>
        <p:spPr>
          <a:xfrm>
            <a:off x="5943600" y="1957388"/>
            <a:ext cx="2586038" cy="60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0FA2D0A6-AEE0-469C-92DE-1E4E6018A3B2}"/>
              </a:ext>
            </a:extLst>
          </p:cNvPr>
          <p:cNvSpPr>
            <a:spLocks noGrp="1"/>
          </p:cNvSpPr>
          <p:nvPr>
            <p:ph sz="quarter" idx="21"/>
          </p:nvPr>
        </p:nvSpPr>
        <p:spPr>
          <a:xfrm>
            <a:off x="7458075" y="2871788"/>
            <a:ext cx="2143125" cy="1014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482865A8-EAD4-44CF-AB81-EE67FB1C7A93}"/>
              </a:ext>
            </a:extLst>
          </p:cNvPr>
          <p:cNvSpPr>
            <a:spLocks noGrp="1"/>
          </p:cNvSpPr>
          <p:nvPr>
            <p:ph sz="quarter" idx="22"/>
          </p:nvPr>
        </p:nvSpPr>
        <p:spPr>
          <a:xfrm>
            <a:off x="995363" y="1652588"/>
            <a:ext cx="1514475" cy="4321183"/>
          </a:xfrm>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973AE6C7-371F-41FB-9973-9CAD52D20073}"/>
              </a:ext>
            </a:extLst>
          </p:cNvPr>
          <p:cNvSpPr>
            <a:spLocks noGrp="1"/>
          </p:cNvSpPr>
          <p:nvPr>
            <p:ph sz="quarter" idx="23"/>
          </p:nvPr>
        </p:nvSpPr>
        <p:spPr>
          <a:xfrm>
            <a:off x="1147763" y="1804988"/>
            <a:ext cx="1514475" cy="4321183"/>
          </a:xfrm>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a:extLst>
              <a:ext uri="{FF2B5EF4-FFF2-40B4-BE49-F238E27FC236}">
                <a16:creationId xmlns:a16="http://schemas.microsoft.com/office/drawing/2014/main" id="{70ADB6BF-605B-493A-A940-A7B27104B4B0}"/>
              </a:ext>
            </a:extLst>
          </p:cNvPr>
          <p:cNvSpPr>
            <a:spLocks noGrp="1"/>
          </p:cNvSpPr>
          <p:nvPr>
            <p:ph sz="quarter" idx="24"/>
          </p:nvPr>
        </p:nvSpPr>
        <p:spPr>
          <a:xfrm>
            <a:off x="1300163" y="1957388"/>
            <a:ext cx="1514475" cy="4321183"/>
          </a:xfrm>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a:extLst>
              <a:ext uri="{FF2B5EF4-FFF2-40B4-BE49-F238E27FC236}">
                <a16:creationId xmlns:a16="http://schemas.microsoft.com/office/drawing/2014/main" id="{7EC3ED71-FBB7-4954-A5D5-12D43ADAB6F7}"/>
              </a:ext>
            </a:extLst>
          </p:cNvPr>
          <p:cNvSpPr>
            <a:spLocks noGrp="1"/>
          </p:cNvSpPr>
          <p:nvPr>
            <p:ph sz="quarter" idx="25"/>
          </p:nvPr>
        </p:nvSpPr>
        <p:spPr>
          <a:xfrm>
            <a:off x="1452563" y="2109788"/>
            <a:ext cx="1514475" cy="4321183"/>
          </a:xfrm>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a:extLst>
              <a:ext uri="{FF2B5EF4-FFF2-40B4-BE49-F238E27FC236}">
                <a16:creationId xmlns:a16="http://schemas.microsoft.com/office/drawing/2014/main" id="{3351ABE0-54C2-48E1-8E20-40089A88EF00}"/>
              </a:ext>
            </a:extLst>
          </p:cNvPr>
          <p:cNvSpPr>
            <a:spLocks noGrp="1"/>
          </p:cNvSpPr>
          <p:nvPr>
            <p:ph sz="quarter" idx="26"/>
          </p:nvPr>
        </p:nvSpPr>
        <p:spPr>
          <a:xfrm>
            <a:off x="1604963" y="2262188"/>
            <a:ext cx="1514475" cy="4321183"/>
          </a:xfrm>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3">
            <a:extLst>
              <a:ext uri="{FF2B5EF4-FFF2-40B4-BE49-F238E27FC236}">
                <a16:creationId xmlns:a16="http://schemas.microsoft.com/office/drawing/2014/main" id="{F64EC336-5BBA-49CA-A23E-EBFE9A8F42C4}"/>
              </a:ext>
            </a:extLst>
          </p:cNvPr>
          <p:cNvSpPr>
            <a:spLocks noGrp="1"/>
          </p:cNvSpPr>
          <p:nvPr>
            <p:ph sz="quarter" idx="27"/>
          </p:nvPr>
        </p:nvSpPr>
        <p:spPr>
          <a:xfrm>
            <a:off x="1757363" y="2414588"/>
            <a:ext cx="1514475" cy="4321183"/>
          </a:xfrm>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14">
            <a:extLst>
              <a:ext uri="{FF2B5EF4-FFF2-40B4-BE49-F238E27FC236}">
                <a16:creationId xmlns:a16="http://schemas.microsoft.com/office/drawing/2014/main" id="{9A10D843-BFB6-4E8A-8700-57EDF26E0F11}"/>
              </a:ext>
            </a:extLst>
          </p:cNvPr>
          <p:cNvSpPr>
            <a:spLocks noGrp="1"/>
          </p:cNvSpPr>
          <p:nvPr>
            <p:ph sz="quarter" idx="28"/>
          </p:nvPr>
        </p:nvSpPr>
        <p:spPr>
          <a:xfrm>
            <a:off x="6096000" y="2109788"/>
            <a:ext cx="2586038" cy="60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6">
            <a:extLst>
              <a:ext uri="{FF2B5EF4-FFF2-40B4-BE49-F238E27FC236}">
                <a16:creationId xmlns:a16="http://schemas.microsoft.com/office/drawing/2014/main" id="{A43AFBDC-7D77-486D-95FB-38A2132A93F7}"/>
              </a:ext>
            </a:extLst>
          </p:cNvPr>
          <p:cNvSpPr>
            <a:spLocks noGrp="1"/>
          </p:cNvSpPr>
          <p:nvPr>
            <p:ph sz="quarter" idx="29"/>
          </p:nvPr>
        </p:nvSpPr>
        <p:spPr>
          <a:xfrm>
            <a:off x="7610475" y="3024188"/>
            <a:ext cx="2143125" cy="1014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a:extLst>
              <a:ext uri="{FF2B5EF4-FFF2-40B4-BE49-F238E27FC236}">
                <a16:creationId xmlns:a16="http://schemas.microsoft.com/office/drawing/2014/main" id="{F67206CF-7F64-4ED5-8C6E-DD739FF7879F}"/>
              </a:ext>
            </a:extLst>
          </p:cNvPr>
          <p:cNvSpPr>
            <a:spLocks noGrp="1"/>
          </p:cNvSpPr>
          <p:nvPr>
            <p:ph sz="quarter" idx="30"/>
          </p:nvPr>
        </p:nvSpPr>
        <p:spPr>
          <a:xfrm>
            <a:off x="1147763" y="1804988"/>
            <a:ext cx="1514475" cy="4321183"/>
          </a:xfrm>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3">
            <a:extLst>
              <a:ext uri="{FF2B5EF4-FFF2-40B4-BE49-F238E27FC236}">
                <a16:creationId xmlns:a16="http://schemas.microsoft.com/office/drawing/2014/main" id="{25CF1BF7-D15A-4465-A65C-AE170F7E5891}"/>
              </a:ext>
            </a:extLst>
          </p:cNvPr>
          <p:cNvSpPr>
            <a:spLocks noGrp="1"/>
          </p:cNvSpPr>
          <p:nvPr>
            <p:ph sz="quarter" idx="31"/>
          </p:nvPr>
        </p:nvSpPr>
        <p:spPr>
          <a:xfrm>
            <a:off x="1300163" y="1957388"/>
            <a:ext cx="1514475" cy="4321183"/>
          </a:xfrm>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3">
            <a:extLst>
              <a:ext uri="{FF2B5EF4-FFF2-40B4-BE49-F238E27FC236}">
                <a16:creationId xmlns:a16="http://schemas.microsoft.com/office/drawing/2014/main" id="{A74D3254-581F-4BAC-93AA-1278DC902F84}"/>
              </a:ext>
            </a:extLst>
          </p:cNvPr>
          <p:cNvSpPr>
            <a:spLocks noGrp="1"/>
          </p:cNvSpPr>
          <p:nvPr>
            <p:ph sz="quarter" idx="32"/>
          </p:nvPr>
        </p:nvSpPr>
        <p:spPr>
          <a:xfrm>
            <a:off x="1452563" y="2109788"/>
            <a:ext cx="1514475" cy="4321183"/>
          </a:xfrm>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a:extLst>
              <a:ext uri="{FF2B5EF4-FFF2-40B4-BE49-F238E27FC236}">
                <a16:creationId xmlns:a16="http://schemas.microsoft.com/office/drawing/2014/main" id="{6215FE30-6FEB-4103-8447-E839D37911FF}"/>
              </a:ext>
            </a:extLst>
          </p:cNvPr>
          <p:cNvSpPr>
            <a:spLocks noGrp="1"/>
          </p:cNvSpPr>
          <p:nvPr>
            <p:ph sz="quarter" idx="33"/>
          </p:nvPr>
        </p:nvSpPr>
        <p:spPr>
          <a:xfrm>
            <a:off x="1604963" y="2262188"/>
            <a:ext cx="1514475" cy="4321183"/>
          </a:xfrm>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a:extLst>
              <a:ext uri="{FF2B5EF4-FFF2-40B4-BE49-F238E27FC236}">
                <a16:creationId xmlns:a16="http://schemas.microsoft.com/office/drawing/2014/main" id="{12635F37-2680-46B4-82EC-70F1BAAC3E1A}"/>
              </a:ext>
            </a:extLst>
          </p:cNvPr>
          <p:cNvSpPr>
            <a:spLocks noGrp="1"/>
          </p:cNvSpPr>
          <p:nvPr>
            <p:ph sz="quarter" idx="34"/>
          </p:nvPr>
        </p:nvSpPr>
        <p:spPr>
          <a:xfrm>
            <a:off x="1757363" y="2414588"/>
            <a:ext cx="1514475" cy="4321183"/>
          </a:xfrm>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3">
            <a:extLst>
              <a:ext uri="{FF2B5EF4-FFF2-40B4-BE49-F238E27FC236}">
                <a16:creationId xmlns:a16="http://schemas.microsoft.com/office/drawing/2014/main" id="{403749B3-F7DE-4CAA-81B1-C6AE0CE36131}"/>
              </a:ext>
            </a:extLst>
          </p:cNvPr>
          <p:cNvSpPr>
            <a:spLocks noGrp="1"/>
          </p:cNvSpPr>
          <p:nvPr>
            <p:ph sz="quarter" idx="35"/>
          </p:nvPr>
        </p:nvSpPr>
        <p:spPr>
          <a:xfrm>
            <a:off x="1909763" y="2566988"/>
            <a:ext cx="1514475" cy="4321183"/>
          </a:xfrm>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14">
            <a:extLst>
              <a:ext uri="{FF2B5EF4-FFF2-40B4-BE49-F238E27FC236}">
                <a16:creationId xmlns:a16="http://schemas.microsoft.com/office/drawing/2014/main" id="{80D71ABA-0FB5-49F6-8DA6-B0AE1FFE935D}"/>
              </a:ext>
            </a:extLst>
          </p:cNvPr>
          <p:cNvSpPr>
            <a:spLocks noGrp="1"/>
          </p:cNvSpPr>
          <p:nvPr>
            <p:ph sz="quarter" idx="36"/>
          </p:nvPr>
        </p:nvSpPr>
        <p:spPr>
          <a:xfrm>
            <a:off x="6248400" y="2262188"/>
            <a:ext cx="2586038" cy="60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16">
            <a:extLst>
              <a:ext uri="{FF2B5EF4-FFF2-40B4-BE49-F238E27FC236}">
                <a16:creationId xmlns:a16="http://schemas.microsoft.com/office/drawing/2014/main" id="{EED1B608-0553-4C67-8F35-A01D51AF57AF}"/>
              </a:ext>
            </a:extLst>
          </p:cNvPr>
          <p:cNvSpPr>
            <a:spLocks noGrp="1"/>
          </p:cNvSpPr>
          <p:nvPr>
            <p:ph sz="quarter" idx="37"/>
          </p:nvPr>
        </p:nvSpPr>
        <p:spPr>
          <a:xfrm>
            <a:off x="7762875" y="3176588"/>
            <a:ext cx="2143125" cy="1014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Content Placeholder 34">
            <a:extLst>
              <a:ext uri="{FF2B5EF4-FFF2-40B4-BE49-F238E27FC236}">
                <a16:creationId xmlns:a16="http://schemas.microsoft.com/office/drawing/2014/main" id="{4F64EEAB-0398-4578-BFD0-3D8ED72627BC}"/>
              </a:ext>
            </a:extLst>
          </p:cNvPr>
          <p:cNvSpPr>
            <a:spLocks noGrp="1"/>
          </p:cNvSpPr>
          <p:nvPr>
            <p:ph sz="quarter" idx="38"/>
          </p:nvPr>
        </p:nvSpPr>
        <p:spPr>
          <a:xfrm>
            <a:off x="6819900" y="4857750"/>
            <a:ext cx="2014538" cy="104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4">
            <a:extLst>
              <a:ext uri="{FF2B5EF4-FFF2-40B4-BE49-F238E27FC236}">
                <a16:creationId xmlns:a16="http://schemas.microsoft.com/office/drawing/2014/main" id="{1724ABBB-4FB5-4242-8BF6-427C6719CFDC}"/>
              </a:ext>
            </a:extLst>
          </p:cNvPr>
          <p:cNvSpPr>
            <a:spLocks noGrp="1"/>
          </p:cNvSpPr>
          <p:nvPr>
            <p:ph sz="quarter" idx="39"/>
          </p:nvPr>
        </p:nvSpPr>
        <p:spPr>
          <a:xfrm>
            <a:off x="6972300" y="5010150"/>
            <a:ext cx="2014538" cy="104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4">
            <a:extLst>
              <a:ext uri="{FF2B5EF4-FFF2-40B4-BE49-F238E27FC236}">
                <a16:creationId xmlns:a16="http://schemas.microsoft.com/office/drawing/2014/main" id="{3A331672-B3EF-47C1-80F0-57121D30A0FE}"/>
              </a:ext>
            </a:extLst>
          </p:cNvPr>
          <p:cNvSpPr>
            <a:spLocks noGrp="1"/>
          </p:cNvSpPr>
          <p:nvPr>
            <p:ph sz="quarter" idx="40"/>
          </p:nvPr>
        </p:nvSpPr>
        <p:spPr>
          <a:xfrm>
            <a:off x="7124700" y="5162550"/>
            <a:ext cx="2014538" cy="104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106744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2F253213-343D-EC4E-80BF-981DFB4846FE}"/>
              </a:ext>
            </a:extLst>
          </p:cNvPr>
          <p:cNvSpPr>
            <a:spLocks noGrp="1"/>
          </p:cNvSpPr>
          <p:nvPr>
            <p:ph type="body" sz="quarter" idx="12" hasCustomPrompt="1"/>
          </p:nvPr>
        </p:nvSpPr>
        <p:spPr>
          <a:xfrm>
            <a:off x="365760" y="409302"/>
            <a:ext cx="11390811" cy="670562"/>
          </a:xfrm>
        </p:spPr>
        <p:txBody>
          <a:bodyPr>
            <a:noAutofit/>
          </a:bodyPr>
          <a:lstStyle>
            <a:lvl1pPr marL="0" indent="0" algn="l">
              <a:buNone/>
              <a:defRPr sz="4000" b="1" i="0" spc="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Welcome</a:t>
            </a:r>
          </a:p>
        </p:txBody>
      </p:sp>
      <p:sp>
        <p:nvSpPr>
          <p:cNvPr id="2" name="TextBox 1">
            <a:extLst>
              <a:ext uri="{FF2B5EF4-FFF2-40B4-BE49-F238E27FC236}">
                <a16:creationId xmlns:a16="http://schemas.microsoft.com/office/drawing/2014/main" id="{BFA62B1C-4EBA-8B46-AE7B-F5D23CE0D089}"/>
              </a:ext>
            </a:extLst>
          </p:cNvPr>
          <p:cNvSpPr txBox="1"/>
          <p:nvPr userDrawn="1"/>
        </p:nvSpPr>
        <p:spPr>
          <a:xfrm>
            <a:off x="365760" y="1773532"/>
            <a:ext cx="11390811" cy="369332"/>
          </a:xfrm>
          <a:prstGeom prst="rect">
            <a:avLst/>
          </a:prstGeom>
        </p:spPr>
        <p:txBody>
          <a:bodyPr vert="horz" lIns="91440" tIns="45720" rIns="91440" bIns="45720" rtlCol="0">
            <a:noAutofit/>
          </a:bodyPr>
          <a:lstStyle>
            <a:lvl1pPr lvl="0" indent="0">
              <a:lnSpc>
                <a:spcPct val="90000"/>
              </a:lnSpc>
              <a:spcBef>
                <a:spcPts val="1000"/>
              </a:spcBef>
              <a:buFont typeface="Arial" panose="020B0604020202020204" pitchFamily="34" charset="0"/>
              <a:buNone/>
              <a:defRPr sz="2000" b="1" i="0">
                <a:solidFill>
                  <a:schemeClr val="accent3"/>
                </a:solidFill>
                <a:latin typeface="Segoe UI Semibold" panose="020B0502040204020203" pitchFamily="34" charset="0"/>
                <a:cs typeface="Segoe UI Semibold" panose="020B0502040204020203" pitchFamily="34" charset="0"/>
              </a:defRPr>
            </a:lvl1pPr>
            <a:lvl2pPr indent="0">
              <a:lnSpc>
                <a:spcPct val="90000"/>
              </a:lnSpc>
              <a:spcBef>
                <a:spcPts val="500"/>
              </a:spcBef>
              <a:buFont typeface="Arial" panose="020B0604020202020204" pitchFamily="34" charset="0"/>
              <a:buNone/>
              <a:defRPr sz="2400">
                <a:latin typeface="Segoe UI" panose="020B0502040204020203" pitchFamily="34" charset="0"/>
                <a:cs typeface="Segoe UI" panose="020B0502040204020203" pitchFamily="34" charset="0"/>
              </a:defRPr>
            </a:lvl2pPr>
            <a:lvl3pPr indent="0">
              <a:lnSpc>
                <a:spcPct val="90000"/>
              </a:lnSpc>
              <a:spcBef>
                <a:spcPts val="500"/>
              </a:spcBef>
              <a:buFont typeface="Arial" panose="020B0604020202020204" pitchFamily="34" charset="0"/>
              <a:buNone/>
              <a:defRPr sz="2000">
                <a:latin typeface="Segoe UI" panose="020B0502040204020203" pitchFamily="34" charset="0"/>
                <a:cs typeface="Segoe UI" panose="020B0502040204020203" pitchFamily="34" charset="0"/>
              </a:defRPr>
            </a:lvl3pPr>
            <a:lvl4pPr indent="0">
              <a:lnSpc>
                <a:spcPct val="90000"/>
              </a:lnSpc>
              <a:spcBef>
                <a:spcPts val="500"/>
              </a:spcBef>
              <a:buFont typeface="Arial" panose="020B0604020202020204" pitchFamily="34" charset="0"/>
              <a:buNone/>
              <a:defRPr>
                <a:latin typeface="Segoe UI" panose="020B0502040204020203" pitchFamily="34" charset="0"/>
                <a:cs typeface="Segoe UI" panose="020B0502040204020203" pitchFamily="34" charset="0"/>
              </a:defRPr>
            </a:lvl4pPr>
            <a:lvl5pPr indent="0">
              <a:lnSpc>
                <a:spcPct val="90000"/>
              </a:lnSpc>
              <a:spcBef>
                <a:spcPts val="500"/>
              </a:spcBef>
              <a:buFont typeface="Arial" panose="020B0604020202020204" pitchFamily="34" charset="0"/>
              <a:buNone/>
              <a:defRPr>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2400" b="0" i="0">
                <a:solidFill>
                  <a:schemeClr val="accent1"/>
                </a:solidFill>
                <a:latin typeface="Segoe UI" panose="020B0502040204020203" pitchFamily="34" charset="0"/>
                <a:cs typeface="Segoe UI" panose="020B0502040204020203" pitchFamily="34" charset="0"/>
              </a:rPr>
              <a:t>How do I ask a question?</a:t>
            </a:r>
          </a:p>
        </p:txBody>
      </p:sp>
      <p:sp>
        <p:nvSpPr>
          <p:cNvPr id="3" name="Rectangle 2">
            <a:extLst>
              <a:ext uri="{FF2B5EF4-FFF2-40B4-BE49-F238E27FC236}">
                <a16:creationId xmlns:a16="http://schemas.microsoft.com/office/drawing/2014/main" id="{861D8750-2D4C-4F4B-AE39-DCEDBD8C83D5}"/>
              </a:ext>
            </a:extLst>
          </p:cNvPr>
          <p:cNvSpPr/>
          <p:nvPr userDrawn="1"/>
        </p:nvSpPr>
        <p:spPr>
          <a:xfrm>
            <a:off x="365759" y="2180710"/>
            <a:ext cx="11390811" cy="1041311"/>
          </a:xfrm>
          <a:prstGeom prst="rect">
            <a:avLst/>
          </a:prstGeom>
        </p:spPr>
        <p:txBody>
          <a:bodyPr vert="horz" lIns="91440" tIns="45720" rIns="91440" bIns="45720" rtlCol="0">
            <a:noAutofit/>
          </a:bodyPr>
          <a:lstStyle/>
          <a:p>
            <a:pPr lvl="0" indent="0">
              <a:lnSpc>
                <a:spcPct val="150000"/>
              </a:lnSpc>
              <a:spcBef>
                <a:spcPts val="1000"/>
              </a:spcBef>
              <a:buFont typeface="Arial" panose="020B0604020202020204" pitchFamily="34" charset="0"/>
              <a:buNone/>
            </a:pPr>
            <a:r>
              <a:rPr lang="en-US" sz="2000" b="0" i="0">
                <a:solidFill>
                  <a:schemeClr val="tx1"/>
                </a:solidFill>
                <a:latin typeface="Segoe UI Semilight" panose="020B0402040204020203" pitchFamily="34" charset="0"/>
                <a:cs typeface="Segoe UI Semilight" panose="020B0402040204020203" pitchFamily="34" charset="0"/>
              </a:rPr>
              <a:t>If you have a technical or content-related question, please use the Q&amp;A window</a:t>
            </a:r>
          </a:p>
          <a:p>
            <a:pPr lvl="0" indent="0">
              <a:lnSpc>
                <a:spcPct val="150000"/>
              </a:lnSpc>
              <a:spcBef>
                <a:spcPts val="1000"/>
              </a:spcBef>
              <a:buFont typeface="Arial" panose="020B0604020202020204" pitchFamily="34" charset="0"/>
              <a:buNone/>
            </a:pPr>
            <a:r>
              <a:rPr lang="en-US" sz="2000" b="0" i="0">
                <a:solidFill>
                  <a:schemeClr val="tx1"/>
                </a:solidFill>
                <a:latin typeface="Segoe UI Semilight" panose="020B0402040204020203" pitchFamily="34" charset="0"/>
                <a:cs typeface="Segoe UI Semilight" panose="020B0402040204020203" pitchFamily="34" charset="0"/>
              </a:rPr>
              <a:t>We will address the questions as they come in</a:t>
            </a:r>
          </a:p>
        </p:txBody>
      </p:sp>
      <p:sp>
        <p:nvSpPr>
          <p:cNvPr id="16" name="TextBox 15">
            <a:extLst>
              <a:ext uri="{FF2B5EF4-FFF2-40B4-BE49-F238E27FC236}">
                <a16:creationId xmlns:a16="http://schemas.microsoft.com/office/drawing/2014/main" id="{883AC189-90CA-6B48-8849-4251AC460C48}"/>
              </a:ext>
            </a:extLst>
          </p:cNvPr>
          <p:cNvSpPr txBox="1"/>
          <p:nvPr userDrawn="1"/>
        </p:nvSpPr>
        <p:spPr>
          <a:xfrm>
            <a:off x="365760" y="3897377"/>
            <a:ext cx="11390811" cy="369332"/>
          </a:xfrm>
          <a:prstGeom prst="rect">
            <a:avLst/>
          </a:prstGeom>
        </p:spPr>
        <p:txBody>
          <a:bodyPr vert="horz" lIns="91440" tIns="45720" rIns="91440" bIns="45720" rtlCol="0">
            <a:noAutofit/>
          </a:bodyPr>
          <a:lstStyle>
            <a:lvl1pPr lvl="0" indent="0">
              <a:lnSpc>
                <a:spcPct val="90000"/>
              </a:lnSpc>
              <a:spcBef>
                <a:spcPts val="1000"/>
              </a:spcBef>
              <a:buFont typeface="Arial" panose="020B0604020202020204" pitchFamily="34" charset="0"/>
              <a:buNone/>
              <a:defRPr sz="2000" b="1" i="0">
                <a:solidFill>
                  <a:schemeClr val="accent3"/>
                </a:solidFill>
                <a:latin typeface="Segoe UI Semibold" panose="020B0502040204020203" pitchFamily="34" charset="0"/>
                <a:cs typeface="Segoe UI Semibold" panose="020B0502040204020203" pitchFamily="34" charset="0"/>
              </a:defRPr>
            </a:lvl1pPr>
            <a:lvl2pPr indent="0">
              <a:lnSpc>
                <a:spcPct val="90000"/>
              </a:lnSpc>
              <a:spcBef>
                <a:spcPts val="500"/>
              </a:spcBef>
              <a:buFont typeface="Arial" panose="020B0604020202020204" pitchFamily="34" charset="0"/>
              <a:buNone/>
              <a:defRPr sz="2400">
                <a:latin typeface="Segoe UI" panose="020B0502040204020203" pitchFamily="34" charset="0"/>
                <a:cs typeface="Segoe UI" panose="020B0502040204020203" pitchFamily="34" charset="0"/>
              </a:defRPr>
            </a:lvl2pPr>
            <a:lvl3pPr indent="0">
              <a:lnSpc>
                <a:spcPct val="90000"/>
              </a:lnSpc>
              <a:spcBef>
                <a:spcPts val="500"/>
              </a:spcBef>
              <a:buFont typeface="Arial" panose="020B0604020202020204" pitchFamily="34" charset="0"/>
              <a:buNone/>
              <a:defRPr sz="2000">
                <a:latin typeface="Segoe UI" panose="020B0502040204020203" pitchFamily="34" charset="0"/>
                <a:cs typeface="Segoe UI" panose="020B0502040204020203" pitchFamily="34" charset="0"/>
              </a:defRPr>
            </a:lvl3pPr>
            <a:lvl4pPr indent="0">
              <a:lnSpc>
                <a:spcPct val="90000"/>
              </a:lnSpc>
              <a:spcBef>
                <a:spcPts val="500"/>
              </a:spcBef>
              <a:buFont typeface="Arial" panose="020B0604020202020204" pitchFamily="34" charset="0"/>
              <a:buNone/>
              <a:defRPr>
                <a:latin typeface="Segoe UI" panose="020B0502040204020203" pitchFamily="34" charset="0"/>
                <a:cs typeface="Segoe UI" panose="020B0502040204020203" pitchFamily="34" charset="0"/>
              </a:defRPr>
            </a:lvl4pPr>
            <a:lvl5pPr indent="0">
              <a:lnSpc>
                <a:spcPct val="90000"/>
              </a:lnSpc>
              <a:spcBef>
                <a:spcPts val="500"/>
              </a:spcBef>
              <a:buFont typeface="Arial" panose="020B0604020202020204" pitchFamily="34" charset="0"/>
              <a:buNone/>
              <a:defRPr>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2400" b="0" i="0">
                <a:solidFill>
                  <a:schemeClr val="accent1"/>
                </a:solidFill>
                <a:latin typeface="Segoe UI" panose="020B0502040204020203" pitchFamily="34" charset="0"/>
                <a:cs typeface="Segoe UI" panose="020B0502040204020203" pitchFamily="34" charset="0"/>
              </a:rPr>
              <a:t>Can I view this presentation after the webinar?</a:t>
            </a:r>
          </a:p>
        </p:txBody>
      </p:sp>
      <p:sp>
        <p:nvSpPr>
          <p:cNvPr id="17" name="Rectangle 16">
            <a:extLst>
              <a:ext uri="{FF2B5EF4-FFF2-40B4-BE49-F238E27FC236}">
                <a16:creationId xmlns:a16="http://schemas.microsoft.com/office/drawing/2014/main" id="{B79E4DDD-3158-594B-837F-FB6B87AFAFE1}"/>
              </a:ext>
            </a:extLst>
          </p:cNvPr>
          <p:cNvSpPr/>
          <p:nvPr userDrawn="1"/>
        </p:nvSpPr>
        <p:spPr>
          <a:xfrm>
            <a:off x="365759" y="4304555"/>
            <a:ext cx="11390811" cy="1041311"/>
          </a:xfrm>
          <a:prstGeom prst="rect">
            <a:avLst/>
          </a:prstGeom>
        </p:spPr>
        <p:txBody>
          <a:bodyPr vert="horz" lIns="91440" tIns="45720" rIns="91440" bIns="45720" rtlCol="0">
            <a:noAutofit/>
          </a:bodyPr>
          <a:lstStyle/>
          <a:p>
            <a:pPr lvl="0" indent="0">
              <a:lnSpc>
                <a:spcPct val="150000"/>
              </a:lnSpc>
              <a:spcBef>
                <a:spcPts val="1000"/>
              </a:spcBef>
              <a:buFont typeface="Arial" panose="020B0604020202020204" pitchFamily="34" charset="0"/>
              <a:buNone/>
            </a:pPr>
            <a:r>
              <a:rPr lang="en-US" sz="2000" b="0" i="0">
                <a:solidFill>
                  <a:schemeClr val="tx1"/>
                </a:solidFill>
                <a:latin typeface="Segoe UI Semilight" panose="020B0402040204020203" pitchFamily="34" charset="0"/>
                <a:cs typeface="Segoe UI Semilight" panose="020B0402040204020203" pitchFamily="34" charset="0"/>
              </a:rPr>
              <a:t>Yes, this presentation is being recorded</a:t>
            </a:r>
          </a:p>
          <a:p>
            <a:pPr lvl="0" indent="0">
              <a:lnSpc>
                <a:spcPct val="150000"/>
              </a:lnSpc>
              <a:spcBef>
                <a:spcPts val="1000"/>
              </a:spcBef>
              <a:buFont typeface="Arial" panose="020B0604020202020204" pitchFamily="34" charset="0"/>
              <a:buNone/>
            </a:pPr>
            <a:r>
              <a:rPr lang="en-US" sz="2000" b="0" i="0">
                <a:solidFill>
                  <a:schemeClr val="tx1"/>
                </a:solidFill>
                <a:latin typeface="Segoe UI Semilight" panose="020B0402040204020203" pitchFamily="34" charset="0"/>
                <a:cs typeface="Segoe UI Semilight" panose="020B0402040204020203" pitchFamily="34" charset="0"/>
              </a:rPr>
              <a:t>A link to the recorded presentation will be sent to the email address you used to register</a:t>
            </a:r>
          </a:p>
        </p:txBody>
      </p:sp>
      <p:pic>
        <p:nvPicPr>
          <p:cNvPr id="4" name="Picture 3">
            <a:extLst>
              <a:ext uri="{FF2B5EF4-FFF2-40B4-BE49-F238E27FC236}">
                <a16:creationId xmlns:a16="http://schemas.microsoft.com/office/drawing/2014/main" id="{ABFC5B05-85BC-7C05-A439-AE42610E38B7}"/>
              </a:ext>
            </a:extLst>
          </p:cNvPr>
          <p:cNvPicPr>
            <a:picLocks noChangeAspect="1"/>
          </p:cNvPicPr>
          <p:nvPr userDrawn="1"/>
        </p:nvPicPr>
        <p:blipFill>
          <a:blip r:embed="rId2"/>
          <a:stretch>
            <a:fillRect/>
          </a:stretch>
        </p:blipFill>
        <p:spPr>
          <a:xfrm>
            <a:off x="10586430" y="6346520"/>
            <a:ext cx="1511226" cy="499209"/>
          </a:xfrm>
          <a:prstGeom prst="rect">
            <a:avLst/>
          </a:prstGeom>
        </p:spPr>
      </p:pic>
    </p:spTree>
    <p:extLst>
      <p:ext uri="{BB962C8B-B14F-4D97-AF65-F5344CB8AC3E}">
        <p14:creationId xmlns:p14="http://schemas.microsoft.com/office/powerpoint/2010/main" val="291204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429587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MS logo white - EMF" descr="Microsoft logo white text version">
            <a:extLst>
              <a:ext uri="{FF2B5EF4-FFF2-40B4-BE49-F238E27FC236}">
                <a16:creationId xmlns:a16="http://schemas.microsoft.com/office/drawing/2014/main" id="{10847DFE-DD48-4C93-84DD-AE782B2A9A22}"/>
              </a:ext>
            </a:extLst>
          </p:cNvPr>
          <p:cNvPicPr>
            <a:picLocks noChangeAspect="1"/>
          </p:cNvPicPr>
          <p:nvPr userDrawn="1"/>
        </p:nvPicPr>
        <p:blipFill>
          <a:blip r:embed="rId2"/>
          <a:stretch>
            <a:fillRect/>
          </a:stretch>
        </p:blipFill>
        <p:spPr bwMode="black">
          <a:xfrm>
            <a:off x="584202" y="585790"/>
            <a:ext cx="1366245" cy="292608"/>
          </a:xfrm>
          <a:prstGeom prst="rect">
            <a:avLst/>
          </a:prstGeom>
        </p:spPr>
      </p:pic>
      <p:pic>
        <p:nvPicPr>
          <p:cNvPr id="7" name="Picture 6">
            <a:extLst>
              <a:ext uri="{FF2B5EF4-FFF2-40B4-BE49-F238E27FC236}">
                <a16:creationId xmlns:a16="http://schemas.microsoft.com/office/drawing/2014/main" id="{CB416E83-2BF2-4A74-8492-6C75F7B6CB3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2" y="0"/>
            <a:ext cx="6858000" cy="6858000"/>
          </a:xfrm>
          <a:prstGeom prst="rect">
            <a:avLst/>
          </a:prstGeom>
        </p:spPr>
      </p:pic>
    </p:spTree>
    <p:extLst>
      <p:ext uri="{BB962C8B-B14F-4D97-AF65-F5344CB8AC3E}">
        <p14:creationId xmlns:p14="http://schemas.microsoft.com/office/powerpoint/2010/main" val="6373119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white - EMF" descr="Microsoft logo white text version">
            <a:extLst>
              <a:ext uri="{FF2B5EF4-FFF2-40B4-BE49-F238E27FC236}">
                <a16:creationId xmlns:a16="http://schemas.microsoft.com/office/drawing/2014/main" id="{752F7F94-9231-4E4A-AA40-FA537E6B0D74}"/>
              </a:ext>
            </a:extLst>
          </p:cNvPr>
          <p:cNvPicPr>
            <a:picLocks noChangeAspect="1"/>
          </p:cNvPicPr>
          <p:nvPr userDrawn="1"/>
        </p:nvPicPr>
        <p:blipFill>
          <a:blip r:embed="rId2"/>
          <a:stretch>
            <a:fillRect/>
          </a:stretch>
        </p:blipFill>
        <p:spPr bwMode="black">
          <a:xfrm>
            <a:off x="584202" y="585790"/>
            <a:ext cx="1366245" cy="292608"/>
          </a:xfrm>
          <a:prstGeom prst="rect">
            <a:avLst/>
          </a:prstGeom>
        </p:spPr>
      </p:pic>
      <p:pic>
        <p:nvPicPr>
          <p:cNvPr id="8" name="Picture 7">
            <a:extLst>
              <a:ext uri="{FF2B5EF4-FFF2-40B4-BE49-F238E27FC236}">
                <a16:creationId xmlns:a16="http://schemas.microsoft.com/office/drawing/2014/main" id="{45088973-88F5-4C76-80ED-89ED1A70DC0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2" y="0"/>
            <a:ext cx="6858000" cy="6858000"/>
          </a:xfrm>
          <a:prstGeom prst="rect">
            <a:avLst/>
          </a:prstGeom>
        </p:spPr>
      </p:pic>
    </p:spTree>
    <p:extLst>
      <p:ext uri="{BB962C8B-B14F-4D97-AF65-F5344CB8AC3E}">
        <p14:creationId xmlns:p14="http://schemas.microsoft.com/office/powerpoint/2010/main" val="29493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BB651035-36B1-415D-8FE3-8C820588801B}"/>
              </a:ext>
            </a:extLst>
          </p:cNvPr>
          <p:cNvPicPr>
            <a:picLocks noChangeAspect="1"/>
          </p:cNvPicPr>
          <p:nvPr userDrawn="1"/>
        </p:nvPicPr>
        <p:blipFill>
          <a:blip r:embed="rId2"/>
          <a:stretch>
            <a:fillRect/>
          </a:stretch>
        </p:blipFill>
        <p:spPr bwMode="black">
          <a:xfrm>
            <a:off x="584202" y="585790"/>
            <a:ext cx="1366245" cy="292608"/>
          </a:xfrm>
          <a:prstGeom prst="rect">
            <a:avLst/>
          </a:prstGeom>
        </p:spPr>
      </p:pic>
    </p:spTree>
    <p:extLst>
      <p:ext uri="{BB962C8B-B14F-4D97-AF65-F5344CB8AC3E}">
        <p14:creationId xmlns:p14="http://schemas.microsoft.com/office/powerpoint/2010/main" val="42500162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2"/>
          <a:stretch>
            <a:fillRect/>
          </a:stretch>
        </p:blipFill>
        <p:spPr bwMode="black">
          <a:xfrm>
            <a:off x="584202" y="585790"/>
            <a:ext cx="1366245" cy="292608"/>
          </a:xfrm>
          <a:prstGeom prst="rect">
            <a:avLst/>
          </a:prstGeom>
        </p:spPr>
      </p:pic>
    </p:spTree>
    <p:extLst>
      <p:ext uri="{BB962C8B-B14F-4D97-AF65-F5344CB8AC3E}">
        <p14:creationId xmlns:p14="http://schemas.microsoft.com/office/powerpoint/2010/main" val="31445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12" indent="0">
              <a:buNone/>
              <a:defRPr/>
            </a:lvl2pPr>
            <a:lvl3pPr marL="457025" indent="0">
              <a:buNone/>
              <a:defRPr/>
            </a:lvl3pPr>
            <a:lvl4pPr marL="685537" indent="0">
              <a:buNone/>
              <a:defRPr/>
            </a:lvl4pPr>
            <a:lvl5pPr marL="91404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68644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84720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2"/>
              </a:spcBef>
              <a:buClr>
                <a:schemeClr val="tx1"/>
              </a:buClr>
              <a:buFont typeface="Wingdings" panose="05000000000000000000" pitchFamily="2" charset="2"/>
              <a:buNone/>
              <a:defRPr sz="2800" b="0">
                <a:latin typeface="+mn-lt"/>
                <a:cs typeface="Segoe UI" panose="020B0502040204020203" pitchFamily="34" charset="0"/>
              </a:defRPr>
            </a:lvl1pPr>
            <a:lvl2pPr marL="255490" indent="0">
              <a:buFont typeface="Wingdings" panose="05000000000000000000" pitchFamily="2" charset="2"/>
              <a:buNone/>
              <a:defRPr sz="2000" b="0">
                <a:latin typeface="+mn-lt"/>
              </a:defRPr>
            </a:lvl2pPr>
            <a:lvl3pPr marL="450677" indent="0">
              <a:buFont typeface="Wingdings" panose="05000000000000000000" pitchFamily="2" charset="2"/>
              <a:buNone/>
              <a:tabLst/>
              <a:defRPr sz="1600" b="0">
                <a:latin typeface="+mn-lt"/>
              </a:defRPr>
            </a:lvl3pPr>
            <a:lvl4pPr marL="652212" indent="0">
              <a:buFont typeface="Wingdings" panose="05000000000000000000" pitchFamily="2" charset="2"/>
              <a:buNone/>
              <a:defRPr sz="1400" b="0">
                <a:latin typeface="+mn-lt"/>
              </a:defRPr>
            </a:lvl4pPr>
            <a:lvl5pPr marL="853747"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3" y="1435100"/>
            <a:ext cx="5212080" cy="1649682"/>
          </a:xfrm>
        </p:spPr>
        <p:txBody>
          <a:bodyPr wrap="square">
            <a:spAutoFit/>
          </a:bodyPr>
          <a:lstStyle>
            <a:lvl1pPr marL="0" indent="0">
              <a:spcBef>
                <a:spcPts val="1222"/>
              </a:spcBef>
              <a:buClr>
                <a:schemeClr val="tx1"/>
              </a:buClr>
              <a:buFont typeface="Wingdings" panose="05000000000000000000" pitchFamily="2" charset="2"/>
              <a:buNone/>
              <a:defRPr sz="2800" b="0">
                <a:latin typeface="+mn-lt"/>
                <a:cs typeface="Segoe UI" panose="020B0502040204020203" pitchFamily="34" charset="0"/>
              </a:defRPr>
            </a:lvl1pPr>
            <a:lvl2pPr marL="255490" indent="0">
              <a:buFont typeface="Wingdings" panose="05000000000000000000" pitchFamily="2" charset="2"/>
              <a:buNone/>
              <a:defRPr sz="2000" b="0">
                <a:latin typeface="+mn-lt"/>
              </a:defRPr>
            </a:lvl2pPr>
            <a:lvl3pPr marL="450677" indent="0">
              <a:buFont typeface="Wingdings" panose="05000000000000000000" pitchFamily="2" charset="2"/>
              <a:buNone/>
              <a:tabLst/>
              <a:defRPr sz="1600" b="0">
                <a:latin typeface="+mn-lt"/>
              </a:defRPr>
            </a:lvl3pPr>
            <a:lvl4pPr marL="652212" indent="0">
              <a:buFont typeface="Wingdings" panose="05000000000000000000" pitchFamily="2" charset="2"/>
              <a:buNone/>
              <a:defRPr sz="1400" b="0">
                <a:latin typeface="+mn-lt"/>
              </a:defRPr>
            </a:lvl4pPr>
            <a:lvl5pPr marL="853747"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72437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2" y="1435100"/>
            <a:ext cx="5211763"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93254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168713289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772B299-E0C2-40FE-A289-6596F9418457}"/>
              </a:ext>
            </a:extLst>
          </p:cNvPr>
          <p:cNvSpPr>
            <a:spLocks noGrp="1"/>
          </p:cNvSpPr>
          <p:nvPr>
            <p:ph type="title"/>
          </p:nvPr>
        </p:nvSpPr>
        <p:spPr/>
        <p:txBody>
          <a:bodyPr/>
          <a:lstStyle/>
          <a:p>
            <a:r>
              <a:rPr lang="en-US"/>
              <a:t>Click to edit Master title style</a:t>
            </a:r>
          </a:p>
        </p:txBody>
      </p:sp>
      <p:sp>
        <p:nvSpPr>
          <p:cNvPr id="15" name="Content Placeholder 14">
            <a:extLst>
              <a:ext uri="{FF2B5EF4-FFF2-40B4-BE49-F238E27FC236}">
                <a16:creationId xmlns:a16="http://schemas.microsoft.com/office/drawing/2014/main" id="{C5307522-B414-43B5-B3C3-79FEA9097DDC}"/>
              </a:ext>
            </a:extLst>
          </p:cNvPr>
          <p:cNvSpPr>
            <a:spLocks noGrp="1"/>
          </p:cNvSpPr>
          <p:nvPr>
            <p:ph sz="quarter" idx="11"/>
          </p:nvPr>
        </p:nvSpPr>
        <p:spPr>
          <a:xfrm>
            <a:off x="585787" y="1024128"/>
            <a:ext cx="11219219" cy="369332"/>
          </a:xfrm>
        </p:spPr>
        <p:txBody>
          <a:bodyPr/>
          <a:lstStyle>
            <a:lvl1pPr marL="0" indent="0">
              <a:buNone/>
              <a:defRPr sz="2400">
                <a:solidFill>
                  <a:schemeClr val="accent2"/>
                </a:solidFill>
                <a:latin typeface="+mj-lt"/>
              </a:defRPr>
            </a:lvl1pPr>
          </a:lstStyle>
          <a:p>
            <a:pPr lvl="0"/>
            <a:r>
              <a:rPr lang="en-US" dirty="0"/>
              <a:t>Click to edit Master text</a:t>
            </a:r>
          </a:p>
        </p:txBody>
      </p:sp>
    </p:spTree>
    <p:extLst>
      <p:ext uri="{BB962C8B-B14F-4D97-AF65-F5344CB8AC3E}">
        <p14:creationId xmlns:p14="http://schemas.microsoft.com/office/powerpoint/2010/main" val="9461437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779653252"/>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479066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2" y="2025652"/>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panose="020B0502040204020203" pitchFamily="34" charset="0"/>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554"/>
          </a:xfrm>
        </p:spPr>
        <p:txBody>
          <a:bodyPr/>
          <a:lstStyle>
            <a:lvl1pPr marL="0" indent="0">
              <a:buNone/>
              <a:defRPr sz="2200">
                <a:latin typeface="+mn-lt"/>
              </a:defRPr>
            </a:lvl1pPr>
            <a:lvl2pPr marL="228512" indent="0">
              <a:buNone/>
              <a:defRPr/>
            </a:lvl2pPr>
            <a:lvl3pPr marL="457025" indent="0">
              <a:buNone/>
              <a:defRPr/>
            </a:lvl3pPr>
            <a:lvl4pPr marL="661734" indent="0">
              <a:buNone/>
              <a:defRPr/>
            </a:lvl4pPr>
            <a:lvl5pPr marL="855334" indent="0">
              <a:buNone/>
              <a:defRPr/>
            </a:lvl5pPr>
          </a:lstStyle>
          <a:p>
            <a:pPr lvl="0"/>
            <a:r>
              <a:rPr lang="en-US"/>
              <a:t>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2"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5492015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1_Title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2" y="2465231"/>
            <a:ext cx="4161981" cy="1354217"/>
          </a:xfrm>
        </p:spPr>
        <p:txBody>
          <a:bodyPr wrap="square" rIns="0" anchor="b">
            <a:spAutoFit/>
          </a:bodyPr>
          <a:lstStyle>
            <a:lvl1pPr>
              <a:lnSpc>
                <a:spcPct val="100000"/>
              </a:lnSpc>
              <a:defRPr sz="4400" b="0" spc="-49" baseline="0">
                <a:gradFill>
                  <a:gsLst>
                    <a:gs pos="1250">
                      <a:schemeClr val="tx1"/>
                    </a:gs>
                    <a:gs pos="100000">
                      <a:schemeClr val="tx1"/>
                    </a:gs>
                  </a:gsLst>
                  <a:lin ang="5400000" scaled="0"/>
                </a:gradFill>
                <a:latin typeface="+mj-lt"/>
                <a:cs typeface="Segoe UI" panose="020B0502040204020203" pitchFamily="34" charset="0"/>
              </a:defRPr>
            </a:lvl1pPr>
          </a:lstStyle>
          <a:p>
            <a:r>
              <a:rPr lang="en-US" dirty="0"/>
              <a:t>Title square sidebar layout </a:t>
            </a:r>
          </a:p>
        </p:txBody>
      </p:sp>
    </p:spTree>
    <p:extLst>
      <p:ext uri="{BB962C8B-B14F-4D97-AF65-F5344CB8AC3E}">
        <p14:creationId xmlns:p14="http://schemas.microsoft.com/office/powerpoint/2010/main" val="291098473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7" y="3152001"/>
            <a:ext cx="4161981" cy="553998"/>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panose="020B0502040204020203" pitchFamily="34" charset="0"/>
              </a:defRPr>
            </a:lvl1pPr>
          </a:lstStyle>
          <a:p>
            <a:r>
              <a:rPr lang="en-US"/>
              <a:t>Square photo layout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2"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474692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panose="020B0502040204020203" pitchFamily="34" charset="0"/>
              </a:defRPr>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2"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3345602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5438001"/>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2"/>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2016041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866003"/>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1204260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2"/>
            <a:ext cx="5367528" cy="307777"/>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2"/>
            <a:ext cx="5367528" cy="307777"/>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9392299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5" y="5689602"/>
            <a:ext cx="3475037" cy="307777"/>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4"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2" y="5689602"/>
            <a:ext cx="3475037" cy="307777"/>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3" y="5689602"/>
            <a:ext cx="3475037" cy="307777"/>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6599490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307777"/>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2"/>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307777"/>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2"/>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307777"/>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2"/>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307777"/>
          </a:xfrm>
        </p:spPr>
        <p:txBody>
          <a:bodyPr/>
          <a:lstStyle>
            <a:lvl1pPr marL="0" indent="0" algn="ctr">
              <a:spcBef>
                <a:spcPts val="0"/>
              </a:spcBef>
              <a:buNone/>
              <a:defRPr sz="2000"/>
            </a:lvl1pPr>
          </a:lstStyle>
          <a:p>
            <a:pPr lvl="0"/>
            <a:r>
              <a:rPr lang="en-US"/>
              <a:t>Edit Master text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2"/>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4197542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6910206"/>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2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25008"/>
            <a:ext cx="11092434" cy="609398"/>
          </a:xfrm>
          <a:noFill/>
        </p:spPr>
        <p:txBody>
          <a:bodyPr wrap="square" lIns="0" tIns="0" rIns="0" bIns="0" anchor="b" anchorCtr="0">
            <a:spAutoFit/>
          </a:bodyPr>
          <a:lstStyle>
            <a:lvl1pPr algn="ctr" defTabSz="932384" rtl="0" eaLnBrk="1" latinLnBrk="0" hangingPunct="1">
              <a:lnSpc>
                <a:spcPct val="90000"/>
              </a:lnSpc>
              <a:spcBef>
                <a:spcPct val="0"/>
              </a:spcBef>
              <a:buNone/>
              <a:defRPr lang="en-US" sz="44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Centered title</a:t>
            </a:r>
          </a:p>
        </p:txBody>
      </p:sp>
    </p:spTree>
    <p:extLst>
      <p:ext uri="{BB962C8B-B14F-4D97-AF65-F5344CB8AC3E}">
        <p14:creationId xmlns:p14="http://schemas.microsoft.com/office/powerpoint/2010/main" val="185729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3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9625" y="2791087"/>
            <a:ext cx="2636330" cy="1495794"/>
          </a:xfrm>
          <a:noFill/>
        </p:spPr>
        <p:txBody>
          <a:bodyPr wrap="square" lIns="0" tIns="0" rIns="0" bIns="0" anchor="b" anchorCtr="0">
            <a:spAutoFit/>
          </a:bodyPr>
          <a:lstStyle>
            <a:lvl1pPr algn="ctr" defTabSz="932384"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Small centered title</a:t>
            </a:r>
          </a:p>
        </p:txBody>
      </p:sp>
    </p:spTree>
    <p:extLst>
      <p:ext uri="{BB962C8B-B14F-4D97-AF65-F5344CB8AC3E}">
        <p14:creationId xmlns:p14="http://schemas.microsoft.com/office/powerpoint/2010/main" val="385056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384"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1392464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384"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0843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384"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023457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384"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4614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7655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53053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3" y="6269040"/>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385967838"/>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4211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5895684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Azure title square AI">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EE23F2-E1AE-BA41-B1A6-5983A9246D62}"/>
              </a:ext>
            </a:extLst>
          </p:cNvPr>
          <p:cNvSpPr/>
          <p:nvPr userDrawn="1"/>
        </p:nvSpPr>
        <p:spPr bwMode="auto">
          <a:xfrm>
            <a:off x="1" y="1"/>
            <a:ext cx="12192000" cy="6858000"/>
          </a:xfrm>
          <a:prstGeom prst="rect">
            <a:avLst/>
          </a:prstGeom>
          <a:gradFill>
            <a:gsLst>
              <a:gs pos="100000">
                <a:schemeClr val="accent1">
                  <a:alpha val="25000"/>
                </a:schemeClr>
              </a:gs>
              <a:gs pos="0">
                <a:schemeClr val="accent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Graphic 3">
            <a:extLst>
              <a:ext uri="{FF2B5EF4-FFF2-40B4-BE49-F238E27FC236}">
                <a16:creationId xmlns:a16="http://schemas.microsoft.com/office/drawing/2014/main" id="{A57CF859-E00A-8047-B30C-E47B6D4BB4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flipH="1">
            <a:off x="5711371" y="377373"/>
            <a:ext cx="6103257" cy="6103257"/>
          </a:xfrm>
          <a:prstGeom prst="rect">
            <a:avLst/>
          </a:prstGeom>
        </p:spPr>
      </p:pic>
      <p:sp>
        <p:nvSpPr>
          <p:cNvPr id="10" name="Text Placeholder 4">
            <a:extLst>
              <a:ext uri="{FF2B5EF4-FFF2-40B4-BE49-F238E27FC236}">
                <a16:creationId xmlns:a16="http://schemas.microsoft.com/office/drawing/2014/main" id="{9971DF7F-2C6F-C047-87E6-01BCE692B33C}"/>
              </a:ext>
            </a:extLst>
          </p:cNvPr>
          <p:cNvSpPr>
            <a:spLocks noGrp="1"/>
          </p:cNvSpPr>
          <p:nvPr>
            <p:ph type="body" sz="quarter" idx="13" hasCustomPrompt="1"/>
          </p:nvPr>
        </p:nvSpPr>
        <p:spPr>
          <a:xfrm>
            <a:off x="582042" y="6088741"/>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Speaker title</a:t>
            </a:r>
          </a:p>
        </p:txBody>
      </p:sp>
      <p:pic>
        <p:nvPicPr>
          <p:cNvPr id="9" name="MS logo white - EMF" descr="Microsoft logo white text version">
            <a:extLst>
              <a:ext uri="{FF2B5EF4-FFF2-40B4-BE49-F238E27FC236}">
                <a16:creationId xmlns:a16="http://schemas.microsoft.com/office/drawing/2014/main" id="{561F5A86-AB4E-BD4C-914B-A9F1DF6CC310}"/>
              </a:ext>
            </a:extLst>
          </p:cNvPr>
          <p:cNvPicPr>
            <a:picLocks noChangeAspect="1"/>
          </p:cNvPicPr>
          <p:nvPr userDrawn="1"/>
        </p:nvPicPr>
        <p:blipFill>
          <a:blip r:embed="rId4"/>
          <a:stretch>
            <a:fillRect/>
          </a:stretch>
        </p:blipFill>
        <p:spPr bwMode="black">
          <a:xfrm>
            <a:off x="584202" y="585790"/>
            <a:ext cx="1366245" cy="292608"/>
          </a:xfrm>
          <a:prstGeom prst="rect">
            <a:avLst/>
          </a:prstGeom>
        </p:spPr>
      </p:pic>
    </p:spTree>
    <p:extLst>
      <p:ext uri="{BB962C8B-B14F-4D97-AF65-F5344CB8AC3E}">
        <p14:creationId xmlns:p14="http://schemas.microsoft.com/office/powerpoint/2010/main" val="17127003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979539"/>
            <a:ext cx="4167887" cy="553998"/>
          </a:xfrm>
        </p:spPr>
        <p:txBody>
          <a:bodyPr anchor="b" anchorCtr="0">
            <a:spAutoFit/>
          </a:bodyPr>
          <a:lstStyle>
            <a:lvl1pPr>
              <a:defRPr>
                <a:solidFill>
                  <a:schemeClr val="tx1"/>
                </a:solidFill>
              </a:defRPr>
            </a:lvl1pPr>
          </a:lstStyle>
          <a:p>
            <a:r>
              <a:rPr lang="en-US" dirty="0"/>
              <a:t>Thank you.</a:t>
            </a:r>
          </a:p>
        </p:txBody>
      </p:sp>
      <p:pic>
        <p:nvPicPr>
          <p:cNvPr id="9" name="MS logo white - EMF" descr="Microsoft logo white text version">
            <a:extLst>
              <a:ext uri="{FF2B5EF4-FFF2-40B4-BE49-F238E27FC236}">
                <a16:creationId xmlns:a16="http://schemas.microsoft.com/office/drawing/2014/main" id="{561F5A86-AB4E-BD4C-914B-A9F1DF6CC310}"/>
              </a:ext>
            </a:extLst>
          </p:cNvPr>
          <p:cNvPicPr>
            <a:picLocks noChangeAspect="1"/>
          </p:cNvPicPr>
          <p:nvPr userDrawn="1"/>
        </p:nvPicPr>
        <p:blipFill>
          <a:blip r:embed="rId2"/>
          <a:stretch>
            <a:fillRect/>
          </a:stretch>
        </p:blipFill>
        <p:spPr bwMode="black">
          <a:xfrm>
            <a:off x="584202" y="585790"/>
            <a:ext cx="1366245" cy="292608"/>
          </a:xfrm>
          <a:prstGeom prst="rect">
            <a:avLst/>
          </a:prstGeom>
        </p:spPr>
      </p:pic>
      <p:sp>
        <p:nvSpPr>
          <p:cNvPr id="3" name="Text Box 3" descr="This is a copyright notice that should be included on the final slide.">
            <a:extLst>
              <a:ext uri="{FF2B5EF4-FFF2-40B4-BE49-F238E27FC236}">
                <a16:creationId xmlns:a16="http://schemas.microsoft.com/office/drawing/2014/main" id="{73AFBB3D-A0A5-42C6-B65E-2A0315AFF661}"/>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1932"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11893467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908476991"/>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Title 36pt  Sub 24p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BFBCC-E6E0-4D07-8D98-A5A61A66DEC4}"/>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Text Placeholder 5">
            <a:extLst>
              <a:ext uri="{FF2B5EF4-FFF2-40B4-BE49-F238E27FC236}">
                <a16:creationId xmlns:a16="http://schemas.microsoft.com/office/drawing/2014/main" id="{CC62B90A-5DF6-4CC9-A405-0FD93B18D3AB}"/>
              </a:ext>
            </a:extLst>
          </p:cNvPr>
          <p:cNvSpPr>
            <a:spLocks noGrp="1"/>
          </p:cNvSpPr>
          <p:nvPr>
            <p:ph type="body" sz="quarter" idx="10"/>
          </p:nvPr>
        </p:nvSpPr>
        <p:spPr>
          <a:xfrm>
            <a:off x="588263" y="972902"/>
            <a:ext cx="11021125" cy="310863"/>
          </a:xfrm>
        </p:spPr>
        <p:txBody>
          <a:bodyPr/>
          <a:lstStyle>
            <a:lvl1pPr marL="0" indent="0" algn="l">
              <a:buNone/>
              <a:defRPr kumimoji="0" lang="en-US" sz="2000" b="0" i="0" u="none" strike="noStrike" kern="1200" cap="none" spc="0" normalizeH="0" baseline="0" dirty="0" smtClean="0">
                <a:ln>
                  <a:noFill/>
                </a:ln>
                <a:solidFill>
                  <a:schemeClr val="accent2">
                    <a:lumMod val="75000"/>
                  </a:schemeClr>
                </a:solidFill>
                <a:effectLst/>
                <a:uLnTx/>
                <a:uFillTx/>
                <a:latin typeface="Segoe UI"/>
                <a:ea typeface="+mn-ea"/>
                <a:cs typeface="+mn-cs"/>
              </a:defRPr>
            </a:lvl1pPr>
            <a:lvl2pPr marL="228512" indent="0">
              <a:buNone/>
              <a:defRPr/>
            </a:lvl2pPr>
            <a:lvl3pPr marL="457025" indent="0">
              <a:buNone/>
              <a:defRPr/>
            </a:lvl3pPr>
            <a:lvl4pPr marL="661734" indent="0">
              <a:buNone/>
              <a:defRPr/>
            </a:lvl4pPr>
            <a:lvl5pPr marL="855334" indent="0">
              <a:buNone/>
              <a:defRPr/>
            </a:lvl5pPr>
          </a:lstStyle>
          <a:p>
            <a:pPr lvl="0"/>
            <a:r>
              <a:rPr lang="en-US" dirty="0"/>
              <a:t>Click to edit Master text styles</a:t>
            </a:r>
          </a:p>
        </p:txBody>
      </p:sp>
    </p:spTree>
    <p:extLst>
      <p:ext uri="{BB962C8B-B14F-4D97-AF65-F5344CB8AC3E}">
        <p14:creationId xmlns:p14="http://schemas.microsoft.com/office/powerpoint/2010/main" val="7792279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itle 32p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BFBCC-E6E0-4D07-8D98-A5A61A66DEC4}"/>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2471370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1_Title &amp;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1"/>
            <a:ext cx="11018838" cy="1095685"/>
          </a:xfrm>
        </p:spPr>
        <p:txBody>
          <a:bodyPr/>
          <a:lstStyle>
            <a:lvl1pPr>
              <a:buClr>
                <a:schemeClr val="tx1">
                  <a:lumMod val="50000"/>
                  <a:lumOff val="50000"/>
                </a:schemeClr>
              </a:buClr>
              <a:buSzPct val="100000"/>
              <a:defRPr/>
            </a:lvl1pPr>
            <a:lvl2pPr marL="639957">
              <a:buClr>
                <a:schemeClr val="tx1">
                  <a:lumMod val="50000"/>
                  <a:lumOff val="50000"/>
                </a:schemeClr>
              </a:buClr>
              <a:buSzPct val="100000"/>
              <a:defRPr/>
            </a:lvl2pPr>
            <a:lvl3pPr marL="1097069">
              <a:buClr>
                <a:schemeClr val="tx1">
                  <a:lumMod val="50000"/>
                  <a:lumOff val="50000"/>
                </a:schemeClr>
              </a:buClr>
              <a:buSzPct val="100000"/>
              <a:defRPr/>
            </a:lvl3pPr>
            <a:lvl4pPr>
              <a:buClr>
                <a:schemeClr val="tx1">
                  <a:lumMod val="50000"/>
                  <a:lumOff val="50000"/>
                </a:schemeClr>
              </a:buClr>
              <a:buSzPct val="100000"/>
              <a:defRPr/>
            </a:lvl4p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2E4A3D60-9462-4E00-8783-8DB549CD4F54}"/>
              </a:ext>
            </a:extLst>
          </p:cNvPr>
          <p:cNvSpPr txBox="1"/>
          <p:nvPr userDrawn="1"/>
        </p:nvSpPr>
        <p:spPr>
          <a:xfrm>
            <a:off x="5175877" y="6605852"/>
            <a:ext cx="1840247" cy="123111"/>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40801279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a:prstGeom prst="rect">
            <a:avLst/>
          </a:prstGeom>
        </p:spPr>
        <p:txBody>
          <a:bodyPr wrap="square" lIns="0" tIns="0" rIns="0" bIns="0">
            <a:spAutoFit/>
          </a:bodyPr>
          <a:lstStyle>
            <a:lvl1pPr>
              <a:lnSpc>
                <a:spcPts val="3136"/>
              </a:lnSpc>
              <a:defRPr sz="2745">
                <a:solidFill>
                  <a:srgbClr val="000000"/>
                </a:solidFill>
              </a:defRPr>
            </a:lvl1pPr>
          </a:lstStyle>
          <a:p>
            <a:r>
              <a:rPr lang="en-US"/>
              <a:t>Heading Segoe UI </a:t>
            </a:r>
            <a:r>
              <a:rPr lang="en-US" err="1"/>
              <a:t>Semibold</a:t>
            </a:r>
            <a:r>
              <a:rPr lang="en-US"/>
              <a:t> 28/32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54170" y="6455176"/>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solidFill>
                  <a:schemeClr val="accent6">
                    <a:lumMod val="75000"/>
                  </a:schemeClr>
                </a:solidFill>
                <a:cs typeface="Segoe UI" pitchFamily="34" charset="0"/>
              </a:rPr>
              <a:t>©Microsoft Corporation									                                                                                                                                             Azure </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55996" y="1922586"/>
            <a:ext cx="9384447" cy="3365537"/>
          </a:xfrm>
          <a:prstGeom prst="rect">
            <a:avLst/>
          </a:prstGeom>
        </p:spPr>
        <p:txBody>
          <a:bodyPr wrap="square" lIns="0" tIns="0" rIns="0" bIns="0">
            <a:spAutoFit/>
          </a:bodyPr>
          <a:lstStyle>
            <a:lvl1pPr marL="336080" marR="0" indent="-336080" algn="l" defTabSz="914192"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54" indent="0">
              <a:buNone/>
              <a:defRPr/>
            </a:lvl2pPr>
            <a:lvl3pPr marL="448107" indent="0">
              <a:buNone/>
              <a:defRPr/>
            </a:lvl3pPr>
            <a:lvl4pPr marL="672161" indent="0">
              <a:buNone/>
              <a:defRPr/>
            </a:lvl4pPr>
            <a:lvl5pPr marL="896214" indent="0">
              <a:buNone/>
              <a:defRPr/>
            </a:lvl5pPr>
          </a:lstStyle>
          <a:p>
            <a:pPr lvl="0"/>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080" marR="0" lvl="0" indent="-336080" algn="l" defTabSz="914192"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080" marR="0" lvl="0" indent="-336080" algn="l" defTabSz="914192"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endParaRPr lang="en-US"/>
          </a:p>
          <a:p>
            <a:pPr lvl="0"/>
            <a:endParaRPr lang="en-US"/>
          </a:p>
          <a:p>
            <a:pPr lvl="0"/>
            <a:endParaRPr lang="en-US"/>
          </a:p>
          <a:p>
            <a:pPr lvl="0"/>
            <a:endParaRPr lang="en-US"/>
          </a:p>
        </p:txBody>
      </p:sp>
    </p:spTree>
    <p:extLst>
      <p:ext uri="{BB962C8B-B14F-4D97-AF65-F5344CB8AC3E}">
        <p14:creationId xmlns:p14="http://schemas.microsoft.com/office/powerpoint/2010/main" val="21198902"/>
      </p:ext>
    </p:extLst>
  </p:cSld>
  <p:clrMapOvr>
    <a:masterClrMapping/>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 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1205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4310">
          <p15:clr>
            <a:srgbClr val="5ACBF0"/>
          </p15:clr>
        </p15:guide>
        <p15:guide id="32" pos="4494">
          <p15:clr>
            <a:srgbClr val="5ACBF0"/>
          </p15:clr>
        </p15:guide>
        <p15:guide id="33" pos="5811">
          <p15:clr>
            <a:srgbClr val="5ACBF0"/>
          </p15:clr>
        </p15:guide>
        <p15:guide id="34" pos="5998">
          <p15:clr>
            <a:srgbClr val="5ACBF0"/>
          </p15:clr>
        </p15:guide>
        <p15:guide id="35" pos="3653">
          <p15:clr>
            <a:srgbClr val="A4A3A4"/>
          </p15:clr>
        </p15:guide>
        <p15:guide id="36" pos="5151">
          <p15:clr>
            <a:srgbClr val="A4A3A4"/>
          </p15:clr>
        </p15:guide>
        <p15:guide id="37" pos="6652">
          <p15:clr>
            <a:srgbClr val="A4A3A4"/>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rgbClr val="7FBA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5044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Azure Data All Hand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EE0C23-C0DD-6E4A-9E72-11CB6C3AA833}"/>
              </a:ext>
            </a:extLst>
          </p:cNvPr>
          <p:cNvSpPr/>
          <p:nvPr userDrawn="1"/>
        </p:nvSpPr>
        <p:spPr bwMode="auto">
          <a:xfrm>
            <a:off x="5326063" y="0"/>
            <a:ext cx="6865937"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4" name="Graphic 3">
            <a:extLst>
              <a:ext uri="{FF2B5EF4-FFF2-40B4-BE49-F238E27FC236}">
                <a16:creationId xmlns:a16="http://schemas.microsoft.com/office/drawing/2014/main" id="{A57CF859-E00A-8047-B30C-E47B6D4BB4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371" y="377371"/>
            <a:ext cx="6103257" cy="6103257"/>
          </a:xfrm>
          <a:prstGeom prst="rect">
            <a:avLst/>
          </a:prstGeom>
        </p:spPr>
      </p:pic>
      <p:sp>
        <p:nvSpPr>
          <p:cNvPr id="3" name="Rectangle 2">
            <a:extLst>
              <a:ext uri="{FF2B5EF4-FFF2-40B4-BE49-F238E27FC236}">
                <a16:creationId xmlns:a16="http://schemas.microsoft.com/office/drawing/2014/main" id="{4696F784-A615-2F41-93AA-8064D970D771}"/>
              </a:ext>
            </a:extLst>
          </p:cNvPr>
          <p:cNvSpPr/>
          <p:nvPr userDrawn="1"/>
        </p:nvSpPr>
        <p:spPr bwMode="auto">
          <a:xfrm>
            <a:off x="1" y="1"/>
            <a:ext cx="12192000" cy="6858000"/>
          </a:xfrm>
          <a:prstGeom prst="rect">
            <a:avLst/>
          </a:prstGeom>
          <a:gradFill>
            <a:gsLst>
              <a:gs pos="100000">
                <a:schemeClr val="accent1">
                  <a:alpha val="25000"/>
                </a:schemeClr>
              </a:gs>
              <a:gs pos="0">
                <a:schemeClr val="accent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10" name="Text Placeholder 4">
            <a:extLst>
              <a:ext uri="{FF2B5EF4-FFF2-40B4-BE49-F238E27FC236}">
                <a16:creationId xmlns:a16="http://schemas.microsoft.com/office/drawing/2014/main" id="{9971DF7F-2C6F-C047-87E6-01BCE692B33C}"/>
              </a:ext>
            </a:extLst>
          </p:cNvPr>
          <p:cNvSpPr>
            <a:spLocks noGrp="1"/>
          </p:cNvSpPr>
          <p:nvPr>
            <p:ph type="body" sz="quarter" idx="13" hasCustomPrompt="1"/>
          </p:nvPr>
        </p:nvSpPr>
        <p:spPr>
          <a:xfrm>
            <a:off x="582042" y="6088741"/>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331682"/>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Speaker title</a:t>
            </a:r>
          </a:p>
        </p:txBody>
      </p:sp>
      <p:pic>
        <p:nvPicPr>
          <p:cNvPr id="9" name="MS logo white - EMF" descr="Microsoft logo white text version">
            <a:extLst>
              <a:ext uri="{FF2B5EF4-FFF2-40B4-BE49-F238E27FC236}">
                <a16:creationId xmlns:a16="http://schemas.microsoft.com/office/drawing/2014/main" id="{34ABE124-0544-0C4D-9FCE-68AA16069F0C}"/>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899793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48684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5923881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Azure title square Analytic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E32DCC-89E6-2942-BD28-909F19CCECED}"/>
              </a:ext>
            </a:extLst>
          </p:cNvPr>
          <p:cNvSpPr/>
          <p:nvPr userDrawn="1"/>
        </p:nvSpPr>
        <p:spPr bwMode="auto">
          <a:xfrm>
            <a:off x="1" y="1"/>
            <a:ext cx="12192000" cy="6858000"/>
          </a:xfrm>
          <a:prstGeom prst="rect">
            <a:avLst/>
          </a:prstGeom>
          <a:gradFill>
            <a:gsLst>
              <a:gs pos="100000">
                <a:schemeClr val="accent1">
                  <a:alpha val="25000"/>
                </a:schemeClr>
              </a:gs>
              <a:gs pos="0">
                <a:schemeClr val="accent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Graphic 3">
            <a:extLst>
              <a:ext uri="{FF2B5EF4-FFF2-40B4-BE49-F238E27FC236}">
                <a16:creationId xmlns:a16="http://schemas.microsoft.com/office/drawing/2014/main" id="{A57CF859-E00A-8047-B30C-E47B6D4BB4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flipH="1">
            <a:off x="5711371" y="377371"/>
            <a:ext cx="6103257" cy="6103257"/>
          </a:xfrm>
          <a:prstGeom prst="rect">
            <a:avLst/>
          </a:prstGeom>
        </p:spPr>
      </p:pic>
      <p:sp>
        <p:nvSpPr>
          <p:cNvPr id="10" name="Text Placeholder 4">
            <a:extLst>
              <a:ext uri="{FF2B5EF4-FFF2-40B4-BE49-F238E27FC236}">
                <a16:creationId xmlns:a16="http://schemas.microsoft.com/office/drawing/2014/main" id="{9971DF7F-2C6F-C047-87E6-01BCE692B33C}"/>
              </a:ext>
            </a:extLst>
          </p:cNvPr>
          <p:cNvSpPr>
            <a:spLocks noGrp="1"/>
          </p:cNvSpPr>
          <p:nvPr>
            <p:ph type="body" sz="quarter" idx="13" hasCustomPrompt="1"/>
          </p:nvPr>
        </p:nvSpPr>
        <p:spPr>
          <a:xfrm>
            <a:off x="582042" y="6088741"/>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Speaker title</a:t>
            </a:r>
          </a:p>
        </p:txBody>
      </p:sp>
      <p:pic>
        <p:nvPicPr>
          <p:cNvPr id="9" name="MS logo white - EMF" descr="Microsoft logo white text version">
            <a:extLst>
              <a:ext uri="{FF2B5EF4-FFF2-40B4-BE49-F238E27FC236}">
                <a16:creationId xmlns:a16="http://schemas.microsoft.com/office/drawing/2014/main" id="{23134787-BE40-F64C-A6DE-5715D574AD88}"/>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466195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Azure title square AI">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EE23F2-E1AE-BA41-B1A6-5983A9246D62}"/>
              </a:ext>
            </a:extLst>
          </p:cNvPr>
          <p:cNvSpPr/>
          <p:nvPr userDrawn="1"/>
        </p:nvSpPr>
        <p:spPr bwMode="auto">
          <a:xfrm>
            <a:off x="1" y="1"/>
            <a:ext cx="12192000" cy="6858000"/>
          </a:xfrm>
          <a:prstGeom prst="rect">
            <a:avLst/>
          </a:prstGeom>
          <a:gradFill>
            <a:gsLst>
              <a:gs pos="100000">
                <a:schemeClr val="accent1">
                  <a:alpha val="25000"/>
                </a:schemeClr>
              </a:gs>
              <a:gs pos="0">
                <a:schemeClr val="accent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Graphic 3">
            <a:extLst>
              <a:ext uri="{FF2B5EF4-FFF2-40B4-BE49-F238E27FC236}">
                <a16:creationId xmlns:a16="http://schemas.microsoft.com/office/drawing/2014/main" id="{A57CF859-E00A-8047-B30C-E47B6D4BB4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flipH="1">
            <a:off x="5711371" y="377371"/>
            <a:ext cx="6103257" cy="6103257"/>
          </a:xfrm>
          <a:prstGeom prst="rect">
            <a:avLst/>
          </a:prstGeom>
        </p:spPr>
      </p:pic>
      <p:sp>
        <p:nvSpPr>
          <p:cNvPr id="10" name="Text Placeholder 4">
            <a:extLst>
              <a:ext uri="{FF2B5EF4-FFF2-40B4-BE49-F238E27FC236}">
                <a16:creationId xmlns:a16="http://schemas.microsoft.com/office/drawing/2014/main" id="{9971DF7F-2C6F-C047-87E6-01BCE692B33C}"/>
              </a:ext>
            </a:extLst>
          </p:cNvPr>
          <p:cNvSpPr>
            <a:spLocks noGrp="1"/>
          </p:cNvSpPr>
          <p:nvPr>
            <p:ph type="body" sz="quarter" idx="13" hasCustomPrompt="1"/>
          </p:nvPr>
        </p:nvSpPr>
        <p:spPr>
          <a:xfrm>
            <a:off x="582042" y="6088741"/>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Speaker title</a:t>
            </a:r>
          </a:p>
        </p:txBody>
      </p:sp>
      <p:pic>
        <p:nvPicPr>
          <p:cNvPr id="9" name="MS logo white - EMF" descr="Microsoft logo white text version">
            <a:extLst>
              <a:ext uri="{FF2B5EF4-FFF2-40B4-BE49-F238E27FC236}">
                <a16:creationId xmlns:a16="http://schemas.microsoft.com/office/drawing/2014/main" id="{561F5A86-AB4E-BD4C-914B-A9F1DF6CC310}"/>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882662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D0D0D"/>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F2A1E73-C241-4852-B10C-055BD97191F8}"/>
              </a:ext>
            </a:extLst>
          </p:cNvPr>
          <p:cNvSpPr>
            <a:spLocks noGrp="1"/>
          </p:cNvSpPr>
          <p:nvPr>
            <p:ph type="pic" sz="quarter" idx="13"/>
          </p:nvPr>
        </p:nvSpPr>
        <p:spPr>
          <a:xfrm>
            <a:off x="0" y="0"/>
            <a:ext cx="12252325" cy="6858000"/>
          </a:xfrm>
        </p:spPr>
        <p:txBody>
          <a:bodyPr/>
          <a:lstStyle/>
          <a:p>
            <a:endParaRPr lang="en-US"/>
          </a:p>
        </p:txBody>
      </p:sp>
      <p:sp>
        <p:nvSpPr>
          <p:cNvPr id="9" name="Title 1"/>
          <p:cNvSpPr>
            <a:spLocks noGrp="1"/>
          </p:cNvSpPr>
          <p:nvPr>
            <p:ph type="title" hasCustomPrompt="1"/>
          </p:nvPr>
        </p:nvSpPr>
        <p:spPr>
          <a:xfrm>
            <a:off x="811327" y="2314982"/>
            <a:ext cx="4916874" cy="1218795"/>
          </a:xfrm>
          <a:noFill/>
        </p:spPr>
        <p:txBody>
          <a:bodyPr wrap="square" lIns="0" tIns="0" rIns="0" bIns="0" anchor="b" anchorCtr="0">
            <a:spAutoFit/>
          </a:bodyPr>
          <a:lstStyle>
            <a:lvl1pPr algn="l">
              <a:defRPr sz="44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811326" y="3962400"/>
            <a:ext cx="4916874"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grpSp>
        <p:nvGrpSpPr>
          <p:cNvPr id="6" name="Group 21">
            <a:extLst>
              <a:ext uri="{FF2B5EF4-FFF2-40B4-BE49-F238E27FC236}">
                <a16:creationId xmlns:a16="http://schemas.microsoft.com/office/drawing/2014/main" id="{00C90369-85BA-4C47-BECC-EC63A981D611}"/>
              </a:ext>
            </a:extLst>
          </p:cNvPr>
          <p:cNvGrpSpPr>
            <a:grpSpLocks noChangeAspect="1"/>
          </p:cNvGrpSpPr>
          <p:nvPr userDrawn="1"/>
        </p:nvGrpSpPr>
        <p:grpSpPr bwMode="auto">
          <a:xfrm>
            <a:off x="434975" y="444500"/>
            <a:ext cx="2032492" cy="292608"/>
            <a:chOff x="428" y="664"/>
            <a:chExt cx="4126" cy="594"/>
          </a:xfrm>
        </p:grpSpPr>
        <p:sp>
          <p:nvSpPr>
            <p:cNvPr id="8" name="Freeform 22">
              <a:extLst>
                <a:ext uri="{FF2B5EF4-FFF2-40B4-BE49-F238E27FC236}">
                  <a16:creationId xmlns:a16="http://schemas.microsoft.com/office/drawing/2014/main" id="{62F29EE8-7181-4963-946D-2FC7711C3A36}"/>
                </a:ext>
              </a:extLst>
            </p:cNvPr>
            <p:cNvSpPr>
              <a:spLocks noEditPoints="1"/>
            </p:cNvSpPr>
            <p:nvPr/>
          </p:nvSpPr>
          <p:spPr bwMode="auto">
            <a:xfrm>
              <a:off x="3296" y="784"/>
              <a:ext cx="335" cy="354"/>
            </a:xfrm>
            <a:custGeom>
              <a:avLst/>
              <a:gdLst>
                <a:gd name="T0" fmla="*/ 202 w 335"/>
                <a:gd name="T1" fmla="*/ 0 h 354"/>
                <a:gd name="T2" fmla="*/ 335 w 335"/>
                <a:gd name="T3" fmla="*/ 354 h 354"/>
                <a:gd name="T4" fmla="*/ 267 w 335"/>
                <a:gd name="T5" fmla="*/ 354 h 354"/>
                <a:gd name="T6" fmla="*/ 237 w 335"/>
                <a:gd name="T7" fmla="*/ 266 h 354"/>
                <a:gd name="T8" fmla="*/ 96 w 335"/>
                <a:gd name="T9" fmla="*/ 266 h 354"/>
                <a:gd name="T10" fmla="*/ 67 w 335"/>
                <a:gd name="T11" fmla="*/ 354 h 354"/>
                <a:gd name="T12" fmla="*/ 0 w 335"/>
                <a:gd name="T13" fmla="*/ 354 h 354"/>
                <a:gd name="T14" fmla="*/ 133 w 335"/>
                <a:gd name="T15" fmla="*/ 0 h 354"/>
                <a:gd name="T16" fmla="*/ 202 w 335"/>
                <a:gd name="T17" fmla="*/ 0 h 354"/>
                <a:gd name="T18" fmla="*/ 165 w 335"/>
                <a:gd name="T19" fmla="*/ 66 h 354"/>
                <a:gd name="T20" fmla="*/ 112 w 335"/>
                <a:gd name="T21" fmla="*/ 214 h 354"/>
                <a:gd name="T22" fmla="*/ 218 w 335"/>
                <a:gd name="T23" fmla="*/ 214 h 354"/>
                <a:gd name="T24" fmla="*/ 167 w 335"/>
                <a:gd name="T25" fmla="*/ 66 h 354"/>
                <a:gd name="T26" fmla="*/ 165 w 335"/>
                <a:gd name="T27" fmla="*/ 66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54">
                  <a:moveTo>
                    <a:pt x="202" y="0"/>
                  </a:moveTo>
                  <a:lnTo>
                    <a:pt x="335" y="354"/>
                  </a:lnTo>
                  <a:lnTo>
                    <a:pt x="267" y="354"/>
                  </a:lnTo>
                  <a:lnTo>
                    <a:pt x="237" y="266"/>
                  </a:lnTo>
                  <a:lnTo>
                    <a:pt x="96" y="266"/>
                  </a:lnTo>
                  <a:lnTo>
                    <a:pt x="67" y="354"/>
                  </a:lnTo>
                  <a:lnTo>
                    <a:pt x="0" y="354"/>
                  </a:lnTo>
                  <a:lnTo>
                    <a:pt x="133" y="0"/>
                  </a:lnTo>
                  <a:lnTo>
                    <a:pt x="202" y="0"/>
                  </a:lnTo>
                  <a:close/>
                  <a:moveTo>
                    <a:pt x="165" y="66"/>
                  </a:moveTo>
                  <a:lnTo>
                    <a:pt x="112" y="214"/>
                  </a:lnTo>
                  <a:lnTo>
                    <a:pt x="218" y="214"/>
                  </a:lnTo>
                  <a:lnTo>
                    <a:pt x="167" y="66"/>
                  </a:lnTo>
                  <a:lnTo>
                    <a:pt x="165" y="6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 name="Freeform 23">
              <a:extLst>
                <a:ext uri="{FF2B5EF4-FFF2-40B4-BE49-F238E27FC236}">
                  <a16:creationId xmlns:a16="http://schemas.microsoft.com/office/drawing/2014/main" id="{E69A5CB7-9986-49D1-A320-9F9F9E2E30D3}"/>
                </a:ext>
              </a:extLst>
            </p:cNvPr>
            <p:cNvSpPr>
              <a:spLocks/>
            </p:cNvSpPr>
            <p:nvPr/>
          </p:nvSpPr>
          <p:spPr bwMode="auto">
            <a:xfrm>
              <a:off x="3651" y="883"/>
              <a:ext cx="213" cy="255"/>
            </a:xfrm>
            <a:custGeom>
              <a:avLst/>
              <a:gdLst>
                <a:gd name="T0" fmla="*/ 8 w 213"/>
                <a:gd name="T1" fmla="*/ 0 h 255"/>
                <a:gd name="T2" fmla="*/ 211 w 213"/>
                <a:gd name="T3" fmla="*/ 0 h 255"/>
                <a:gd name="T4" fmla="*/ 211 w 213"/>
                <a:gd name="T5" fmla="*/ 24 h 255"/>
                <a:gd name="T6" fmla="*/ 78 w 213"/>
                <a:gd name="T7" fmla="*/ 208 h 255"/>
                <a:gd name="T8" fmla="*/ 213 w 213"/>
                <a:gd name="T9" fmla="*/ 208 h 255"/>
                <a:gd name="T10" fmla="*/ 213 w 213"/>
                <a:gd name="T11" fmla="*/ 255 h 255"/>
                <a:gd name="T12" fmla="*/ 0 w 213"/>
                <a:gd name="T13" fmla="*/ 255 h 255"/>
                <a:gd name="T14" fmla="*/ 0 w 213"/>
                <a:gd name="T15" fmla="*/ 229 h 255"/>
                <a:gd name="T16" fmla="*/ 131 w 213"/>
                <a:gd name="T17" fmla="*/ 49 h 255"/>
                <a:gd name="T18" fmla="*/ 8 w 213"/>
                <a:gd name="T19" fmla="*/ 49 h 255"/>
                <a:gd name="T20" fmla="*/ 8 w 213"/>
                <a:gd name="T21"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3" h="255">
                  <a:moveTo>
                    <a:pt x="8" y="0"/>
                  </a:moveTo>
                  <a:lnTo>
                    <a:pt x="211" y="0"/>
                  </a:lnTo>
                  <a:lnTo>
                    <a:pt x="211" y="24"/>
                  </a:lnTo>
                  <a:lnTo>
                    <a:pt x="78" y="208"/>
                  </a:lnTo>
                  <a:lnTo>
                    <a:pt x="213" y="208"/>
                  </a:lnTo>
                  <a:lnTo>
                    <a:pt x="213" y="255"/>
                  </a:lnTo>
                  <a:lnTo>
                    <a:pt x="0" y="255"/>
                  </a:lnTo>
                  <a:lnTo>
                    <a:pt x="0" y="229"/>
                  </a:lnTo>
                  <a:lnTo>
                    <a:pt x="131" y="49"/>
                  </a:lnTo>
                  <a:lnTo>
                    <a:pt x="8" y="49"/>
                  </a:lnTo>
                  <a:lnTo>
                    <a:pt x="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 name="Freeform 24">
              <a:extLst>
                <a:ext uri="{FF2B5EF4-FFF2-40B4-BE49-F238E27FC236}">
                  <a16:creationId xmlns:a16="http://schemas.microsoft.com/office/drawing/2014/main" id="{C09AEB02-6BBE-4F10-B6D8-125786A3E3A2}"/>
                </a:ext>
              </a:extLst>
            </p:cNvPr>
            <p:cNvSpPr>
              <a:spLocks/>
            </p:cNvSpPr>
            <p:nvPr/>
          </p:nvSpPr>
          <p:spPr bwMode="auto">
            <a:xfrm>
              <a:off x="3890" y="883"/>
              <a:ext cx="227" cy="260"/>
            </a:xfrm>
            <a:custGeom>
              <a:avLst/>
              <a:gdLst>
                <a:gd name="T0" fmla="*/ 111 w 111"/>
                <a:gd name="T1" fmla="*/ 0 h 126"/>
                <a:gd name="T2" fmla="*/ 111 w 111"/>
                <a:gd name="T3" fmla="*/ 124 h 126"/>
                <a:gd name="T4" fmla="*/ 81 w 111"/>
                <a:gd name="T5" fmla="*/ 124 h 126"/>
                <a:gd name="T6" fmla="*/ 81 w 111"/>
                <a:gd name="T7" fmla="*/ 108 h 126"/>
                <a:gd name="T8" fmla="*/ 81 w 111"/>
                <a:gd name="T9" fmla="*/ 108 h 126"/>
                <a:gd name="T10" fmla="*/ 66 w 111"/>
                <a:gd name="T11" fmla="*/ 121 h 126"/>
                <a:gd name="T12" fmla="*/ 44 w 111"/>
                <a:gd name="T13" fmla="*/ 126 h 126"/>
                <a:gd name="T14" fmla="*/ 11 w 111"/>
                <a:gd name="T15" fmla="*/ 114 h 126"/>
                <a:gd name="T16" fmla="*/ 0 w 111"/>
                <a:gd name="T17" fmla="*/ 76 h 126"/>
                <a:gd name="T18" fmla="*/ 0 w 111"/>
                <a:gd name="T19" fmla="*/ 0 h 126"/>
                <a:gd name="T20" fmla="*/ 29 w 111"/>
                <a:gd name="T21" fmla="*/ 0 h 126"/>
                <a:gd name="T22" fmla="*/ 29 w 111"/>
                <a:gd name="T23" fmla="*/ 72 h 126"/>
                <a:gd name="T24" fmla="*/ 35 w 111"/>
                <a:gd name="T25" fmla="*/ 96 h 126"/>
                <a:gd name="T26" fmla="*/ 54 w 111"/>
                <a:gd name="T27" fmla="*/ 104 h 126"/>
                <a:gd name="T28" fmla="*/ 74 w 111"/>
                <a:gd name="T29" fmla="*/ 95 h 126"/>
                <a:gd name="T30" fmla="*/ 81 w 111"/>
                <a:gd name="T31" fmla="*/ 72 h 126"/>
                <a:gd name="T32" fmla="*/ 81 w 111"/>
                <a:gd name="T33" fmla="*/ 0 h 126"/>
                <a:gd name="T34" fmla="*/ 111 w 111"/>
                <a:gd name="T3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26">
                  <a:moveTo>
                    <a:pt x="111" y="0"/>
                  </a:moveTo>
                  <a:cubicBezTo>
                    <a:pt x="111" y="124"/>
                    <a:pt x="111" y="124"/>
                    <a:pt x="111" y="124"/>
                  </a:cubicBezTo>
                  <a:cubicBezTo>
                    <a:pt x="81" y="124"/>
                    <a:pt x="81" y="124"/>
                    <a:pt x="81" y="124"/>
                  </a:cubicBezTo>
                  <a:cubicBezTo>
                    <a:pt x="81" y="108"/>
                    <a:pt x="81" y="108"/>
                    <a:pt x="81" y="108"/>
                  </a:cubicBezTo>
                  <a:cubicBezTo>
                    <a:pt x="81" y="108"/>
                    <a:pt x="81" y="108"/>
                    <a:pt x="81" y="108"/>
                  </a:cubicBezTo>
                  <a:cubicBezTo>
                    <a:pt x="77" y="114"/>
                    <a:pt x="72" y="118"/>
                    <a:pt x="66" y="121"/>
                  </a:cubicBezTo>
                  <a:cubicBezTo>
                    <a:pt x="59" y="124"/>
                    <a:pt x="52" y="126"/>
                    <a:pt x="44" y="126"/>
                  </a:cubicBezTo>
                  <a:cubicBezTo>
                    <a:pt x="29" y="126"/>
                    <a:pt x="18" y="122"/>
                    <a:pt x="11" y="114"/>
                  </a:cubicBezTo>
                  <a:cubicBezTo>
                    <a:pt x="3" y="106"/>
                    <a:pt x="0" y="93"/>
                    <a:pt x="0" y="76"/>
                  </a:cubicBezTo>
                  <a:cubicBezTo>
                    <a:pt x="0" y="0"/>
                    <a:pt x="0" y="0"/>
                    <a:pt x="0" y="0"/>
                  </a:cubicBezTo>
                  <a:cubicBezTo>
                    <a:pt x="29" y="0"/>
                    <a:pt x="29" y="0"/>
                    <a:pt x="29" y="0"/>
                  </a:cubicBezTo>
                  <a:cubicBezTo>
                    <a:pt x="29" y="72"/>
                    <a:pt x="29" y="72"/>
                    <a:pt x="29" y="72"/>
                  </a:cubicBezTo>
                  <a:cubicBezTo>
                    <a:pt x="29" y="83"/>
                    <a:pt x="31" y="91"/>
                    <a:pt x="35" y="96"/>
                  </a:cubicBezTo>
                  <a:cubicBezTo>
                    <a:pt x="40" y="101"/>
                    <a:pt x="46" y="104"/>
                    <a:pt x="54" y="104"/>
                  </a:cubicBezTo>
                  <a:cubicBezTo>
                    <a:pt x="62" y="104"/>
                    <a:pt x="69" y="101"/>
                    <a:pt x="74" y="95"/>
                  </a:cubicBezTo>
                  <a:cubicBezTo>
                    <a:pt x="79" y="89"/>
                    <a:pt x="81" y="82"/>
                    <a:pt x="81" y="72"/>
                  </a:cubicBezTo>
                  <a:cubicBezTo>
                    <a:pt x="81" y="0"/>
                    <a:pt x="81" y="0"/>
                    <a:pt x="81" y="0"/>
                  </a:cubicBezTo>
                  <a:lnTo>
                    <a:pt x="111"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 name="Freeform 25">
              <a:extLst>
                <a:ext uri="{FF2B5EF4-FFF2-40B4-BE49-F238E27FC236}">
                  <a16:creationId xmlns:a16="http://schemas.microsoft.com/office/drawing/2014/main" id="{B5B16689-F626-4CBB-A9ED-263B2AFF48F3}"/>
                </a:ext>
              </a:extLst>
            </p:cNvPr>
            <p:cNvSpPr>
              <a:spLocks/>
            </p:cNvSpPr>
            <p:nvPr/>
          </p:nvSpPr>
          <p:spPr bwMode="auto">
            <a:xfrm>
              <a:off x="4172" y="879"/>
              <a:ext cx="147" cy="259"/>
            </a:xfrm>
            <a:custGeom>
              <a:avLst/>
              <a:gdLst>
                <a:gd name="T0" fmla="*/ 61 w 72"/>
                <a:gd name="T1" fmla="*/ 0 h 126"/>
                <a:gd name="T2" fmla="*/ 67 w 72"/>
                <a:gd name="T3" fmla="*/ 1 h 126"/>
                <a:gd name="T4" fmla="*/ 72 w 72"/>
                <a:gd name="T5" fmla="*/ 2 h 126"/>
                <a:gd name="T6" fmla="*/ 72 w 72"/>
                <a:gd name="T7" fmla="*/ 32 h 126"/>
                <a:gd name="T8" fmla="*/ 65 w 72"/>
                <a:gd name="T9" fmla="*/ 28 h 126"/>
                <a:gd name="T10" fmla="*/ 54 w 72"/>
                <a:gd name="T11" fmla="*/ 27 h 126"/>
                <a:gd name="T12" fmla="*/ 36 w 72"/>
                <a:gd name="T13" fmla="*/ 36 h 126"/>
                <a:gd name="T14" fmla="*/ 29 w 72"/>
                <a:gd name="T15" fmla="*/ 64 h 126"/>
                <a:gd name="T16" fmla="*/ 29 w 72"/>
                <a:gd name="T17" fmla="*/ 126 h 126"/>
                <a:gd name="T18" fmla="*/ 0 w 72"/>
                <a:gd name="T19" fmla="*/ 126 h 126"/>
                <a:gd name="T20" fmla="*/ 0 w 72"/>
                <a:gd name="T21" fmla="*/ 2 h 126"/>
                <a:gd name="T22" fmla="*/ 29 w 72"/>
                <a:gd name="T23" fmla="*/ 2 h 126"/>
                <a:gd name="T24" fmla="*/ 29 w 72"/>
                <a:gd name="T25" fmla="*/ 22 h 126"/>
                <a:gd name="T26" fmla="*/ 29 w 72"/>
                <a:gd name="T27" fmla="*/ 22 h 126"/>
                <a:gd name="T28" fmla="*/ 41 w 72"/>
                <a:gd name="T29" fmla="*/ 6 h 126"/>
                <a:gd name="T30" fmla="*/ 61 w 72"/>
                <a:gd name="T3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126">
                  <a:moveTo>
                    <a:pt x="61" y="0"/>
                  </a:moveTo>
                  <a:cubicBezTo>
                    <a:pt x="63" y="0"/>
                    <a:pt x="65" y="1"/>
                    <a:pt x="67" y="1"/>
                  </a:cubicBezTo>
                  <a:cubicBezTo>
                    <a:pt x="69" y="1"/>
                    <a:pt x="70" y="2"/>
                    <a:pt x="72" y="2"/>
                  </a:cubicBezTo>
                  <a:cubicBezTo>
                    <a:pt x="72" y="32"/>
                    <a:pt x="72" y="32"/>
                    <a:pt x="72" y="32"/>
                  </a:cubicBezTo>
                  <a:cubicBezTo>
                    <a:pt x="70" y="31"/>
                    <a:pt x="68" y="29"/>
                    <a:pt x="65" y="28"/>
                  </a:cubicBezTo>
                  <a:cubicBezTo>
                    <a:pt x="62" y="27"/>
                    <a:pt x="58" y="27"/>
                    <a:pt x="54" y="27"/>
                  </a:cubicBezTo>
                  <a:cubicBezTo>
                    <a:pt x="47" y="27"/>
                    <a:pt x="41" y="30"/>
                    <a:pt x="36" y="36"/>
                  </a:cubicBezTo>
                  <a:cubicBezTo>
                    <a:pt x="31" y="42"/>
                    <a:pt x="29" y="51"/>
                    <a:pt x="29" y="64"/>
                  </a:cubicBezTo>
                  <a:cubicBezTo>
                    <a:pt x="29" y="126"/>
                    <a:pt x="29" y="126"/>
                    <a:pt x="29" y="126"/>
                  </a:cubicBezTo>
                  <a:cubicBezTo>
                    <a:pt x="0" y="126"/>
                    <a:pt x="0" y="126"/>
                    <a:pt x="0" y="126"/>
                  </a:cubicBezTo>
                  <a:cubicBezTo>
                    <a:pt x="0" y="2"/>
                    <a:pt x="0" y="2"/>
                    <a:pt x="0" y="2"/>
                  </a:cubicBezTo>
                  <a:cubicBezTo>
                    <a:pt x="29" y="2"/>
                    <a:pt x="29" y="2"/>
                    <a:pt x="29" y="2"/>
                  </a:cubicBezTo>
                  <a:cubicBezTo>
                    <a:pt x="29" y="22"/>
                    <a:pt x="29" y="22"/>
                    <a:pt x="29" y="22"/>
                  </a:cubicBezTo>
                  <a:cubicBezTo>
                    <a:pt x="29" y="22"/>
                    <a:pt x="29" y="22"/>
                    <a:pt x="29" y="22"/>
                  </a:cubicBezTo>
                  <a:cubicBezTo>
                    <a:pt x="32" y="15"/>
                    <a:pt x="36" y="10"/>
                    <a:pt x="41" y="6"/>
                  </a:cubicBezTo>
                  <a:cubicBezTo>
                    <a:pt x="47" y="2"/>
                    <a:pt x="53" y="0"/>
                    <a:pt x="6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 name="Freeform 26">
              <a:extLst>
                <a:ext uri="{FF2B5EF4-FFF2-40B4-BE49-F238E27FC236}">
                  <a16:creationId xmlns:a16="http://schemas.microsoft.com/office/drawing/2014/main" id="{ABFFBE7A-8D30-4026-A686-6D267229F7A4}"/>
                </a:ext>
              </a:extLst>
            </p:cNvPr>
            <p:cNvSpPr>
              <a:spLocks noEditPoints="1"/>
            </p:cNvSpPr>
            <p:nvPr/>
          </p:nvSpPr>
          <p:spPr bwMode="auto">
            <a:xfrm>
              <a:off x="4321" y="879"/>
              <a:ext cx="233" cy="266"/>
            </a:xfrm>
            <a:custGeom>
              <a:avLst/>
              <a:gdLst>
                <a:gd name="T0" fmla="*/ 104 w 114"/>
                <a:gd name="T1" fmla="*/ 95 h 129"/>
                <a:gd name="T2" fmla="*/ 104 w 114"/>
                <a:gd name="T3" fmla="*/ 119 h 129"/>
                <a:gd name="T4" fmla="*/ 85 w 114"/>
                <a:gd name="T5" fmla="*/ 127 h 129"/>
                <a:gd name="T6" fmla="*/ 60 w 114"/>
                <a:gd name="T7" fmla="*/ 129 h 129"/>
                <a:gd name="T8" fmla="*/ 16 w 114"/>
                <a:gd name="T9" fmla="*/ 113 h 129"/>
                <a:gd name="T10" fmla="*/ 0 w 114"/>
                <a:gd name="T11" fmla="*/ 66 h 129"/>
                <a:gd name="T12" fmla="*/ 17 w 114"/>
                <a:gd name="T13" fmla="*/ 19 h 129"/>
                <a:gd name="T14" fmla="*/ 59 w 114"/>
                <a:gd name="T15" fmla="*/ 0 h 129"/>
                <a:gd name="T16" fmla="*/ 99 w 114"/>
                <a:gd name="T17" fmla="*/ 16 h 129"/>
                <a:gd name="T18" fmla="*/ 114 w 114"/>
                <a:gd name="T19" fmla="*/ 59 h 129"/>
                <a:gd name="T20" fmla="*/ 114 w 114"/>
                <a:gd name="T21" fmla="*/ 73 h 129"/>
                <a:gd name="T22" fmla="*/ 29 w 114"/>
                <a:gd name="T23" fmla="*/ 73 h 129"/>
                <a:gd name="T24" fmla="*/ 41 w 114"/>
                <a:gd name="T25" fmla="*/ 99 h 129"/>
                <a:gd name="T26" fmla="*/ 67 w 114"/>
                <a:gd name="T27" fmla="*/ 107 h 129"/>
                <a:gd name="T28" fmla="*/ 87 w 114"/>
                <a:gd name="T29" fmla="*/ 104 h 129"/>
                <a:gd name="T30" fmla="*/ 104 w 114"/>
                <a:gd name="T31" fmla="*/ 95 h 129"/>
                <a:gd name="T32" fmla="*/ 85 w 114"/>
                <a:gd name="T33" fmla="*/ 52 h 129"/>
                <a:gd name="T34" fmla="*/ 78 w 114"/>
                <a:gd name="T35" fmla="*/ 30 h 129"/>
                <a:gd name="T36" fmla="*/ 59 w 114"/>
                <a:gd name="T37" fmla="*/ 22 h 129"/>
                <a:gd name="T38" fmla="*/ 41 w 114"/>
                <a:gd name="T39" fmla="*/ 30 h 129"/>
                <a:gd name="T40" fmla="*/ 30 w 114"/>
                <a:gd name="T41" fmla="*/ 52 h 129"/>
                <a:gd name="T42" fmla="*/ 85 w 114"/>
                <a:gd name="T43" fmla="*/ 5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29">
                  <a:moveTo>
                    <a:pt x="104" y="95"/>
                  </a:moveTo>
                  <a:cubicBezTo>
                    <a:pt x="104" y="119"/>
                    <a:pt x="104" y="119"/>
                    <a:pt x="104" y="119"/>
                  </a:cubicBezTo>
                  <a:cubicBezTo>
                    <a:pt x="99" y="122"/>
                    <a:pt x="92" y="125"/>
                    <a:pt x="85" y="127"/>
                  </a:cubicBezTo>
                  <a:cubicBezTo>
                    <a:pt x="77" y="128"/>
                    <a:pt x="69" y="129"/>
                    <a:pt x="60" y="129"/>
                  </a:cubicBezTo>
                  <a:cubicBezTo>
                    <a:pt x="41" y="129"/>
                    <a:pt x="26" y="124"/>
                    <a:pt x="16" y="113"/>
                  </a:cubicBezTo>
                  <a:cubicBezTo>
                    <a:pt x="5" y="101"/>
                    <a:pt x="0" y="86"/>
                    <a:pt x="0" y="66"/>
                  </a:cubicBezTo>
                  <a:cubicBezTo>
                    <a:pt x="0" y="47"/>
                    <a:pt x="6" y="31"/>
                    <a:pt x="17" y="19"/>
                  </a:cubicBezTo>
                  <a:cubicBezTo>
                    <a:pt x="28" y="6"/>
                    <a:pt x="42" y="0"/>
                    <a:pt x="59" y="0"/>
                  </a:cubicBezTo>
                  <a:cubicBezTo>
                    <a:pt x="76" y="0"/>
                    <a:pt x="90" y="5"/>
                    <a:pt x="99" y="16"/>
                  </a:cubicBezTo>
                  <a:cubicBezTo>
                    <a:pt x="109" y="26"/>
                    <a:pt x="114" y="41"/>
                    <a:pt x="114" y="59"/>
                  </a:cubicBezTo>
                  <a:cubicBezTo>
                    <a:pt x="114" y="73"/>
                    <a:pt x="114" y="73"/>
                    <a:pt x="114" y="73"/>
                  </a:cubicBezTo>
                  <a:cubicBezTo>
                    <a:pt x="29" y="73"/>
                    <a:pt x="29" y="73"/>
                    <a:pt x="29" y="73"/>
                  </a:cubicBezTo>
                  <a:cubicBezTo>
                    <a:pt x="30" y="86"/>
                    <a:pt x="34" y="94"/>
                    <a:pt x="41" y="99"/>
                  </a:cubicBezTo>
                  <a:cubicBezTo>
                    <a:pt x="47" y="104"/>
                    <a:pt x="56" y="107"/>
                    <a:pt x="67" y="107"/>
                  </a:cubicBezTo>
                  <a:cubicBezTo>
                    <a:pt x="74" y="107"/>
                    <a:pt x="80" y="106"/>
                    <a:pt x="87" y="104"/>
                  </a:cubicBezTo>
                  <a:cubicBezTo>
                    <a:pt x="93" y="101"/>
                    <a:pt x="99" y="99"/>
                    <a:pt x="104" y="95"/>
                  </a:cubicBezTo>
                  <a:close/>
                  <a:moveTo>
                    <a:pt x="85" y="52"/>
                  </a:moveTo>
                  <a:cubicBezTo>
                    <a:pt x="85" y="42"/>
                    <a:pt x="83" y="35"/>
                    <a:pt x="78" y="30"/>
                  </a:cubicBezTo>
                  <a:cubicBezTo>
                    <a:pt x="74" y="25"/>
                    <a:pt x="68" y="22"/>
                    <a:pt x="59" y="22"/>
                  </a:cubicBezTo>
                  <a:cubicBezTo>
                    <a:pt x="52" y="22"/>
                    <a:pt x="46" y="25"/>
                    <a:pt x="41" y="30"/>
                  </a:cubicBezTo>
                  <a:cubicBezTo>
                    <a:pt x="35" y="35"/>
                    <a:pt x="31" y="42"/>
                    <a:pt x="30" y="52"/>
                  </a:cubicBezTo>
                  <a:lnTo>
                    <a:pt x="85" y="5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 name="Freeform 27">
              <a:extLst>
                <a:ext uri="{FF2B5EF4-FFF2-40B4-BE49-F238E27FC236}">
                  <a16:creationId xmlns:a16="http://schemas.microsoft.com/office/drawing/2014/main" id="{8581D62F-4E26-4198-9792-7DDD8C11D1E6}"/>
                </a:ext>
              </a:extLst>
            </p:cNvPr>
            <p:cNvSpPr>
              <a:spLocks noEditPoints="1"/>
            </p:cNvSpPr>
            <p:nvPr/>
          </p:nvSpPr>
          <p:spPr bwMode="auto">
            <a:xfrm>
              <a:off x="1192" y="757"/>
              <a:ext cx="1996" cy="388"/>
            </a:xfrm>
            <a:custGeom>
              <a:avLst/>
              <a:gdLst>
                <a:gd name="T0" fmla="*/ 157 w 977"/>
                <a:gd name="T1" fmla="*/ 185 h 188"/>
                <a:gd name="T2" fmla="*/ 103 w 977"/>
                <a:gd name="T3" fmla="*/ 185 h 188"/>
                <a:gd name="T4" fmla="*/ 28 w 977"/>
                <a:gd name="T5" fmla="*/ 50 h 188"/>
                <a:gd name="T6" fmla="*/ 0 w 977"/>
                <a:gd name="T7" fmla="*/ 13 h 188"/>
                <a:gd name="T8" fmla="*/ 94 w 977"/>
                <a:gd name="T9" fmla="*/ 141 h 188"/>
                <a:gd name="T10" fmla="*/ 212 w 977"/>
                <a:gd name="T11" fmla="*/ 26 h 188"/>
                <a:gd name="T12" fmla="*/ 243 w 977"/>
                <a:gd name="T13" fmla="*/ 14 h 188"/>
                <a:gd name="T14" fmla="*/ 230 w 977"/>
                <a:gd name="T15" fmla="*/ 42 h 188"/>
                <a:gd name="T16" fmla="*/ 245 w 977"/>
                <a:gd name="T17" fmla="*/ 61 h 188"/>
                <a:gd name="T18" fmla="*/ 215 w 977"/>
                <a:gd name="T19" fmla="*/ 61 h 188"/>
                <a:gd name="T20" fmla="*/ 347 w 977"/>
                <a:gd name="T21" fmla="*/ 161 h 188"/>
                <a:gd name="T22" fmla="*/ 346 w 977"/>
                <a:gd name="T23" fmla="*/ 186 h 188"/>
                <a:gd name="T24" fmla="*/ 265 w 977"/>
                <a:gd name="T25" fmla="*/ 127 h 188"/>
                <a:gd name="T26" fmla="*/ 349 w 977"/>
                <a:gd name="T27" fmla="*/ 60 h 188"/>
                <a:gd name="T28" fmla="*/ 348 w 977"/>
                <a:gd name="T29" fmla="*/ 86 h 188"/>
                <a:gd name="T30" fmla="*/ 295 w 977"/>
                <a:gd name="T31" fmla="*/ 124 h 188"/>
                <a:gd name="T32" fmla="*/ 445 w 977"/>
                <a:gd name="T33" fmla="*/ 59 h 188"/>
                <a:gd name="T34" fmla="*/ 456 w 977"/>
                <a:gd name="T35" fmla="*/ 91 h 188"/>
                <a:gd name="T36" fmla="*/ 420 w 977"/>
                <a:gd name="T37" fmla="*/ 95 h 188"/>
                <a:gd name="T38" fmla="*/ 384 w 977"/>
                <a:gd name="T39" fmla="*/ 185 h 188"/>
                <a:gd name="T40" fmla="*/ 413 w 977"/>
                <a:gd name="T41" fmla="*/ 81 h 188"/>
                <a:gd name="T42" fmla="*/ 445 w 977"/>
                <a:gd name="T43" fmla="*/ 59 h 188"/>
                <a:gd name="T44" fmla="*/ 523 w 977"/>
                <a:gd name="T45" fmla="*/ 59 h 188"/>
                <a:gd name="T46" fmla="*/ 567 w 977"/>
                <a:gd name="T47" fmla="*/ 171 h 188"/>
                <a:gd name="T48" fmla="*/ 457 w 977"/>
                <a:gd name="T49" fmla="*/ 125 h 188"/>
                <a:gd name="T50" fmla="*/ 522 w 977"/>
                <a:gd name="T51" fmla="*/ 164 h 188"/>
                <a:gd name="T52" fmla="*/ 546 w 977"/>
                <a:gd name="T53" fmla="*/ 93 h 188"/>
                <a:gd name="T54" fmla="*/ 488 w 977"/>
                <a:gd name="T55" fmla="*/ 124 h 188"/>
                <a:gd name="T56" fmla="*/ 650 w 977"/>
                <a:gd name="T57" fmla="*/ 113 h 188"/>
                <a:gd name="T58" fmla="*/ 668 w 977"/>
                <a:gd name="T59" fmla="*/ 178 h 188"/>
                <a:gd name="T60" fmla="*/ 599 w 977"/>
                <a:gd name="T61" fmla="*/ 182 h 188"/>
                <a:gd name="T62" fmla="*/ 632 w 977"/>
                <a:gd name="T63" fmla="*/ 165 h 188"/>
                <a:gd name="T64" fmla="*/ 647 w 977"/>
                <a:gd name="T65" fmla="*/ 143 h 188"/>
                <a:gd name="T66" fmla="*/ 599 w 977"/>
                <a:gd name="T67" fmla="*/ 97 h 188"/>
                <a:gd name="T68" fmla="*/ 661 w 977"/>
                <a:gd name="T69" fmla="*/ 60 h 188"/>
                <a:gd name="T70" fmla="*/ 661 w 977"/>
                <a:gd name="T71" fmla="*/ 85 h 188"/>
                <a:gd name="T72" fmla="*/ 628 w 977"/>
                <a:gd name="T73" fmla="*/ 94 h 188"/>
                <a:gd name="T74" fmla="*/ 759 w 977"/>
                <a:gd name="T75" fmla="*/ 59 h 188"/>
                <a:gd name="T76" fmla="*/ 804 w 977"/>
                <a:gd name="T77" fmla="*/ 171 h 188"/>
                <a:gd name="T78" fmla="*/ 694 w 977"/>
                <a:gd name="T79" fmla="*/ 125 h 188"/>
                <a:gd name="T80" fmla="*/ 758 w 977"/>
                <a:gd name="T81" fmla="*/ 164 h 188"/>
                <a:gd name="T82" fmla="*/ 782 w 977"/>
                <a:gd name="T83" fmla="*/ 93 h 188"/>
                <a:gd name="T84" fmla="*/ 724 w 977"/>
                <a:gd name="T85" fmla="*/ 124 h 188"/>
                <a:gd name="T86" fmla="*/ 874 w 977"/>
                <a:gd name="T87" fmla="*/ 185 h 188"/>
                <a:gd name="T88" fmla="*/ 824 w 977"/>
                <a:gd name="T89" fmla="*/ 85 h 188"/>
                <a:gd name="T90" fmla="*/ 845 w 977"/>
                <a:gd name="T91" fmla="*/ 44 h 188"/>
                <a:gd name="T92" fmla="*/ 900 w 977"/>
                <a:gd name="T93" fmla="*/ 0 h 188"/>
                <a:gd name="T94" fmla="*/ 902 w 977"/>
                <a:gd name="T95" fmla="*/ 25 h 188"/>
                <a:gd name="T96" fmla="*/ 874 w 977"/>
                <a:gd name="T97" fmla="*/ 47 h 188"/>
                <a:gd name="T98" fmla="*/ 918 w 977"/>
                <a:gd name="T99" fmla="*/ 34 h 188"/>
                <a:gd name="T100" fmla="*/ 977 w 977"/>
                <a:gd name="T101" fmla="*/ 61 h 188"/>
                <a:gd name="T102" fmla="*/ 947 w 977"/>
                <a:gd name="T103" fmla="*/ 143 h 188"/>
                <a:gd name="T104" fmla="*/ 970 w 977"/>
                <a:gd name="T105" fmla="*/ 163 h 188"/>
                <a:gd name="T106" fmla="*/ 967 w 977"/>
                <a:gd name="T107" fmla="*/ 187 h 188"/>
                <a:gd name="T108" fmla="*/ 918 w 977"/>
                <a:gd name="T109" fmla="*/ 149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7" h="188">
                  <a:moveTo>
                    <a:pt x="187" y="13"/>
                  </a:moveTo>
                  <a:cubicBezTo>
                    <a:pt x="187" y="185"/>
                    <a:pt x="187" y="185"/>
                    <a:pt x="187" y="185"/>
                  </a:cubicBezTo>
                  <a:cubicBezTo>
                    <a:pt x="157" y="185"/>
                    <a:pt x="157" y="185"/>
                    <a:pt x="157" y="185"/>
                  </a:cubicBezTo>
                  <a:cubicBezTo>
                    <a:pt x="157" y="50"/>
                    <a:pt x="157" y="50"/>
                    <a:pt x="157" y="50"/>
                  </a:cubicBezTo>
                  <a:cubicBezTo>
                    <a:pt x="157" y="50"/>
                    <a:pt x="157" y="50"/>
                    <a:pt x="157" y="50"/>
                  </a:cubicBezTo>
                  <a:cubicBezTo>
                    <a:pt x="103" y="185"/>
                    <a:pt x="103" y="185"/>
                    <a:pt x="103" y="185"/>
                  </a:cubicBezTo>
                  <a:cubicBezTo>
                    <a:pt x="83" y="185"/>
                    <a:pt x="83" y="185"/>
                    <a:pt x="83" y="185"/>
                  </a:cubicBezTo>
                  <a:cubicBezTo>
                    <a:pt x="28" y="50"/>
                    <a:pt x="28" y="50"/>
                    <a:pt x="28" y="50"/>
                  </a:cubicBezTo>
                  <a:cubicBezTo>
                    <a:pt x="28" y="50"/>
                    <a:pt x="28" y="50"/>
                    <a:pt x="28" y="50"/>
                  </a:cubicBezTo>
                  <a:cubicBezTo>
                    <a:pt x="28" y="185"/>
                    <a:pt x="28" y="185"/>
                    <a:pt x="28" y="185"/>
                  </a:cubicBezTo>
                  <a:cubicBezTo>
                    <a:pt x="0" y="185"/>
                    <a:pt x="0" y="185"/>
                    <a:pt x="0" y="185"/>
                  </a:cubicBezTo>
                  <a:cubicBezTo>
                    <a:pt x="0" y="13"/>
                    <a:pt x="0" y="13"/>
                    <a:pt x="0" y="13"/>
                  </a:cubicBezTo>
                  <a:cubicBezTo>
                    <a:pt x="43" y="13"/>
                    <a:pt x="43" y="13"/>
                    <a:pt x="43" y="13"/>
                  </a:cubicBezTo>
                  <a:cubicBezTo>
                    <a:pt x="93" y="141"/>
                    <a:pt x="93" y="141"/>
                    <a:pt x="93" y="141"/>
                  </a:cubicBezTo>
                  <a:cubicBezTo>
                    <a:pt x="94" y="141"/>
                    <a:pt x="94" y="141"/>
                    <a:pt x="94" y="141"/>
                  </a:cubicBezTo>
                  <a:cubicBezTo>
                    <a:pt x="146" y="13"/>
                    <a:pt x="146" y="13"/>
                    <a:pt x="146" y="13"/>
                  </a:cubicBezTo>
                  <a:lnTo>
                    <a:pt x="187" y="13"/>
                  </a:lnTo>
                  <a:close/>
                  <a:moveTo>
                    <a:pt x="212" y="26"/>
                  </a:moveTo>
                  <a:cubicBezTo>
                    <a:pt x="212" y="21"/>
                    <a:pt x="214" y="17"/>
                    <a:pt x="218" y="14"/>
                  </a:cubicBezTo>
                  <a:cubicBezTo>
                    <a:pt x="221" y="10"/>
                    <a:pt x="225" y="9"/>
                    <a:pt x="230" y="9"/>
                  </a:cubicBezTo>
                  <a:cubicBezTo>
                    <a:pt x="235" y="9"/>
                    <a:pt x="240" y="10"/>
                    <a:pt x="243" y="14"/>
                  </a:cubicBezTo>
                  <a:cubicBezTo>
                    <a:pt x="246" y="17"/>
                    <a:pt x="248" y="21"/>
                    <a:pt x="248" y="26"/>
                  </a:cubicBezTo>
                  <a:cubicBezTo>
                    <a:pt x="248" y="30"/>
                    <a:pt x="246" y="34"/>
                    <a:pt x="243" y="38"/>
                  </a:cubicBezTo>
                  <a:cubicBezTo>
                    <a:pt x="239" y="41"/>
                    <a:pt x="235" y="42"/>
                    <a:pt x="230" y="42"/>
                  </a:cubicBezTo>
                  <a:cubicBezTo>
                    <a:pt x="225" y="42"/>
                    <a:pt x="221" y="41"/>
                    <a:pt x="218" y="38"/>
                  </a:cubicBezTo>
                  <a:cubicBezTo>
                    <a:pt x="214" y="34"/>
                    <a:pt x="212" y="30"/>
                    <a:pt x="212" y="26"/>
                  </a:cubicBezTo>
                  <a:close/>
                  <a:moveTo>
                    <a:pt x="245" y="61"/>
                  </a:moveTo>
                  <a:cubicBezTo>
                    <a:pt x="245" y="185"/>
                    <a:pt x="245" y="185"/>
                    <a:pt x="245" y="185"/>
                  </a:cubicBezTo>
                  <a:cubicBezTo>
                    <a:pt x="215" y="185"/>
                    <a:pt x="215" y="185"/>
                    <a:pt x="215" y="185"/>
                  </a:cubicBezTo>
                  <a:cubicBezTo>
                    <a:pt x="215" y="61"/>
                    <a:pt x="215" y="61"/>
                    <a:pt x="215" y="61"/>
                  </a:cubicBezTo>
                  <a:lnTo>
                    <a:pt x="245" y="61"/>
                  </a:lnTo>
                  <a:close/>
                  <a:moveTo>
                    <a:pt x="333" y="164"/>
                  </a:moveTo>
                  <a:cubicBezTo>
                    <a:pt x="337" y="164"/>
                    <a:pt x="342" y="163"/>
                    <a:pt x="347" y="161"/>
                  </a:cubicBezTo>
                  <a:cubicBezTo>
                    <a:pt x="353" y="159"/>
                    <a:pt x="357" y="156"/>
                    <a:pt x="362" y="153"/>
                  </a:cubicBezTo>
                  <a:cubicBezTo>
                    <a:pt x="362" y="180"/>
                    <a:pt x="362" y="180"/>
                    <a:pt x="362" y="180"/>
                  </a:cubicBezTo>
                  <a:cubicBezTo>
                    <a:pt x="357" y="183"/>
                    <a:pt x="352" y="185"/>
                    <a:pt x="346" y="186"/>
                  </a:cubicBezTo>
                  <a:cubicBezTo>
                    <a:pt x="340" y="188"/>
                    <a:pt x="334" y="188"/>
                    <a:pt x="327" y="188"/>
                  </a:cubicBezTo>
                  <a:cubicBezTo>
                    <a:pt x="308" y="188"/>
                    <a:pt x="294" y="183"/>
                    <a:pt x="282" y="171"/>
                  </a:cubicBezTo>
                  <a:cubicBezTo>
                    <a:pt x="271" y="160"/>
                    <a:pt x="265" y="145"/>
                    <a:pt x="265" y="127"/>
                  </a:cubicBezTo>
                  <a:cubicBezTo>
                    <a:pt x="265" y="107"/>
                    <a:pt x="271" y="91"/>
                    <a:pt x="282" y="78"/>
                  </a:cubicBezTo>
                  <a:cubicBezTo>
                    <a:pt x="294" y="65"/>
                    <a:pt x="311" y="58"/>
                    <a:pt x="332" y="58"/>
                  </a:cubicBezTo>
                  <a:cubicBezTo>
                    <a:pt x="337" y="58"/>
                    <a:pt x="343" y="59"/>
                    <a:pt x="349" y="60"/>
                  </a:cubicBezTo>
                  <a:cubicBezTo>
                    <a:pt x="354" y="62"/>
                    <a:pt x="359" y="64"/>
                    <a:pt x="362" y="65"/>
                  </a:cubicBezTo>
                  <a:cubicBezTo>
                    <a:pt x="362" y="93"/>
                    <a:pt x="362" y="93"/>
                    <a:pt x="362" y="93"/>
                  </a:cubicBezTo>
                  <a:cubicBezTo>
                    <a:pt x="357" y="90"/>
                    <a:pt x="353" y="87"/>
                    <a:pt x="348" y="86"/>
                  </a:cubicBezTo>
                  <a:cubicBezTo>
                    <a:pt x="343" y="84"/>
                    <a:pt x="339" y="83"/>
                    <a:pt x="334" y="83"/>
                  </a:cubicBezTo>
                  <a:cubicBezTo>
                    <a:pt x="322" y="83"/>
                    <a:pt x="313" y="87"/>
                    <a:pt x="306" y="94"/>
                  </a:cubicBezTo>
                  <a:cubicBezTo>
                    <a:pt x="299" y="102"/>
                    <a:pt x="295" y="112"/>
                    <a:pt x="295" y="124"/>
                  </a:cubicBezTo>
                  <a:cubicBezTo>
                    <a:pt x="295" y="137"/>
                    <a:pt x="299" y="147"/>
                    <a:pt x="305" y="154"/>
                  </a:cubicBezTo>
                  <a:cubicBezTo>
                    <a:pt x="312" y="161"/>
                    <a:pt x="321" y="164"/>
                    <a:pt x="333" y="164"/>
                  </a:cubicBezTo>
                  <a:close/>
                  <a:moveTo>
                    <a:pt x="445" y="59"/>
                  </a:moveTo>
                  <a:cubicBezTo>
                    <a:pt x="447" y="59"/>
                    <a:pt x="449" y="60"/>
                    <a:pt x="451" y="60"/>
                  </a:cubicBezTo>
                  <a:cubicBezTo>
                    <a:pt x="453" y="60"/>
                    <a:pt x="455" y="61"/>
                    <a:pt x="456" y="61"/>
                  </a:cubicBezTo>
                  <a:cubicBezTo>
                    <a:pt x="456" y="91"/>
                    <a:pt x="456" y="91"/>
                    <a:pt x="456" y="91"/>
                  </a:cubicBezTo>
                  <a:cubicBezTo>
                    <a:pt x="454" y="90"/>
                    <a:pt x="452" y="88"/>
                    <a:pt x="449" y="87"/>
                  </a:cubicBezTo>
                  <a:cubicBezTo>
                    <a:pt x="446" y="86"/>
                    <a:pt x="443" y="86"/>
                    <a:pt x="439" y="86"/>
                  </a:cubicBezTo>
                  <a:cubicBezTo>
                    <a:pt x="431" y="86"/>
                    <a:pt x="425" y="89"/>
                    <a:pt x="420" y="95"/>
                  </a:cubicBezTo>
                  <a:cubicBezTo>
                    <a:pt x="415" y="101"/>
                    <a:pt x="413" y="110"/>
                    <a:pt x="413" y="123"/>
                  </a:cubicBezTo>
                  <a:cubicBezTo>
                    <a:pt x="413" y="185"/>
                    <a:pt x="413" y="185"/>
                    <a:pt x="413" y="185"/>
                  </a:cubicBezTo>
                  <a:cubicBezTo>
                    <a:pt x="384" y="185"/>
                    <a:pt x="384" y="185"/>
                    <a:pt x="384" y="185"/>
                  </a:cubicBezTo>
                  <a:cubicBezTo>
                    <a:pt x="384" y="61"/>
                    <a:pt x="384" y="61"/>
                    <a:pt x="384" y="61"/>
                  </a:cubicBezTo>
                  <a:cubicBezTo>
                    <a:pt x="413" y="61"/>
                    <a:pt x="413" y="61"/>
                    <a:pt x="413" y="61"/>
                  </a:cubicBezTo>
                  <a:cubicBezTo>
                    <a:pt x="413" y="81"/>
                    <a:pt x="413" y="81"/>
                    <a:pt x="413" y="81"/>
                  </a:cubicBezTo>
                  <a:cubicBezTo>
                    <a:pt x="413" y="81"/>
                    <a:pt x="413" y="81"/>
                    <a:pt x="413" y="81"/>
                  </a:cubicBezTo>
                  <a:cubicBezTo>
                    <a:pt x="416" y="74"/>
                    <a:pt x="420" y="69"/>
                    <a:pt x="426" y="65"/>
                  </a:cubicBezTo>
                  <a:cubicBezTo>
                    <a:pt x="431" y="61"/>
                    <a:pt x="437" y="59"/>
                    <a:pt x="445" y="59"/>
                  </a:cubicBezTo>
                  <a:close/>
                  <a:moveTo>
                    <a:pt x="457" y="125"/>
                  </a:moveTo>
                  <a:cubicBezTo>
                    <a:pt x="457" y="105"/>
                    <a:pt x="463" y="89"/>
                    <a:pt x="475" y="77"/>
                  </a:cubicBezTo>
                  <a:cubicBezTo>
                    <a:pt x="486" y="65"/>
                    <a:pt x="502" y="59"/>
                    <a:pt x="523" y="59"/>
                  </a:cubicBezTo>
                  <a:cubicBezTo>
                    <a:pt x="542" y="59"/>
                    <a:pt x="558" y="64"/>
                    <a:pt x="568" y="76"/>
                  </a:cubicBezTo>
                  <a:cubicBezTo>
                    <a:pt x="579" y="87"/>
                    <a:pt x="585" y="103"/>
                    <a:pt x="585" y="123"/>
                  </a:cubicBezTo>
                  <a:cubicBezTo>
                    <a:pt x="585" y="143"/>
                    <a:pt x="579" y="159"/>
                    <a:pt x="567" y="171"/>
                  </a:cubicBezTo>
                  <a:cubicBezTo>
                    <a:pt x="556" y="182"/>
                    <a:pt x="540" y="188"/>
                    <a:pt x="520" y="188"/>
                  </a:cubicBezTo>
                  <a:cubicBezTo>
                    <a:pt x="501" y="188"/>
                    <a:pt x="486" y="183"/>
                    <a:pt x="474" y="171"/>
                  </a:cubicBezTo>
                  <a:cubicBezTo>
                    <a:pt x="463" y="160"/>
                    <a:pt x="457" y="145"/>
                    <a:pt x="457" y="125"/>
                  </a:cubicBezTo>
                  <a:close/>
                  <a:moveTo>
                    <a:pt x="488" y="124"/>
                  </a:moveTo>
                  <a:cubicBezTo>
                    <a:pt x="488" y="137"/>
                    <a:pt x="491" y="147"/>
                    <a:pt x="497" y="154"/>
                  </a:cubicBezTo>
                  <a:cubicBezTo>
                    <a:pt x="503" y="161"/>
                    <a:pt x="511" y="164"/>
                    <a:pt x="522" y="164"/>
                  </a:cubicBezTo>
                  <a:cubicBezTo>
                    <a:pt x="532" y="164"/>
                    <a:pt x="541" y="161"/>
                    <a:pt x="546" y="154"/>
                  </a:cubicBezTo>
                  <a:cubicBezTo>
                    <a:pt x="552" y="147"/>
                    <a:pt x="554" y="137"/>
                    <a:pt x="554" y="124"/>
                  </a:cubicBezTo>
                  <a:cubicBezTo>
                    <a:pt x="554" y="110"/>
                    <a:pt x="551" y="100"/>
                    <a:pt x="546" y="93"/>
                  </a:cubicBezTo>
                  <a:cubicBezTo>
                    <a:pt x="540" y="87"/>
                    <a:pt x="532" y="83"/>
                    <a:pt x="522" y="83"/>
                  </a:cubicBezTo>
                  <a:cubicBezTo>
                    <a:pt x="511" y="83"/>
                    <a:pt x="503" y="87"/>
                    <a:pt x="497" y="94"/>
                  </a:cubicBezTo>
                  <a:cubicBezTo>
                    <a:pt x="491" y="101"/>
                    <a:pt x="488" y="111"/>
                    <a:pt x="488" y="124"/>
                  </a:cubicBezTo>
                  <a:close/>
                  <a:moveTo>
                    <a:pt x="628" y="94"/>
                  </a:moveTo>
                  <a:cubicBezTo>
                    <a:pt x="628" y="98"/>
                    <a:pt x="629" y="101"/>
                    <a:pt x="632" y="104"/>
                  </a:cubicBezTo>
                  <a:cubicBezTo>
                    <a:pt x="635" y="106"/>
                    <a:pt x="641" y="109"/>
                    <a:pt x="650" y="113"/>
                  </a:cubicBezTo>
                  <a:cubicBezTo>
                    <a:pt x="661" y="117"/>
                    <a:pt x="669" y="123"/>
                    <a:pt x="674" y="129"/>
                  </a:cubicBezTo>
                  <a:cubicBezTo>
                    <a:pt x="679" y="134"/>
                    <a:pt x="681" y="141"/>
                    <a:pt x="681" y="150"/>
                  </a:cubicBezTo>
                  <a:cubicBezTo>
                    <a:pt x="681" y="161"/>
                    <a:pt x="677" y="171"/>
                    <a:pt x="668" y="178"/>
                  </a:cubicBezTo>
                  <a:cubicBezTo>
                    <a:pt x="659" y="185"/>
                    <a:pt x="647" y="188"/>
                    <a:pt x="631" y="188"/>
                  </a:cubicBezTo>
                  <a:cubicBezTo>
                    <a:pt x="626" y="188"/>
                    <a:pt x="621" y="188"/>
                    <a:pt x="614" y="187"/>
                  </a:cubicBezTo>
                  <a:cubicBezTo>
                    <a:pt x="608" y="185"/>
                    <a:pt x="603" y="184"/>
                    <a:pt x="599" y="182"/>
                  </a:cubicBezTo>
                  <a:cubicBezTo>
                    <a:pt x="599" y="153"/>
                    <a:pt x="599" y="153"/>
                    <a:pt x="599" y="153"/>
                  </a:cubicBezTo>
                  <a:cubicBezTo>
                    <a:pt x="604" y="157"/>
                    <a:pt x="610" y="160"/>
                    <a:pt x="616" y="162"/>
                  </a:cubicBezTo>
                  <a:cubicBezTo>
                    <a:pt x="622" y="164"/>
                    <a:pt x="627" y="165"/>
                    <a:pt x="632" y="165"/>
                  </a:cubicBezTo>
                  <a:cubicBezTo>
                    <a:pt x="639" y="165"/>
                    <a:pt x="644" y="164"/>
                    <a:pt x="647" y="162"/>
                  </a:cubicBezTo>
                  <a:cubicBezTo>
                    <a:pt x="650" y="161"/>
                    <a:pt x="652" y="157"/>
                    <a:pt x="652" y="153"/>
                  </a:cubicBezTo>
                  <a:cubicBezTo>
                    <a:pt x="652" y="149"/>
                    <a:pt x="650" y="146"/>
                    <a:pt x="647" y="143"/>
                  </a:cubicBezTo>
                  <a:cubicBezTo>
                    <a:pt x="643" y="140"/>
                    <a:pt x="637" y="137"/>
                    <a:pt x="628" y="133"/>
                  </a:cubicBezTo>
                  <a:cubicBezTo>
                    <a:pt x="617" y="129"/>
                    <a:pt x="610" y="124"/>
                    <a:pt x="605" y="118"/>
                  </a:cubicBezTo>
                  <a:cubicBezTo>
                    <a:pt x="601" y="113"/>
                    <a:pt x="599" y="105"/>
                    <a:pt x="599" y="97"/>
                  </a:cubicBezTo>
                  <a:cubicBezTo>
                    <a:pt x="599" y="86"/>
                    <a:pt x="603" y="76"/>
                    <a:pt x="612" y="69"/>
                  </a:cubicBezTo>
                  <a:cubicBezTo>
                    <a:pt x="621" y="62"/>
                    <a:pt x="632" y="58"/>
                    <a:pt x="646" y="58"/>
                  </a:cubicBezTo>
                  <a:cubicBezTo>
                    <a:pt x="651" y="58"/>
                    <a:pt x="656" y="59"/>
                    <a:pt x="661" y="60"/>
                  </a:cubicBezTo>
                  <a:cubicBezTo>
                    <a:pt x="666" y="61"/>
                    <a:pt x="671" y="62"/>
                    <a:pt x="674" y="64"/>
                  </a:cubicBezTo>
                  <a:cubicBezTo>
                    <a:pt x="674" y="91"/>
                    <a:pt x="674" y="91"/>
                    <a:pt x="674" y="91"/>
                  </a:cubicBezTo>
                  <a:cubicBezTo>
                    <a:pt x="671" y="89"/>
                    <a:pt x="666" y="86"/>
                    <a:pt x="661" y="85"/>
                  </a:cubicBezTo>
                  <a:cubicBezTo>
                    <a:pt x="656" y="83"/>
                    <a:pt x="651" y="82"/>
                    <a:pt x="646" y="82"/>
                  </a:cubicBezTo>
                  <a:cubicBezTo>
                    <a:pt x="640" y="82"/>
                    <a:pt x="636" y="83"/>
                    <a:pt x="633" y="85"/>
                  </a:cubicBezTo>
                  <a:cubicBezTo>
                    <a:pt x="630" y="87"/>
                    <a:pt x="628" y="90"/>
                    <a:pt x="628" y="94"/>
                  </a:cubicBezTo>
                  <a:close/>
                  <a:moveTo>
                    <a:pt x="694" y="125"/>
                  </a:moveTo>
                  <a:cubicBezTo>
                    <a:pt x="694" y="105"/>
                    <a:pt x="700" y="89"/>
                    <a:pt x="711" y="77"/>
                  </a:cubicBezTo>
                  <a:cubicBezTo>
                    <a:pt x="723" y="65"/>
                    <a:pt x="739" y="59"/>
                    <a:pt x="759" y="59"/>
                  </a:cubicBezTo>
                  <a:cubicBezTo>
                    <a:pt x="779" y="59"/>
                    <a:pt x="794" y="64"/>
                    <a:pt x="805" y="76"/>
                  </a:cubicBezTo>
                  <a:cubicBezTo>
                    <a:pt x="816" y="87"/>
                    <a:pt x="821" y="103"/>
                    <a:pt x="821" y="123"/>
                  </a:cubicBezTo>
                  <a:cubicBezTo>
                    <a:pt x="821" y="143"/>
                    <a:pt x="815" y="159"/>
                    <a:pt x="804" y="171"/>
                  </a:cubicBezTo>
                  <a:cubicBezTo>
                    <a:pt x="792" y="182"/>
                    <a:pt x="776" y="188"/>
                    <a:pt x="756" y="188"/>
                  </a:cubicBezTo>
                  <a:cubicBezTo>
                    <a:pt x="737" y="188"/>
                    <a:pt x="722" y="183"/>
                    <a:pt x="711" y="171"/>
                  </a:cubicBezTo>
                  <a:cubicBezTo>
                    <a:pt x="699" y="160"/>
                    <a:pt x="694" y="145"/>
                    <a:pt x="694" y="125"/>
                  </a:cubicBezTo>
                  <a:close/>
                  <a:moveTo>
                    <a:pt x="724" y="124"/>
                  </a:moveTo>
                  <a:cubicBezTo>
                    <a:pt x="724" y="137"/>
                    <a:pt x="727" y="147"/>
                    <a:pt x="733" y="154"/>
                  </a:cubicBezTo>
                  <a:cubicBezTo>
                    <a:pt x="739" y="161"/>
                    <a:pt x="747" y="164"/>
                    <a:pt x="758" y="164"/>
                  </a:cubicBezTo>
                  <a:cubicBezTo>
                    <a:pt x="769" y="164"/>
                    <a:pt x="777" y="161"/>
                    <a:pt x="782" y="154"/>
                  </a:cubicBezTo>
                  <a:cubicBezTo>
                    <a:pt x="788" y="147"/>
                    <a:pt x="791" y="137"/>
                    <a:pt x="791" y="124"/>
                  </a:cubicBezTo>
                  <a:cubicBezTo>
                    <a:pt x="791" y="110"/>
                    <a:pt x="788" y="100"/>
                    <a:pt x="782" y="93"/>
                  </a:cubicBezTo>
                  <a:cubicBezTo>
                    <a:pt x="776" y="87"/>
                    <a:pt x="768" y="83"/>
                    <a:pt x="758" y="83"/>
                  </a:cubicBezTo>
                  <a:cubicBezTo>
                    <a:pt x="747" y="83"/>
                    <a:pt x="739" y="87"/>
                    <a:pt x="733" y="94"/>
                  </a:cubicBezTo>
                  <a:cubicBezTo>
                    <a:pt x="727" y="101"/>
                    <a:pt x="724" y="111"/>
                    <a:pt x="724" y="124"/>
                  </a:cubicBezTo>
                  <a:close/>
                  <a:moveTo>
                    <a:pt x="918" y="85"/>
                  </a:moveTo>
                  <a:cubicBezTo>
                    <a:pt x="874" y="85"/>
                    <a:pt x="874" y="85"/>
                    <a:pt x="874" y="85"/>
                  </a:cubicBezTo>
                  <a:cubicBezTo>
                    <a:pt x="874" y="185"/>
                    <a:pt x="874" y="185"/>
                    <a:pt x="874" y="185"/>
                  </a:cubicBezTo>
                  <a:cubicBezTo>
                    <a:pt x="845" y="185"/>
                    <a:pt x="845" y="185"/>
                    <a:pt x="845" y="185"/>
                  </a:cubicBezTo>
                  <a:cubicBezTo>
                    <a:pt x="845" y="85"/>
                    <a:pt x="845" y="85"/>
                    <a:pt x="845" y="85"/>
                  </a:cubicBezTo>
                  <a:cubicBezTo>
                    <a:pt x="824" y="85"/>
                    <a:pt x="824" y="85"/>
                    <a:pt x="824" y="85"/>
                  </a:cubicBezTo>
                  <a:cubicBezTo>
                    <a:pt x="824" y="61"/>
                    <a:pt x="824" y="61"/>
                    <a:pt x="824" y="61"/>
                  </a:cubicBezTo>
                  <a:cubicBezTo>
                    <a:pt x="845" y="61"/>
                    <a:pt x="845" y="61"/>
                    <a:pt x="845" y="61"/>
                  </a:cubicBezTo>
                  <a:cubicBezTo>
                    <a:pt x="845" y="44"/>
                    <a:pt x="845" y="44"/>
                    <a:pt x="845" y="44"/>
                  </a:cubicBezTo>
                  <a:cubicBezTo>
                    <a:pt x="845" y="31"/>
                    <a:pt x="849" y="21"/>
                    <a:pt x="858" y="12"/>
                  </a:cubicBezTo>
                  <a:cubicBezTo>
                    <a:pt x="866" y="4"/>
                    <a:pt x="877" y="0"/>
                    <a:pt x="890" y="0"/>
                  </a:cubicBezTo>
                  <a:cubicBezTo>
                    <a:pt x="894" y="0"/>
                    <a:pt x="897" y="0"/>
                    <a:pt x="900" y="0"/>
                  </a:cubicBezTo>
                  <a:cubicBezTo>
                    <a:pt x="902" y="1"/>
                    <a:pt x="905" y="1"/>
                    <a:pt x="907" y="2"/>
                  </a:cubicBezTo>
                  <a:cubicBezTo>
                    <a:pt x="907" y="27"/>
                    <a:pt x="907" y="27"/>
                    <a:pt x="907" y="27"/>
                  </a:cubicBezTo>
                  <a:cubicBezTo>
                    <a:pt x="906" y="27"/>
                    <a:pt x="904" y="26"/>
                    <a:pt x="902" y="25"/>
                  </a:cubicBezTo>
                  <a:cubicBezTo>
                    <a:pt x="899" y="24"/>
                    <a:pt x="897" y="24"/>
                    <a:pt x="893" y="24"/>
                  </a:cubicBezTo>
                  <a:cubicBezTo>
                    <a:pt x="887" y="24"/>
                    <a:pt x="883" y="26"/>
                    <a:pt x="879" y="30"/>
                  </a:cubicBezTo>
                  <a:cubicBezTo>
                    <a:pt x="876" y="33"/>
                    <a:pt x="874" y="39"/>
                    <a:pt x="874" y="47"/>
                  </a:cubicBezTo>
                  <a:cubicBezTo>
                    <a:pt x="874" y="61"/>
                    <a:pt x="874" y="61"/>
                    <a:pt x="874" y="61"/>
                  </a:cubicBezTo>
                  <a:cubicBezTo>
                    <a:pt x="918" y="61"/>
                    <a:pt x="918" y="61"/>
                    <a:pt x="918" y="61"/>
                  </a:cubicBezTo>
                  <a:cubicBezTo>
                    <a:pt x="918" y="34"/>
                    <a:pt x="918" y="34"/>
                    <a:pt x="918" y="34"/>
                  </a:cubicBezTo>
                  <a:cubicBezTo>
                    <a:pt x="947" y="25"/>
                    <a:pt x="947" y="25"/>
                    <a:pt x="947" y="25"/>
                  </a:cubicBezTo>
                  <a:cubicBezTo>
                    <a:pt x="947" y="61"/>
                    <a:pt x="947" y="61"/>
                    <a:pt x="947" y="61"/>
                  </a:cubicBezTo>
                  <a:cubicBezTo>
                    <a:pt x="977" y="61"/>
                    <a:pt x="977" y="61"/>
                    <a:pt x="977" y="61"/>
                  </a:cubicBezTo>
                  <a:cubicBezTo>
                    <a:pt x="977" y="85"/>
                    <a:pt x="977" y="85"/>
                    <a:pt x="977" y="85"/>
                  </a:cubicBezTo>
                  <a:cubicBezTo>
                    <a:pt x="947" y="85"/>
                    <a:pt x="947" y="85"/>
                    <a:pt x="947" y="85"/>
                  </a:cubicBezTo>
                  <a:cubicBezTo>
                    <a:pt x="947" y="143"/>
                    <a:pt x="947" y="143"/>
                    <a:pt x="947" y="143"/>
                  </a:cubicBezTo>
                  <a:cubicBezTo>
                    <a:pt x="947" y="151"/>
                    <a:pt x="948" y="156"/>
                    <a:pt x="951" y="159"/>
                  </a:cubicBezTo>
                  <a:cubicBezTo>
                    <a:pt x="954" y="163"/>
                    <a:pt x="958" y="164"/>
                    <a:pt x="964" y="164"/>
                  </a:cubicBezTo>
                  <a:cubicBezTo>
                    <a:pt x="966" y="164"/>
                    <a:pt x="968" y="164"/>
                    <a:pt x="970" y="163"/>
                  </a:cubicBezTo>
                  <a:cubicBezTo>
                    <a:pt x="973" y="162"/>
                    <a:pt x="975" y="161"/>
                    <a:pt x="977" y="160"/>
                  </a:cubicBezTo>
                  <a:cubicBezTo>
                    <a:pt x="977" y="184"/>
                    <a:pt x="977" y="184"/>
                    <a:pt x="977" y="184"/>
                  </a:cubicBezTo>
                  <a:cubicBezTo>
                    <a:pt x="975" y="185"/>
                    <a:pt x="972" y="186"/>
                    <a:pt x="967" y="187"/>
                  </a:cubicBezTo>
                  <a:cubicBezTo>
                    <a:pt x="963" y="188"/>
                    <a:pt x="959" y="188"/>
                    <a:pt x="955" y="188"/>
                  </a:cubicBezTo>
                  <a:cubicBezTo>
                    <a:pt x="942" y="188"/>
                    <a:pt x="933" y="185"/>
                    <a:pt x="927" y="179"/>
                  </a:cubicBezTo>
                  <a:cubicBezTo>
                    <a:pt x="921" y="172"/>
                    <a:pt x="918" y="162"/>
                    <a:pt x="918" y="149"/>
                  </a:cubicBezTo>
                  <a:lnTo>
                    <a:pt x="918" y="8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 name="Rectangle 28">
              <a:extLst>
                <a:ext uri="{FF2B5EF4-FFF2-40B4-BE49-F238E27FC236}">
                  <a16:creationId xmlns:a16="http://schemas.microsoft.com/office/drawing/2014/main" id="{EEA77D71-E523-4C0A-8E94-F1E887B6CFE5}"/>
                </a:ext>
              </a:extLst>
            </p:cNvPr>
            <p:cNvSpPr>
              <a:spLocks noChangeArrowheads="1"/>
            </p:cNvSpPr>
            <p:nvPr/>
          </p:nvSpPr>
          <p:spPr bwMode="auto">
            <a:xfrm>
              <a:off x="428" y="664"/>
              <a:ext cx="280" cy="283"/>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 name="Rectangle 29">
              <a:extLst>
                <a:ext uri="{FF2B5EF4-FFF2-40B4-BE49-F238E27FC236}">
                  <a16:creationId xmlns:a16="http://schemas.microsoft.com/office/drawing/2014/main" id="{05653C91-F2E5-4AB2-896A-C30B85344081}"/>
                </a:ext>
              </a:extLst>
            </p:cNvPr>
            <p:cNvSpPr>
              <a:spLocks noChangeArrowheads="1"/>
            </p:cNvSpPr>
            <p:nvPr/>
          </p:nvSpPr>
          <p:spPr bwMode="auto">
            <a:xfrm>
              <a:off x="736" y="664"/>
              <a:ext cx="280" cy="283"/>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 name="Rectangle 30">
              <a:extLst>
                <a:ext uri="{FF2B5EF4-FFF2-40B4-BE49-F238E27FC236}">
                  <a16:creationId xmlns:a16="http://schemas.microsoft.com/office/drawing/2014/main" id="{B8209799-6560-48C3-A607-7BD58D4B852D}"/>
                </a:ext>
              </a:extLst>
            </p:cNvPr>
            <p:cNvSpPr>
              <a:spLocks noChangeArrowheads="1"/>
            </p:cNvSpPr>
            <p:nvPr/>
          </p:nvSpPr>
          <p:spPr bwMode="auto">
            <a:xfrm>
              <a:off x="428" y="975"/>
              <a:ext cx="280" cy="283"/>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 name="Rectangle 31">
              <a:extLst>
                <a:ext uri="{FF2B5EF4-FFF2-40B4-BE49-F238E27FC236}">
                  <a16:creationId xmlns:a16="http://schemas.microsoft.com/office/drawing/2014/main" id="{253AEB2D-A942-4CF4-BE02-B1418794F9F3}"/>
                </a:ext>
              </a:extLst>
            </p:cNvPr>
            <p:cNvSpPr>
              <a:spLocks noChangeArrowheads="1"/>
            </p:cNvSpPr>
            <p:nvPr/>
          </p:nvSpPr>
          <p:spPr bwMode="auto">
            <a:xfrm>
              <a:off x="736" y="975"/>
              <a:ext cx="280" cy="283"/>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 name="Rectangle 32">
              <a:extLst>
                <a:ext uri="{FF2B5EF4-FFF2-40B4-BE49-F238E27FC236}">
                  <a16:creationId xmlns:a16="http://schemas.microsoft.com/office/drawing/2014/main" id="{52BC694C-879B-4782-A22E-AEE7D9785F46}"/>
                </a:ext>
              </a:extLst>
            </p:cNvPr>
            <p:cNvSpPr>
              <a:spLocks noChangeArrowheads="1"/>
            </p:cNvSpPr>
            <p:nvPr/>
          </p:nvSpPr>
          <p:spPr bwMode="auto">
            <a:xfrm>
              <a:off x="428" y="664"/>
              <a:ext cx="280" cy="283"/>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 name="Rectangle 33">
              <a:extLst>
                <a:ext uri="{FF2B5EF4-FFF2-40B4-BE49-F238E27FC236}">
                  <a16:creationId xmlns:a16="http://schemas.microsoft.com/office/drawing/2014/main" id="{62F790E1-A40D-4D5B-8DE8-E90FA39709E0}"/>
                </a:ext>
              </a:extLst>
            </p:cNvPr>
            <p:cNvSpPr>
              <a:spLocks noChangeArrowheads="1"/>
            </p:cNvSpPr>
            <p:nvPr/>
          </p:nvSpPr>
          <p:spPr bwMode="auto">
            <a:xfrm>
              <a:off x="736" y="664"/>
              <a:ext cx="280" cy="283"/>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 name="Rectangle 34">
              <a:extLst>
                <a:ext uri="{FF2B5EF4-FFF2-40B4-BE49-F238E27FC236}">
                  <a16:creationId xmlns:a16="http://schemas.microsoft.com/office/drawing/2014/main" id="{DE27A369-0913-42A8-AD1B-2FBC464BC386}"/>
                </a:ext>
              </a:extLst>
            </p:cNvPr>
            <p:cNvSpPr>
              <a:spLocks noChangeArrowheads="1"/>
            </p:cNvSpPr>
            <p:nvPr/>
          </p:nvSpPr>
          <p:spPr bwMode="auto">
            <a:xfrm>
              <a:off x="428" y="975"/>
              <a:ext cx="280" cy="283"/>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 name="Rectangle 35">
              <a:extLst>
                <a:ext uri="{FF2B5EF4-FFF2-40B4-BE49-F238E27FC236}">
                  <a16:creationId xmlns:a16="http://schemas.microsoft.com/office/drawing/2014/main" id="{7D7EFF3A-B7D8-4693-9A8C-77874AA877BB}"/>
                </a:ext>
              </a:extLst>
            </p:cNvPr>
            <p:cNvSpPr>
              <a:spLocks noChangeArrowheads="1"/>
            </p:cNvSpPr>
            <p:nvPr/>
          </p:nvSpPr>
          <p:spPr bwMode="auto">
            <a:xfrm>
              <a:off x="736" y="975"/>
              <a:ext cx="280" cy="283"/>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Tree>
    <p:extLst>
      <p:ext uri="{BB962C8B-B14F-4D97-AF65-F5344CB8AC3E}">
        <p14:creationId xmlns:p14="http://schemas.microsoft.com/office/powerpoint/2010/main" val="22146171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E59A7D-4524-484B-8D9E-3FF10486FE1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134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Title &amp; subtitle">
    <p:bg>
      <p:bgRef idx="1001">
        <a:schemeClr val="bg1"/>
      </p:bgRef>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CC62B90A-5DF6-4CC9-A405-0FD93B18D3AB}"/>
              </a:ext>
            </a:extLst>
          </p:cNvPr>
          <p:cNvSpPr>
            <a:spLocks noGrp="1"/>
          </p:cNvSpPr>
          <p:nvPr>
            <p:ph type="body" sz="quarter" idx="10"/>
          </p:nvPr>
        </p:nvSpPr>
        <p:spPr>
          <a:xfrm>
            <a:off x="588263" y="975043"/>
            <a:ext cx="11021125" cy="310863"/>
          </a:xfrm>
        </p:spPr>
        <p:txBody>
          <a:bodyPr/>
          <a:lstStyle>
            <a:lvl1pPr marL="0" indent="0" algn="l">
              <a:buNone/>
              <a:defRPr kumimoji="0" lang="en-US" sz="2000" b="0" i="0" u="none" strike="noStrike" kern="1200" cap="none" spc="0" normalizeH="0" baseline="0" dirty="0" smtClean="0">
                <a:ln>
                  <a:noFill/>
                </a:ln>
                <a:solidFill>
                  <a:schemeClr val="accent2"/>
                </a:solidFill>
                <a:effectLst/>
                <a:uLnTx/>
                <a:uFillTx/>
                <a:latin typeface="+mj-lt"/>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4" name="Title 3">
            <a:extLst>
              <a:ext uri="{FF2B5EF4-FFF2-40B4-BE49-F238E27FC236}">
                <a16:creationId xmlns:a16="http://schemas.microsoft.com/office/drawing/2014/main" id="{0F135F95-0CE8-41D3-81C5-535ACDB7026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62825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tle bar and sub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3B4A93-B3F8-4CA9-AF29-546EE85060CC}"/>
              </a:ext>
            </a:extLst>
          </p:cNvPr>
          <p:cNvSpPr/>
          <p:nvPr userDrawn="1"/>
        </p:nvSpPr>
        <p:spPr bwMode="auto">
          <a:xfrm>
            <a:off x="0" y="1"/>
            <a:ext cx="12192000" cy="108584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91" tIns="99753" rIns="124691" bIns="99753" numCol="1" spcCol="0" rtlCol="0" fromWordArt="0" anchor="t" anchorCtr="0" forceAA="0" compatLnSpc="1">
            <a:prstTxWarp prst="textNoShape">
              <a:avLst/>
            </a:prstTxWarp>
            <a:noAutofit/>
          </a:bodyPr>
          <a:lstStyle/>
          <a:p>
            <a:pPr algn="ctr" defTabSz="635759" fontAlgn="base">
              <a:lnSpc>
                <a:spcPct val="90000"/>
              </a:lnSpc>
              <a:spcBef>
                <a:spcPct val="0"/>
              </a:spcBef>
              <a:spcAft>
                <a:spcPct val="0"/>
              </a:spcAft>
            </a:pPr>
            <a:endParaRPr lang="en-US" sz="1636"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DA0D1FB1-17B4-44CA-85CB-40CFA4EF840A}"/>
              </a:ext>
            </a:extLst>
          </p:cNvPr>
          <p:cNvSpPr>
            <a:spLocks noGrp="1"/>
          </p:cNvSpPr>
          <p:nvPr>
            <p:ph type="body" sz="quarter" idx="10"/>
          </p:nvPr>
        </p:nvSpPr>
        <p:spPr>
          <a:xfrm>
            <a:off x="588262" y="1269919"/>
            <a:ext cx="11146537" cy="276999"/>
          </a:xfrm>
        </p:spPr>
        <p:txBody>
          <a:bodyPr wrap="square" tIns="0" rIns="0" bIns="0">
            <a:spAutoFit/>
          </a:bodyPr>
          <a:lstStyle>
            <a:lvl1pPr>
              <a:defRPr sz="1800" spc="-20" baseline="0">
                <a:solidFill>
                  <a:schemeClr val="tx2"/>
                </a:solidFill>
              </a:defRPr>
            </a:lvl1pPr>
          </a:lstStyle>
          <a:p>
            <a:pPr lvl="0"/>
            <a:r>
              <a:rPr lang="en-US"/>
              <a:t>Click to edit Master text styles</a:t>
            </a:r>
          </a:p>
        </p:txBody>
      </p:sp>
      <p:sp>
        <p:nvSpPr>
          <p:cNvPr id="5" name="Title 4">
            <a:extLst>
              <a:ext uri="{FF2B5EF4-FFF2-40B4-BE49-F238E27FC236}">
                <a16:creationId xmlns:a16="http://schemas.microsoft.com/office/drawing/2014/main" id="{59DA6B5F-E63C-499C-87D2-E21593B5F64B}"/>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246719720"/>
      </p:ext>
    </p:extLst>
  </p:cSld>
  <p:clrMapOvr>
    <a:masterClrMapping/>
  </p:clrMapOvr>
  <p:transition>
    <p:fade/>
  </p:transition>
  <p:extLst>
    <p:ext uri="{DCECCB84-F9BA-43D5-87BE-67443E8EF086}">
      <p15:sldGuideLst xmlns:p15="http://schemas.microsoft.com/office/powerpoint/2012/main">
        <p15:guide id="1" pos="288">
          <p15:clr>
            <a:srgbClr val="FBAE4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Center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89E8D-0268-45B8-B4FF-E774217F7044}"/>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96809721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Center title &amp; subtit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AD2F76-9A26-44BB-92FC-E2D3F11A63ED}"/>
              </a:ext>
            </a:extLst>
          </p:cNvPr>
          <p:cNvSpPr>
            <a:spLocks noGrp="1"/>
          </p:cNvSpPr>
          <p:nvPr>
            <p:ph type="body" sz="quarter" idx="10"/>
          </p:nvPr>
        </p:nvSpPr>
        <p:spPr>
          <a:xfrm>
            <a:off x="588263" y="1030052"/>
            <a:ext cx="11021125" cy="310863"/>
          </a:xfrm>
        </p:spPr>
        <p:txBody>
          <a:bodyPr/>
          <a:lstStyle>
            <a:lvl1pPr marL="0" indent="0" algn="ctr">
              <a:buNone/>
              <a:defRPr kumimoji="0" lang="en-US" sz="2000" b="0" i="0" u="none" strike="noStrike" kern="1200" cap="none" spc="0" normalizeH="0" baseline="0" dirty="0" smtClean="0">
                <a:ln>
                  <a:noFill/>
                </a:ln>
                <a:solidFill>
                  <a:schemeClr val="accent2"/>
                </a:solidFill>
                <a:effectLst/>
                <a:uLnTx/>
                <a:uFillTx/>
                <a:latin typeface="+mj-lt"/>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3" name="Title 2">
            <a:extLst>
              <a:ext uri="{FF2B5EF4-FFF2-40B4-BE49-F238E27FC236}">
                <a16:creationId xmlns:a16="http://schemas.microsoft.com/office/drawing/2014/main" id="{D989D4D6-6723-4AFB-B86D-1485DA52ABD4}"/>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84276324"/>
      </p:ext>
    </p:extLst>
  </p:cSld>
  <p:clrMapOvr>
    <a:masterClrMapping/>
  </p:clrMapOvr>
  <p:transition>
    <p:fade/>
  </p:transition>
  <p:hf sldNum="0" hdr="0" dt="0"/>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603" indent="0">
              <a:buNone/>
              <a:defRPr/>
            </a:lvl2pPr>
            <a:lvl3pPr marL="457205" indent="0">
              <a:buNone/>
              <a:defRPr/>
            </a:lvl3pPr>
            <a:lvl4pPr marL="685808" indent="0">
              <a:buNone/>
              <a:defRPr/>
            </a:lvl4pPr>
            <a:lvl5pPr marL="91441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57501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4_Case Study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6623636" y="0"/>
            <a:ext cx="5568363"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F561637B-BF53-4FBE-9BB9-223CB9DBD2B1}"/>
              </a:ext>
            </a:extLst>
          </p:cNvPr>
          <p:cNvSpPr>
            <a:spLocks noGrp="1"/>
          </p:cNvSpPr>
          <p:nvPr>
            <p:ph type="title"/>
          </p:nvPr>
        </p:nvSpPr>
        <p:spPr>
          <a:xfrm>
            <a:off x="588263" y="457200"/>
            <a:ext cx="5331525" cy="492443"/>
          </a:xfrm>
        </p:spPr>
        <p:txBody>
          <a:bodyPr/>
          <a:lstStyle/>
          <a:p>
            <a:r>
              <a:rPr lang="en-US"/>
              <a:t>Click to edit Master title style</a:t>
            </a:r>
          </a:p>
        </p:txBody>
      </p:sp>
      <p:sp>
        <p:nvSpPr>
          <p:cNvPr id="6" name="Text Placeholder 7">
            <a:extLst>
              <a:ext uri="{FF2B5EF4-FFF2-40B4-BE49-F238E27FC236}">
                <a16:creationId xmlns:a16="http://schemas.microsoft.com/office/drawing/2014/main" id="{DD9BE7EA-47F5-415A-B642-1E78DCE0E35E}"/>
              </a:ext>
            </a:extLst>
          </p:cNvPr>
          <p:cNvSpPr>
            <a:spLocks noGrp="1"/>
          </p:cNvSpPr>
          <p:nvPr>
            <p:ph type="body" sz="quarter" idx="13"/>
          </p:nvPr>
        </p:nvSpPr>
        <p:spPr>
          <a:xfrm>
            <a:off x="584200" y="1435100"/>
            <a:ext cx="4749800" cy="584775"/>
          </a:xfrm>
        </p:spPr>
        <p:txBody>
          <a:bodyPr/>
          <a:lstStyle>
            <a:lvl1pPr marL="0" indent="0">
              <a:buNone/>
              <a:defRPr sz="2000">
                <a:solidFill>
                  <a:schemeClr val="accent2"/>
                </a:solidFill>
              </a:defRPr>
            </a:lvl1pPr>
            <a:lvl2pPr marL="0" indent="0">
              <a:buNone/>
              <a:defRPr sz="1800"/>
            </a:lvl2pPr>
            <a:lvl3pPr marL="0" indent="0">
              <a:buNone/>
              <a:defRPr sz="1400"/>
            </a:lvl3pPr>
            <a:lvl4pPr marL="0" indent="0">
              <a:buNone/>
              <a:defRPr sz="1200"/>
            </a:lvl4pPr>
            <a:lvl5pPr marL="0" indent="0">
              <a:buNone/>
              <a:defRPr sz="1200"/>
            </a:lvl5pPr>
          </a:lstStyle>
          <a:p>
            <a:pPr lvl="0"/>
            <a:r>
              <a:rPr lang="en-US"/>
              <a:t>Click to edit Master text styles</a:t>
            </a:r>
          </a:p>
          <a:p>
            <a:pPr lvl="1"/>
            <a:endParaRPr lang="en-US"/>
          </a:p>
        </p:txBody>
      </p:sp>
    </p:spTree>
    <p:extLst>
      <p:ext uri="{BB962C8B-B14F-4D97-AF65-F5344CB8AC3E}">
        <p14:creationId xmlns:p14="http://schemas.microsoft.com/office/powerpoint/2010/main" val="196073712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5322753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1_Case Study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6623636" y="0"/>
            <a:ext cx="5568363"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F561637B-BF53-4FBE-9BB9-223CB9DBD2B1}"/>
              </a:ext>
            </a:extLst>
          </p:cNvPr>
          <p:cNvSpPr>
            <a:spLocks noGrp="1"/>
          </p:cNvSpPr>
          <p:nvPr>
            <p:ph type="title"/>
          </p:nvPr>
        </p:nvSpPr>
        <p:spPr>
          <a:xfrm>
            <a:off x="588263" y="457200"/>
            <a:ext cx="5331525" cy="492443"/>
          </a:xfrm>
        </p:spPr>
        <p:txBody>
          <a:bodyPr/>
          <a:lstStyle/>
          <a:p>
            <a:r>
              <a:rPr lang="en-US"/>
              <a:t>Click to edit Master title style</a:t>
            </a:r>
          </a:p>
        </p:txBody>
      </p:sp>
      <p:sp>
        <p:nvSpPr>
          <p:cNvPr id="8" name="Text Placeholder 7">
            <a:extLst>
              <a:ext uri="{FF2B5EF4-FFF2-40B4-BE49-F238E27FC236}">
                <a16:creationId xmlns:a16="http://schemas.microsoft.com/office/drawing/2014/main" id="{4BDC1DDA-9694-4E93-8596-79EFD9E93497}"/>
              </a:ext>
            </a:extLst>
          </p:cNvPr>
          <p:cNvSpPr>
            <a:spLocks noGrp="1"/>
          </p:cNvSpPr>
          <p:nvPr>
            <p:ph type="body" sz="quarter" idx="12"/>
          </p:nvPr>
        </p:nvSpPr>
        <p:spPr>
          <a:xfrm>
            <a:off x="584200" y="1435101"/>
            <a:ext cx="5456238" cy="1403461"/>
          </a:xfrm>
        </p:spPr>
        <p:txBody>
          <a:bodyPr/>
          <a:lstStyle>
            <a:lvl1pPr marL="0" indent="0">
              <a:buNone/>
              <a:defRPr sz="2000"/>
            </a:lvl1pPr>
            <a:lvl2pPr marL="0" indent="0">
              <a:buNone/>
              <a:defRPr sz="1800"/>
            </a:lvl2pPr>
            <a:lvl3pPr marL="0" indent="0">
              <a:buNone/>
              <a:defRPr sz="1400"/>
            </a:lvl3pPr>
            <a:lvl4pPr marL="0" indent="0">
              <a:buNone/>
              <a:defRPr sz="1200"/>
            </a:lvl4pPr>
            <a:lvl5pPr marL="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71792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3_Case Study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919789" y="1829383"/>
            <a:ext cx="6272212" cy="382535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4D01F877-9644-4DF2-B556-7EC1CCAB4A44}"/>
              </a:ext>
            </a:extLst>
          </p:cNvPr>
          <p:cNvSpPr>
            <a:spLocks noGrp="1"/>
          </p:cNvSpPr>
          <p:nvPr>
            <p:ph type="title"/>
          </p:nvPr>
        </p:nvSpPr>
        <p:spPr>
          <a:xfrm>
            <a:off x="588263" y="457200"/>
            <a:ext cx="11018520" cy="430887"/>
          </a:xfrm>
        </p:spPr>
        <p:txBody>
          <a:bodyPr/>
          <a:lstStyle>
            <a:lvl1pPr>
              <a:defRPr sz="2800"/>
            </a:lvl1pPr>
          </a:lstStyle>
          <a:p>
            <a:r>
              <a:rPr lang="en-US"/>
              <a:t>Click to edit Master title style</a:t>
            </a:r>
          </a:p>
        </p:txBody>
      </p:sp>
      <p:sp>
        <p:nvSpPr>
          <p:cNvPr id="8" name="Text Placeholder 7">
            <a:extLst>
              <a:ext uri="{FF2B5EF4-FFF2-40B4-BE49-F238E27FC236}">
                <a16:creationId xmlns:a16="http://schemas.microsoft.com/office/drawing/2014/main" id="{CCAA7104-20E2-4EED-8AEE-6B3D8BE7B7D3}"/>
              </a:ext>
            </a:extLst>
          </p:cNvPr>
          <p:cNvSpPr>
            <a:spLocks noGrp="1"/>
          </p:cNvSpPr>
          <p:nvPr>
            <p:ph type="body" sz="quarter" idx="12"/>
          </p:nvPr>
        </p:nvSpPr>
        <p:spPr>
          <a:xfrm>
            <a:off x="584200" y="1829383"/>
            <a:ext cx="5040313" cy="1471172"/>
          </a:xfrm>
        </p:spPr>
        <p:txBody>
          <a:bodyPr/>
          <a:lstStyle>
            <a:lvl1pPr marL="0" indent="0">
              <a:spcAft>
                <a:spcPts val="600"/>
              </a:spcAft>
              <a:buNone/>
              <a:defRPr sz="1800">
                <a:latin typeface="+mn-lt"/>
              </a:defRPr>
            </a:lvl1pPr>
            <a:lvl2pPr marL="0" indent="0">
              <a:spcAft>
                <a:spcPts val="600"/>
              </a:spcAft>
              <a:buNone/>
              <a:defRPr sz="1400"/>
            </a:lvl2pPr>
            <a:lvl3pPr marL="0" indent="0">
              <a:spcAft>
                <a:spcPts val="600"/>
              </a:spcAft>
              <a:buNone/>
              <a:defRPr sz="1200">
                <a:solidFill>
                  <a:schemeClr val="accent2">
                    <a:lumMod val="75000"/>
                  </a:schemeClr>
                </a:solidFill>
              </a:defRPr>
            </a:lvl3pPr>
            <a:lvl4pPr marL="0" indent="0">
              <a:spcAft>
                <a:spcPts val="600"/>
              </a:spcAft>
              <a:buNone/>
              <a:defRPr sz="1100"/>
            </a:lvl4pPr>
            <a:lvl5pPr marL="0" indent="0">
              <a:spcAft>
                <a:spcPts val="600"/>
              </a:spcAft>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661418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2_Case Study - Square photo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006D7-8176-48BF-9159-50F9BA33A044}"/>
              </a:ext>
            </a:extLst>
          </p:cNvPr>
          <p:cNvSpPr>
            <a:spLocks noGrp="1"/>
          </p:cNvSpPr>
          <p:nvPr>
            <p:ph type="title"/>
          </p:nvPr>
        </p:nvSpPr>
        <p:spPr>
          <a:xfrm>
            <a:off x="588263" y="457200"/>
            <a:ext cx="5124640" cy="553998"/>
          </a:xfrm>
        </p:spPr>
        <p:txBody>
          <a:bodyPr/>
          <a:lstStyle/>
          <a:p>
            <a:r>
              <a:rPr lang="en-US"/>
              <a:t>Click to edit Master title style</a:t>
            </a:r>
          </a:p>
        </p:txBody>
      </p:sp>
      <p:sp>
        <p:nvSpPr>
          <p:cNvPr id="8" name="Text Placeholder 7">
            <a:extLst>
              <a:ext uri="{FF2B5EF4-FFF2-40B4-BE49-F238E27FC236}">
                <a16:creationId xmlns:a16="http://schemas.microsoft.com/office/drawing/2014/main" id="{958B0E44-E0E8-4EF2-8B87-0F0E7439F98B}"/>
              </a:ext>
            </a:extLst>
          </p:cNvPr>
          <p:cNvSpPr>
            <a:spLocks noGrp="1"/>
          </p:cNvSpPr>
          <p:nvPr>
            <p:ph type="body" sz="quarter" idx="11"/>
          </p:nvPr>
        </p:nvSpPr>
        <p:spPr>
          <a:xfrm>
            <a:off x="630426" y="1975224"/>
            <a:ext cx="5040313" cy="1381917"/>
          </a:xfrm>
        </p:spPr>
        <p:txBody>
          <a:bodyPr/>
          <a:lstStyle>
            <a:lvl1pPr marL="0" indent="0">
              <a:spcBef>
                <a:spcPts val="1200"/>
              </a:spcBef>
              <a:spcAft>
                <a:spcPts val="0"/>
              </a:spcAft>
              <a:buNone/>
              <a:defRPr sz="2000">
                <a:solidFill>
                  <a:schemeClr val="accent2">
                    <a:lumMod val="75000"/>
                  </a:schemeClr>
                </a:solidFill>
                <a:latin typeface="+mj-lt"/>
              </a:defRPr>
            </a:lvl1pPr>
            <a:lvl2pPr marL="0" indent="0">
              <a:spcBef>
                <a:spcPts val="0"/>
              </a:spcBef>
              <a:spcAft>
                <a:spcPts val="600"/>
              </a:spcAft>
              <a:buNone/>
              <a:defRPr sz="1400"/>
            </a:lvl2pPr>
            <a:lvl3pPr marL="171450" indent="-171450">
              <a:spcAft>
                <a:spcPts val="600"/>
              </a:spcAft>
              <a:buFont typeface="Arial" panose="020B0604020202020204" pitchFamily="34" charset="0"/>
              <a:buChar char="•"/>
              <a:defRPr sz="1200"/>
            </a:lvl3pPr>
            <a:lvl4pPr marL="0" indent="0">
              <a:spcAft>
                <a:spcPts val="600"/>
              </a:spcAft>
              <a:buNone/>
              <a:defRPr sz="1100"/>
            </a:lvl4pPr>
            <a:lvl5pPr marL="0" indent="0">
              <a:spcAft>
                <a:spcPts val="600"/>
              </a:spcAft>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994457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centere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A47FCD2-35E8-4BE3-B833-677EA693D445}"/>
              </a:ext>
            </a:extLst>
          </p:cNvPr>
          <p:cNvSpPr>
            <a:spLocks noGrp="1"/>
          </p:cNvSpPr>
          <p:nvPr>
            <p:ph type="pic" sz="quarter" idx="12"/>
          </p:nvPr>
        </p:nvSpPr>
        <p:spPr>
          <a:xfrm>
            <a:off x="0" y="0"/>
            <a:ext cx="4062413" cy="6858000"/>
          </a:xfrm>
        </p:spPr>
        <p:txBody>
          <a:bodyPr/>
          <a:lstStyle/>
          <a:p>
            <a:endParaRPr lang="en-US"/>
          </a:p>
        </p:txBody>
      </p:sp>
      <p:sp>
        <p:nvSpPr>
          <p:cNvPr id="7" name="Text Placeholder 6">
            <a:extLst>
              <a:ext uri="{FF2B5EF4-FFF2-40B4-BE49-F238E27FC236}">
                <a16:creationId xmlns:a16="http://schemas.microsoft.com/office/drawing/2014/main" id="{552ED8CC-05CB-4434-B309-4FA2356CFE57}"/>
              </a:ext>
            </a:extLst>
          </p:cNvPr>
          <p:cNvSpPr>
            <a:spLocks noGrp="1"/>
          </p:cNvSpPr>
          <p:nvPr>
            <p:ph type="body" sz="quarter" idx="13"/>
          </p:nvPr>
        </p:nvSpPr>
        <p:spPr>
          <a:xfrm>
            <a:off x="4849813" y="2688798"/>
            <a:ext cx="6392810" cy="1480405"/>
          </a:xfrm>
        </p:spPr>
        <p:txBody>
          <a:bodyPr anchor="ctr"/>
          <a:lstStyle>
            <a:lvl1pPr marL="0" indent="0">
              <a:spcBef>
                <a:spcPts val="1200"/>
              </a:spcBef>
              <a:spcAft>
                <a:spcPts val="600"/>
              </a:spcAft>
              <a:buNone/>
              <a:defRPr sz="2400"/>
            </a:lvl1pPr>
            <a:lvl2pPr marL="0" indent="0">
              <a:buNone/>
              <a:defRPr sz="1800"/>
            </a:lvl2pPr>
            <a:lvl3pPr marL="0" indent="0">
              <a:buNone/>
              <a:defRPr sz="1400"/>
            </a:lvl3pPr>
            <a:lvl4pPr marL="0" indent="0">
              <a:buNone/>
              <a:defRPr sz="1200"/>
            </a:lvl4pPr>
            <a:lvl5pPr marL="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8D43E5C-31C8-41DE-B184-8F135F190290}"/>
              </a:ext>
            </a:extLst>
          </p:cNvPr>
          <p:cNvSpPr>
            <a:spLocks noGrp="1"/>
          </p:cNvSpPr>
          <p:nvPr>
            <p:ph type="title"/>
          </p:nvPr>
        </p:nvSpPr>
        <p:spPr>
          <a:xfrm>
            <a:off x="588263" y="2810655"/>
            <a:ext cx="2851980" cy="553998"/>
          </a:xfrm>
        </p:spPr>
        <p:txBody>
          <a:bodyPr/>
          <a:lstStyle/>
          <a:p>
            <a:r>
              <a:rPr lang="en-US"/>
              <a:t>Click to</a:t>
            </a:r>
          </a:p>
        </p:txBody>
      </p:sp>
    </p:spTree>
    <p:extLst>
      <p:ext uri="{BB962C8B-B14F-4D97-AF65-F5344CB8AC3E}">
        <p14:creationId xmlns:p14="http://schemas.microsoft.com/office/powerpoint/2010/main" val="1291057579"/>
      </p:ext>
    </p:extLst>
  </p:cSld>
  <p:clrMapOvr>
    <a:masterClrMapping/>
  </p:clrMapOvr>
  <p:transition>
    <p:fade/>
  </p:transition>
  <p:hf sldNum="0" hdr="0" dt="0"/>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orient="horz" pos="2160">
          <p15:clr>
            <a:srgbClr val="FBAE4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03695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5" y="3035808"/>
            <a:ext cx="1066442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
        <p:nvSpPr>
          <p:cNvPr id="3" name="Text Placeholder 4">
            <a:extLst>
              <a:ext uri="{FF2B5EF4-FFF2-40B4-BE49-F238E27FC236}">
                <a16:creationId xmlns:a16="http://schemas.microsoft.com/office/drawing/2014/main" id="{CADBD2D9-9F1F-468B-BCE0-535CBE7ECDCC}"/>
              </a:ext>
            </a:extLst>
          </p:cNvPr>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2">
                    <a:lumMod val="75000"/>
                  </a:schemeClr>
                </a:solidFill>
                <a:latin typeface="+mn-lt"/>
              </a:defRPr>
            </a:lvl1pPr>
          </a:lstStyle>
          <a:p>
            <a:pPr lvl="0"/>
            <a:r>
              <a:rPr lang="en-US"/>
              <a:t>Speaker name</a:t>
            </a:r>
          </a:p>
        </p:txBody>
      </p:sp>
      <p:sp>
        <p:nvSpPr>
          <p:cNvPr id="4" name="TextBox 3">
            <a:extLst>
              <a:ext uri="{FF2B5EF4-FFF2-40B4-BE49-F238E27FC236}">
                <a16:creationId xmlns:a16="http://schemas.microsoft.com/office/drawing/2014/main" id="{55696F2C-4866-4D5F-BE6A-70D8356F667D}"/>
              </a:ext>
            </a:extLst>
          </p:cNvPr>
          <p:cNvSpPr txBox="1"/>
          <p:nvPr userDrawn="1"/>
        </p:nvSpPr>
        <p:spPr>
          <a:xfrm>
            <a:off x="584200" y="1891022"/>
            <a:ext cx="2067874" cy="923330"/>
          </a:xfrm>
          <a:prstGeom prst="rect">
            <a:avLst/>
          </a:prstGeom>
          <a:noFill/>
        </p:spPr>
        <p:txBody>
          <a:bodyPr wrap="none" lIns="0" tIns="0" rIns="0" bIns="0" rtlCol="0">
            <a:spAutoFit/>
          </a:bodyPr>
          <a:lstStyle/>
          <a:p>
            <a:pPr algn="l"/>
            <a:r>
              <a:rPr lang="en-US" sz="6000" b="1">
                <a:solidFill>
                  <a:schemeClr val="accent1"/>
                </a:solidFill>
              </a:rPr>
              <a:t>demo</a:t>
            </a:r>
            <a:endParaRPr lang="en-US" sz="4400" b="1">
              <a:solidFill>
                <a:schemeClr val="accent1"/>
              </a:solidFill>
            </a:endParaRPr>
          </a:p>
        </p:txBody>
      </p:sp>
    </p:spTree>
    <p:extLst>
      <p:ext uri="{BB962C8B-B14F-4D97-AF65-F5344CB8AC3E}">
        <p14:creationId xmlns:p14="http://schemas.microsoft.com/office/powerpoint/2010/main" val="270459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10452239"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
        <p:nvSpPr>
          <p:cNvPr id="3" name="Text Placeholder 4">
            <a:extLst>
              <a:ext uri="{FF2B5EF4-FFF2-40B4-BE49-F238E27FC236}">
                <a16:creationId xmlns:a16="http://schemas.microsoft.com/office/drawing/2014/main" id="{99609B48-4234-1C41-87EA-6ABB49DFAC04}"/>
              </a:ext>
            </a:extLst>
          </p:cNvPr>
          <p:cNvSpPr>
            <a:spLocks noGrp="1"/>
          </p:cNvSpPr>
          <p:nvPr>
            <p:ph type="body" sz="quarter" idx="12" hasCustomPrompt="1"/>
          </p:nvPr>
        </p:nvSpPr>
        <p:spPr>
          <a:xfrm>
            <a:off x="585216" y="3690601"/>
            <a:ext cx="5879589"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rgbClr val="50E6FF"/>
                </a:solidFill>
                <a:latin typeface="+mn-lt"/>
              </a:defRPr>
            </a:lvl1pPr>
          </a:lstStyle>
          <a:p>
            <a:pPr lvl="0"/>
            <a:r>
              <a:rPr lang="en-US" err="1"/>
              <a:t>Subheader</a:t>
            </a:r>
            <a:endParaRPr lang="en-US"/>
          </a:p>
        </p:txBody>
      </p:sp>
    </p:spTree>
    <p:extLst>
      <p:ext uri="{BB962C8B-B14F-4D97-AF65-F5344CB8AC3E}">
        <p14:creationId xmlns:p14="http://schemas.microsoft.com/office/powerpoint/2010/main" val="282097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CHALLENGE | IMPACT Text - Bottom">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lvl1pPr algn="ctr">
              <a:defRPr>
                <a:solidFill>
                  <a:schemeClr val="tx1"/>
                </a:solidFill>
              </a:defRPr>
            </a:lvl1pPr>
          </a:lstStyle>
          <a:p>
            <a:r>
              <a:rPr lang="en-US"/>
              <a:t>Click to edit Master title style</a:t>
            </a:r>
          </a:p>
        </p:txBody>
      </p:sp>
      <p:sp>
        <p:nvSpPr>
          <p:cNvPr id="5" name="Rectangle 4">
            <a:extLst>
              <a:ext uri="{FF2B5EF4-FFF2-40B4-BE49-F238E27FC236}">
                <a16:creationId xmlns:a16="http://schemas.microsoft.com/office/drawing/2014/main" id="{24DEC335-FEE1-4EB1-B420-AD6956CE2AF3}"/>
              </a:ext>
            </a:extLst>
          </p:cNvPr>
          <p:cNvSpPr/>
          <p:nvPr userDrawn="1"/>
        </p:nvSpPr>
        <p:spPr bwMode="auto">
          <a:xfrm>
            <a:off x="5546361" y="1419423"/>
            <a:ext cx="6364902" cy="4032667"/>
          </a:xfrm>
          <a:prstGeom prst="rect">
            <a:avLst/>
          </a:prstGeom>
          <a:solidFill>
            <a:srgbClr val="000000"/>
          </a:solidFill>
          <a:ln w="9525" cap="flat" cmpd="sng" algn="ctr">
            <a:no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sp>
        <p:nvSpPr>
          <p:cNvPr id="6" name="Text Placeholder 5">
            <a:extLst>
              <a:ext uri="{FF2B5EF4-FFF2-40B4-BE49-F238E27FC236}">
                <a16:creationId xmlns:a16="http://schemas.microsoft.com/office/drawing/2014/main" id="{9951A650-201F-48A7-B180-661AB3BF3351}"/>
              </a:ext>
            </a:extLst>
          </p:cNvPr>
          <p:cNvSpPr>
            <a:spLocks noGrp="1"/>
          </p:cNvSpPr>
          <p:nvPr>
            <p:ph type="body" sz="quarter" idx="13"/>
          </p:nvPr>
        </p:nvSpPr>
        <p:spPr>
          <a:xfrm>
            <a:off x="588262" y="1436688"/>
            <a:ext cx="4574287" cy="1533753"/>
          </a:xfrm>
        </p:spPr>
        <p:txBody>
          <a:bodyPr/>
          <a:lstStyle>
            <a:lvl1pPr marL="0" indent="0">
              <a:spcBef>
                <a:spcPts val="2400"/>
              </a:spcBef>
              <a:buNone/>
              <a:defRPr sz="2000">
                <a:solidFill>
                  <a:schemeClr val="accent1"/>
                </a:solidFill>
              </a:defRPr>
            </a:lvl1pPr>
            <a:lvl2pPr marL="0" indent="0">
              <a:spcBef>
                <a:spcPts val="800"/>
              </a:spcBef>
              <a:buNone/>
              <a:defRPr sz="1600"/>
            </a:lvl2pPr>
            <a:lvl3pPr marL="0" indent="0">
              <a:spcBef>
                <a:spcPts val="800"/>
              </a:spcBef>
              <a:buNone/>
              <a:defRPr sz="1400"/>
            </a:lvl3pPr>
            <a:lvl4pPr marL="0" indent="0">
              <a:spcBef>
                <a:spcPts val="800"/>
              </a:spcBef>
              <a:buNone/>
              <a:defRPr sz="1200"/>
            </a:lvl4pPr>
            <a:lvl5pPr marL="0" indent="0">
              <a:spcBef>
                <a:spcPts val="800"/>
              </a:spcBef>
              <a:buNone/>
              <a:defRPr sz="1100"/>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BDE0B9CE-C109-46C1-B326-B103E6A6604C}"/>
              </a:ext>
            </a:extLst>
          </p:cNvPr>
          <p:cNvSpPr>
            <a:spLocks noGrp="1"/>
          </p:cNvSpPr>
          <p:nvPr>
            <p:ph type="body" sz="quarter" idx="14"/>
          </p:nvPr>
        </p:nvSpPr>
        <p:spPr>
          <a:xfrm>
            <a:off x="584203" y="5853281"/>
            <a:ext cx="11314110" cy="605300"/>
          </a:xfrm>
        </p:spPr>
        <p:txBody>
          <a:bodyPr/>
          <a:lstStyle>
            <a:lvl1pPr marL="0" indent="0">
              <a:spcBef>
                <a:spcPts val="1200"/>
              </a:spcBef>
              <a:buNone/>
              <a:defRPr sz="1800">
                <a:solidFill>
                  <a:schemeClr val="tx1"/>
                </a:solidFill>
              </a:defRPr>
            </a:lvl1pPr>
            <a:lvl2pPr marL="0" indent="0">
              <a:buNone/>
              <a:defRPr sz="1400">
                <a:solidFill>
                  <a:schemeClr val="tx1"/>
                </a:solidFill>
              </a:defRPr>
            </a:lvl2pPr>
            <a:lvl3pPr marL="0" indent="0">
              <a:buNone/>
              <a:defRPr sz="1100">
                <a:solidFill>
                  <a:schemeClr val="tx1"/>
                </a:solidFill>
              </a:defRPr>
            </a:lvl3pPr>
            <a:lvl4pPr marL="0" indent="0">
              <a:buNone/>
              <a:defRPr sz="1050">
                <a:solidFill>
                  <a:schemeClr val="tx1"/>
                </a:solidFill>
              </a:defRPr>
            </a:lvl4pPr>
            <a:lvl5pPr marL="0" indent="0">
              <a:buNone/>
              <a:defRPr sz="1050">
                <a:solidFill>
                  <a:schemeClr val="tx1"/>
                </a:solidFill>
              </a:defRPr>
            </a:lvl5pPr>
          </a:lstStyle>
          <a:p>
            <a:pPr lvl="0"/>
            <a:r>
              <a:rPr lang="en-US"/>
              <a:t>Click to edit Master text</a:t>
            </a:r>
          </a:p>
          <a:p>
            <a:pPr lvl="1"/>
            <a:endParaRPr lang="en-US"/>
          </a:p>
        </p:txBody>
      </p:sp>
      <p:cxnSp>
        <p:nvCxnSpPr>
          <p:cNvPr id="9" name="Straight Connector 8">
            <a:extLst>
              <a:ext uri="{FF2B5EF4-FFF2-40B4-BE49-F238E27FC236}">
                <a16:creationId xmlns:a16="http://schemas.microsoft.com/office/drawing/2014/main" id="{4B9DE0F9-906C-4C9C-8C64-29841BB5D740}"/>
              </a:ext>
            </a:extLst>
          </p:cNvPr>
          <p:cNvCxnSpPr/>
          <p:nvPr userDrawn="1"/>
        </p:nvCxnSpPr>
        <p:spPr>
          <a:xfrm>
            <a:off x="-1971207" y="5259100"/>
            <a:ext cx="0" cy="948813"/>
          </a:xfrm>
          <a:prstGeom prst="line">
            <a:avLst/>
          </a:prstGeom>
          <a:ln w="31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107016C-9B63-40DD-A399-159AABC54009}"/>
              </a:ext>
            </a:extLst>
          </p:cNvPr>
          <p:cNvCxnSpPr/>
          <p:nvPr userDrawn="1"/>
        </p:nvCxnSpPr>
        <p:spPr>
          <a:xfrm>
            <a:off x="481263" y="5613072"/>
            <a:ext cx="11417050" cy="0"/>
          </a:xfrm>
          <a:prstGeom prst="lin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7410462"/>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5496">
          <p15:clr>
            <a:srgbClr val="FBAE40"/>
          </p15:clr>
        </p15:guide>
        <p15:guide id="32" orient="horz" pos="2160">
          <p15:clr>
            <a:srgbClr val="FBAE40"/>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4_CHALLENGE | IMPACT } CUSTOMER Logo &amp; Quot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951A650-201F-48A7-B180-661AB3BF3351}"/>
              </a:ext>
            </a:extLst>
          </p:cNvPr>
          <p:cNvSpPr>
            <a:spLocks noGrp="1"/>
          </p:cNvSpPr>
          <p:nvPr>
            <p:ph type="body" sz="quarter" idx="13"/>
          </p:nvPr>
        </p:nvSpPr>
        <p:spPr>
          <a:xfrm>
            <a:off x="588262" y="1436688"/>
            <a:ext cx="5507738" cy="1574790"/>
          </a:xfrm>
        </p:spPr>
        <p:txBody>
          <a:bodyPr/>
          <a:lstStyle>
            <a:lvl1pPr marL="0" indent="0">
              <a:spcBef>
                <a:spcPts val="600"/>
              </a:spcBef>
              <a:spcAft>
                <a:spcPts val="200"/>
              </a:spcAft>
              <a:buNone/>
              <a:defRPr sz="1600">
                <a:solidFill>
                  <a:schemeClr val="accent2"/>
                </a:solidFill>
                <a:latin typeface="+mj-lt"/>
              </a:defRPr>
            </a:lvl1pPr>
            <a:lvl2pPr marL="0" indent="0">
              <a:spcBef>
                <a:spcPts val="0"/>
              </a:spcBef>
              <a:spcAft>
                <a:spcPts val="200"/>
              </a:spcAft>
              <a:buNone/>
              <a:defRPr sz="1400"/>
            </a:lvl2pPr>
            <a:lvl3pPr marL="0" indent="0">
              <a:spcBef>
                <a:spcPts val="800"/>
              </a:spcBef>
              <a:buNone/>
              <a:defRPr sz="1400"/>
            </a:lvl3pPr>
            <a:lvl4pPr marL="0" indent="0">
              <a:spcBef>
                <a:spcPts val="800"/>
              </a:spcBef>
              <a:buNone/>
              <a:defRPr sz="1200"/>
            </a:lvl4pPr>
            <a:lvl5pPr marL="0" indent="0">
              <a:spcBef>
                <a:spcPts val="800"/>
              </a:spcBef>
              <a:buNone/>
              <a:defRPr sz="1100"/>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4B9DE0F9-906C-4C9C-8C64-29841BB5D740}"/>
              </a:ext>
            </a:extLst>
          </p:cNvPr>
          <p:cNvCxnSpPr/>
          <p:nvPr userDrawn="1"/>
        </p:nvCxnSpPr>
        <p:spPr>
          <a:xfrm>
            <a:off x="-1971207" y="5259100"/>
            <a:ext cx="0" cy="948813"/>
          </a:xfrm>
          <a:prstGeom prst="line">
            <a:avLst/>
          </a:prstGeom>
          <a:ln w="31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D604C36-14AF-4407-BF08-14A5F3AF1FA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703858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5496">
          <p15:clr>
            <a:srgbClr val="FBAE40"/>
          </p15:clr>
        </p15:guide>
        <p15:guide id="32" orient="horz" pos="2160">
          <p15:clr>
            <a:srgbClr val="FBAE4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1_CHALLENGE | IMPACT } CUSTOMER Logo &amp; Quot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4755524" cy="430887"/>
          </a:xfrm>
        </p:spPr>
        <p:txBody>
          <a:bodyPr/>
          <a:lstStyle>
            <a:lvl1pPr algn="l">
              <a:defRPr sz="2800">
                <a:solidFill>
                  <a:schemeClr val="tx1"/>
                </a:solidFill>
              </a:defRPr>
            </a:lvl1pPr>
          </a:lstStyle>
          <a:p>
            <a:r>
              <a:rPr lang="en-US"/>
              <a:t>Click to edit Master title style</a:t>
            </a:r>
          </a:p>
        </p:txBody>
      </p:sp>
      <p:sp>
        <p:nvSpPr>
          <p:cNvPr id="6" name="Text Placeholder 5">
            <a:extLst>
              <a:ext uri="{FF2B5EF4-FFF2-40B4-BE49-F238E27FC236}">
                <a16:creationId xmlns:a16="http://schemas.microsoft.com/office/drawing/2014/main" id="{9951A650-201F-48A7-B180-661AB3BF3351}"/>
              </a:ext>
            </a:extLst>
          </p:cNvPr>
          <p:cNvSpPr>
            <a:spLocks noGrp="1"/>
          </p:cNvSpPr>
          <p:nvPr>
            <p:ph type="body" sz="quarter" idx="13"/>
          </p:nvPr>
        </p:nvSpPr>
        <p:spPr>
          <a:xfrm>
            <a:off x="588262" y="2017713"/>
            <a:ext cx="4574287" cy="1574790"/>
          </a:xfrm>
        </p:spPr>
        <p:txBody>
          <a:bodyPr/>
          <a:lstStyle>
            <a:lvl1pPr marL="0" indent="0">
              <a:spcBef>
                <a:spcPts val="2400"/>
              </a:spcBef>
              <a:buNone/>
              <a:defRPr sz="1600">
                <a:solidFill>
                  <a:schemeClr val="accent2"/>
                </a:solidFill>
                <a:latin typeface="+mj-lt"/>
              </a:defRPr>
            </a:lvl1pPr>
            <a:lvl2pPr marL="0" indent="0">
              <a:spcBef>
                <a:spcPts val="0"/>
              </a:spcBef>
              <a:spcAft>
                <a:spcPts val="400"/>
              </a:spcAft>
              <a:buNone/>
              <a:defRPr sz="1600"/>
            </a:lvl2pPr>
            <a:lvl3pPr marL="0" indent="0">
              <a:spcBef>
                <a:spcPts val="800"/>
              </a:spcBef>
              <a:buNone/>
              <a:defRPr sz="1400"/>
            </a:lvl3pPr>
            <a:lvl4pPr marL="0" indent="0">
              <a:spcBef>
                <a:spcPts val="800"/>
              </a:spcBef>
              <a:buNone/>
              <a:defRPr sz="1200"/>
            </a:lvl4pPr>
            <a:lvl5pPr marL="0" indent="0">
              <a:spcBef>
                <a:spcPts val="800"/>
              </a:spcBef>
              <a:buNone/>
              <a:defRPr sz="1100"/>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4B9DE0F9-906C-4C9C-8C64-29841BB5D740}"/>
              </a:ext>
            </a:extLst>
          </p:cNvPr>
          <p:cNvCxnSpPr/>
          <p:nvPr userDrawn="1"/>
        </p:nvCxnSpPr>
        <p:spPr>
          <a:xfrm>
            <a:off x="-1971207" y="5259100"/>
            <a:ext cx="0" cy="948813"/>
          </a:xfrm>
          <a:prstGeom prst="line">
            <a:avLst/>
          </a:prstGeom>
          <a:ln w="31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3EEB27B6-F18C-4938-B5BC-59064F2ECE0C}"/>
              </a:ext>
            </a:extLst>
          </p:cNvPr>
          <p:cNvSpPr>
            <a:spLocks noGrp="1"/>
          </p:cNvSpPr>
          <p:nvPr>
            <p:ph type="pic" sz="quarter" idx="14"/>
          </p:nvPr>
        </p:nvSpPr>
        <p:spPr>
          <a:xfrm>
            <a:off x="5603875" y="0"/>
            <a:ext cx="6588125" cy="6858000"/>
          </a:xfrm>
        </p:spPr>
        <p:txBody>
          <a:bodyPr/>
          <a:lstStyle/>
          <a:p>
            <a:endParaRPr lang="en-US"/>
          </a:p>
        </p:txBody>
      </p:sp>
    </p:spTree>
    <p:extLst>
      <p:ext uri="{BB962C8B-B14F-4D97-AF65-F5344CB8AC3E}">
        <p14:creationId xmlns:p14="http://schemas.microsoft.com/office/powerpoint/2010/main" val="21183511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5496">
          <p15:clr>
            <a:srgbClr val="FBAE40"/>
          </p15:clr>
        </p15:guide>
        <p15:guide id="32"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808482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2_CHALLENGE | IMPACT } CUSTOMER Logo &amp; Quot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951A650-201F-48A7-B180-661AB3BF3351}"/>
              </a:ext>
            </a:extLst>
          </p:cNvPr>
          <p:cNvSpPr>
            <a:spLocks noGrp="1"/>
          </p:cNvSpPr>
          <p:nvPr>
            <p:ph type="body" sz="quarter" idx="13"/>
          </p:nvPr>
        </p:nvSpPr>
        <p:spPr>
          <a:xfrm>
            <a:off x="7457814" y="2017713"/>
            <a:ext cx="3674378" cy="1395254"/>
          </a:xfrm>
        </p:spPr>
        <p:txBody>
          <a:bodyPr/>
          <a:lstStyle>
            <a:lvl1pPr marL="0" indent="0">
              <a:spcBef>
                <a:spcPts val="2400"/>
              </a:spcBef>
              <a:buNone/>
              <a:defRPr sz="2400">
                <a:solidFill>
                  <a:schemeClr val="tx1"/>
                </a:solidFill>
              </a:defRPr>
            </a:lvl1pPr>
            <a:lvl2pPr marL="0" indent="0">
              <a:spcBef>
                <a:spcPts val="800"/>
              </a:spcBef>
              <a:buNone/>
              <a:defRPr sz="1800">
                <a:solidFill>
                  <a:schemeClr val="accent1"/>
                </a:solidFill>
              </a:defRPr>
            </a:lvl2pPr>
            <a:lvl3pPr marL="0" indent="0">
              <a:spcBef>
                <a:spcPts val="0"/>
              </a:spcBef>
              <a:buNone/>
              <a:defRPr sz="1600"/>
            </a:lvl3pPr>
            <a:lvl4pPr marL="0" indent="0">
              <a:spcBef>
                <a:spcPts val="0"/>
              </a:spcBef>
              <a:buNone/>
              <a:defRPr sz="1400"/>
            </a:lvl4pPr>
            <a:lvl5pPr marL="0" indent="0">
              <a:spcBef>
                <a:spcPts val="0"/>
              </a:spcBef>
              <a:buNone/>
              <a:defRPr sz="1200"/>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4B9DE0F9-906C-4C9C-8C64-29841BB5D740}"/>
              </a:ext>
            </a:extLst>
          </p:cNvPr>
          <p:cNvCxnSpPr/>
          <p:nvPr userDrawn="1"/>
        </p:nvCxnSpPr>
        <p:spPr>
          <a:xfrm>
            <a:off x="-1971207" y="5259100"/>
            <a:ext cx="0" cy="948813"/>
          </a:xfrm>
          <a:prstGeom prst="line">
            <a:avLst/>
          </a:prstGeom>
          <a:ln w="31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3EEB27B6-F18C-4938-B5BC-59064F2ECE0C}"/>
              </a:ext>
            </a:extLst>
          </p:cNvPr>
          <p:cNvSpPr>
            <a:spLocks noGrp="1"/>
          </p:cNvSpPr>
          <p:nvPr>
            <p:ph type="pic" sz="quarter" idx="14"/>
          </p:nvPr>
        </p:nvSpPr>
        <p:spPr>
          <a:xfrm>
            <a:off x="-1" y="0"/>
            <a:ext cx="6588125" cy="6858000"/>
          </a:xfrm>
        </p:spPr>
        <p:txBody>
          <a:bodyPr/>
          <a:lstStyle/>
          <a:p>
            <a:endParaRPr lang="en-US"/>
          </a:p>
        </p:txBody>
      </p:sp>
    </p:spTree>
    <p:extLst>
      <p:ext uri="{BB962C8B-B14F-4D97-AF65-F5344CB8AC3E}">
        <p14:creationId xmlns:p14="http://schemas.microsoft.com/office/powerpoint/2010/main" val="9996383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5496">
          <p15:clr>
            <a:srgbClr val="FBAE40"/>
          </p15:clr>
        </p15:guide>
        <p15:guide id="32" orient="horz" pos="2160">
          <p15:clr>
            <a:srgbClr val="FBAE4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CHALLENGE | IMPACT } CUSTOMER Logo &amp; Quot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lvl1pPr algn="ctr">
              <a:defRPr>
                <a:solidFill>
                  <a:schemeClr val="tx1"/>
                </a:solidFill>
              </a:defRPr>
            </a:lvl1pPr>
          </a:lstStyle>
          <a:p>
            <a:r>
              <a:rPr lang="en-US"/>
              <a:t>Click to edit Master title style</a:t>
            </a:r>
          </a:p>
        </p:txBody>
      </p:sp>
      <p:sp>
        <p:nvSpPr>
          <p:cNvPr id="5" name="Rectangle 4">
            <a:extLst>
              <a:ext uri="{FF2B5EF4-FFF2-40B4-BE49-F238E27FC236}">
                <a16:creationId xmlns:a16="http://schemas.microsoft.com/office/drawing/2014/main" id="{24DEC335-FEE1-4EB1-B420-AD6956CE2AF3}"/>
              </a:ext>
            </a:extLst>
          </p:cNvPr>
          <p:cNvSpPr/>
          <p:nvPr userDrawn="1"/>
        </p:nvSpPr>
        <p:spPr bwMode="auto">
          <a:xfrm>
            <a:off x="5546361" y="1419423"/>
            <a:ext cx="6364902" cy="4032667"/>
          </a:xfrm>
          <a:prstGeom prst="rect">
            <a:avLst/>
          </a:prstGeom>
          <a:solidFill>
            <a:srgbClr val="000000"/>
          </a:solidFill>
          <a:ln w="9525" cap="flat" cmpd="sng" algn="ctr">
            <a:no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sp>
        <p:nvSpPr>
          <p:cNvPr id="6" name="Text Placeholder 5">
            <a:extLst>
              <a:ext uri="{FF2B5EF4-FFF2-40B4-BE49-F238E27FC236}">
                <a16:creationId xmlns:a16="http://schemas.microsoft.com/office/drawing/2014/main" id="{9951A650-201F-48A7-B180-661AB3BF3351}"/>
              </a:ext>
            </a:extLst>
          </p:cNvPr>
          <p:cNvSpPr>
            <a:spLocks noGrp="1"/>
          </p:cNvSpPr>
          <p:nvPr>
            <p:ph type="body" sz="quarter" idx="13"/>
          </p:nvPr>
        </p:nvSpPr>
        <p:spPr>
          <a:xfrm>
            <a:off x="588262" y="1436688"/>
            <a:ext cx="4574287" cy="1533753"/>
          </a:xfrm>
        </p:spPr>
        <p:txBody>
          <a:bodyPr/>
          <a:lstStyle>
            <a:lvl1pPr marL="0" indent="0">
              <a:spcBef>
                <a:spcPts val="2400"/>
              </a:spcBef>
              <a:buNone/>
              <a:defRPr sz="2000">
                <a:solidFill>
                  <a:schemeClr val="accent1"/>
                </a:solidFill>
              </a:defRPr>
            </a:lvl1pPr>
            <a:lvl2pPr marL="0" indent="0">
              <a:spcBef>
                <a:spcPts val="800"/>
              </a:spcBef>
              <a:buNone/>
              <a:defRPr sz="1600"/>
            </a:lvl2pPr>
            <a:lvl3pPr marL="0" indent="0">
              <a:spcBef>
                <a:spcPts val="800"/>
              </a:spcBef>
              <a:buNone/>
              <a:defRPr sz="1400"/>
            </a:lvl3pPr>
            <a:lvl4pPr marL="0" indent="0">
              <a:spcBef>
                <a:spcPts val="800"/>
              </a:spcBef>
              <a:buNone/>
              <a:defRPr sz="1200"/>
            </a:lvl4pPr>
            <a:lvl5pPr marL="0" indent="0">
              <a:spcBef>
                <a:spcPts val="800"/>
              </a:spcBef>
              <a:buNone/>
              <a:defRPr sz="1100"/>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BDE0B9CE-C109-46C1-B326-B103E6A6604C}"/>
              </a:ext>
            </a:extLst>
          </p:cNvPr>
          <p:cNvSpPr>
            <a:spLocks noGrp="1"/>
          </p:cNvSpPr>
          <p:nvPr>
            <p:ph type="body" sz="quarter" idx="14"/>
          </p:nvPr>
        </p:nvSpPr>
        <p:spPr>
          <a:xfrm>
            <a:off x="3855744" y="5853281"/>
            <a:ext cx="7413116" cy="605300"/>
          </a:xfrm>
        </p:spPr>
        <p:txBody>
          <a:bodyPr/>
          <a:lstStyle>
            <a:lvl1pPr marL="0" indent="0">
              <a:spcBef>
                <a:spcPts val="1200"/>
              </a:spcBef>
              <a:buNone/>
              <a:defRPr sz="1800">
                <a:solidFill>
                  <a:schemeClr val="tx1"/>
                </a:solidFill>
              </a:defRPr>
            </a:lvl1pPr>
            <a:lvl2pPr marL="0" indent="0">
              <a:buNone/>
              <a:defRPr sz="1400">
                <a:solidFill>
                  <a:schemeClr val="tx1"/>
                </a:solidFill>
              </a:defRPr>
            </a:lvl2pPr>
            <a:lvl3pPr marL="0" indent="0">
              <a:buNone/>
              <a:defRPr sz="1100">
                <a:solidFill>
                  <a:schemeClr val="tx1"/>
                </a:solidFill>
              </a:defRPr>
            </a:lvl3pPr>
            <a:lvl4pPr marL="0" indent="0">
              <a:buNone/>
              <a:defRPr sz="1050">
                <a:solidFill>
                  <a:schemeClr val="tx1"/>
                </a:solidFill>
              </a:defRPr>
            </a:lvl4pPr>
            <a:lvl5pPr marL="0" indent="0">
              <a:buNone/>
              <a:defRPr sz="1050">
                <a:solidFill>
                  <a:schemeClr val="tx1"/>
                </a:solidFill>
              </a:defRPr>
            </a:lvl5pPr>
          </a:lstStyle>
          <a:p>
            <a:pPr lvl="0"/>
            <a:r>
              <a:rPr lang="en-US"/>
              <a:t>Click to edit Master text</a:t>
            </a:r>
          </a:p>
          <a:p>
            <a:pPr lvl="1"/>
            <a:endParaRPr lang="en-US"/>
          </a:p>
        </p:txBody>
      </p:sp>
      <p:cxnSp>
        <p:nvCxnSpPr>
          <p:cNvPr id="9" name="Straight Connector 8">
            <a:extLst>
              <a:ext uri="{FF2B5EF4-FFF2-40B4-BE49-F238E27FC236}">
                <a16:creationId xmlns:a16="http://schemas.microsoft.com/office/drawing/2014/main" id="{4B9DE0F9-906C-4C9C-8C64-29841BB5D740}"/>
              </a:ext>
            </a:extLst>
          </p:cNvPr>
          <p:cNvCxnSpPr/>
          <p:nvPr userDrawn="1"/>
        </p:nvCxnSpPr>
        <p:spPr>
          <a:xfrm>
            <a:off x="-1971207" y="5259100"/>
            <a:ext cx="0" cy="948813"/>
          </a:xfrm>
          <a:prstGeom prst="line">
            <a:avLst/>
          </a:prstGeom>
          <a:ln w="31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107016C-9B63-40DD-A399-159AABC54009}"/>
              </a:ext>
            </a:extLst>
          </p:cNvPr>
          <p:cNvCxnSpPr/>
          <p:nvPr userDrawn="1"/>
        </p:nvCxnSpPr>
        <p:spPr>
          <a:xfrm>
            <a:off x="481263" y="5613072"/>
            <a:ext cx="11417050" cy="0"/>
          </a:xfrm>
          <a:prstGeom prst="lin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8" name="learning">
            <a:extLst>
              <a:ext uri="{FF2B5EF4-FFF2-40B4-BE49-F238E27FC236}">
                <a16:creationId xmlns:a16="http://schemas.microsoft.com/office/drawing/2014/main" id="{A29CBE6D-B516-4E0E-BC8A-B321251A3A7A}"/>
              </a:ext>
            </a:extLst>
          </p:cNvPr>
          <p:cNvGrpSpPr>
            <a:grpSpLocks noChangeAspect="1"/>
          </p:cNvGrpSpPr>
          <p:nvPr userDrawn="1"/>
        </p:nvGrpSpPr>
        <p:grpSpPr>
          <a:xfrm rot="10800000" flipH="1">
            <a:off x="3298517" y="5709079"/>
            <a:ext cx="369748" cy="288403"/>
            <a:chOff x="7383299" y="4598006"/>
            <a:chExt cx="476250" cy="371475"/>
          </a:xfrm>
        </p:grpSpPr>
        <p:sp>
          <p:nvSpPr>
            <p:cNvPr id="10" name="Freeform: Shape 9">
              <a:extLst>
                <a:ext uri="{FF2B5EF4-FFF2-40B4-BE49-F238E27FC236}">
                  <a16:creationId xmlns:a16="http://schemas.microsoft.com/office/drawing/2014/main" id="{40062532-DEAB-46C9-BBF1-95D2C44B4ADC}"/>
                </a:ext>
              </a:extLst>
            </p:cNvPr>
            <p:cNvSpPr/>
            <p:nvPr/>
          </p:nvSpPr>
          <p:spPr>
            <a:xfrm>
              <a:off x="766904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solidFill>
              <a:srgbClr val="000000"/>
            </a:solidFill>
            <a:ln w="9525" cap="flat" cmpd="sng" algn="ctr">
              <a:noFill/>
              <a:prstDash val="solid"/>
              <a:headEnd type="none" w="med" len="med"/>
              <a:tailEnd type="none" w="med" len="med"/>
            </a:ln>
            <a:effectLst>
              <a:outerShdw blurRad="114300" sx="113000" sy="113000" algn="ctr" rotWithShape="0">
                <a:srgbClr val="0078D4"/>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sp>
          <p:nvSpPr>
            <p:cNvPr id="11" name="Freeform: Shape 10">
              <a:extLst>
                <a:ext uri="{FF2B5EF4-FFF2-40B4-BE49-F238E27FC236}">
                  <a16:creationId xmlns:a16="http://schemas.microsoft.com/office/drawing/2014/main" id="{79E6B07A-63AA-41ED-8FF9-C500A869B6EB}"/>
                </a:ext>
              </a:extLst>
            </p:cNvPr>
            <p:cNvSpPr/>
            <p:nvPr/>
          </p:nvSpPr>
          <p:spPr>
            <a:xfrm>
              <a:off x="738329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solidFill>
              <a:srgbClr val="000000"/>
            </a:solidFill>
            <a:ln w="9525" cap="flat" cmpd="sng" algn="ctr">
              <a:noFill/>
              <a:prstDash val="solid"/>
              <a:headEnd type="none" w="med" len="med"/>
              <a:tailEnd type="none" w="med" len="med"/>
            </a:ln>
            <a:effectLst>
              <a:outerShdw blurRad="114300" sx="113000" sy="113000" algn="ctr" rotWithShape="0">
                <a:srgbClr val="0078D4"/>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grpSp>
      <p:grpSp>
        <p:nvGrpSpPr>
          <p:cNvPr id="15" name="learning">
            <a:extLst>
              <a:ext uri="{FF2B5EF4-FFF2-40B4-BE49-F238E27FC236}">
                <a16:creationId xmlns:a16="http://schemas.microsoft.com/office/drawing/2014/main" id="{07A11020-593F-444A-B45F-34B66EC741B7}"/>
              </a:ext>
            </a:extLst>
          </p:cNvPr>
          <p:cNvGrpSpPr>
            <a:grpSpLocks noChangeAspect="1"/>
          </p:cNvGrpSpPr>
          <p:nvPr userDrawn="1"/>
        </p:nvGrpSpPr>
        <p:grpSpPr>
          <a:xfrm flipH="1">
            <a:off x="11504806" y="6443700"/>
            <a:ext cx="203953" cy="159083"/>
            <a:chOff x="7383299" y="4598006"/>
            <a:chExt cx="476250" cy="371475"/>
          </a:xfrm>
        </p:grpSpPr>
        <p:sp>
          <p:nvSpPr>
            <p:cNvPr id="16" name="Freeform: Shape 15">
              <a:extLst>
                <a:ext uri="{FF2B5EF4-FFF2-40B4-BE49-F238E27FC236}">
                  <a16:creationId xmlns:a16="http://schemas.microsoft.com/office/drawing/2014/main" id="{49321792-9AFE-47FB-97A4-2F4FD4A9C329}"/>
                </a:ext>
              </a:extLst>
            </p:cNvPr>
            <p:cNvSpPr/>
            <p:nvPr/>
          </p:nvSpPr>
          <p:spPr>
            <a:xfrm>
              <a:off x="766904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solidFill>
              <a:srgbClr val="000000"/>
            </a:solidFill>
            <a:ln w="9525" cap="flat" cmpd="sng" algn="ctr">
              <a:noFill/>
              <a:prstDash val="solid"/>
              <a:headEnd type="none" w="med" len="med"/>
              <a:tailEnd type="none" w="med" len="med"/>
            </a:ln>
            <a:effectLst>
              <a:outerShdw blurRad="114300" sx="113000" sy="113000" algn="ctr" rotWithShape="0">
                <a:srgbClr val="0078D4"/>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sp>
          <p:nvSpPr>
            <p:cNvPr id="18" name="Freeform: Shape 17">
              <a:extLst>
                <a:ext uri="{FF2B5EF4-FFF2-40B4-BE49-F238E27FC236}">
                  <a16:creationId xmlns:a16="http://schemas.microsoft.com/office/drawing/2014/main" id="{CCFCFA21-587F-4BC9-8B78-740FE131062E}"/>
                </a:ext>
              </a:extLst>
            </p:cNvPr>
            <p:cNvSpPr/>
            <p:nvPr/>
          </p:nvSpPr>
          <p:spPr>
            <a:xfrm>
              <a:off x="738329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solidFill>
              <a:srgbClr val="000000"/>
            </a:solidFill>
            <a:ln w="9525" cap="flat" cmpd="sng" algn="ctr">
              <a:noFill/>
              <a:prstDash val="solid"/>
              <a:headEnd type="none" w="med" len="med"/>
              <a:tailEnd type="none" w="med" len="med"/>
            </a:ln>
            <a:effectLst>
              <a:outerShdw blurRad="114300" sx="113000" sy="113000" algn="ctr" rotWithShape="0">
                <a:srgbClr val="0078D4"/>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grpSp>
    </p:spTree>
    <p:extLst>
      <p:ext uri="{BB962C8B-B14F-4D97-AF65-F5344CB8AC3E}">
        <p14:creationId xmlns:p14="http://schemas.microsoft.com/office/powerpoint/2010/main" val="677205730"/>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5496">
          <p15:clr>
            <a:srgbClr val="FBAE40"/>
          </p15:clr>
        </p15:guide>
        <p15:guide id="32" orient="horz" pos="2160">
          <p15:clr>
            <a:srgbClr val="FBAE40"/>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3_CHALLENGE | IMPACT } CUSTOMER Logo &amp; Quot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lvl1pPr algn="ctr">
              <a:defRPr>
                <a:solidFill>
                  <a:schemeClr val="tx1"/>
                </a:solidFill>
              </a:defRPr>
            </a:lvl1pPr>
          </a:lstStyle>
          <a:p>
            <a:r>
              <a:rPr lang="en-US"/>
              <a:t>Click to edit Master title style</a:t>
            </a:r>
          </a:p>
        </p:txBody>
      </p:sp>
      <p:sp>
        <p:nvSpPr>
          <p:cNvPr id="5" name="Rectangle 4">
            <a:extLst>
              <a:ext uri="{FF2B5EF4-FFF2-40B4-BE49-F238E27FC236}">
                <a16:creationId xmlns:a16="http://schemas.microsoft.com/office/drawing/2014/main" id="{24DEC335-FEE1-4EB1-B420-AD6956CE2AF3}"/>
              </a:ext>
            </a:extLst>
          </p:cNvPr>
          <p:cNvSpPr/>
          <p:nvPr userDrawn="1"/>
        </p:nvSpPr>
        <p:spPr bwMode="auto">
          <a:xfrm>
            <a:off x="5923987" y="1658679"/>
            <a:ext cx="5987276" cy="3600421"/>
          </a:xfrm>
          <a:prstGeom prst="rect">
            <a:avLst/>
          </a:prstGeom>
          <a:solidFill>
            <a:schemeClr val="tx1"/>
          </a:solidFill>
          <a:ln w="9525" cap="flat" cmpd="sng" algn="ctr">
            <a:no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sp>
        <p:nvSpPr>
          <p:cNvPr id="6" name="Text Placeholder 5">
            <a:extLst>
              <a:ext uri="{FF2B5EF4-FFF2-40B4-BE49-F238E27FC236}">
                <a16:creationId xmlns:a16="http://schemas.microsoft.com/office/drawing/2014/main" id="{9951A650-201F-48A7-B180-661AB3BF3351}"/>
              </a:ext>
            </a:extLst>
          </p:cNvPr>
          <p:cNvSpPr>
            <a:spLocks noGrp="1"/>
          </p:cNvSpPr>
          <p:nvPr>
            <p:ph type="body" sz="quarter" idx="13"/>
          </p:nvPr>
        </p:nvSpPr>
        <p:spPr>
          <a:xfrm>
            <a:off x="588262" y="1658679"/>
            <a:ext cx="4574287" cy="1533753"/>
          </a:xfrm>
        </p:spPr>
        <p:txBody>
          <a:bodyPr/>
          <a:lstStyle>
            <a:lvl1pPr marL="0" indent="0">
              <a:spcBef>
                <a:spcPts val="2400"/>
              </a:spcBef>
              <a:buNone/>
              <a:defRPr sz="2000">
                <a:solidFill>
                  <a:schemeClr val="accent1"/>
                </a:solidFill>
              </a:defRPr>
            </a:lvl1pPr>
            <a:lvl2pPr marL="0" indent="0">
              <a:spcBef>
                <a:spcPts val="800"/>
              </a:spcBef>
              <a:buNone/>
              <a:defRPr sz="1600"/>
            </a:lvl2pPr>
            <a:lvl3pPr marL="0" indent="0">
              <a:spcBef>
                <a:spcPts val="800"/>
              </a:spcBef>
              <a:buNone/>
              <a:defRPr sz="1400"/>
            </a:lvl3pPr>
            <a:lvl4pPr marL="0" indent="0">
              <a:spcBef>
                <a:spcPts val="800"/>
              </a:spcBef>
              <a:buNone/>
              <a:defRPr sz="1200"/>
            </a:lvl4pPr>
            <a:lvl5pPr marL="0" indent="0">
              <a:spcBef>
                <a:spcPts val="800"/>
              </a:spcBef>
              <a:buNone/>
              <a:defRPr sz="1100"/>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BDE0B9CE-C109-46C1-B326-B103E6A6604C}"/>
              </a:ext>
            </a:extLst>
          </p:cNvPr>
          <p:cNvSpPr>
            <a:spLocks noGrp="1"/>
          </p:cNvSpPr>
          <p:nvPr>
            <p:ph type="body" sz="quarter" idx="14"/>
          </p:nvPr>
        </p:nvSpPr>
        <p:spPr>
          <a:xfrm>
            <a:off x="3855744" y="5853281"/>
            <a:ext cx="7413116" cy="605300"/>
          </a:xfrm>
        </p:spPr>
        <p:txBody>
          <a:bodyPr/>
          <a:lstStyle>
            <a:lvl1pPr marL="0" indent="0">
              <a:spcBef>
                <a:spcPts val="1200"/>
              </a:spcBef>
              <a:buNone/>
              <a:defRPr sz="1800">
                <a:solidFill>
                  <a:schemeClr val="tx1"/>
                </a:solidFill>
              </a:defRPr>
            </a:lvl1pPr>
            <a:lvl2pPr marL="0" indent="0">
              <a:buNone/>
              <a:defRPr sz="1400">
                <a:solidFill>
                  <a:schemeClr val="tx1"/>
                </a:solidFill>
              </a:defRPr>
            </a:lvl2pPr>
            <a:lvl3pPr marL="0" indent="0">
              <a:buNone/>
              <a:defRPr sz="1100">
                <a:solidFill>
                  <a:schemeClr val="tx1"/>
                </a:solidFill>
              </a:defRPr>
            </a:lvl3pPr>
            <a:lvl4pPr marL="0" indent="0">
              <a:buNone/>
              <a:defRPr sz="1050">
                <a:solidFill>
                  <a:schemeClr val="tx1"/>
                </a:solidFill>
              </a:defRPr>
            </a:lvl4pPr>
            <a:lvl5pPr marL="0" indent="0">
              <a:buNone/>
              <a:defRPr sz="1050">
                <a:solidFill>
                  <a:schemeClr val="tx1"/>
                </a:solidFill>
              </a:defRPr>
            </a:lvl5pPr>
          </a:lstStyle>
          <a:p>
            <a:pPr lvl="0"/>
            <a:r>
              <a:rPr lang="en-US"/>
              <a:t>Click to edit Master text</a:t>
            </a:r>
          </a:p>
          <a:p>
            <a:pPr lvl="1"/>
            <a:endParaRPr lang="en-US"/>
          </a:p>
        </p:txBody>
      </p:sp>
      <p:cxnSp>
        <p:nvCxnSpPr>
          <p:cNvPr id="9" name="Straight Connector 8">
            <a:extLst>
              <a:ext uri="{FF2B5EF4-FFF2-40B4-BE49-F238E27FC236}">
                <a16:creationId xmlns:a16="http://schemas.microsoft.com/office/drawing/2014/main" id="{4B9DE0F9-906C-4C9C-8C64-29841BB5D740}"/>
              </a:ext>
            </a:extLst>
          </p:cNvPr>
          <p:cNvCxnSpPr/>
          <p:nvPr userDrawn="1"/>
        </p:nvCxnSpPr>
        <p:spPr>
          <a:xfrm>
            <a:off x="-1971207" y="5259100"/>
            <a:ext cx="0" cy="948813"/>
          </a:xfrm>
          <a:prstGeom prst="line">
            <a:avLst/>
          </a:prstGeom>
          <a:ln w="31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107016C-9B63-40DD-A399-159AABC54009}"/>
              </a:ext>
            </a:extLst>
          </p:cNvPr>
          <p:cNvCxnSpPr/>
          <p:nvPr userDrawn="1"/>
        </p:nvCxnSpPr>
        <p:spPr>
          <a:xfrm>
            <a:off x="481263" y="5505978"/>
            <a:ext cx="11417050" cy="0"/>
          </a:xfrm>
          <a:prstGeom prst="lin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8" name="learning">
            <a:extLst>
              <a:ext uri="{FF2B5EF4-FFF2-40B4-BE49-F238E27FC236}">
                <a16:creationId xmlns:a16="http://schemas.microsoft.com/office/drawing/2014/main" id="{A29CBE6D-B516-4E0E-BC8A-B321251A3A7A}"/>
              </a:ext>
            </a:extLst>
          </p:cNvPr>
          <p:cNvGrpSpPr>
            <a:grpSpLocks noChangeAspect="1"/>
          </p:cNvGrpSpPr>
          <p:nvPr userDrawn="1"/>
        </p:nvGrpSpPr>
        <p:grpSpPr>
          <a:xfrm rot="10800000" flipH="1">
            <a:off x="3298517" y="5709079"/>
            <a:ext cx="369748" cy="288403"/>
            <a:chOff x="7383299" y="4598006"/>
            <a:chExt cx="476250" cy="371475"/>
          </a:xfrm>
        </p:grpSpPr>
        <p:sp>
          <p:nvSpPr>
            <p:cNvPr id="10" name="Freeform: Shape 9">
              <a:extLst>
                <a:ext uri="{FF2B5EF4-FFF2-40B4-BE49-F238E27FC236}">
                  <a16:creationId xmlns:a16="http://schemas.microsoft.com/office/drawing/2014/main" id="{40062532-DEAB-46C9-BBF1-95D2C44B4ADC}"/>
                </a:ext>
              </a:extLst>
            </p:cNvPr>
            <p:cNvSpPr/>
            <p:nvPr/>
          </p:nvSpPr>
          <p:spPr>
            <a:xfrm>
              <a:off x="766904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solidFill>
              <a:srgbClr val="000000"/>
            </a:solidFill>
            <a:ln w="9525" cap="flat" cmpd="sng" algn="ctr">
              <a:noFill/>
              <a:prstDash val="solid"/>
              <a:headEnd type="none" w="med" len="med"/>
              <a:tailEnd type="none" w="med" len="med"/>
            </a:ln>
            <a:effectLst>
              <a:outerShdw blurRad="114300" sx="113000" sy="113000" algn="ctr" rotWithShape="0">
                <a:srgbClr val="0078D4"/>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sp>
          <p:nvSpPr>
            <p:cNvPr id="11" name="Freeform: Shape 10">
              <a:extLst>
                <a:ext uri="{FF2B5EF4-FFF2-40B4-BE49-F238E27FC236}">
                  <a16:creationId xmlns:a16="http://schemas.microsoft.com/office/drawing/2014/main" id="{79E6B07A-63AA-41ED-8FF9-C500A869B6EB}"/>
                </a:ext>
              </a:extLst>
            </p:cNvPr>
            <p:cNvSpPr/>
            <p:nvPr/>
          </p:nvSpPr>
          <p:spPr>
            <a:xfrm>
              <a:off x="738329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solidFill>
              <a:srgbClr val="000000"/>
            </a:solidFill>
            <a:ln w="9525" cap="flat" cmpd="sng" algn="ctr">
              <a:noFill/>
              <a:prstDash val="solid"/>
              <a:headEnd type="none" w="med" len="med"/>
              <a:tailEnd type="none" w="med" len="med"/>
            </a:ln>
            <a:effectLst>
              <a:outerShdw blurRad="114300" sx="113000" sy="113000" algn="ctr" rotWithShape="0">
                <a:srgbClr val="0078D4"/>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grpSp>
      <p:grpSp>
        <p:nvGrpSpPr>
          <p:cNvPr id="15" name="learning">
            <a:extLst>
              <a:ext uri="{FF2B5EF4-FFF2-40B4-BE49-F238E27FC236}">
                <a16:creationId xmlns:a16="http://schemas.microsoft.com/office/drawing/2014/main" id="{07A11020-593F-444A-B45F-34B66EC741B7}"/>
              </a:ext>
            </a:extLst>
          </p:cNvPr>
          <p:cNvGrpSpPr>
            <a:grpSpLocks noChangeAspect="1"/>
          </p:cNvGrpSpPr>
          <p:nvPr userDrawn="1"/>
        </p:nvGrpSpPr>
        <p:grpSpPr>
          <a:xfrm flipH="1">
            <a:off x="11504806" y="6443700"/>
            <a:ext cx="203953" cy="159083"/>
            <a:chOff x="7383299" y="4598006"/>
            <a:chExt cx="476250" cy="371475"/>
          </a:xfrm>
        </p:grpSpPr>
        <p:sp>
          <p:nvSpPr>
            <p:cNvPr id="16" name="Freeform: Shape 15">
              <a:extLst>
                <a:ext uri="{FF2B5EF4-FFF2-40B4-BE49-F238E27FC236}">
                  <a16:creationId xmlns:a16="http://schemas.microsoft.com/office/drawing/2014/main" id="{49321792-9AFE-47FB-97A4-2F4FD4A9C329}"/>
                </a:ext>
              </a:extLst>
            </p:cNvPr>
            <p:cNvSpPr/>
            <p:nvPr/>
          </p:nvSpPr>
          <p:spPr>
            <a:xfrm>
              <a:off x="766904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solidFill>
              <a:srgbClr val="000000"/>
            </a:solidFill>
            <a:ln w="9525" cap="flat" cmpd="sng" algn="ctr">
              <a:noFill/>
              <a:prstDash val="solid"/>
              <a:headEnd type="none" w="med" len="med"/>
              <a:tailEnd type="none" w="med" len="med"/>
            </a:ln>
            <a:effectLst>
              <a:outerShdw blurRad="114300" sx="113000" sy="113000" algn="ctr" rotWithShape="0">
                <a:srgbClr val="0078D4"/>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sp>
          <p:nvSpPr>
            <p:cNvPr id="18" name="Freeform: Shape 17">
              <a:extLst>
                <a:ext uri="{FF2B5EF4-FFF2-40B4-BE49-F238E27FC236}">
                  <a16:creationId xmlns:a16="http://schemas.microsoft.com/office/drawing/2014/main" id="{CCFCFA21-587F-4BC9-8B78-740FE131062E}"/>
                </a:ext>
              </a:extLst>
            </p:cNvPr>
            <p:cNvSpPr/>
            <p:nvPr/>
          </p:nvSpPr>
          <p:spPr>
            <a:xfrm>
              <a:off x="738329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solidFill>
              <a:srgbClr val="000000"/>
            </a:solidFill>
            <a:ln w="9525" cap="flat" cmpd="sng" algn="ctr">
              <a:noFill/>
              <a:prstDash val="solid"/>
              <a:headEnd type="none" w="med" len="med"/>
              <a:tailEnd type="none" w="med" len="med"/>
            </a:ln>
            <a:effectLst>
              <a:outerShdw blurRad="114300" sx="113000" sy="113000" algn="ctr" rotWithShape="0">
                <a:srgbClr val="0078D4"/>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a:cs typeface="Segoe UI" pitchFamily="34" charset="0"/>
              </a:endParaRPr>
            </a:p>
          </p:txBody>
        </p:sp>
      </p:grpSp>
      <p:sp>
        <p:nvSpPr>
          <p:cNvPr id="14" name="Text Placeholder 5">
            <a:extLst>
              <a:ext uri="{FF2B5EF4-FFF2-40B4-BE49-F238E27FC236}">
                <a16:creationId xmlns:a16="http://schemas.microsoft.com/office/drawing/2014/main" id="{0325CEAA-3216-4B9E-B72E-8076ED461A94}"/>
              </a:ext>
            </a:extLst>
          </p:cNvPr>
          <p:cNvSpPr>
            <a:spLocks noGrp="1"/>
          </p:cNvSpPr>
          <p:nvPr>
            <p:ph type="body" sz="quarter" idx="10"/>
          </p:nvPr>
        </p:nvSpPr>
        <p:spPr>
          <a:xfrm>
            <a:off x="588263" y="1030052"/>
            <a:ext cx="11021125" cy="310863"/>
          </a:xfrm>
        </p:spPr>
        <p:txBody>
          <a:bodyPr/>
          <a:lstStyle>
            <a:lvl1pPr marL="0" indent="0" algn="ctr">
              <a:buNone/>
              <a:defRPr kumimoji="0" lang="en-US" sz="2000" b="0" i="0" u="none" strike="noStrike" kern="1200" cap="none" spc="0" normalizeH="0" baseline="0" dirty="0" smtClean="0">
                <a:ln>
                  <a:noFill/>
                </a:ln>
                <a:solidFill>
                  <a:schemeClr val="accent2">
                    <a:lumMod val="75000"/>
                  </a:schemeClr>
                </a:solidFill>
                <a:effectLst/>
                <a:uLnTx/>
                <a:uFillTx/>
                <a:latin typeface="Segoe UI"/>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13947183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5496">
          <p15:clr>
            <a:srgbClr val="FBAE40"/>
          </p15:clr>
        </p15:guide>
        <p15:guide id="32" orient="horz" pos="2160">
          <p15:clr>
            <a:srgbClr val="FBAE4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_centere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2C1CEFE-1175-4BAD-8291-2B32EFCE8BD7}"/>
              </a:ext>
            </a:extLst>
          </p:cNvPr>
          <p:cNvSpPr>
            <a:spLocks noGrp="1"/>
          </p:cNvSpPr>
          <p:nvPr>
            <p:ph type="body" sz="quarter" idx="10"/>
          </p:nvPr>
        </p:nvSpPr>
        <p:spPr>
          <a:xfrm>
            <a:off x="5575369" y="2017713"/>
            <a:ext cx="5845175" cy="1612749"/>
          </a:xfrm>
        </p:spPr>
        <p:txBody>
          <a:bodyPr/>
          <a:lstStyle>
            <a:lvl1pPr marL="0" indent="0">
              <a:spcBef>
                <a:spcPts val="1800"/>
              </a:spcBef>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102CF2E-CF5F-42BE-BB25-E94D5850A3C7}"/>
              </a:ext>
            </a:extLst>
          </p:cNvPr>
          <p:cNvSpPr>
            <a:spLocks noGrp="1"/>
          </p:cNvSpPr>
          <p:nvPr>
            <p:ph type="body" sz="quarter" idx="11"/>
          </p:nvPr>
        </p:nvSpPr>
        <p:spPr>
          <a:xfrm>
            <a:off x="584200" y="4101472"/>
            <a:ext cx="3721925" cy="984885"/>
          </a:xfrm>
        </p:spPr>
        <p:txBody>
          <a:bodyPr/>
          <a:lstStyle>
            <a:lvl1pPr marL="0" indent="0" algn="ctr">
              <a:spcBef>
                <a:spcPts val="1800"/>
              </a:spcBef>
              <a:buNone/>
              <a:defRPr sz="3200">
                <a:solidFill>
                  <a:schemeClr val="accent1"/>
                </a:solidFill>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529100944"/>
      </p:ext>
    </p:extLst>
  </p:cSld>
  <p:clrMapOvr>
    <a:masterClrMapping/>
  </p:clrMapOvr>
  <p:transition>
    <p:fade/>
  </p:transition>
  <p:hf sldNum="0" hdr="0" dt="0"/>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B476AC-15C7-4A6E-9874-4133EDCA7D53}"/>
              </a:ext>
            </a:extLst>
          </p:cNvPr>
          <p:cNvSpPr>
            <a:spLocks noGrp="1"/>
          </p:cNvSpPr>
          <p:nvPr>
            <p:ph type="title"/>
          </p:nvPr>
        </p:nvSpPr>
        <p:spPr>
          <a:xfrm>
            <a:off x="588263" y="2145944"/>
            <a:ext cx="5190442" cy="553998"/>
          </a:xfrm>
        </p:spPr>
        <p:txBody>
          <a:bodyPr anchor="b"/>
          <a:lstStyle>
            <a:lvl1pPr>
              <a:defRPr>
                <a:solidFill>
                  <a:schemeClr val="tx1"/>
                </a:solidFill>
              </a:defRPr>
            </a:lvl1pPr>
          </a:lstStyle>
          <a:p>
            <a:r>
              <a:rPr lang="en-US"/>
              <a:t>Click to edit Master</a:t>
            </a:r>
          </a:p>
        </p:txBody>
      </p:sp>
      <p:sp>
        <p:nvSpPr>
          <p:cNvPr id="6" name="Text Placeholder 3">
            <a:extLst>
              <a:ext uri="{FF2B5EF4-FFF2-40B4-BE49-F238E27FC236}">
                <a16:creationId xmlns:a16="http://schemas.microsoft.com/office/drawing/2014/main" id="{A97EC52B-AED8-4515-B7B5-DBD9684F1A80}"/>
              </a:ext>
            </a:extLst>
          </p:cNvPr>
          <p:cNvSpPr>
            <a:spLocks noGrp="1"/>
          </p:cNvSpPr>
          <p:nvPr>
            <p:ph type="body" sz="quarter" idx="11"/>
          </p:nvPr>
        </p:nvSpPr>
        <p:spPr>
          <a:xfrm>
            <a:off x="588262" y="2811443"/>
            <a:ext cx="5507733" cy="1852815"/>
          </a:xfrm>
        </p:spPr>
        <p:txBody>
          <a:bodyPr anchor="t"/>
          <a:lstStyle>
            <a:lvl1pPr marL="0" indent="0" algn="l" defTabSz="114300">
              <a:spcBef>
                <a:spcPts val="1800"/>
              </a:spcBef>
              <a:spcAft>
                <a:spcPts val="1200"/>
              </a:spcAft>
              <a:buNone/>
              <a:defRPr sz="2400">
                <a:solidFill>
                  <a:schemeClr val="accent2"/>
                </a:solidFill>
                <a:latin typeface="+mj-lt"/>
              </a:defRPr>
            </a:lvl1pPr>
            <a:lvl2pPr marL="0" indent="0" algn="l" defTabSz="114300">
              <a:spcAft>
                <a:spcPts val="600"/>
              </a:spcAft>
              <a:buClr>
                <a:schemeClr val="accent1"/>
              </a:buClr>
              <a:buFont typeface="Arial" panose="020B0604020202020204" pitchFamily="34" charset="0"/>
              <a:buNone/>
              <a:defRPr sz="1600"/>
            </a:lvl2pPr>
            <a:lvl3pPr marL="0" indent="0" algn="l" defTabSz="114300">
              <a:spcAft>
                <a:spcPts val="600"/>
              </a:spcAft>
              <a:buClr>
                <a:schemeClr val="accent1"/>
              </a:buClr>
              <a:buFont typeface="Arial" panose="020B0604020202020204" pitchFamily="34" charset="0"/>
              <a:buNone/>
              <a:defRPr sz="1800" b="1"/>
            </a:lvl3pPr>
            <a:lvl4pPr marL="0" indent="0" algn="l" defTabSz="114300">
              <a:spcAft>
                <a:spcPts val="0"/>
              </a:spcAft>
              <a:buClr>
                <a:schemeClr val="accent1"/>
              </a:buClr>
              <a:buFont typeface="Arial" panose="020B0604020202020204" pitchFamily="34" charset="0"/>
              <a:buNone/>
              <a:defRPr sz="1600" b="1"/>
            </a:lvl4pPr>
            <a:lvl5pPr marL="0" indent="0" algn="l" defTabSz="114300">
              <a:spcBef>
                <a:spcPts val="0"/>
              </a:spcBef>
              <a:spcAft>
                <a:spcPts val="600"/>
              </a:spcAft>
              <a:buClr>
                <a:schemeClr val="accent1"/>
              </a:buClr>
              <a:buFont typeface="Arial" panose="020B0604020202020204" pitchFamily="34" charse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4C696FF2-87D3-4F28-9DB1-7EA67BD86224}"/>
              </a:ext>
            </a:extLst>
          </p:cNvPr>
          <p:cNvCxnSpPr>
            <a:cxnSpLocks/>
          </p:cNvCxnSpPr>
          <p:nvPr userDrawn="1"/>
        </p:nvCxnSpPr>
        <p:spPr>
          <a:xfrm>
            <a:off x="6583181" y="771994"/>
            <a:ext cx="0" cy="5090390"/>
          </a:xfrm>
          <a:prstGeom prst="line">
            <a:avLst/>
          </a:prstGeom>
          <a:noFill/>
          <a:ln w="3175">
            <a:solidFill>
              <a:schemeClr val="accent2"/>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21023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guide id="8" pos="5760">
          <p15:clr>
            <a:srgbClr val="FBAE4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3_Left">
    <p:bg>
      <p:bgRef idx="1001">
        <a:schemeClr val="bg1"/>
      </p:bgRef>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A97EC52B-AED8-4515-B7B5-DBD9684F1A80}"/>
              </a:ext>
            </a:extLst>
          </p:cNvPr>
          <p:cNvSpPr>
            <a:spLocks noGrp="1"/>
          </p:cNvSpPr>
          <p:nvPr>
            <p:ph type="body" sz="quarter" idx="11"/>
          </p:nvPr>
        </p:nvSpPr>
        <p:spPr>
          <a:xfrm>
            <a:off x="588262" y="1251287"/>
            <a:ext cx="5507733" cy="1852815"/>
          </a:xfrm>
        </p:spPr>
        <p:txBody>
          <a:bodyPr anchor="t"/>
          <a:lstStyle>
            <a:lvl1pPr marL="0" indent="0" algn="l" defTabSz="114300">
              <a:spcBef>
                <a:spcPts val="1800"/>
              </a:spcBef>
              <a:spcAft>
                <a:spcPts val="1200"/>
              </a:spcAft>
              <a:buNone/>
              <a:defRPr sz="2400">
                <a:solidFill>
                  <a:schemeClr val="accent2"/>
                </a:solidFill>
                <a:latin typeface="+mj-lt"/>
              </a:defRPr>
            </a:lvl1pPr>
            <a:lvl2pPr marL="0" indent="0" algn="l" defTabSz="114300">
              <a:spcAft>
                <a:spcPts val="600"/>
              </a:spcAft>
              <a:buClr>
                <a:schemeClr val="accent1"/>
              </a:buClr>
              <a:buFont typeface="Arial" panose="020B0604020202020204" pitchFamily="34" charset="0"/>
              <a:buNone/>
              <a:defRPr sz="1600"/>
            </a:lvl2pPr>
            <a:lvl3pPr marL="0" indent="0" algn="l" defTabSz="114300">
              <a:spcAft>
                <a:spcPts val="600"/>
              </a:spcAft>
              <a:buClr>
                <a:schemeClr val="accent1"/>
              </a:buClr>
              <a:buFont typeface="Arial" panose="020B0604020202020204" pitchFamily="34" charset="0"/>
              <a:buNone/>
              <a:defRPr sz="1800" b="1"/>
            </a:lvl3pPr>
            <a:lvl4pPr marL="0" indent="0" algn="l" defTabSz="114300">
              <a:spcAft>
                <a:spcPts val="0"/>
              </a:spcAft>
              <a:buClr>
                <a:schemeClr val="accent1"/>
              </a:buClr>
              <a:buFont typeface="Arial" panose="020B0604020202020204" pitchFamily="34" charset="0"/>
              <a:buNone/>
              <a:defRPr sz="1600" b="1"/>
            </a:lvl4pPr>
            <a:lvl5pPr marL="0" indent="0" algn="l" defTabSz="114300">
              <a:spcBef>
                <a:spcPts val="0"/>
              </a:spcBef>
              <a:spcAft>
                <a:spcPts val="600"/>
              </a:spcAft>
              <a:buClr>
                <a:schemeClr val="accent1"/>
              </a:buClr>
              <a:buFont typeface="Arial" panose="020B0604020202020204" pitchFamily="34" charse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4C696FF2-87D3-4F28-9DB1-7EA67BD86224}"/>
              </a:ext>
            </a:extLst>
          </p:cNvPr>
          <p:cNvCxnSpPr>
            <a:cxnSpLocks/>
          </p:cNvCxnSpPr>
          <p:nvPr userDrawn="1"/>
        </p:nvCxnSpPr>
        <p:spPr>
          <a:xfrm>
            <a:off x="6583181" y="771994"/>
            <a:ext cx="0" cy="5090390"/>
          </a:xfrm>
          <a:prstGeom prst="line">
            <a:avLst/>
          </a:prstGeom>
          <a:noFill/>
          <a:ln w="3175">
            <a:solidFill>
              <a:schemeClr val="accent2"/>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2" name="Title 1">
            <a:extLst>
              <a:ext uri="{FF2B5EF4-FFF2-40B4-BE49-F238E27FC236}">
                <a16:creationId xmlns:a16="http://schemas.microsoft.com/office/drawing/2014/main" id="{9CB79B4B-A990-40D0-8B41-0DAECFA018E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05200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guide id="8" pos="5760">
          <p15:clr>
            <a:srgbClr val="FBAE4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_Left">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B476AC-15C7-4A6E-9874-4133EDCA7D53}"/>
              </a:ext>
            </a:extLst>
          </p:cNvPr>
          <p:cNvSpPr>
            <a:spLocks noGrp="1"/>
          </p:cNvSpPr>
          <p:nvPr>
            <p:ph type="title"/>
          </p:nvPr>
        </p:nvSpPr>
        <p:spPr>
          <a:xfrm>
            <a:off x="588263" y="2145944"/>
            <a:ext cx="5190442" cy="553998"/>
          </a:xfrm>
        </p:spPr>
        <p:txBody>
          <a:bodyPr anchor="b"/>
          <a:lstStyle>
            <a:lvl1pPr>
              <a:defRPr>
                <a:solidFill>
                  <a:schemeClr val="tx1"/>
                </a:solidFill>
              </a:defRPr>
            </a:lvl1pPr>
          </a:lstStyle>
          <a:p>
            <a:r>
              <a:rPr lang="en-US"/>
              <a:t>Click to edit Master</a:t>
            </a:r>
          </a:p>
        </p:txBody>
      </p:sp>
      <p:sp>
        <p:nvSpPr>
          <p:cNvPr id="6" name="Text Placeholder 3">
            <a:extLst>
              <a:ext uri="{FF2B5EF4-FFF2-40B4-BE49-F238E27FC236}">
                <a16:creationId xmlns:a16="http://schemas.microsoft.com/office/drawing/2014/main" id="{A97EC52B-AED8-4515-B7B5-DBD9684F1A80}"/>
              </a:ext>
            </a:extLst>
          </p:cNvPr>
          <p:cNvSpPr>
            <a:spLocks noGrp="1"/>
          </p:cNvSpPr>
          <p:nvPr>
            <p:ph type="body" sz="quarter" idx="11"/>
          </p:nvPr>
        </p:nvSpPr>
        <p:spPr>
          <a:xfrm>
            <a:off x="588262" y="2811443"/>
            <a:ext cx="5507733" cy="1852815"/>
          </a:xfrm>
        </p:spPr>
        <p:txBody>
          <a:bodyPr anchor="t"/>
          <a:lstStyle>
            <a:lvl1pPr marL="0" indent="0" algn="l" defTabSz="114300">
              <a:spcBef>
                <a:spcPts val="1800"/>
              </a:spcBef>
              <a:spcAft>
                <a:spcPts val="1200"/>
              </a:spcAft>
              <a:buNone/>
              <a:defRPr sz="2400">
                <a:solidFill>
                  <a:schemeClr val="accent2"/>
                </a:solidFill>
                <a:latin typeface="+mj-lt"/>
              </a:defRPr>
            </a:lvl1pPr>
            <a:lvl2pPr marL="0" indent="0" algn="l" defTabSz="114300">
              <a:spcAft>
                <a:spcPts val="600"/>
              </a:spcAft>
              <a:buClr>
                <a:schemeClr val="accent1"/>
              </a:buClr>
              <a:buFont typeface="Arial" panose="020B0604020202020204" pitchFamily="34" charset="0"/>
              <a:buNone/>
              <a:defRPr sz="1600"/>
            </a:lvl2pPr>
            <a:lvl3pPr marL="0" indent="0" algn="l" defTabSz="114300">
              <a:spcAft>
                <a:spcPts val="600"/>
              </a:spcAft>
              <a:buClr>
                <a:schemeClr val="accent1"/>
              </a:buClr>
              <a:buFont typeface="Arial" panose="020B0604020202020204" pitchFamily="34" charset="0"/>
              <a:buNone/>
              <a:defRPr sz="1800" b="1"/>
            </a:lvl3pPr>
            <a:lvl4pPr marL="0" indent="0" algn="l" defTabSz="114300">
              <a:spcAft>
                <a:spcPts val="0"/>
              </a:spcAft>
              <a:buClr>
                <a:schemeClr val="accent1"/>
              </a:buClr>
              <a:buFont typeface="Arial" panose="020B0604020202020204" pitchFamily="34" charset="0"/>
              <a:buNone/>
              <a:defRPr sz="1600" b="1"/>
            </a:lvl4pPr>
            <a:lvl5pPr marL="0" indent="0" algn="l" defTabSz="114300">
              <a:spcBef>
                <a:spcPts val="0"/>
              </a:spcBef>
              <a:spcAft>
                <a:spcPts val="600"/>
              </a:spcAft>
              <a:buClr>
                <a:schemeClr val="accent1"/>
              </a:buClr>
              <a:buFont typeface="Arial" panose="020B0604020202020204" pitchFamily="34" charse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4C696FF2-87D3-4F28-9DB1-7EA67BD86224}"/>
              </a:ext>
            </a:extLst>
          </p:cNvPr>
          <p:cNvCxnSpPr>
            <a:cxnSpLocks/>
          </p:cNvCxnSpPr>
          <p:nvPr userDrawn="1"/>
        </p:nvCxnSpPr>
        <p:spPr>
          <a:xfrm>
            <a:off x="6583181" y="771994"/>
            <a:ext cx="0" cy="5090390"/>
          </a:xfrm>
          <a:prstGeom prst="line">
            <a:avLst/>
          </a:prstGeom>
          <a:noFill/>
          <a:ln w="3175">
            <a:solidFill>
              <a:schemeClr val="accent2"/>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6512659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guide id="8" pos="5760">
          <p15:clr>
            <a:srgbClr val="FBAE4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userDrawn="1">
  <p:cSld name="2_Left">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B476AC-15C7-4A6E-9874-4133EDCA7D53}"/>
              </a:ext>
            </a:extLst>
          </p:cNvPr>
          <p:cNvSpPr>
            <a:spLocks noGrp="1"/>
          </p:cNvSpPr>
          <p:nvPr>
            <p:ph type="title"/>
          </p:nvPr>
        </p:nvSpPr>
        <p:spPr>
          <a:xfrm>
            <a:off x="588263" y="2145944"/>
            <a:ext cx="5190442" cy="553998"/>
          </a:xfrm>
        </p:spPr>
        <p:txBody>
          <a:bodyPr anchor="b"/>
          <a:lstStyle>
            <a:lvl1pPr>
              <a:defRPr>
                <a:solidFill>
                  <a:schemeClr val="tx1"/>
                </a:solidFill>
              </a:defRPr>
            </a:lvl1pPr>
          </a:lstStyle>
          <a:p>
            <a:r>
              <a:rPr lang="en-US"/>
              <a:t>Click to edit Master</a:t>
            </a:r>
          </a:p>
        </p:txBody>
      </p:sp>
      <p:sp>
        <p:nvSpPr>
          <p:cNvPr id="6" name="Text Placeholder 3">
            <a:extLst>
              <a:ext uri="{FF2B5EF4-FFF2-40B4-BE49-F238E27FC236}">
                <a16:creationId xmlns:a16="http://schemas.microsoft.com/office/drawing/2014/main" id="{A97EC52B-AED8-4515-B7B5-DBD9684F1A80}"/>
              </a:ext>
            </a:extLst>
          </p:cNvPr>
          <p:cNvSpPr>
            <a:spLocks noGrp="1"/>
          </p:cNvSpPr>
          <p:nvPr>
            <p:ph type="body" sz="quarter" idx="11"/>
          </p:nvPr>
        </p:nvSpPr>
        <p:spPr>
          <a:xfrm>
            <a:off x="588262" y="2811443"/>
            <a:ext cx="5507733" cy="1852815"/>
          </a:xfrm>
        </p:spPr>
        <p:txBody>
          <a:bodyPr anchor="t"/>
          <a:lstStyle>
            <a:lvl1pPr marL="0" indent="0" algn="l" defTabSz="114300">
              <a:spcBef>
                <a:spcPts val="1800"/>
              </a:spcBef>
              <a:spcAft>
                <a:spcPts val="1200"/>
              </a:spcAft>
              <a:buNone/>
              <a:defRPr sz="2400">
                <a:solidFill>
                  <a:schemeClr val="accent2"/>
                </a:solidFill>
                <a:latin typeface="+mj-lt"/>
              </a:defRPr>
            </a:lvl1pPr>
            <a:lvl2pPr marL="0" indent="0" algn="l" defTabSz="114300">
              <a:spcAft>
                <a:spcPts val="600"/>
              </a:spcAft>
              <a:buClr>
                <a:schemeClr val="accent1"/>
              </a:buClr>
              <a:buFont typeface="Arial" panose="020B0604020202020204" pitchFamily="34" charset="0"/>
              <a:buNone/>
              <a:defRPr sz="1600"/>
            </a:lvl2pPr>
            <a:lvl3pPr marL="0" indent="0" algn="l" defTabSz="114300">
              <a:spcAft>
                <a:spcPts val="600"/>
              </a:spcAft>
              <a:buClr>
                <a:schemeClr val="accent1"/>
              </a:buClr>
              <a:buFont typeface="Arial" panose="020B0604020202020204" pitchFamily="34" charset="0"/>
              <a:buNone/>
              <a:defRPr sz="1800" b="1"/>
            </a:lvl3pPr>
            <a:lvl4pPr marL="0" indent="0" algn="l" defTabSz="114300">
              <a:spcAft>
                <a:spcPts val="0"/>
              </a:spcAft>
              <a:buClr>
                <a:schemeClr val="accent1"/>
              </a:buClr>
              <a:buFont typeface="Arial" panose="020B0604020202020204" pitchFamily="34" charset="0"/>
              <a:buNone/>
              <a:defRPr sz="1600" b="1"/>
            </a:lvl4pPr>
            <a:lvl5pPr marL="0" indent="0" algn="l" defTabSz="114300">
              <a:spcBef>
                <a:spcPts val="0"/>
              </a:spcBef>
              <a:spcAft>
                <a:spcPts val="600"/>
              </a:spcAft>
              <a:buClr>
                <a:schemeClr val="accent1"/>
              </a:buClr>
              <a:buFont typeface="Arial" panose="020B0604020202020204" pitchFamily="34" charse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14366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guide id="8" pos="5760">
          <p15:clr>
            <a:srgbClr val="FBAE4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7_Custom Layou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4EFBFB-9FB1-41FB-8008-486C183129D4}"/>
              </a:ext>
            </a:extLst>
          </p:cNvPr>
          <p:cNvSpPr>
            <a:spLocks noGrp="1"/>
          </p:cNvSpPr>
          <p:nvPr>
            <p:ph type="pic" sz="quarter" idx="10"/>
          </p:nvPr>
        </p:nvSpPr>
        <p:spPr>
          <a:xfrm>
            <a:off x="0" y="0"/>
            <a:ext cx="12192000" cy="6858000"/>
          </a:xfrm>
        </p:spPr>
        <p:txBody>
          <a:bodyPr/>
          <a:lstStyle/>
          <a:p>
            <a:endParaRPr lang="en-US"/>
          </a:p>
        </p:txBody>
      </p:sp>
      <p:sp>
        <p:nvSpPr>
          <p:cNvPr id="5" name="Text Placeholder 4">
            <a:extLst>
              <a:ext uri="{FF2B5EF4-FFF2-40B4-BE49-F238E27FC236}">
                <a16:creationId xmlns:a16="http://schemas.microsoft.com/office/drawing/2014/main" id="{AF1E64E6-0DD9-424E-9C0A-8BEC914FE8A1}"/>
              </a:ext>
            </a:extLst>
          </p:cNvPr>
          <p:cNvSpPr>
            <a:spLocks noGrp="1"/>
          </p:cNvSpPr>
          <p:nvPr>
            <p:ph type="body" sz="quarter" idx="11"/>
          </p:nvPr>
        </p:nvSpPr>
        <p:spPr>
          <a:xfrm>
            <a:off x="566057" y="1235983"/>
            <a:ext cx="3574143" cy="1831912"/>
          </a:xfrm>
        </p:spPr>
        <p:txBody>
          <a:bodyPr/>
          <a:lstStyle>
            <a:lvl1pPr>
              <a:defRPr>
                <a:solidFill>
                  <a:schemeClr val="tx1"/>
                </a:solidFill>
              </a:defRPr>
            </a:lvl1pPr>
            <a:lvl2pPr>
              <a:defRPr sz="2000">
                <a:solidFill>
                  <a:schemeClr val="tx1"/>
                </a:solidFill>
              </a:defRPr>
            </a:lvl2pPr>
            <a:lvl3pPr>
              <a:defRPr>
                <a:solidFill>
                  <a:schemeClr val="tx1"/>
                </a:solidFill>
              </a:defRPr>
            </a:lvl3pPr>
            <a:lvl4pPr>
              <a:spcAft>
                <a:spcPts val="0"/>
              </a:spcAft>
              <a:defRPr>
                <a:solidFill>
                  <a:schemeClr val="tx1"/>
                </a:solidFill>
              </a:defRPr>
            </a:lvl4pPr>
            <a:lvl5pPr>
              <a:defRPr>
                <a:solidFill>
                  <a:schemeClr val="tx1"/>
                </a:solidFill>
              </a:defRPr>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71029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93688" y="3408402"/>
            <a:ext cx="4885414" cy="553998"/>
          </a:xfrm>
          <a:noFill/>
        </p:spPr>
        <p:txBody>
          <a:bodyPr wrap="square" lIns="0" tIns="0" rIns="0" bIns="0" anchor="b" anchorCtr="0">
            <a:spAutoFit/>
          </a:bodyPr>
          <a:lstStyle>
            <a:lvl1pPr algn="l">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presentation title </a:t>
            </a:r>
          </a:p>
        </p:txBody>
      </p:sp>
    </p:spTree>
    <p:extLst>
      <p:ext uri="{BB962C8B-B14F-4D97-AF65-F5344CB8AC3E}">
        <p14:creationId xmlns:p14="http://schemas.microsoft.com/office/powerpoint/2010/main" val="356472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838332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18383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2438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2_CENTER &amp; SUB">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00261B27-8650-E446-8F03-BBF1C43C279A}"/>
              </a:ext>
            </a:extLst>
          </p:cNvPr>
          <p:cNvSpPr>
            <a:spLocks noGrp="1"/>
          </p:cNvSpPr>
          <p:nvPr>
            <p:ph type="body" sz="quarter" idx="12" hasCustomPrompt="1"/>
          </p:nvPr>
        </p:nvSpPr>
        <p:spPr>
          <a:xfrm>
            <a:off x="584200" y="1025002"/>
            <a:ext cx="11018520" cy="307777"/>
          </a:xfrm>
          <a:noFill/>
        </p:spPr>
        <p:txBody>
          <a:bodyPr wrap="square" lIns="0" tIns="0" rIns="0" bIns="0">
            <a:spAutoFit/>
          </a:bodyPr>
          <a:lstStyle>
            <a:lvl1pPr marL="0" indent="0" algn="ctr">
              <a:spcBef>
                <a:spcPts val="0"/>
              </a:spcBef>
              <a:spcAft>
                <a:spcPts val="0"/>
              </a:spcAft>
              <a:buFont typeface="Arial" panose="020B0604020202020204" pitchFamily="34" charset="0"/>
              <a:buNone/>
              <a:defRPr sz="2000" spc="0" baseline="0">
                <a:solidFill>
                  <a:schemeClr val="accent2"/>
                </a:solidFill>
                <a:latin typeface="+mn-lt"/>
              </a:defRPr>
            </a:lvl1pPr>
          </a:lstStyle>
          <a:p>
            <a:pPr lvl="0"/>
            <a:r>
              <a:rPr lang="en-US"/>
              <a:t>Subhead</a:t>
            </a:r>
          </a:p>
        </p:txBody>
      </p:sp>
      <p:sp>
        <p:nvSpPr>
          <p:cNvPr id="2" name="Title 1">
            <a:extLst>
              <a:ext uri="{FF2B5EF4-FFF2-40B4-BE49-F238E27FC236}">
                <a16:creationId xmlns:a16="http://schemas.microsoft.com/office/drawing/2014/main" id="{6494ABF0-B9FA-4FA7-958D-233129AA7E6E}"/>
              </a:ext>
            </a:extLst>
          </p:cNvPr>
          <p:cNvSpPr>
            <a:spLocks noGrp="1"/>
          </p:cNvSpPr>
          <p:nvPr>
            <p:ph type="title"/>
          </p:nvPr>
        </p:nvSpPr>
        <p:spPr/>
        <p:txBody>
          <a:bodyPr/>
          <a:lstStyle>
            <a:lvl1pPr algn="ctr">
              <a:defRPr/>
            </a:lvl1pPr>
          </a:lstStyle>
          <a:p>
            <a:r>
              <a:rPr lang="en-US"/>
              <a:t>Click to edit Master title style</a:t>
            </a:r>
          </a:p>
        </p:txBody>
      </p:sp>
      <p:sp>
        <p:nvSpPr>
          <p:cNvPr id="5" name="Text Placeholder 4">
            <a:extLst>
              <a:ext uri="{FF2B5EF4-FFF2-40B4-BE49-F238E27FC236}">
                <a16:creationId xmlns:a16="http://schemas.microsoft.com/office/drawing/2014/main" id="{69E1A09B-2402-4A6A-BA5B-5D0C4792DD5A}"/>
              </a:ext>
            </a:extLst>
          </p:cNvPr>
          <p:cNvSpPr>
            <a:spLocks noGrp="1"/>
          </p:cNvSpPr>
          <p:nvPr>
            <p:ph type="body" sz="quarter" idx="13" hasCustomPrompt="1"/>
          </p:nvPr>
        </p:nvSpPr>
        <p:spPr>
          <a:xfrm>
            <a:off x="584200" y="1928944"/>
            <a:ext cx="3365393" cy="1533753"/>
          </a:xfrm>
        </p:spPr>
        <p:txBody>
          <a:bodyPr/>
          <a:lstStyle>
            <a:lvl1pPr algn="ctr">
              <a:spcBef>
                <a:spcPts val="0"/>
              </a:spcBef>
              <a:spcAft>
                <a:spcPts val="1000"/>
              </a:spcAft>
              <a:defRPr sz="1600" cap="all" baseline="0"/>
            </a:lvl1pPr>
            <a:lvl2pPr algn="ctr">
              <a:spcAft>
                <a:spcPts val="1200"/>
              </a:spcAft>
              <a:defRPr sz="1800">
                <a:latin typeface="+mj-lt"/>
              </a:defRPr>
            </a:lvl2pPr>
            <a:lvl3pPr marL="182880">
              <a:spcAft>
                <a:spcPts val="1000"/>
              </a:spcAft>
              <a:defRPr sz="1400" b="1"/>
            </a:lvl3pPr>
            <a:lvl4pPr marL="182880">
              <a:defRPr/>
            </a:lvl4pPr>
            <a:lvl5pPr marL="515938" indent="-171450">
              <a:buFont typeface="Arial" panose="020B0604020202020204" pitchFamily="34" charset="0"/>
              <a:buChar char="•"/>
              <a:tabLst>
                <a:tab pos="168275" algn="l"/>
              </a:tabLst>
              <a:defRPr sz="900"/>
            </a:lvl5pPr>
          </a:lstStyle>
          <a:p>
            <a:pPr lvl="0"/>
            <a:r>
              <a:rPr lang="en-US"/>
              <a:t>Click to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1A74D436-9F2A-44A7-BB23-11173BEE22BE}"/>
              </a:ext>
            </a:extLst>
          </p:cNvPr>
          <p:cNvSpPr>
            <a:spLocks noGrp="1"/>
          </p:cNvSpPr>
          <p:nvPr>
            <p:ph type="body" sz="quarter" idx="14" hasCustomPrompt="1"/>
          </p:nvPr>
        </p:nvSpPr>
        <p:spPr>
          <a:xfrm>
            <a:off x="4413303" y="1928944"/>
            <a:ext cx="3365393" cy="1533753"/>
          </a:xfrm>
        </p:spPr>
        <p:txBody>
          <a:bodyPr/>
          <a:lstStyle>
            <a:lvl1pPr algn="ctr">
              <a:spcBef>
                <a:spcPts val="0"/>
              </a:spcBef>
              <a:spcAft>
                <a:spcPts val="1000"/>
              </a:spcAft>
              <a:defRPr sz="1600" cap="all" baseline="0"/>
            </a:lvl1pPr>
            <a:lvl2pPr algn="ctr">
              <a:spcAft>
                <a:spcPts val="1200"/>
              </a:spcAft>
              <a:defRPr sz="1800">
                <a:latin typeface="+mj-lt"/>
              </a:defRPr>
            </a:lvl2pPr>
            <a:lvl3pPr marL="182880">
              <a:spcAft>
                <a:spcPts val="1000"/>
              </a:spcAft>
              <a:defRPr sz="1400" b="1"/>
            </a:lvl3pPr>
            <a:lvl4pPr marL="182880">
              <a:defRPr/>
            </a:lvl4pPr>
            <a:lvl5pPr marL="460375" indent="-171450">
              <a:buFont typeface="Arial" panose="020B0604020202020204" pitchFamily="34" charset="0"/>
              <a:buChar char="•"/>
              <a:tabLst>
                <a:tab pos="168275" algn="l"/>
              </a:tabLst>
              <a:defRPr sz="900"/>
            </a:lvl5pPr>
          </a:lstStyle>
          <a:p>
            <a:pPr lvl="0"/>
            <a:r>
              <a:rPr lang="en-US"/>
              <a:t>Click to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09CC4EAE-70DE-4B8B-A5CE-52C555C3C360}"/>
              </a:ext>
            </a:extLst>
          </p:cNvPr>
          <p:cNvSpPr>
            <a:spLocks noGrp="1"/>
          </p:cNvSpPr>
          <p:nvPr>
            <p:ph type="body" sz="quarter" idx="15" hasCustomPrompt="1"/>
          </p:nvPr>
        </p:nvSpPr>
        <p:spPr>
          <a:xfrm>
            <a:off x="8115289" y="1928944"/>
            <a:ext cx="3365393" cy="1533753"/>
          </a:xfrm>
        </p:spPr>
        <p:txBody>
          <a:bodyPr/>
          <a:lstStyle>
            <a:lvl1pPr algn="ctr">
              <a:spcBef>
                <a:spcPts val="0"/>
              </a:spcBef>
              <a:spcAft>
                <a:spcPts val="1000"/>
              </a:spcAft>
              <a:defRPr sz="1600" cap="all" baseline="0"/>
            </a:lvl1pPr>
            <a:lvl2pPr algn="ctr">
              <a:spcAft>
                <a:spcPts val="1200"/>
              </a:spcAft>
              <a:defRPr sz="1800">
                <a:latin typeface="+mj-lt"/>
              </a:defRPr>
            </a:lvl2pPr>
            <a:lvl3pPr marL="182880">
              <a:spcAft>
                <a:spcPts val="1000"/>
              </a:spcAft>
              <a:defRPr sz="1400" b="1"/>
            </a:lvl3pPr>
            <a:lvl4pPr marL="182880">
              <a:defRPr/>
            </a:lvl4pPr>
            <a:lvl5pPr marL="515938" indent="-171450">
              <a:buFont typeface="Arial" panose="020B0604020202020204" pitchFamily="34" charset="0"/>
              <a:buChar char="•"/>
              <a:tabLst>
                <a:tab pos="168275" algn="l"/>
              </a:tabLst>
              <a:defRPr sz="900"/>
            </a:lvl5pPr>
          </a:lstStyle>
          <a:p>
            <a:pPr lvl="0"/>
            <a:r>
              <a:rPr lang="en-US"/>
              <a:t>Click to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3786630"/>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CB348-8279-41F3-9980-A1172114C4E3}"/>
              </a:ext>
            </a:extLst>
          </p:cNvPr>
          <p:cNvSpPr>
            <a:spLocks noGrp="1"/>
          </p:cNvSpPr>
          <p:nvPr>
            <p:ph type="ctrTitle" hasCustomPrompt="1"/>
          </p:nvPr>
        </p:nvSpPr>
        <p:spPr>
          <a:xfrm>
            <a:off x="4337050" y="2508250"/>
            <a:ext cx="7204550" cy="543600"/>
          </a:xfrm>
          <a:prstGeom prst="rect">
            <a:avLst/>
          </a:prstGeom>
        </p:spPr>
        <p:txBody>
          <a:bodyPr wrap="square" anchor="ctr">
            <a:noAutofit/>
          </a:bodyPr>
          <a:lstStyle>
            <a:lvl1pPr algn="l">
              <a:lnSpc>
                <a:spcPct val="100000"/>
              </a:lnSpc>
              <a:defRPr sz="3200" cap="all" baseline="0"/>
            </a:lvl1pPr>
          </a:lstStyle>
          <a:p>
            <a:r>
              <a:rPr lang="en-GB" noProof="0"/>
              <a:t>ENTER TITLE – JUST ONE LINE</a:t>
            </a:r>
          </a:p>
        </p:txBody>
      </p:sp>
      <p:pic>
        <p:nvPicPr>
          <p:cNvPr id="4" name="Bild 3">
            <a:extLst>
              <a:ext uri="{FF2B5EF4-FFF2-40B4-BE49-F238E27FC236}">
                <a16:creationId xmlns:a16="http://schemas.microsoft.com/office/drawing/2014/main" id="{0C32FF60-6FE8-4461-972D-A358F170825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0000" y="2520000"/>
            <a:ext cx="2286000" cy="542925"/>
          </a:xfrm>
          <a:prstGeom prst="rect">
            <a:avLst/>
          </a:prstGeom>
        </p:spPr>
      </p:pic>
      <p:sp>
        <p:nvSpPr>
          <p:cNvPr id="6" name="Text Placeholder 5">
            <a:extLst>
              <a:ext uri="{FF2B5EF4-FFF2-40B4-BE49-F238E27FC236}">
                <a16:creationId xmlns:a16="http://schemas.microsoft.com/office/drawing/2014/main" id="{FAA584E0-8547-4EBA-93A4-9919707E8DBE}"/>
              </a:ext>
            </a:extLst>
          </p:cNvPr>
          <p:cNvSpPr>
            <a:spLocks noGrp="1"/>
          </p:cNvSpPr>
          <p:nvPr>
            <p:ph type="body" sz="quarter" idx="10" hasCustomPrompt="1"/>
          </p:nvPr>
        </p:nvSpPr>
        <p:spPr>
          <a:xfrm>
            <a:off x="4337050" y="3218400"/>
            <a:ext cx="7204550" cy="1080000"/>
          </a:xfrm>
          <a:prstGeom prst="rect">
            <a:avLst/>
          </a:prstGeom>
        </p:spPr>
        <p:txBody>
          <a:bodyPr/>
          <a:lstStyle>
            <a:lvl1pPr algn="l">
              <a:defRPr sz="2000"/>
            </a:lvl1pPr>
          </a:lstStyle>
          <a:p>
            <a:pPr lvl="0"/>
            <a:r>
              <a:rPr lang="en-GB" noProof="0"/>
              <a:t>Enter subtitle if needed</a:t>
            </a:r>
          </a:p>
        </p:txBody>
      </p:sp>
    </p:spTree>
    <p:extLst>
      <p:ext uri="{BB962C8B-B14F-4D97-AF65-F5344CB8AC3E}">
        <p14:creationId xmlns:p14="http://schemas.microsoft.com/office/powerpoint/2010/main" val="133139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1580">
          <p15:clr>
            <a:srgbClr val="FBAE40"/>
          </p15:clr>
        </p15:guide>
        <p15:guide id="2" pos="2732">
          <p15:clr>
            <a:srgbClr val="FBAE40"/>
          </p15:clr>
        </p15:guide>
      </p15:sldGuideLst>
    </p:ext>
  </p:extLs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54562" y="3035808"/>
            <a:ext cx="5722937"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9032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600">
          <p15:clr>
            <a:srgbClr val="5ACBF0"/>
          </p15:clr>
        </p15:guide>
        <p15:guide id="3" orient="horz" pos="1910">
          <p15:clr>
            <a:srgbClr val="5ACBF0"/>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26096660"/>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Blank - Black">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FE9EE0-46D7-4E0D-9974-3A42CF90F4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Logo" descr="A picture containing flower, bird&#10;&#10;Description automatically generated">
            <a:extLst>
              <a:ext uri="{FF2B5EF4-FFF2-40B4-BE49-F238E27FC236}">
                <a16:creationId xmlns:a16="http://schemas.microsoft.com/office/drawing/2014/main" id="{5D0180EE-6499-44EB-ABE3-3F3DA21BF0F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8641" y="140940"/>
            <a:ext cx="7066081" cy="1325907"/>
          </a:xfrm>
          <a:prstGeom prst="rect">
            <a:avLst/>
          </a:prstGeom>
        </p:spPr>
      </p:pic>
    </p:spTree>
    <p:custDataLst>
      <p:tags r:id="rId1"/>
    </p:custDataLst>
    <p:extLst>
      <p:ext uri="{BB962C8B-B14F-4D97-AF65-F5344CB8AC3E}">
        <p14:creationId xmlns:p14="http://schemas.microsoft.com/office/powerpoint/2010/main" val="200933661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7772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Title 32pt  Sub 20p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BFBCC-E6E0-4D07-8D98-A5A61A66DEC4}"/>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5">
            <a:extLst>
              <a:ext uri="{FF2B5EF4-FFF2-40B4-BE49-F238E27FC236}">
                <a16:creationId xmlns:a16="http://schemas.microsoft.com/office/drawing/2014/main" id="{CC62B90A-5DF6-4CC9-A405-0FD93B18D3AB}"/>
              </a:ext>
            </a:extLst>
          </p:cNvPr>
          <p:cNvSpPr>
            <a:spLocks noGrp="1"/>
          </p:cNvSpPr>
          <p:nvPr>
            <p:ph type="body" sz="quarter" idx="10"/>
          </p:nvPr>
        </p:nvSpPr>
        <p:spPr>
          <a:xfrm>
            <a:off x="588263" y="1011198"/>
            <a:ext cx="11021125" cy="310863"/>
          </a:xfrm>
        </p:spPr>
        <p:txBody>
          <a:bodyPr/>
          <a:lstStyle>
            <a:lvl1pPr marL="0" indent="0" algn="l">
              <a:buNone/>
              <a:defRPr kumimoji="0" lang="en-US" sz="2000" b="0" i="0" u="none" strike="noStrike" kern="1200" cap="none" spc="0" normalizeH="0" baseline="0" dirty="0" smtClean="0">
                <a:ln>
                  <a:noFill/>
                </a:ln>
                <a:solidFill>
                  <a:schemeClr val="accent2">
                    <a:lumMod val="75000"/>
                  </a:schemeClr>
                </a:solidFill>
                <a:effectLst/>
                <a:uLnTx/>
                <a:uFillTx/>
                <a:latin typeface="+mj-lt"/>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7949145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7329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890728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219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2020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1864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9887739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8357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624543825"/>
      </p:ext>
    </p:extLst>
  </p:cSld>
  <p:clrMapOvr>
    <a:masterClrMapping/>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EB02FAD1-E14D-41F9-A1BC-FCCF4626291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5175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78234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86723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2657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6586410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E64B7-7C8F-074E-9CAB-108433607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42D9BF-688D-7E43-A6B3-BE162163A2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9FB69A-B801-BB4C-B45C-3F4F6B8E792B}"/>
              </a:ext>
            </a:extLst>
          </p:cNvPr>
          <p:cNvSpPr>
            <a:spLocks noGrp="1"/>
          </p:cNvSpPr>
          <p:nvPr>
            <p:ph type="dt" sz="half" idx="10"/>
          </p:nvPr>
        </p:nvSpPr>
        <p:spPr/>
        <p:txBody>
          <a:bodyPr/>
          <a:lstStyle/>
          <a:p>
            <a:fld id="{7C5B76DA-FCC2-6146-AFC9-E5F180670763}" type="datetimeFigureOut">
              <a:rPr lang="en-US" smtClean="0"/>
              <a:t>9/26/2024</a:t>
            </a:fld>
            <a:endParaRPr lang="en-US"/>
          </a:p>
        </p:txBody>
      </p:sp>
      <p:sp>
        <p:nvSpPr>
          <p:cNvPr id="5" name="Footer Placeholder 4">
            <a:extLst>
              <a:ext uri="{FF2B5EF4-FFF2-40B4-BE49-F238E27FC236}">
                <a16:creationId xmlns:a16="http://schemas.microsoft.com/office/drawing/2014/main" id="{2FCDA7CF-A6DA-764E-9D97-4BBD91F2B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366E91-E281-EE45-99C0-CF8419420C35}"/>
              </a:ext>
            </a:extLst>
          </p:cNvPr>
          <p:cNvSpPr>
            <a:spLocks noGrp="1"/>
          </p:cNvSpPr>
          <p:nvPr>
            <p:ph type="sldNum" sz="quarter" idx="12"/>
          </p:nvPr>
        </p:nvSpPr>
        <p:spPr/>
        <p:txBody>
          <a:bodyPr/>
          <a:lstStyle/>
          <a:p>
            <a:fld id="{5B529444-F807-E748-98D8-DF37094D95C9}" type="slidenum">
              <a:rPr lang="en-US" smtClean="0"/>
              <a:t>‹Nº›</a:t>
            </a:fld>
            <a:endParaRPr lang="en-US"/>
          </a:p>
        </p:txBody>
      </p:sp>
    </p:spTree>
    <p:extLst>
      <p:ext uri="{BB962C8B-B14F-4D97-AF65-F5344CB8AC3E}">
        <p14:creationId xmlns:p14="http://schemas.microsoft.com/office/powerpoint/2010/main" val="30704038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ENTER &amp; SUB">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lvl1pPr algn="ctr">
              <a:defRPr>
                <a:solidFill>
                  <a:schemeClr val="tx1"/>
                </a:solidFill>
              </a:defRPr>
            </a:lvl1pPr>
          </a:lstStyle>
          <a:p>
            <a:r>
              <a:rPr lang="en-US"/>
              <a:t>Click to edit Master title style</a:t>
            </a:r>
          </a:p>
        </p:txBody>
      </p:sp>
      <p:sp>
        <p:nvSpPr>
          <p:cNvPr id="3" name="Text Placeholder 4">
            <a:extLst>
              <a:ext uri="{FF2B5EF4-FFF2-40B4-BE49-F238E27FC236}">
                <a16:creationId xmlns:a16="http://schemas.microsoft.com/office/drawing/2014/main" id="{00261B27-8650-E446-8F03-BBF1C43C279A}"/>
              </a:ext>
            </a:extLst>
          </p:cNvPr>
          <p:cNvSpPr>
            <a:spLocks noGrp="1"/>
          </p:cNvSpPr>
          <p:nvPr>
            <p:ph type="body" sz="quarter" idx="12" hasCustomPrompt="1"/>
          </p:nvPr>
        </p:nvSpPr>
        <p:spPr>
          <a:xfrm>
            <a:off x="584200" y="1128911"/>
            <a:ext cx="11018520" cy="307777"/>
          </a:xfrm>
          <a:noFill/>
        </p:spPr>
        <p:txBody>
          <a:bodyPr wrap="square" lIns="0" tIns="0" rIns="0" bIns="0">
            <a:spAutoFit/>
          </a:bodyPr>
          <a:lstStyle>
            <a:lvl1pPr marL="0" indent="0" algn="ctr">
              <a:spcBef>
                <a:spcPts val="0"/>
              </a:spcBef>
              <a:spcAft>
                <a:spcPts val="0"/>
              </a:spcAft>
              <a:buFont typeface="Arial" panose="020B0604020202020204" pitchFamily="34" charset="0"/>
              <a:buNone/>
              <a:defRPr sz="2000" spc="0" baseline="0">
                <a:solidFill>
                  <a:schemeClr val="accent2"/>
                </a:solidFill>
                <a:latin typeface="+mn-lt"/>
              </a:defRPr>
            </a:lvl1pPr>
          </a:lstStyle>
          <a:p>
            <a:pPr lvl="0"/>
            <a:r>
              <a:rPr lang="en-US" err="1"/>
              <a:t>Subheader</a:t>
            </a:r>
            <a:endParaRPr lang="en-US"/>
          </a:p>
        </p:txBody>
      </p:sp>
    </p:spTree>
    <p:extLst>
      <p:ext uri="{BB962C8B-B14F-4D97-AF65-F5344CB8AC3E}">
        <p14:creationId xmlns:p14="http://schemas.microsoft.com/office/powerpoint/2010/main" val="16868620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mp; subtitle">
    <p:bg>
      <p:bgRef idx="1001">
        <a:schemeClr val="bg1"/>
      </p:bgRef>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CC62B90A-5DF6-4CC9-A405-0FD93B18D3AB}"/>
              </a:ext>
            </a:extLst>
          </p:cNvPr>
          <p:cNvSpPr>
            <a:spLocks noGrp="1"/>
          </p:cNvSpPr>
          <p:nvPr>
            <p:ph type="body" sz="quarter" idx="10"/>
          </p:nvPr>
        </p:nvSpPr>
        <p:spPr>
          <a:xfrm>
            <a:off x="588263" y="975043"/>
            <a:ext cx="11021125" cy="310863"/>
          </a:xfrm>
        </p:spPr>
        <p:txBody>
          <a:bodyPr/>
          <a:lstStyle>
            <a:lvl1pPr marL="0" indent="0" algn="l">
              <a:buNone/>
              <a:defRPr kumimoji="0" lang="en-US" sz="2000" b="0" i="0" u="none" strike="noStrike" kern="1200" cap="none" spc="0" normalizeH="0" baseline="0" dirty="0" smtClean="0">
                <a:ln>
                  <a:noFill/>
                </a:ln>
                <a:solidFill>
                  <a:schemeClr val="accent2"/>
                </a:solidFill>
                <a:effectLst/>
                <a:uLnTx/>
                <a:uFillTx/>
                <a:latin typeface="+mj-lt"/>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4" name="Title 3">
            <a:extLst>
              <a:ext uri="{FF2B5EF4-FFF2-40B4-BE49-F238E27FC236}">
                <a16:creationId xmlns:a16="http://schemas.microsoft.com/office/drawing/2014/main" id="{0F135F95-0CE8-41D3-81C5-535ACDB7026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11567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Spli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57200"/>
            <a:ext cx="6778640" cy="553998"/>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2025650"/>
            <a:ext cx="6392863" cy="4243388"/>
          </a:xfrm>
        </p:spPr>
        <p:txBody>
          <a:bodyPr/>
          <a:lstStyle>
            <a:lvl1pPr marL="0" indent="0">
              <a:spcBef>
                <a:spcPts val="800"/>
              </a:spcBef>
              <a:buNone/>
              <a:defRPr sz="2000">
                <a:latin typeface="+mj-lt"/>
              </a:defRPr>
            </a:lvl1pPr>
            <a:lvl2pPr marL="285750" indent="-285750">
              <a:spcBef>
                <a:spcPts val="250"/>
              </a:spcBef>
              <a:buClr>
                <a:schemeClr val="accent2"/>
              </a:buClr>
              <a:buFont typeface="Arial" panose="020B0604020202020204" pitchFamily="34" charset="0"/>
              <a:buChar char="•"/>
              <a:defRPr sz="1800"/>
            </a:lvl2pPr>
            <a:lvl3pPr marL="569913" indent="-285750">
              <a:buClr>
                <a:schemeClr val="accent2"/>
              </a:buClr>
              <a:buFont typeface="Arial" panose="020B0604020202020204" pitchFamily="34" charset="0"/>
              <a:buChar char="•"/>
              <a:defRPr sz="1400"/>
            </a:lvl3pPr>
            <a:lvl4pPr marL="833438" indent="-171450">
              <a:buClr>
                <a:schemeClr val="accent2"/>
              </a:buClr>
              <a:buFont typeface="Arial" panose="020B0604020202020204" pitchFamily="34" charset="0"/>
              <a:buChar char="•"/>
              <a:defRPr sz="1200"/>
            </a:lvl4pPr>
            <a:lvl5pPr marL="1027113" indent="-171450">
              <a:buClr>
                <a:schemeClr val="accent2"/>
              </a:buClr>
              <a:buFont typeface="Arial" panose="020B0604020202020204" pitchFamily="34" charset="0"/>
              <a:buChar cha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C1204E-D1D0-4D38-AACE-B86BF5A2D797}"/>
              </a:ext>
            </a:extLst>
          </p:cNvPr>
          <p:cNvSpPr>
            <a:spLocks noGrp="1"/>
          </p:cNvSpPr>
          <p:nvPr>
            <p:ph sz="quarter" idx="13"/>
          </p:nvPr>
        </p:nvSpPr>
        <p:spPr>
          <a:xfrm>
            <a:off x="6586538" y="1457325"/>
            <a:ext cx="2843212" cy="971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6780C0D4-0210-4318-9EB1-FD166F8A54BD}"/>
              </a:ext>
            </a:extLst>
          </p:cNvPr>
          <p:cNvSpPr>
            <a:spLocks noGrp="1"/>
          </p:cNvSpPr>
          <p:nvPr>
            <p:ph sz="quarter" idx="14"/>
          </p:nvPr>
        </p:nvSpPr>
        <p:spPr>
          <a:xfrm>
            <a:off x="7658100" y="3157538"/>
            <a:ext cx="2343150" cy="1700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7F531FBD-3C9A-4783-AD50-ADADA8957E75}"/>
              </a:ext>
            </a:extLst>
          </p:cNvPr>
          <p:cNvSpPr>
            <a:spLocks noGrp="1"/>
          </p:cNvSpPr>
          <p:nvPr>
            <p:ph sz="quarter" idx="15"/>
          </p:nvPr>
        </p:nvSpPr>
        <p:spPr>
          <a:xfrm>
            <a:off x="9245600" y="682625"/>
            <a:ext cx="1871663" cy="66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5958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1313921"/>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Split content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57200"/>
            <a:ext cx="6184915" cy="553998"/>
          </a:xfrm>
        </p:spPr>
        <p:txBody>
          <a:bodyPr/>
          <a:lstStyle>
            <a:lvl1pPr>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2362200"/>
            <a:ext cx="5832927" cy="3906838"/>
          </a:xfrm>
        </p:spPr>
        <p:txBody>
          <a:bodyPr/>
          <a:lstStyle>
            <a:lvl1pPr marL="0" indent="0">
              <a:spcBef>
                <a:spcPts val="800"/>
              </a:spcBef>
              <a:buNone/>
              <a:defRPr sz="2000"/>
            </a:lvl1pPr>
            <a:lvl2pPr marL="285750" indent="-285750">
              <a:spcBef>
                <a:spcPts val="250"/>
              </a:spcBef>
              <a:buClr>
                <a:schemeClr val="accent2"/>
              </a:buClr>
              <a:buFont typeface="Arial" panose="020B0604020202020204" pitchFamily="34" charset="0"/>
              <a:buChar char="•"/>
              <a:defRPr sz="1800"/>
            </a:lvl2pPr>
            <a:lvl3pPr marL="569913" indent="-285750">
              <a:buClr>
                <a:schemeClr val="accent2"/>
              </a:buClr>
              <a:buFont typeface="Arial" panose="020B0604020202020204" pitchFamily="34" charset="0"/>
              <a:buChar char="•"/>
              <a:defRPr sz="1400"/>
            </a:lvl3pPr>
            <a:lvl4pPr marL="833438" indent="-171450">
              <a:buClr>
                <a:schemeClr val="accent2"/>
              </a:buClr>
              <a:buFont typeface="Arial" panose="020B0604020202020204" pitchFamily="34" charset="0"/>
              <a:buChar char="•"/>
              <a:defRPr sz="1200"/>
            </a:lvl4pPr>
            <a:lvl5pPr marL="1027113" indent="-171450">
              <a:buClr>
                <a:schemeClr val="accent2"/>
              </a:buClr>
              <a:buFont typeface="Arial" panose="020B0604020202020204" pitchFamily="34" charset="0"/>
              <a:buChar cha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916E37B2-16F2-4E1E-8A94-D26391227A15}"/>
              </a:ext>
            </a:extLst>
          </p:cNvPr>
          <p:cNvSpPr>
            <a:spLocks noGrp="1"/>
          </p:cNvSpPr>
          <p:nvPr>
            <p:ph type="body" sz="quarter" idx="13"/>
          </p:nvPr>
        </p:nvSpPr>
        <p:spPr>
          <a:xfrm>
            <a:off x="584200" y="1656318"/>
            <a:ext cx="6184900" cy="369332"/>
          </a:xfrm>
        </p:spPr>
        <p:txBody>
          <a:bodyPr/>
          <a:lstStyle>
            <a:lvl1pPr marL="0" indent="0">
              <a:buNone/>
              <a:defRPr sz="2400">
                <a:solidFill>
                  <a:schemeClr val="accent2"/>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358D9FF1-181B-4A18-A9E8-0684F2A59BC3}"/>
              </a:ext>
            </a:extLst>
          </p:cNvPr>
          <p:cNvSpPr>
            <a:spLocks noGrp="1"/>
          </p:cNvSpPr>
          <p:nvPr>
            <p:ph sz="quarter" idx="14"/>
          </p:nvPr>
        </p:nvSpPr>
        <p:spPr>
          <a:xfrm>
            <a:off x="7972425" y="2185988"/>
            <a:ext cx="2886075" cy="151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BC39D66C-5821-4DAC-A5F7-981E5028DE44}"/>
              </a:ext>
            </a:extLst>
          </p:cNvPr>
          <p:cNvSpPr>
            <a:spLocks noGrp="1"/>
          </p:cNvSpPr>
          <p:nvPr>
            <p:ph sz="quarter" idx="15"/>
          </p:nvPr>
        </p:nvSpPr>
        <p:spPr>
          <a:xfrm>
            <a:off x="7972425" y="754063"/>
            <a:ext cx="2230438" cy="1147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73DBCA0-B147-4DE9-8039-32225BC93D63}"/>
              </a:ext>
            </a:extLst>
          </p:cNvPr>
          <p:cNvSpPr>
            <a:spLocks noGrp="1"/>
          </p:cNvSpPr>
          <p:nvPr>
            <p:ph sz="quarter" idx="16"/>
          </p:nvPr>
        </p:nvSpPr>
        <p:spPr>
          <a:xfrm>
            <a:off x="2743200" y="3898900"/>
            <a:ext cx="5486400" cy="2212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90616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Split content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57200"/>
            <a:ext cx="6184915" cy="553998"/>
          </a:xfrm>
        </p:spPr>
        <p:txBody>
          <a:bodyPr/>
          <a:lstStyle>
            <a:lvl1pPr>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2362200"/>
            <a:ext cx="5832927" cy="3906838"/>
          </a:xfrm>
        </p:spPr>
        <p:txBody>
          <a:bodyPr/>
          <a:lstStyle>
            <a:lvl1pPr marL="0" indent="0">
              <a:spcBef>
                <a:spcPts val="800"/>
              </a:spcBef>
              <a:buNone/>
              <a:defRPr sz="2000"/>
            </a:lvl1pPr>
            <a:lvl2pPr marL="285750" indent="-285750">
              <a:spcBef>
                <a:spcPts val="250"/>
              </a:spcBef>
              <a:buClr>
                <a:schemeClr val="accent2"/>
              </a:buClr>
              <a:buFont typeface="Arial" panose="020B0604020202020204" pitchFamily="34" charset="0"/>
              <a:buChar char="•"/>
              <a:defRPr sz="1800"/>
            </a:lvl2pPr>
            <a:lvl3pPr marL="569913" indent="-285750">
              <a:buClr>
                <a:schemeClr val="accent2"/>
              </a:buClr>
              <a:buFont typeface="Arial" panose="020B0604020202020204" pitchFamily="34" charset="0"/>
              <a:buChar char="•"/>
              <a:defRPr sz="1400"/>
            </a:lvl3pPr>
            <a:lvl4pPr marL="833438" indent="-171450">
              <a:buClr>
                <a:schemeClr val="accent2"/>
              </a:buClr>
              <a:buFont typeface="Arial" panose="020B0604020202020204" pitchFamily="34" charset="0"/>
              <a:buChar char="•"/>
              <a:defRPr sz="1200"/>
            </a:lvl4pPr>
            <a:lvl5pPr marL="1027113" indent="-171450">
              <a:buClr>
                <a:schemeClr val="accent2"/>
              </a:buClr>
              <a:buFont typeface="Arial" panose="020B0604020202020204" pitchFamily="34" charset="0"/>
              <a:buChar cha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916E37B2-16F2-4E1E-8A94-D26391227A15}"/>
              </a:ext>
            </a:extLst>
          </p:cNvPr>
          <p:cNvSpPr>
            <a:spLocks noGrp="1"/>
          </p:cNvSpPr>
          <p:nvPr>
            <p:ph type="body" sz="quarter" idx="13"/>
          </p:nvPr>
        </p:nvSpPr>
        <p:spPr>
          <a:xfrm>
            <a:off x="584200" y="1656318"/>
            <a:ext cx="6184900" cy="369332"/>
          </a:xfrm>
        </p:spPr>
        <p:txBody>
          <a:bodyPr/>
          <a:lstStyle>
            <a:lvl1pPr marL="0" indent="0">
              <a:buNone/>
              <a:defRPr sz="2400">
                <a:solidFill>
                  <a:schemeClr val="accent2"/>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358D9FF1-181B-4A18-A9E8-0684F2A59BC3}"/>
              </a:ext>
            </a:extLst>
          </p:cNvPr>
          <p:cNvSpPr>
            <a:spLocks noGrp="1"/>
          </p:cNvSpPr>
          <p:nvPr>
            <p:ph sz="quarter" idx="14"/>
          </p:nvPr>
        </p:nvSpPr>
        <p:spPr>
          <a:xfrm>
            <a:off x="7972425" y="2185988"/>
            <a:ext cx="2886075" cy="151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BC39D66C-5821-4DAC-A5F7-981E5028DE44}"/>
              </a:ext>
            </a:extLst>
          </p:cNvPr>
          <p:cNvSpPr>
            <a:spLocks noGrp="1"/>
          </p:cNvSpPr>
          <p:nvPr>
            <p:ph sz="quarter" idx="15"/>
          </p:nvPr>
        </p:nvSpPr>
        <p:spPr>
          <a:xfrm>
            <a:off x="7972425" y="754063"/>
            <a:ext cx="2230438" cy="1147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17951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3" name="Text Placeholder 5">
            <a:extLst>
              <a:ext uri="{FF2B5EF4-FFF2-40B4-BE49-F238E27FC236}">
                <a16:creationId xmlns:a16="http://schemas.microsoft.com/office/drawing/2014/main" id="{215502FA-08C1-481E-BE5D-B52518F20D32}"/>
              </a:ext>
            </a:extLst>
          </p:cNvPr>
          <p:cNvSpPr>
            <a:spLocks noGrp="1"/>
          </p:cNvSpPr>
          <p:nvPr>
            <p:ph type="body" sz="quarter" idx="13"/>
          </p:nvPr>
        </p:nvSpPr>
        <p:spPr>
          <a:xfrm>
            <a:off x="584199" y="1067356"/>
            <a:ext cx="11018519" cy="369332"/>
          </a:xfrm>
        </p:spPr>
        <p:txBody>
          <a:bodyPr/>
          <a:lstStyle>
            <a:lvl1pPr marL="0" indent="0">
              <a:buNone/>
              <a:defRPr sz="2400">
                <a:solidFill>
                  <a:schemeClr val="accent2"/>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258508020"/>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2C8C9C-3E54-568B-E1D6-8F044902E46C}"/>
              </a:ext>
              <a:ext uri="{C183D7F6-B498-43B3-948B-1728B52AA6E4}">
                <adec:decorative xmlns:adec="http://schemas.microsoft.com/office/drawing/2017/decorative" val="1"/>
              </a:ext>
            </a:extLst>
          </p:cNvPr>
          <p:cNvPicPr>
            <a:picLocks noChangeAspect="1"/>
          </p:cNvPicPr>
          <p:nvPr userDrawn="1"/>
        </p:nvPicPr>
        <p:blipFill rotWithShape="1">
          <a:blip r:embed="rId2"/>
          <a:srcRect l="187" t="315" r="281" b="201"/>
          <a:stretch/>
        </p:blipFill>
        <p:spPr>
          <a:xfrm>
            <a:off x="0" y="0"/>
            <a:ext cx="12192000" cy="6858000"/>
          </a:xfrm>
          <a:prstGeom prst="rect">
            <a:avLst/>
          </a:prstGeom>
        </p:spPr>
      </p:pic>
      <p:pic>
        <p:nvPicPr>
          <p:cNvPr id="4" name="Graphic 11">
            <a:extLst>
              <a:ext uri="{FF2B5EF4-FFF2-40B4-BE49-F238E27FC236}">
                <a16:creationId xmlns:a16="http://schemas.microsoft.com/office/drawing/2014/main" id="{D1EC82F0-E203-30D6-F001-BD4FBCFA67B1}"/>
              </a:ext>
            </a:extLst>
          </p:cNvPr>
          <p:cNvPicPr>
            <a:picLocks noChangeAspect="1"/>
          </p:cNvPicPr>
          <p:nvPr userDrawn="1"/>
        </p:nvPicPr>
        <p:blipFill>
          <a:blip r:embed="rId3"/>
          <a:srcRect/>
          <a:stretch/>
        </p:blipFill>
        <p:spPr>
          <a:xfrm>
            <a:off x="-127918" y="1721222"/>
            <a:ext cx="5215674" cy="2958353"/>
          </a:xfrm>
          <a:prstGeom prst="rect">
            <a:avLst/>
          </a:prstGeom>
        </p:spPr>
      </p:pic>
      <p:pic>
        <p:nvPicPr>
          <p:cNvPr id="5" name="MS logo white - EMF" descr="Microsoft logo white text version">
            <a:extLst>
              <a:ext uri="{FF2B5EF4-FFF2-40B4-BE49-F238E27FC236}">
                <a16:creationId xmlns:a16="http://schemas.microsoft.com/office/drawing/2014/main" id="{BB316DB6-E463-E6B5-B124-0119C20D447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7650618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1"/>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15" name="MS logo white - EMF" descr="Microsoft logo white text version">
            <a:extLst>
              <a:ext uri="{FF2B5EF4-FFF2-40B4-BE49-F238E27FC236}">
                <a16:creationId xmlns:a16="http://schemas.microsoft.com/office/drawing/2014/main" id="{3389E315-0509-5612-18AC-DAC796CD5E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709429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159424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72369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336878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58844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2831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886038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93792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749818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511566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640891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462998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574">
          <p15:clr>
            <a:srgbClr val="9FCC3B"/>
          </p15:clr>
        </p15:guide>
        <p15:guide id="32" pos="7106">
          <p15:clr>
            <a:srgbClr val="9FCC3B"/>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7747668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6033042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180588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409113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6838316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93068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767537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3517674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8575755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571772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1286842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7479999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0640478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0053056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758062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3785842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8223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099861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985948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995799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1901354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360706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35390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003205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Key Dates Layout">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B0A1C6E1-5E25-45AB-BA01-27CDC7E14CEE}"/>
              </a:ext>
              <a:ext uri="{C183D7F6-B498-43B3-948B-1728B52AA6E4}">
                <adec:decorative xmlns:adec="http://schemas.microsoft.com/office/drawing/2017/decorative" val="1"/>
              </a:ext>
            </a:extLst>
          </p:cNvPr>
          <p:cNvCxnSpPr>
            <a:cxnSpLocks/>
          </p:cNvCxnSpPr>
          <p:nvPr userDrawn="1"/>
        </p:nvCxnSpPr>
        <p:spPr>
          <a:xfrm>
            <a:off x="6689" y="2948801"/>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7AB2A17-4165-4589-BAC3-6D1AD5AEDD60}"/>
              </a:ext>
              <a:ext uri="{C183D7F6-B498-43B3-948B-1728B52AA6E4}">
                <adec:decorative xmlns:adec="http://schemas.microsoft.com/office/drawing/2017/decorative" val="1"/>
              </a:ext>
            </a:extLst>
          </p:cNvPr>
          <p:cNvCxnSpPr>
            <a:cxnSpLocks/>
          </p:cNvCxnSpPr>
          <p:nvPr userDrawn="1"/>
        </p:nvCxnSpPr>
        <p:spPr>
          <a:xfrm>
            <a:off x="-1" y="4781629"/>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4601C7D-5B7B-4418-AB27-23F676F8ED8D}"/>
              </a:ext>
              <a:ext uri="{C183D7F6-B498-43B3-948B-1728B52AA6E4}">
                <adec:decorative xmlns:adec="http://schemas.microsoft.com/office/drawing/2017/decorative" val="1"/>
              </a:ext>
            </a:extLst>
          </p:cNvPr>
          <p:cNvSpPr/>
          <p:nvPr userDrawn="1"/>
        </p:nvSpPr>
        <p:spPr bwMode="auto">
          <a:xfrm>
            <a:off x="7743826" y="0"/>
            <a:ext cx="444817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6957756" cy="553998"/>
          </a:xfrm>
        </p:spPr>
        <p:txBody>
          <a:bodyPr/>
          <a:lstStyle/>
          <a:p>
            <a:r>
              <a:rPr lang="en-US"/>
              <a:t>Click to edit Master title style</a:t>
            </a:r>
          </a:p>
        </p:txBody>
      </p:sp>
      <p:sp>
        <p:nvSpPr>
          <p:cNvPr id="5" name="TextBox 4">
            <a:extLst>
              <a:ext uri="{FF2B5EF4-FFF2-40B4-BE49-F238E27FC236}">
                <a16:creationId xmlns:a16="http://schemas.microsoft.com/office/drawing/2014/main" id="{8DEA047F-F46A-4D66-90BE-735B879FEA32}"/>
              </a:ext>
              <a:ext uri="{C183D7F6-B498-43B3-948B-1728B52AA6E4}">
                <adec:decorative xmlns:adec="http://schemas.microsoft.com/office/drawing/2017/decorative" val="1"/>
              </a:ext>
            </a:extLst>
          </p:cNvPr>
          <p:cNvSpPr txBox="1"/>
          <p:nvPr userDrawn="1"/>
        </p:nvSpPr>
        <p:spPr>
          <a:xfrm>
            <a:off x="8061665" y="2643945"/>
            <a:ext cx="3836648" cy="3283903"/>
          </a:xfrm>
          <a:prstGeom prst="rect">
            <a:avLst/>
          </a:prstGeom>
          <a:solidFill>
            <a:srgbClr val="0078D4"/>
          </a:solidFill>
        </p:spPr>
        <p:txBody>
          <a:bodyPr wrap="square" lIns="288000" tIns="288000" rIns="288000" bIns="288000" rtlCol="0">
            <a:noAutofit/>
          </a:bodyPr>
          <a:lstStyle/>
          <a:p>
            <a:pPr defTabSz="914330">
              <a:spcAft>
                <a:spcPts val="600"/>
              </a:spcAft>
              <a:defRPr/>
            </a:pPr>
            <a:endParaRPr lang="en-US" sz="2000">
              <a:solidFill>
                <a:srgbClr val="FFFFFF"/>
              </a:solidFill>
              <a:latin typeface="Segoe UI"/>
            </a:endParaRPr>
          </a:p>
        </p:txBody>
      </p:sp>
      <p:sp>
        <p:nvSpPr>
          <p:cNvPr id="6" name="TextBox 5">
            <a:extLst>
              <a:ext uri="{FF2B5EF4-FFF2-40B4-BE49-F238E27FC236}">
                <a16:creationId xmlns:a16="http://schemas.microsoft.com/office/drawing/2014/main" id="{C3AEBF4D-1538-4661-A974-9DC95BE8CEA9}"/>
              </a:ext>
              <a:ext uri="{C183D7F6-B498-43B3-948B-1728B52AA6E4}">
                <adec:decorative xmlns:adec="http://schemas.microsoft.com/office/drawing/2017/decorative" val="1"/>
              </a:ext>
            </a:extLst>
          </p:cNvPr>
          <p:cNvSpPr txBox="1"/>
          <p:nvPr userDrawn="1"/>
        </p:nvSpPr>
        <p:spPr>
          <a:xfrm>
            <a:off x="8061665" y="317934"/>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7" name="TextBox 6">
            <a:extLst>
              <a:ext uri="{FF2B5EF4-FFF2-40B4-BE49-F238E27FC236}">
                <a16:creationId xmlns:a16="http://schemas.microsoft.com/office/drawing/2014/main" id="{666BD227-A1D8-426C-A894-FCF492029B43}"/>
              </a:ext>
              <a:ext uri="{C183D7F6-B498-43B3-948B-1728B52AA6E4}">
                <adec:decorative xmlns:adec="http://schemas.microsoft.com/office/drawing/2017/decorative" val="1"/>
              </a:ext>
            </a:extLst>
          </p:cNvPr>
          <p:cNvSpPr txBox="1"/>
          <p:nvPr userDrawn="1"/>
        </p:nvSpPr>
        <p:spPr>
          <a:xfrm>
            <a:off x="8061665" y="1868608"/>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8" name="TextBox 7">
            <a:extLst>
              <a:ext uri="{FF2B5EF4-FFF2-40B4-BE49-F238E27FC236}">
                <a16:creationId xmlns:a16="http://schemas.microsoft.com/office/drawing/2014/main" id="{F8F418C7-E3F4-4A91-8CFC-D77B437C3953}"/>
              </a:ext>
              <a:ext uri="{C183D7F6-B498-43B3-948B-1728B52AA6E4}">
                <adec:decorative xmlns:adec="http://schemas.microsoft.com/office/drawing/2017/decorative" val="1"/>
              </a:ext>
            </a:extLst>
          </p:cNvPr>
          <p:cNvSpPr txBox="1"/>
          <p:nvPr userDrawn="1"/>
        </p:nvSpPr>
        <p:spPr>
          <a:xfrm>
            <a:off x="8061665" y="5818366"/>
            <a:ext cx="3836648" cy="721700"/>
          </a:xfrm>
          <a:prstGeom prst="rect">
            <a:avLst/>
          </a:prstGeom>
          <a:solidFill>
            <a:srgbClr val="07641D"/>
          </a:solidFill>
        </p:spPr>
        <p:txBody>
          <a:bodyPr wrap="square" lIns="288000" tIns="144000" rIns="288000" bIns="144000" rtlCol="0">
            <a:noAutofit/>
          </a:bodyPr>
          <a:lstStyle/>
          <a:p>
            <a:pPr defTabSz="914330">
              <a:defRPr/>
            </a:pPr>
            <a:endParaRPr lang="en-US" sz="1600">
              <a:solidFill>
                <a:srgbClr val="FFFFFF"/>
              </a:solidFill>
              <a:latin typeface="Segoe UI"/>
            </a:endParaRPr>
          </a:p>
        </p:txBody>
      </p:sp>
      <p:sp>
        <p:nvSpPr>
          <p:cNvPr id="9" name="TextBox 8">
            <a:extLst>
              <a:ext uri="{FF2B5EF4-FFF2-40B4-BE49-F238E27FC236}">
                <a16:creationId xmlns:a16="http://schemas.microsoft.com/office/drawing/2014/main" id="{B71AEB94-766F-4C38-8F21-EE365EB3B255}"/>
              </a:ext>
              <a:ext uri="{C183D7F6-B498-43B3-948B-1728B52AA6E4}">
                <adec:decorative xmlns:adec="http://schemas.microsoft.com/office/drawing/2017/decorative" val="1"/>
              </a:ext>
            </a:extLst>
          </p:cNvPr>
          <p:cNvSpPr txBox="1"/>
          <p:nvPr userDrawn="1"/>
        </p:nvSpPr>
        <p:spPr>
          <a:xfrm>
            <a:off x="8061665" y="1093271"/>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11" name="TextBox 10">
            <a:extLst>
              <a:ext uri="{FF2B5EF4-FFF2-40B4-BE49-F238E27FC236}">
                <a16:creationId xmlns:a16="http://schemas.microsoft.com/office/drawing/2014/main" id="{A8FCED19-D572-492D-9329-F23C5197CE8E}"/>
              </a:ext>
            </a:extLst>
          </p:cNvPr>
          <p:cNvSpPr txBox="1"/>
          <p:nvPr userDrawn="1"/>
        </p:nvSpPr>
        <p:spPr>
          <a:xfrm>
            <a:off x="588264" y="1464199"/>
            <a:ext cx="2210670"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Content owners</a:t>
            </a:r>
          </a:p>
        </p:txBody>
      </p:sp>
      <p:sp>
        <p:nvSpPr>
          <p:cNvPr id="12" name="TextBox 11">
            <a:extLst>
              <a:ext uri="{FF2B5EF4-FFF2-40B4-BE49-F238E27FC236}">
                <a16:creationId xmlns:a16="http://schemas.microsoft.com/office/drawing/2014/main" id="{4847234D-6452-4D02-98D0-4EC0666FA2D4}"/>
              </a:ext>
            </a:extLst>
          </p:cNvPr>
          <p:cNvSpPr txBox="1"/>
          <p:nvPr userDrawn="1"/>
        </p:nvSpPr>
        <p:spPr>
          <a:xfrm>
            <a:off x="588264" y="3297034"/>
            <a:ext cx="3377271"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Design and art direction</a:t>
            </a:r>
          </a:p>
        </p:txBody>
      </p:sp>
      <p:sp>
        <p:nvSpPr>
          <p:cNvPr id="13" name="TextBox 12">
            <a:extLst>
              <a:ext uri="{FF2B5EF4-FFF2-40B4-BE49-F238E27FC236}">
                <a16:creationId xmlns:a16="http://schemas.microsoft.com/office/drawing/2014/main" id="{7ABA6838-7838-4608-9DBE-CAF9E79615B8}"/>
              </a:ext>
            </a:extLst>
          </p:cNvPr>
          <p:cNvSpPr txBox="1"/>
          <p:nvPr userDrawn="1"/>
        </p:nvSpPr>
        <p:spPr>
          <a:xfrm>
            <a:off x="588263" y="5129863"/>
            <a:ext cx="1539396"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Production</a:t>
            </a:r>
          </a:p>
        </p:txBody>
      </p:sp>
    </p:spTree>
    <p:extLst>
      <p:ext uri="{BB962C8B-B14F-4D97-AF65-F5344CB8AC3E}">
        <p14:creationId xmlns:p14="http://schemas.microsoft.com/office/powerpoint/2010/main" val="191004544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92">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063668204"/>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928317012"/>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411.xml"/><Relationship Id="rId18" Type="http://schemas.openxmlformats.org/officeDocument/2006/relationships/slideLayout" Target="../slideLayouts/slideLayout416.xml"/><Relationship Id="rId26" Type="http://schemas.openxmlformats.org/officeDocument/2006/relationships/slideLayout" Target="../slideLayouts/slideLayout424.xml"/><Relationship Id="rId39" Type="http://schemas.openxmlformats.org/officeDocument/2006/relationships/slideLayout" Target="../slideLayouts/slideLayout437.xml"/><Relationship Id="rId21" Type="http://schemas.openxmlformats.org/officeDocument/2006/relationships/slideLayout" Target="../slideLayouts/slideLayout419.xml"/><Relationship Id="rId34" Type="http://schemas.openxmlformats.org/officeDocument/2006/relationships/slideLayout" Target="../slideLayouts/slideLayout432.xml"/><Relationship Id="rId42" Type="http://schemas.openxmlformats.org/officeDocument/2006/relationships/image" Target="../media/image1.emf"/><Relationship Id="rId7" Type="http://schemas.openxmlformats.org/officeDocument/2006/relationships/slideLayout" Target="../slideLayouts/slideLayout405.xml"/><Relationship Id="rId2" Type="http://schemas.openxmlformats.org/officeDocument/2006/relationships/slideLayout" Target="../slideLayouts/slideLayout400.xml"/><Relationship Id="rId16" Type="http://schemas.openxmlformats.org/officeDocument/2006/relationships/slideLayout" Target="../slideLayouts/slideLayout414.xml"/><Relationship Id="rId20" Type="http://schemas.openxmlformats.org/officeDocument/2006/relationships/slideLayout" Target="../slideLayouts/slideLayout418.xml"/><Relationship Id="rId29" Type="http://schemas.openxmlformats.org/officeDocument/2006/relationships/slideLayout" Target="../slideLayouts/slideLayout427.xml"/><Relationship Id="rId41" Type="http://schemas.openxmlformats.org/officeDocument/2006/relationships/theme" Target="../theme/theme1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24" Type="http://schemas.openxmlformats.org/officeDocument/2006/relationships/slideLayout" Target="../slideLayouts/slideLayout422.xml"/><Relationship Id="rId32" Type="http://schemas.openxmlformats.org/officeDocument/2006/relationships/slideLayout" Target="../slideLayouts/slideLayout430.xml"/><Relationship Id="rId37" Type="http://schemas.openxmlformats.org/officeDocument/2006/relationships/slideLayout" Target="../slideLayouts/slideLayout435.xml"/><Relationship Id="rId40" Type="http://schemas.openxmlformats.org/officeDocument/2006/relationships/slideLayout" Target="../slideLayouts/slideLayout438.xml"/><Relationship Id="rId5" Type="http://schemas.openxmlformats.org/officeDocument/2006/relationships/slideLayout" Target="../slideLayouts/slideLayout403.xml"/><Relationship Id="rId15" Type="http://schemas.openxmlformats.org/officeDocument/2006/relationships/slideLayout" Target="../slideLayouts/slideLayout413.xml"/><Relationship Id="rId23" Type="http://schemas.openxmlformats.org/officeDocument/2006/relationships/slideLayout" Target="../slideLayouts/slideLayout421.xml"/><Relationship Id="rId28" Type="http://schemas.openxmlformats.org/officeDocument/2006/relationships/slideLayout" Target="../slideLayouts/slideLayout426.xml"/><Relationship Id="rId36" Type="http://schemas.openxmlformats.org/officeDocument/2006/relationships/slideLayout" Target="../slideLayouts/slideLayout434.xml"/><Relationship Id="rId10" Type="http://schemas.openxmlformats.org/officeDocument/2006/relationships/slideLayout" Target="../slideLayouts/slideLayout408.xml"/><Relationship Id="rId19" Type="http://schemas.openxmlformats.org/officeDocument/2006/relationships/slideLayout" Target="../slideLayouts/slideLayout417.xml"/><Relationship Id="rId31" Type="http://schemas.openxmlformats.org/officeDocument/2006/relationships/slideLayout" Target="../slideLayouts/slideLayout429.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slideLayout" Target="../slideLayouts/slideLayout412.xml"/><Relationship Id="rId22" Type="http://schemas.openxmlformats.org/officeDocument/2006/relationships/slideLayout" Target="../slideLayouts/slideLayout420.xml"/><Relationship Id="rId27" Type="http://schemas.openxmlformats.org/officeDocument/2006/relationships/slideLayout" Target="../slideLayouts/slideLayout425.xml"/><Relationship Id="rId30" Type="http://schemas.openxmlformats.org/officeDocument/2006/relationships/slideLayout" Target="../slideLayouts/slideLayout428.xml"/><Relationship Id="rId35" Type="http://schemas.openxmlformats.org/officeDocument/2006/relationships/slideLayout" Target="../slideLayouts/slideLayout433.xml"/><Relationship Id="rId8" Type="http://schemas.openxmlformats.org/officeDocument/2006/relationships/slideLayout" Target="../slideLayouts/slideLayout406.xml"/><Relationship Id="rId3" Type="http://schemas.openxmlformats.org/officeDocument/2006/relationships/slideLayout" Target="../slideLayouts/slideLayout401.xml"/><Relationship Id="rId12" Type="http://schemas.openxmlformats.org/officeDocument/2006/relationships/slideLayout" Target="../slideLayouts/slideLayout410.xml"/><Relationship Id="rId17" Type="http://schemas.openxmlformats.org/officeDocument/2006/relationships/slideLayout" Target="../slideLayouts/slideLayout415.xml"/><Relationship Id="rId25" Type="http://schemas.openxmlformats.org/officeDocument/2006/relationships/slideLayout" Target="../slideLayouts/slideLayout423.xml"/><Relationship Id="rId33" Type="http://schemas.openxmlformats.org/officeDocument/2006/relationships/slideLayout" Target="../slideLayouts/slideLayout431.xml"/><Relationship Id="rId38" Type="http://schemas.openxmlformats.org/officeDocument/2006/relationships/slideLayout" Target="../slideLayouts/slideLayout4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2.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slideLayout" Target="../slideLayouts/slideLayout101.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42" Type="http://schemas.openxmlformats.org/officeDocument/2006/relationships/slideLayout" Target="../slideLayouts/slideLayout104.xml"/><Relationship Id="rId47" Type="http://schemas.openxmlformats.org/officeDocument/2006/relationships/slideLayout" Target="../slideLayouts/slideLayout109.xml"/><Relationship Id="rId50" Type="http://schemas.openxmlformats.org/officeDocument/2006/relationships/image" Target="../media/image22.png"/><Relationship Id="rId7" Type="http://schemas.openxmlformats.org/officeDocument/2006/relationships/slideLayout" Target="../slideLayouts/slideLayout6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9" Type="http://schemas.openxmlformats.org/officeDocument/2006/relationships/slideLayout" Target="../slideLayouts/slideLayout91.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49" Type="http://schemas.openxmlformats.org/officeDocument/2006/relationships/theme" Target="../theme/theme3.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48" Type="http://schemas.openxmlformats.org/officeDocument/2006/relationships/slideLayout" Target="../slideLayouts/slideLayout110.xml"/><Relationship Id="rId8" Type="http://schemas.openxmlformats.org/officeDocument/2006/relationships/slideLayout" Target="../slideLayouts/slideLayout70.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slideLayout" Target="../slideLayouts/slideLayout108.xml"/><Relationship Id="rId20" Type="http://schemas.openxmlformats.org/officeDocument/2006/relationships/slideLayout" Target="../slideLayouts/slideLayout82.xml"/><Relationship Id="rId41" Type="http://schemas.openxmlformats.org/officeDocument/2006/relationships/slideLayout" Target="../slideLayouts/slideLayout103.xml"/><Relationship Id="rId1" Type="http://schemas.openxmlformats.org/officeDocument/2006/relationships/slideLayout" Target="../slideLayouts/slideLayout63.xml"/><Relationship Id="rId6"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9" Type="http://schemas.openxmlformats.org/officeDocument/2006/relationships/slideLayout" Target="../slideLayouts/slideLayout149.xml"/><Relationship Id="rId21" Type="http://schemas.openxmlformats.org/officeDocument/2006/relationships/slideLayout" Target="../slideLayouts/slideLayout131.xml"/><Relationship Id="rId34" Type="http://schemas.openxmlformats.org/officeDocument/2006/relationships/slideLayout" Target="../slideLayouts/slideLayout144.xml"/><Relationship Id="rId42" Type="http://schemas.openxmlformats.org/officeDocument/2006/relationships/slideLayout" Target="../slideLayouts/slideLayout152.xml"/><Relationship Id="rId47" Type="http://schemas.openxmlformats.org/officeDocument/2006/relationships/slideLayout" Target="../slideLayouts/slideLayout157.xml"/><Relationship Id="rId50" Type="http://schemas.openxmlformats.org/officeDocument/2006/relationships/slideLayout" Target="../slideLayouts/slideLayout160.xml"/><Relationship Id="rId55" Type="http://schemas.openxmlformats.org/officeDocument/2006/relationships/image" Target="../media/image1.emf"/><Relationship Id="rId7" Type="http://schemas.openxmlformats.org/officeDocument/2006/relationships/slideLayout" Target="../slideLayouts/slideLayout11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9" Type="http://schemas.openxmlformats.org/officeDocument/2006/relationships/slideLayout" Target="../slideLayouts/slideLayout139.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32" Type="http://schemas.openxmlformats.org/officeDocument/2006/relationships/slideLayout" Target="../slideLayouts/slideLayout142.xml"/><Relationship Id="rId37" Type="http://schemas.openxmlformats.org/officeDocument/2006/relationships/slideLayout" Target="../slideLayouts/slideLayout147.xml"/><Relationship Id="rId40" Type="http://schemas.openxmlformats.org/officeDocument/2006/relationships/slideLayout" Target="../slideLayouts/slideLayout150.xml"/><Relationship Id="rId45" Type="http://schemas.openxmlformats.org/officeDocument/2006/relationships/slideLayout" Target="../slideLayouts/slideLayout155.xml"/><Relationship Id="rId53" Type="http://schemas.openxmlformats.org/officeDocument/2006/relationships/slideLayout" Target="../slideLayouts/slideLayout163.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31" Type="http://schemas.openxmlformats.org/officeDocument/2006/relationships/slideLayout" Target="../slideLayouts/slideLayout141.xml"/><Relationship Id="rId44" Type="http://schemas.openxmlformats.org/officeDocument/2006/relationships/slideLayout" Target="../slideLayouts/slideLayout154.xml"/><Relationship Id="rId52" Type="http://schemas.openxmlformats.org/officeDocument/2006/relationships/slideLayout" Target="../slideLayouts/slideLayout162.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 Id="rId35" Type="http://schemas.openxmlformats.org/officeDocument/2006/relationships/slideLayout" Target="../slideLayouts/slideLayout145.xml"/><Relationship Id="rId43" Type="http://schemas.openxmlformats.org/officeDocument/2006/relationships/slideLayout" Target="../slideLayouts/slideLayout153.xml"/><Relationship Id="rId48" Type="http://schemas.openxmlformats.org/officeDocument/2006/relationships/slideLayout" Target="../slideLayouts/slideLayout158.xml"/><Relationship Id="rId8" Type="http://schemas.openxmlformats.org/officeDocument/2006/relationships/slideLayout" Target="../slideLayouts/slideLayout118.xml"/><Relationship Id="rId51" Type="http://schemas.openxmlformats.org/officeDocument/2006/relationships/slideLayout" Target="../slideLayouts/slideLayout161.xml"/><Relationship Id="rId3" Type="http://schemas.openxmlformats.org/officeDocument/2006/relationships/slideLayout" Target="../slideLayouts/slideLayout113.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33" Type="http://schemas.openxmlformats.org/officeDocument/2006/relationships/slideLayout" Target="../slideLayouts/slideLayout143.xml"/><Relationship Id="rId38" Type="http://schemas.openxmlformats.org/officeDocument/2006/relationships/slideLayout" Target="../slideLayouts/slideLayout148.xml"/><Relationship Id="rId46" Type="http://schemas.openxmlformats.org/officeDocument/2006/relationships/slideLayout" Target="../slideLayouts/slideLayout156.xml"/><Relationship Id="rId20" Type="http://schemas.openxmlformats.org/officeDocument/2006/relationships/slideLayout" Target="../slideLayouts/slideLayout130.xml"/><Relationship Id="rId41" Type="http://schemas.openxmlformats.org/officeDocument/2006/relationships/slideLayout" Target="../slideLayouts/slideLayout151.xml"/><Relationship Id="rId54" Type="http://schemas.openxmlformats.org/officeDocument/2006/relationships/theme" Target="../theme/theme4.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36" Type="http://schemas.openxmlformats.org/officeDocument/2006/relationships/slideLayout" Target="../slideLayouts/slideLayout146.xml"/><Relationship Id="rId49" Type="http://schemas.openxmlformats.org/officeDocument/2006/relationships/slideLayout" Target="../slideLayouts/slideLayout15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26" Type="http://schemas.openxmlformats.org/officeDocument/2006/relationships/slideLayout" Target="../slideLayouts/slideLayout189.xml"/><Relationship Id="rId39" Type="http://schemas.openxmlformats.org/officeDocument/2006/relationships/slideLayout" Target="../slideLayouts/slideLayout202.xml"/><Relationship Id="rId21" Type="http://schemas.openxmlformats.org/officeDocument/2006/relationships/slideLayout" Target="../slideLayouts/slideLayout184.xml"/><Relationship Id="rId34" Type="http://schemas.openxmlformats.org/officeDocument/2006/relationships/slideLayout" Target="../slideLayouts/slideLayout197.xml"/><Relationship Id="rId42" Type="http://schemas.openxmlformats.org/officeDocument/2006/relationships/slideLayout" Target="../slideLayouts/slideLayout205.xml"/><Relationship Id="rId47" Type="http://schemas.openxmlformats.org/officeDocument/2006/relationships/slideLayout" Target="../slideLayouts/slideLayout210.xml"/><Relationship Id="rId50" Type="http://schemas.openxmlformats.org/officeDocument/2006/relationships/slideLayout" Target="../slideLayouts/slideLayout213.xml"/><Relationship Id="rId55" Type="http://schemas.openxmlformats.org/officeDocument/2006/relationships/slideLayout" Target="../slideLayouts/slideLayout218.xml"/><Relationship Id="rId7" Type="http://schemas.openxmlformats.org/officeDocument/2006/relationships/slideLayout" Target="../slideLayouts/slideLayout170.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29" Type="http://schemas.openxmlformats.org/officeDocument/2006/relationships/slideLayout" Target="../slideLayouts/slideLayout192.xml"/><Relationship Id="rId11" Type="http://schemas.openxmlformats.org/officeDocument/2006/relationships/slideLayout" Target="../slideLayouts/slideLayout174.xml"/><Relationship Id="rId24" Type="http://schemas.openxmlformats.org/officeDocument/2006/relationships/slideLayout" Target="../slideLayouts/slideLayout187.xml"/><Relationship Id="rId32" Type="http://schemas.openxmlformats.org/officeDocument/2006/relationships/slideLayout" Target="../slideLayouts/slideLayout195.xml"/><Relationship Id="rId37" Type="http://schemas.openxmlformats.org/officeDocument/2006/relationships/slideLayout" Target="../slideLayouts/slideLayout200.xml"/><Relationship Id="rId40" Type="http://schemas.openxmlformats.org/officeDocument/2006/relationships/slideLayout" Target="../slideLayouts/slideLayout203.xml"/><Relationship Id="rId45" Type="http://schemas.openxmlformats.org/officeDocument/2006/relationships/slideLayout" Target="../slideLayouts/slideLayout208.xml"/><Relationship Id="rId53" Type="http://schemas.openxmlformats.org/officeDocument/2006/relationships/slideLayout" Target="../slideLayouts/slideLayout216.xml"/><Relationship Id="rId58" Type="http://schemas.openxmlformats.org/officeDocument/2006/relationships/slideLayout" Target="../slideLayouts/slideLayout221.xml"/><Relationship Id="rId5" Type="http://schemas.openxmlformats.org/officeDocument/2006/relationships/slideLayout" Target="../slideLayouts/slideLayout168.xml"/><Relationship Id="rId61" Type="http://schemas.openxmlformats.org/officeDocument/2006/relationships/image" Target="../media/image22.png"/><Relationship Id="rId19" Type="http://schemas.openxmlformats.org/officeDocument/2006/relationships/slideLayout" Target="../slideLayouts/slideLayout182.xml"/><Relationship Id="rId14" Type="http://schemas.openxmlformats.org/officeDocument/2006/relationships/slideLayout" Target="../slideLayouts/slideLayout177.xml"/><Relationship Id="rId22" Type="http://schemas.openxmlformats.org/officeDocument/2006/relationships/slideLayout" Target="../slideLayouts/slideLayout185.xml"/><Relationship Id="rId27" Type="http://schemas.openxmlformats.org/officeDocument/2006/relationships/slideLayout" Target="../slideLayouts/slideLayout190.xml"/><Relationship Id="rId30" Type="http://schemas.openxmlformats.org/officeDocument/2006/relationships/slideLayout" Target="../slideLayouts/slideLayout193.xml"/><Relationship Id="rId35" Type="http://schemas.openxmlformats.org/officeDocument/2006/relationships/slideLayout" Target="../slideLayouts/slideLayout198.xml"/><Relationship Id="rId43" Type="http://schemas.openxmlformats.org/officeDocument/2006/relationships/slideLayout" Target="../slideLayouts/slideLayout206.xml"/><Relationship Id="rId48" Type="http://schemas.openxmlformats.org/officeDocument/2006/relationships/slideLayout" Target="../slideLayouts/slideLayout211.xml"/><Relationship Id="rId56" Type="http://schemas.openxmlformats.org/officeDocument/2006/relationships/slideLayout" Target="../slideLayouts/slideLayout219.xml"/><Relationship Id="rId8" Type="http://schemas.openxmlformats.org/officeDocument/2006/relationships/slideLayout" Target="../slideLayouts/slideLayout171.xml"/><Relationship Id="rId51" Type="http://schemas.openxmlformats.org/officeDocument/2006/relationships/slideLayout" Target="../slideLayouts/slideLayout214.xml"/><Relationship Id="rId3" Type="http://schemas.openxmlformats.org/officeDocument/2006/relationships/slideLayout" Target="../slideLayouts/slideLayout166.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5" Type="http://schemas.openxmlformats.org/officeDocument/2006/relationships/slideLayout" Target="../slideLayouts/slideLayout188.xml"/><Relationship Id="rId33" Type="http://schemas.openxmlformats.org/officeDocument/2006/relationships/slideLayout" Target="../slideLayouts/slideLayout196.xml"/><Relationship Id="rId38" Type="http://schemas.openxmlformats.org/officeDocument/2006/relationships/slideLayout" Target="../slideLayouts/slideLayout201.xml"/><Relationship Id="rId46" Type="http://schemas.openxmlformats.org/officeDocument/2006/relationships/slideLayout" Target="../slideLayouts/slideLayout209.xml"/><Relationship Id="rId59" Type="http://schemas.openxmlformats.org/officeDocument/2006/relationships/slideLayout" Target="../slideLayouts/slideLayout222.xml"/><Relationship Id="rId20" Type="http://schemas.openxmlformats.org/officeDocument/2006/relationships/slideLayout" Target="../slideLayouts/slideLayout183.xml"/><Relationship Id="rId41" Type="http://schemas.openxmlformats.org/officeDocument/2006/relationships/slideLayout" Target="../slideLayouts/slideLayout204.xml"/><Relationship Id="rId54" Type="http://schemas.openxmlformats.org/officeDocument/2006/relationships/slideLayout" Target="../slideLayouts/slideLayout217.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5" Type="http://schemas.openxmlformats.org/officeDocument/2006/relationships/slideLayout" Target="../slideLayouts/slideLayout178.xml"/><Relationship Id="rId23" Type="http://schemas.openxmlformats.org/officeDocument/2006/relationships/slideLayout" Target="../slideLayouts/slideLayout186.xml"/><Relationship Id="rId28" Type="http://schemas.openxmlformats.org/officeDocument/2006/relationships/slideLayout" Target="../slideLayouts/slideLayout191.xml"/><Relationship Id="rId36" Type="http://schemas.openxmlformats.org/officeDocument/2006/relationships/slideLayout" Target="../slideLayouts/slideLayout199.xml"/><Relationship Id="rId49" Type="http://schemas.openxmlformats.org/officeDocument/2006/relationships/slideLayout" Target="../slideLayouts/slideLayout212.xml"/><Relationship Id="rId57" Type="http://schemas.openxmlformats.org/officeDocument/2006/relationships/slideLayout" Target="../slideLayouts/slideLayout220.xml"/><Relationship Id="rId10" Type="http://schemas.openxmlformats.org/officeDocument/2006/relationships/slideLayout" Target="../slideLayouts/slideLayout173.xml"/><Relationship Id="rId31" Type="http://schemas.openxmlformats.org/officeDocument/2006/relationships/slideLayout" Target="../slideLayouts/slideLayout194.xml"/><Relationship Id="rId44" Type="http://schemas.openxmlformats.org/officeDocument/2006/relationships/slideLayout" Target="../slideLayouts/slideLayout207.xml"/><Relationship Id="rId52" Type="http://schemas.openxmlformats.org/officeDocument/2006/relationships/slideLayout" Target="../slideLayouts/slideLayout215.xml"/><Relationship Id="rId60" Type="http://schemas.openxmlformats.org/officeDocument/2006/relationships/theme" Target="../theme/theme5.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18" Type="http://schemas.openxmlformats.org/officeDocument/2006/relationships/slideLayout" Target="../slideLayouts/slideLayout240.xml"/><Relationship Id="rId26" Type="http://schemas.openxmlformats.org/officeDocument/2006/relationships/slideLayout" Target="../slideLayouts/slideLayout248.xml"/><Relationship Id="rId3" Type="http://schemas.openxmlformats.org/officeDocument/2006/relationships/slideLayout" Target="../slideLayouts/slideLayout225.xml"/><Relationship Id="rId21" Type="http://schemas.openxmlformats.org/officeDocument/2006/relationships/slideLayout" Target="../slideLayouts/slideLayout243.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17" Type="http://schemas.openxmlformats.org/officeDocument/2006/relationships/slideLayout" Target="../slideLayouts/slideLayout239.xml"/><Relationship Id="rId25" Type="http://schemas.openxmlformats.org/officeDocument/2006/relationships/slideLayout" Target="../slideLayouts/slideLayout247.xml"/><Relationship Id="rId2" Type="http://schemas.openxmlformats.org/officeDocument/2006/relationships/slideLayout" Target="../slideLayouts/slideLayout224.xml"/><Relationship Id="rId16" Type="http://schemas.openxmlformats.org/officeDocument/2006/relationships/slideLayout" Target="../slideLayouts/slideLayout238.xml"/><Relationship Id="rId20" Type="http://schemas.openxmlformats.org/officeDocument/2006/relationships/slideLayout" Target="../slideLayouts/slideLayout242.xml"/><Relationship Id="rId29" Type="http://schemas.openxmlformats.org/officeDocument/2006/relationships/slideLayout" Target="../slideLayouts/slideLayout251.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24" Type="http://schemas.openxmlformats.org/officeDocument/2006/relationships/slideLayout" Target="../slideLayouts/slideLayout246.xml"/><Relationship Id="rId32" Type="http://schemas.openxmlformats.org/officeDocument/2006/relationships/image" Target="../media/image1.emf"/><Relationship Id="rId5" Type="http://schemas.openxmlformats.org/officeDocument/2006/relationships/slideLayout" Target="../slideLayouts/slideLayout227.xml"/><Relationship Id="rId15" Type="http://schemas.openxmlformats.org/officeDocument/2006/relationships/slideLayout" Target="../slideLayouts/slideLayout237.xml"/><Relationship Id="rId23" Type="http://schemas.openxmlformats.org/officeDocument/2006/relationships/slideLayout" Target="../slideLayouts/slideLayout245.xml"/><Relationship Id="rId28" Type="http://schemas.openxmlformats.org/officeDocument/2006/relationships/slideLayout" Target="../slideLayouts/slideLayout250.xml"/><Relationship Id="rId10" Type="http://schemas.openxmlformats.org/officeDocument/2006/relationships/slideLayout" Target="../slideLayouts/slideLayout232.xml"/><Relationship Id="rId19" Type="http://schemas.openxmlformats.org/officeDocument/2006/relationships/slideLayout" Target="../slideLayouts/slideLayout241.xml"/><Relationship Id="rId31" Type="http://schemas.openxmlformats.org/officeDocument/2006/relationships/theme" Target="../theme/theme6.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 Id="rId22" Type="http://schemas.openxmlformats.org/officeDocument/2006/relationships/slideLayout" Target="../slideLayouts/slideLayout244.xml"/><Relationship Id="rId27" Type="http://schemas.openxmlformats.org/officeDocument/2006/relationships/slideLayout" Target="../slideLayouts/slideLayout249.xml"/><Relationship Id="rId30" Type="http://schemas.openxmlformats.org/officeDocument/2006/relationships/slideLayout" Target="../slideLayouts/slideLayout25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65.xml"/><Relationship Id="rId18" Type="http://schemas.openxmlformats.org/officeDocument/2006/relationships/slideLayout" Target="../slideLayouts/slideLayout270.xml"/><Relationship Id="rId26" Type="http://schemas.openxmlformats.org/officeDocument/2006/relationships/slideLayout" Target="../slideLayouts/slideLayout278.xml"/><Relationship Id="rId39" Type="http://schemas.openxmlformats.org/officeDocument/2006/relationships/slideLayout" Target="../slideLayouts/slideLayout291.xml"/><Relationship Id="rId21" Type="http://schemas.openxmlformats.org/officeDocument/2006/relationships/slideLayout" Target="../slideLayouts/slideLayout273.xml"/><Relationship Id="rId34" Type="http://schemas.openxmlformats.org/officeDocument/2006/relationships/slideLayout" Target="../slideLayouts/slideLayout286.xml"/><Relationship Id="rId42" Type="http://schemas.openxmlformats.org/officeDocument/2006/relationships/slideLayout" Target="../slideLayouts/slideLayout294.xml"/><Relationship Id="rId7" Type="http://schemas.openxmlformats.org/officeDocument/2006/relationships/slideLayout" Target="../slideLayouts/slideLayout259.xml"/><Relationship Id="rId2" Type="http://schemas.openxmlformats.org/officeDocument/2006/relationships/slideLayout" Target="../slideLayouts/slideLayout254.xml"/><Relationship Id="rId16" Type="http://schemas.openxmlformats.org/officeDocument/2006/relationships/slideLayout" Target="../slideLayouts/slideLayout268.xml"/><Relationship Id="rId29" Type="http://schemas.openxmlformats.org/officeDocument/2006/relationships/slideLayout" Target="../slideLayouts/slideLayout281.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24" Type="http://schemas.openxmlformats.org/officeDocument/2006/relationships/slideLayout" Target="../slideLayouts/slideLayout276.xml"/><Relationship Id="rId32" Type="http://schemas.openxmlformats.org/officeDocument/2006/relationships/slideLayout" Target="../slideLayouts/slideLayout284.xml"/><Relationship Id="rId37" Type="http://schemas.openxmlformats.org/officeDocument/2006/relationships/slideLayout" Target="../slideLayouts/slideLayout289.xml"/><Relationship Id="rId40" Type="http://schemas.openxmlformats.org/officeDocument/2006/relationships/slideLayout" Target="../slideLayouts/slideLayout292.xml"/><Relationship Id="rId45" Type="http://schemas.openxmlformats.org/officeDocument/2006/relationships/theme" Target="../theme/theme7.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23" Type="http://schemas.openxmlformats.org/officeDocument/2006/relationships/slideLayout" Target="../slideLayouts/slideLayout275.xml"/><Relationship Id="rId28" Type="http://schemas.openxmlformats.org/officeDocument/2006/relationships/slideLayout" Target="../slideLayouts/slideLayout280.xml"/><Relationship Id="rId36" Type="http://schemas.openxmlformats.org/officeDocument/2006/relationships/slideLayout" Target="../slideLayouts/slideLayout288.xml"/><Relationship Id="rId10" Type="http://schemas.openxmlformats.org/officeDocument/2006/relationships/slideLayout" Target="../slideLayouts/slideLayout262.xml"/><Relationship Id="rId19" Type="http://schemas.openxmlformats.org/officeDocument/2006/relationships/slideLayout" Target="../slideLayouts/slideLayout271.xml"/><Relationship Id="rId31" Type="http://schemas.openxmlformats.org/officeDocument/2006/relationships/slideLayout" Target="../slideLayouts/slideLayout283.xml"/><Relationship Id="rId44" Type="http://schemas.openxmlformats.org/officeDocument/2006/relationships/slideLayout" Target="../slideLayouts/slideLayout296.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 Id="rId22" Type="http://schemas.openxmlformats.org/officeDocument/2006/relationships/slideLayout" Target="../slideLayouts/slideLayout274.xml"/><Relationship Id="rId27" Type="http://schemas.openxmlformats.org/officeDocument/2006/relationships/slideLayout" Target="../slideLayouts/slideLayout279.xml"/><Relationship Id="rId30" Type="http://schemas.openxmlformats.org/officeDocument/2006/relationships/slideLayout" Target="../slideLayouts/slideLayout282.xml"/><Relationship Id="rId35" Type="http://schemas.openxmlformats.org/officeDocument/2006/relationships/slideLayout" Target="../slideLayouts/slideLayout287.xml"/><Relationship Id="rId43" Type="http://schemas.openxmlformats.org/officeDocument/2006/relationships/slideLayout" Target="../slideLayouts/slideLayout295.xml"/><Relationship Id="rId8" Type="http://schemas.openxmlformats.org/officeDocument/2006/relationships/slideLayout" Target="../slideLayouts/slideLayout260.xml"/><Relationship Id="rId3" Type="http://schemas.openxmlformats.org/officeDocument/2006/relationships/slideLayout" Target="../slideLayouts/slideLayout255.xml"/><Relationship Id="rId12" Type="http://schemas.openxmlformats.org/officeDocument/2006/relationships/slideLayout" Target="../slideLayouts/slideLayout264.xml"/><Relationship Id="rId17" Type="http://schemas.openxmlformats.org/officeDocument/2006/relationships/slideLayout" Target="../slideLayouts/slideLayout269.xml"/><Relationship Id="rId25" Type="http://schemas.openxmlformats.org/officeDocument/2006/relationships/slideLayout" Target="../slideLayouts/slideLayout277.xml"/><Relationship Id="rId33" Type="http://schemas.openxmlformats.org/officeDocument/2006/relationships/slideLayout" Target="../slideLayouts/slideLayout285.xml"/><Relationship Id="rId38" Type="http://schemas.openxmlformats.org/officeDocument/2006/relationships/slideLayout" Target="../slideLayouts/slideLayout290.xml"/><Relationship Id="rId46" Type="http://schemas.openxmlformats.org/officeDocument/2006/relationships/image" Target="../media/image1.emf"/><Relationship Id="rId20" Type="http://schemas.openxmlformats.org/officeDocument/2006/relationships/slideLayout" Target="../slideLayouts/slideLayout272.xml"/><Relationship Id="rId41" Type="http://schemas.openxmlformats.org/officeDocument/2006/relationships/slideLayout" Target="../slideLayouts/slideLayout293.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322.xml"/><Relationship Id="rId21" Type="http://schemas.openxmlformats.org/officeDocument/2006/relationships/slideLayout" Target="../slideLayouts/slideLayout317.xml"/><Relationship Id="rId34" Type="http://schemas.openxmlformats.org/officeDocument/2006/relationships/slideLayout" Target="../slideLayouts/slideLayout330.xml"/><Relationship Id="rId42" Type="http://schemas.openxmlformats.org/officeDocument/2006/relationships/slideLayout" Target="../slideLayouts/slideLayout338.xml"/><Relationship Id="rId47" Type="http://schemas.openxmlformats.org/officeDocument/2006/relationships/slideLayout" Target="../slideLayouts/slideLayout343.xml"/><Relationship Id="rId50" Type="http://schemas.openxmlformats.org/officeDocument/2006/relationships/slideLayout" Target="../slideLayouts/slideLayout346.xml"/><Relationship Id="rId55" Type="http://schemas.openxmlformats.org/officeDocument/2006/relationships/slideLayout" Target="../slideLayouts/slideLayout351.xml"/><Relationship Id="rId63" Type="http://schemas.openxmlformats.org/officeDocument/2006/relationships/slideLayout" Target="../slideLayouts/slideLayout359.xml"/><Relationship Id="rId7" Type="http://schemas.openxmlformats.org/officeDocument/2006/relationships/slideLayout" Target="../slideLayouts/slideLayout303.xml"/><Relationship Id="rId2" Type="http://schemas.openxmlformats.org/officeDocument/2006/relationships/slideLayout" Target="../slideLayouts/slideLayout298.xml"/><Relationship Id="rId16" Type="http://schemas.openxmlformats.org/officeDocument/2006/relationships/slideLayout" Target="../slideLayouts/slideLayout312.xml"/><Relationship Id="rId29" Type="http://schemas.openxmlformats.org/officeDocument/2006/relationships/slideLayout" Target="../slideLayouts/slideLayout325.xml"/><Relationship Id="rId11" Type="http://schemas.openxmlformats.org/officeDocument/2006/relationships/slideLayout" Target="../slideLayouts/slideLayout307.xml"/><Relationship Id="rId24" Type="http://schemas.openxmlformats.org/officeDocument/2006/relationships/slideLayout" Target="../slideLayouts/slideLayout320.xml"/><Relationship Id="rId32" Type="http://schemas.openxmlformats.org/officeDocument/2006/relationships/slideLayout" Target="../slideLayouts/slideLayout328.xml"/><Relationship Id="rId37" Type="http://schemas.openxmlformats.org/officeDocument/2006/relationships/slideLayout" Target="../slideLayouts/slideLayout333.xml"/><Relationship Id="rId40" Type="http://schemas.openxmlformats.org/officeDocument/2006/relationships/slideLayout" Target="../slideLayouts/slideLayout336.xml"/><Relationship Id="rId45" Type="http://schemas.openxmlformats.org/officeDocument/2006/relationships/slideLayout" Target="../slideLayouts/slideLayout341.xml"/><Relationship Id="rId53" Type="http://schemas.openxmlformats.org/officeDocument/2006/relationships/slideLayout" Target="../slideLayouts/slideLayout349.xml"/><Relationship Id="rId58" Type="http://schemas.openxmlformats.org/officeDocument/2006/relationships/slideLayout" Target="../slideLayouts/slideLayout354.xml"/><Relationship Id="rId5" Type="http://schemas.openxmlformats.org/officeDocument/2006/relationships/slideLayout" Target="../slideLayouts/slideLayout301.xml"/><Relationship Id="rId61" Type="http://schemas.openxmlformats.org/officeDocument/2006/relationships/slideLayout" Target="../slideLayouts/slideLayout357.xml"/><Relationship Id="rId19" Type="http://schemas.openxmlformats.org/officeDocument/2006/relationships/slideLayout" Target="../slideLayouts/slideLayout315.xml"/><Relationship Id="rId14" Type="http://schemas.openxmlformats.org/officeDocument/2006/relationships/slideLayout" Target="../slideLayouts/slideLayout310.xml"/><Relationship Id="rId22" Type="http://schemas.openxmlformats.org/officeDocument/2006/relationships/slideLayout" Target="../slideLayouts/slideLayout318.xml"/><Relationship Id="rId27" Type="http://schemas.openxmlformats.org/officeDocument/2006/relationships/slideLayout" Target="../slideLayouts/slideLayout323.xml"/><Relationship Id="rId30" Type="http://schemas.openxmlformats.org/officeDocument/2006/relationships/slideLayout" Target="../slideLayouts/slideLayout326.xml"/><Relationship Id="rId35" Type="http://schemas.openxmlformats.org/officeDocument/2006/relationships/slideLayout" Target="../slideLayouts/slideLayout331.xml"/><Relationship Id="rId43" Type="http://schemas.openxmlformats.org/officeDocument/2006/relationships/slideLayout" Target="../slideLayouts/slideLayout339.xml"/><Relationship Id="rId48" Type="http://schemas.openxmlformats.org/officeDocument/2006/relationships/slideLayout" Target="../slideLayouts/slideLayout344.xml"/><Relationship Id="rId56" Type="http://schemas.openxmlformats.org/officeDocument/2006/relationships/slideLayout" Target="../slideLayouts/slideLayout352.xml"/><Relationship Id="rId64" Type="http://schemas.openxmlformats.org/officeDocument/2006/relationships/theme" Target="../theme/theme8.xml"/><Relationship Id="rId8" Type="http://schemas.openxmlformats.org/officeDocument/2006/relationships/slideLayout" Target="../slideLayouts/slideLayout304.xml"/><Relationship Id="rId51" Type="http://schemas.openxmlformats.org/officeDocument/2006/relationships/slideLayout" Target="../slideLayouts/slideLayout347.xml"/><Relationship Id="rId3" Type="http://schemas.openxmlformats.org/officeDocument/2006/relationships/slideLayout" Target="../slideLayouts/slideLayout299.xml"/><Relationship Id="rId12" Type="http://schemas.openxmlformats.org/officeDocument/2006/relationships/slideLayout" Target="../slideLayouts/slideLayout308.xml"/><Relationship Id="rId17" Type="http://schemas.openxmlformats.org/officeDocument/2006/relationships/slideLayout" Target="../slideLayouts/slideLayout313.xml"/><Relationship Id="rId25" Type="http://schemas.openxmlformats.org/officeDocument/2006/relationships/slideLayout" Target="../slideLayouts/slideLayout321.xml"/><Relationship Id="rId33" Type="http://schemas.openxmlformats.org/officeDocument/2006/relationships/slideLayout" Target="../slideLayouts/slideLayout329.xml"/><Relationship Id="rId38" Type="http://schemas.openxmlformats.org/officeDocument/2006/relationships/slideLayout" Target="../slideLayouts/slideLayout334.xml"/><Relationship Id="rId46" Type="http://schemas.openxmlformats.org/officeDocument/2006/relationships/slideLayout" Target="../slideLayouts/slideLayout342.xml"/><Relationship Id="rId59" Type="http://schemas.openxmlformats.org/officeDocument/2006/relationships/slideLayout" Target="../slideLayouts/slideLayout355.xml"/><Relationship Id="rId20" Type="http://schemas.openxmlformats.org/officeDocument/2006/relationships/slideLayout" Target="../slideLayouts/slideLayout316.xml"/><Relationship Id="rId41" Type="http://schemas.openxmlformats.org/officeDocument/2006/relationships/slideLayout" Target="../slideLayouts/slideLayout337.xml"/><Relationship Id="rId54" Type="http://schemas.openxmlformats.org/officeDocument/2006/relationships/slideLayout" Target="../slideLayouts/slideLayout350.xml"/><Relationship Id="rId62" Type="http://schemas.openxmlformats.org/officeDocument/2006/relationships/slideLayout" Target="../slideLayouts/slideLayout35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5" Type="http://schemas.openxmlformats.org/officeDocument/2006/relationships/slideLayout" Target="../slideLayouts/slideLayout311.xml"/><Relationship Id="rId23" Type="http://schemas.openxmlformats.org/officeDocument/2006/relationships/slideLayout" Target="../slideLayouts/slideLayout319.xml"/><Relationship Id="rId28" Type="http://schemas.openxmlformats.org/officeDocument/2006/relationships/slideLayout" Target="../slideLayouts/slideLayout324.xml"/><Relationship Id="rId36" Type="http://schemas.openxmlformats.org/officeDocument/2006/relationships/slideLayout" Target="../slideLayouts/slideLayout332.xml"/><Relationship Id="rId49" Type="http://schemas.openxmlformats.org/officeDocument/2006/relationships/slideLayout" Target="../slideLayouts/slideLayout345.xml"/><Relationship Id="rId57" Type="http://schemas.openxmlformats.org/officeDocument/2006/relationships/slideLayout" Target="../slideLayouts/slideLayout353.xml"/><Relationship Id="rId10" Type="http://schemas.openxmlformats.org/officeDocument/2006/relationships/slideLayout" Target="../slideLayouts/slideLayout306.xml"/><Relationship Id="rId31" Type="http://schemas.openxmlformats.org/officeDocument/2006/relationships/slideLayout" Target="../slideLayouts/slideLayout327.xml"/><Relationship Id="rId44" Type="http://schemas.openxmlformats.org/officeDocument/2006/relationships/slideLayout" Target="../slideLayouts/slideLayout340.xml"/><Relationship Id="rId52" Type="http://schemas.openxmlformats.org/officeDocument/2006/relationships/slideLayout" Target="../slideLayouts/slideLayout348.xml"/><Relationship Id="rId60" Type="http://schemas.openxmlformats.org/officeDocument/2006/relationships/slideLayout" Target="../slideLayouts/slideLayout356.xml"/><Relationship Id="rId65" Type="http://schemas.openxmlformats.org/officeDocument/2006/relationships/image" Target="../media/image1.emf"/><Relationship Id="rId4" Type="http://schemas.openxmlformats.org/officeDocument/2006/relationships/slideLayout" Target="../slideLayouts/slideLayout300.xml"/><Relationship Id="rId9" Type="http://schemas.openxmlformats.org/officeDocument/2006/relationships/slideLayout" Target="../slideLayouts/slideLayout305.xml"/><Relationship Id="rId13" Type="http://schemas.openxmlformats.org/officeDocument/2006/relationships/slideLayout" Target="../slideLayouts/slideLayout309.xml"/><Relationship Id="rId18" Type="http://schemas.openxmlformats.org/officeDocument/2006/relationships/slideLayout" Target="../slideLayouts/slideLayout314.xml"/><Relationship Id="rId39" Type="http://schemas.openxmlformats.org/officeDocument/2006/relationships/slideLayout" Target="../slideLayouts/slideLayout335.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72.xml"/><Relationship Id="rId18" Type="http://schemas.openxmlformats.org/officeDocument/2006/relationships/slideLayout" Target="../slideLayouts/slideLayout377.xml"/><Relationship Id="rId26" Type="http://schemas.openxmlformats.org/officeDocument/2006/relationships/slideLayout" Target="../slideLayouts/slideLayout385.xml"/><Relationship Id="rId39" Type="http://schemas.openxmlformats.org/officeDocument/2006/relationships/slideLayout" Target="../slideLayouts/slideLayout398.xml"/><Relationship Id="rId21" Type="http://schemas.openxmlformats.org/officeDocument/2006/relationships/slideLayout" Target="../slideLayouts/slideLayout380.xml"/><Relationship Id="rId34" Type="http://schemas.openxmlformats.org/officeDocument/2006/relationships/slideLayout" Target="../slideLayouts/slideLayout393.xml"/><Relationship Id="rId7" Type="http://schemas.openxmlformats.org/officeDocument/2006/relationships/slideLayout" Target="../slideLayouts/slideLayout366.xml"/><Relationship Id="rId2" Type="http://schemas.openxmlformats.org/officeDocument/2006/relationships/slideLayout" Target="../slideLayouts/slideLayout361.xml"/><Relationship Id="rId16" Type="http://schemas.openxmlformats.org/officeDocument/2006/relationships/slideLayout" Target="../slideLayouts/slideLayout375.xml"/><Relationship Id="rId20" Type="http://schemas.openxmlformats.org/officeDocument/2006/relationships/slideLayout" Target="../slideLayouts/slideLayout379.xml"/><Relationship Id="rId29" Type="http://schemas.openxmlformats.org/officeDocument/2006/relationships/slideLayout" Target="../slideLayouts/slideLayout388.xml"/><Relationship Id="rId41" Type="http://schemas.openxmlformats.org/officeDocument/2006/relationships/image" Target="../media/image1.emf"/><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24" Type="http://schemas.openxmlformats.org/officeDocument/2006/relationships/slideLayout" Target="../slideLayouts/slideLayout383.xml"/><Relationship Id="rId32" Type="http://schemas.openxmlformats.org/officeDocument/2006/relationships/slideLayout" Target="../slideLayouts/slideLayout391.xml"/><Relationship Id="rId37" Type="http://schemas.openxmlformats.org/officeDocument/2006/relationships/slideLayout" Target="../slideLayouts/slideLayout396.xml"/><Relationship Id="rId40" Type="http://schemas.openxmlformats.org/officeDocument/2006/relationships/theme" Target="../theme/theme9.xml"/><Relationship Id="rId5" Type="http://schemas.openxmlformats.org/officeDocument/2006/relationships/slideLayout" Target="../slideLayouts/slideLayout364.xml"/><Relationship Id="rId15" Type="http://schemas.openxmlformats.org/officeDocument/2006/relationships/slideLayout" Target="../slideLayouts/slideLayout374.xml"/><Relationship Id="rId23" Type="http://schemas.openxmlformats.org/officeDocument/2006/relationships/slideLayout" Target="../slideLayouts/slideLayout382.xml"/><Relationship Id="rId28" Type="http://schemas.openxmlformats.org/officeDocument/2006/relationships/slideLayout" Target="../slideLayouts/slideLayout387.xml"/><Relationship Id="rId36" Type="http://schemas.openxmlformats.org/officeDocument/2006/relationships/slideLayout" Target="../slideLayouts/slideLayout395.xml"/><Relationship Id="rId10" Type="http://schemas.openxmlformats.org/officeDocument/2006/relationships/slideLayout" Target="../slideLayouts/slideLayout369.xml"/><Relationship Id="rId19" Type="http://schemas.openxmlformats.org/officeDocument/2006/relationships/slideLayout" Target="../slideLayouts/slideLayout378.xml"/><Relationship Id="rId31" Type="http://schemas.openxmlformats.org/officeDocument/2006/relationships/slideLayout" Target="../slideLayouts/slideLayout390.xml"/><Relationship Id="rId4" Type="http://schemas.openxmlformats.org/officeDocument/2006/relationships/slideLayout" Target="../slideLayouts/slideLayout363.xml"/><Relationship Id="rId9" Type="http://schemas.openxmlformats.org/officeDocument/2006/relationships/slideLayout" Target="../slideLayouts/slideLayout368.xml"/><Relationship Id="rId14" Type="http://schemas.openxmlformats.org/officeDocument/2006/relationships/slideLayout" Target="../slideLayouts/slideLayout373.xml"/><Relationship Id="rId22" Type="http://schemas.openxmlformats.org/officeDocument/2006/relationships/slideLayout" Target="../slideLayouts/slideLayout381.xml"/><Relationship Id="rId27" Type="http://schemas.openxmlformats.org/officeDocument/2006/relationships/slideLayout" Target="../slideLayouts/slideLayout386.xml"/><Relationship Id="rId30" Type="http://schemas.openxmlformats.org/officeDocument/2006/relationships/slideLayout" Target="../slideLayouts/slideLayout389.xml"/><Relationship Id="rId35" Type="http://schemas.openxmlformats.org/officeDocument/2006/relationships/slideLayout" Target="../slideLayouts/slideLayout394.xml"/><Relationship Id="rId8" Type="http://schemas.openxmlformats.org/officeDocument/2006/relationships/slideLayout" Target="../slideLayouts/slideLayout367.xml"/><Relationship Id="rId3" Type="http://schemas.openxmlformats.org/officeDocument/2006/relationships/slideLayout" Target="../slideLayouts/slideLayout362.xml"/><Relationship Id="rId12" Type="http://schemas.openxmlformats.org/officeDocument/2006/relationships/slideLayout" Target="../slideLayouts/slideLayout371.xml"/><Relationship Id="rId17" Type="http://schemas.openxmlformats.org/officeDocument/2006/relationships/slideLayout" Target="../slideLayouts/slideLayout376.xml"/><Relationship Id="rId25" Type="http://schemas.openxmlformats.org/officeDocument/2006/relationships/slideLayout" Target="../slideLayouts/slideLayout384.xml"/><Relationship Id="rId33" Type="http://schemas.openxmlformats.org/officeDocument/2006/relationships/slideLayout" Target="../slideLayouts/slideLayout392.xml"/><Relationship Id="rId38" Type="http://schemas.openxmlformats.org/officeDocument/2006/relationships/slideLayout" Target="../slideLayouts/slideLayout3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2"/>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729882572"/>
      </p:ext>
    </p:extLst>
  </p:cSld>
  <p:clrMap bg1="dk1" tx1="lt1" bg2="dk2" tx2="lt2" accent1="accent1" accent2="accent2" accent3="accent3" accent4="accent4" accent5="accent5" accent6="accent6" hlink="hlink" folHlink="folHlink"/>
  <p:sldLayoutIdLst>
    <p:sldLayoutId id="2147485220" r:id="rId1"/>
    <p:sldLayoutId id="2147485221" r:id="rId2"/>
    <p:sldLayoutId id="2147485222" r:id="rId3"/>
    <p:sldLayoutId id="2147485223" r:id="rId4"/>
    <p:sldLayoutId id="2147485224" r:id="rId5"/>
    <p:sldLayoutId id="2147485225" r:id="rId6"/>
    <p:sldLayoutId id="2147485226" r:id="rId7"/>
    <p:sldLayoutId id="2147485227" r:id="rId8"/>
    <p:sldLayoutId id="2147485228" r:id="rId9"/>
    <p:sldLayoutId id="2147485229" r:id="rId10"/>
    <p:sldLayoutId id="2147485230" r:id="rId11"/>
    <p:sldLayoutId id="2147485231" r:id="rId12"/>
    <p:sldLayoutId id="2147485232" r:id="rId13"/>
    <p:sldLayoutId id="2147485233" r:id="rId14"/>
    <p:sldLayoutId id="2147485234" r:id="rId15"/>
    <p:sldLayoutId id="2147485235" r:id="rId16"/>
    <p:sldLayoutId id="2147485236" r:id="rId17"/>
    <p:sldLayoutId id="2147485238" r:id="rId18"/>
    <p:sldLayoutId id="2147485240" r:id="rId19"/>
    <p:sldLayoutId id="2147485241" r:id="rId20"/>
    <p:sldLayoutId id="2147485242" r:id="rId21"/>
    <p:sldLayoutId id="2147485243" r:id="rId22"/>
    <p:sldLayoutId id="2147485244" r:id="rId23"/>
    <p:sldLayoutId id="2147485245" r:id="rId24"/>
    <p:sldLayoutId id="2147485246" r:id="rId25"/>
    <p:sldLayoutId id="2147485247" r:id="rId26"/>
    <p:sldLayoutId id="2147485248" r:id="rId27"/>
    <p:sldLayoutId id="2147485249" r:id="rId28"/>
    <p:sldLayoutId id="2147485250" r:id="rId29"/>
    <p:sldLayoutId id="2147485251" r:id="rId30"/>
    <p:sldLayoutId id="2147485252" r:id="rId31"/>
    <p:sldLayoutId id="2147485253" r:id="rId32"/>
    <p:sldLayoutId id="2147485254" r:id="rId33"/>
    <p:sldLayoutId id="2147485255" r:id="rId34"/>
    <p:sldLayoutId id="2147485256" r:id="rId35"/>
    <p:sldLayoutId id="2147485257" r:id="rId36"/>
    <p:sldLayoutId id="2147485258" r:id="rId37"/>
    <p:sldLayoutId id="2147485259" r:id="rId38"/>
    <p:sldLayoutId id="2147485260" r:id="rId39"/>
    <p:sldLayoutId id="2147485261" r:id="rId40"/>
    <p:sldLayoutId id="2147485262" r:id="rId41"/>
    <p:sldLayoutId id="2147485263" r:id="rId42"/>
    <p:sldLayoutId id="2147485264" r:id="rId43"/>
    <p:sldLayoutId id="2147485265" r:id="rId44"/>
    <p:sldLayoutId id="2147485266" r:id="rId45"/>
    <p:sldLayoutId id="2147485267" r:id="rId46"/>
    <p:sldLayoutId id="2147485268" r:id="rId47"/>
    <p:sldLayoutId id="2147485269" r:id="rId48"/>
    <p:sldLayoutId id="2147485270" r:id="rId49"/>
    <p:sldLayoutId id="2147485271" r:id="rId5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400383"/>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userDrawn="1"/>
        </p:nvPicPr>
        <p:blipFill rotWithShape="1">
          <a:blip r:embed="rId42" cstate="screen">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
        <p:nvSpPr>
          <p:cNvPr id="48" name="Footer Placeholder 1">
            <a:extLst>
              <a:ext uri="{FF2B5EF4-FFF2-40B4-BE49-F238E27FC236}">
                <a16:creationId xmlns:a16="http://schemas.microsoft.com/office/drawing/2014/main" id="{F226ED0A-DDC2-4333-94E7-5488D76EDB31}"/>
              </a:ext>
            </a:extLst>
          </p:cNvPr>
          <p:cNvSpPr txBox="1">
            <a:spLocks/>
          </p:cNvSpPr>
          <p:nvPr userDrawn="1"/>
        </p:nvSpPr>
        <p:spPr>
          <a:xfrm>
            <a:off x="4112853" y="6750278"/>
            <a:ext cx="3966294" cy="107722"/>
          </a:xfrm>
          <a:prstGeom prst="rect">
            <a:avLst/>
          </a:prstGeom>
        </p:spPr>
        <p:txBody>
          <a:bodyPr t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a:solidFill>
                  <a:schemeClr val="tx1">
                    <a:alpha val="60000"/>
                  </a:schemeClr>
                </a:solidFill>
              </a:rPr>
              <a:t>MICROSOFT CONFIDENTIAL – NON-DISCLOSURE AGREEMENT REQUIRED</a:t>
            </a:r>
          </a:p>
        </p:txBody>
      </p:sp>
    </p:spTree>
    <p:extLst>
      <p:ext uri="{BB962C8B-B14F-4D97-AF65-F5344CB8AC3E}">
        <p14:creationId xmlns:p14="http://schemas.microsoft.com/office/powerpoint/2010/main" val="4206635948"/>
      </p:ext>
    </p:extLst>
  </p:cSld>
  <p:clrMap bg1="dk1" tx1="lt1" bg2="dk2" tx2="lt2" accent1="accent1" accent2="accent2" accent3="accent3" accent4="accent4" accent5="accent5" accent6="accent6" hlink="hlink" folHlink="folHlink"/>
  <p:sldLayoutIdLst>
    <p:sldLayoutId id="2147485584" r:id="rId1"/>
    <p:sldLayoutId id="2147485585" r:id="rId2"/>
    <p:sldLayoutId id="2147485586" r:id="rId3"/>
    <p:sldLayoutId id="2147485587" r:id="rId4"/>
    <p:sldLayoutId id="2147485588" r:id="rId5"/>
    <p:sldLayoutId id="2147485589" r:id="rId6"/>
    <p:sldLayoutId id="2147485590" r:id="rId7"/>
    <p:sldLayoutId id="2147485591" r:id="rId8"/>
    <p:sldLayoutId id="2147485592" r:id="rId9"/>
    <p:sldLayoutId id="2147485593" r:id="rId10"/>
    <p:sldLayoutId id="2147485594" r:id="rId11"/>
    <p:sldLayoutId id="2147485595" r:id="rId12"/>
    <p:sldLayoutId id="2147485596" r:id="rId13"/>
    <p:sldLayoutId id="2147485597" r:id="rId14"/>
    <p:sldLayoutId id="2147485598" r:id="rId15"/>
    <p:sldLayoutId id="2147485599" r:id="rId16"/>
    <p:sldLayoutId id="2147485600" r:id="rId17"/>
    <p:sldLayoutId id="2147485601" r:id="rId18"/>
    <p:sldLayoutId id="2147485602" r:id="rId19"/>
    <p:sldLayoutId id="2147485603" r:id="rId20"/>
    <p:sldLayoutId id="2147485604" r:id="rId21"/>
    <p:sldLayoutId id="2147485605" r:id="rId22"/>
    <p:sldLayoutId id="2147485606" r:id="rId23"/>
    <p:sldLayoutId id="2147485607" r:id="rId24"/>
    <p:sldLayoutId id="2147485608" r:id="rId25"/>
    <p:sldLayoutId id="2147485609" r:id="rId26"/>
    <p:sldLayoutId id="2147485610" r:id="rId27"/>
    <p:sldLayoutId id="2147485611" r:id="rId28"/>
    <p:sldLayoutId id="2147485612" r:id="rId29"/>
    <p:sldLayoutId id="2147485613" r:id="rId30"/>
    <p:sldLayoutId id="2147485614" r:id="rId31"/>
    <p:sldLayoutId id="2147485615" r:id="rId32"/>
    <p:sldLayoutId id="2147485616" r:id="rId33"/>
    <p:sldLayoutId id="2147485617" r:id="rId34"/>
    <p:sldLayoutId id="2147485618" r:id="rId35"/>
    <p:sldLayoutId id="2147485619" r:id="rId36"/>
    <p:sldLayoutId id="2147485620" r:id="rId37"/>
    <p:sldLayoutId id="2147485621" r:id="rId38"/>
    <p:sldLayoutId id="2147485622" r:id="rId39"/>
    <p:sldLayoutId id="2147485623" r:id="rId40"/>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2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1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4"/>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644652327"/>
      </p:ext>
    </p:extLst>
  </p:cSld>
  <p:clrMap bg1="dk1" tx1="lt1" bg2="dk2" tx2="lt2" accent1="accent1" accent2="accent2" accent3="accent3" accent4="accent4" accent5="accent5" accent6="accent6" hlink="hlink" folHlink="folHlink"/>
  <p:sldLayoutIdLst>
    <p:sldLayoutId id="2147485273" r:id="rId1"/>
    <p:sldLayoutId id="2147485274" r:id="rId2"/>
    <p:sldLayoutId id="2147485275" r:id="rId3"/>
    <p:sldLayoutId id="2147485276" r:id="rId4"/>
    <p:sldLayoutId id="2147485277" r:id="rId5"/>
    <p:sldLayoutId id="2147485278" r:id="rId6"/>
    <p:sldLayoutId id="2147485279" r:id="rId7"/>
    <p:sldLayoutId id="2147485280" r:id="rId8"/>
    <p:sldLayoutId id="2147485281" r:id="rId9"/>
    <p:sldLayoutId id="2147485282" r:id="rId10"/>
    <p:sldLayoutId id="2147485283" r:id="rId11"/>
    <p:sldLayoutId id="2147485284" r:id="rId1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Picture 47">
            <a:extLst>
              <a:ext uri="{FF2B5EF4-FFF2-40B4-BE49-F238E27FC236}">
                <a16:creationId xmlns:a16="http://schemas.microsoft.com/office/drawing/2014/main" id="{504C6D94-2ACA-4B8A-95FD-A255CF1C47DA}"/>
              </a:ext>
            </a:extLst>
          </p:cNvPr>
          <p:cNvPicPr>
            <a:picLocks noChangeAspect="1"/>
          </p:cNvPicPr>
          <p:nvPr userDrawn="1"/>
        </p:nvPicPr>
        <p:blipFill>
          <a:blip r:embed="rId50"/>
          <a:stretch>
            <a:fillRect/>
          </a:stretch>
        </p:blipFill>
        <p:spPr>
          <a:xfrm>
            <a:off x="12330030" y="-72426"/>
            <a:ext cx="1227865" cy="6949440"/>
          </a:xfrm>
          <a:prstGeom prst="rect">
            <a:avLst/>
          </a:prstGeom>
        </p:spPr>
      </p:pic>
    </p:spTree>
    <p:extLst>
      <p:ext uri="{BB962C8B-B14F-4D97-AF65-F5344CB8AC3E}">
        <p14:creationId xmlns:p14="http://schemas.microsoft.com/office/powerpoint/2010/main" val="2351720864"/>
      </p:ext>
    </p:extLst>
  </p:cSld>
  <p:clrMap bg1="dk1" tx1="lt1" bg2="dk2" tx2="lt2" accent1="accent1" accent2="accent2" accent3="accent3" accent4="accent4" accent5="accent5" accent6="accent6" hlink="hlink" folHlink="folHlink"/>
  <p:sldLayoutIdLst>
    <p:sldLayoutId id="2147485286" r:id="rId1"/>
    <p:sldLayoutId id="2147485287" r:id="rId2"/>
    <p:sldLayoutId id="2147485288" r:id="rId3"/>
    <p:sldLayoutId id="2147485289" r:id="rId4"/>
    <p:sldLayoutId id="2147485290" r:id="rId5"/>
    <p:sldLayoutId id="2147485291" r:id="rId6"/>
    <p:sldLayoutId id="2147485292" r:id="rId7"/>
    <p:sldLayoutId id="2147485293" r:id="rId8"/>
    <p:sldLayoutId id="2147485294" r:id="rId9"/>
    <p:sldLayoutId id="2147485295" r:id="rId10"/>
    <p:sldLayoutId id="2147485296" r:id="rId11"/>
    <p:sldLayoutId id="2147485297" r:id="rId12"/>
    <p:sldLayoutId id="2147485298" r:id="rId13"/>
    <p:sldLayoutId id="2147485299" r:id="rId14"/>
    <p:sldLayoutId id="2147485300" r:id="rId15"/>
    <p:sldLayoutId id="2147485301" r:id="rId16"/>
    <p:sldLayoutId id="2147485302" r:id="rId17"/>
    <p:sldLayoutId id="2147485303" r:id="rId18"/>
    <p:sldLayoutId id="2147485304" r:id="rId19"/>
    <p:sldLayoutId id="2147485305" r:id="rId20"/>
    <p:sldLayoutId id="2147485306" r:id="rId21"/>
    <p:sldLayoutId id="2147485307" r:id="rId22"/>
    <p:sldLayoutId id="2147485308" r:id="rId23"/>
    <p:sldLayoutId id="2147485309" r:id="rId24"/>
    <p:sldLayoutId id="2147485310" r:id="rId25"/>
    <p:sldLayoutId id="2147485311" r:id="rId26"/>
    <p:sldLayoutId id="2147485312" r:id="rId27"/>
    <p:sldLayoutId id="2147485313" r:id="rId28"/>
    <p:sldLayoutId id="2147485314" r:id="rId29"/>
    <p:sldLayoutId id="2147485315" r:id="rId30"/>
    <p:sldLayoutId id="2147485316" r:id="rId31"/>
    <p:sldLayoutId id="2147485317" r:id="rId32"/>
    <p:sldLayoutId id="2147485318" r:id="rId33"/>
    <p:sldLayoutId id="2147485319" r:id="rId34"/>
    <p:sldLayoutId id="2147485320" r:id="rId35"/>
    <p:sldLayoutId id="2147485321" r:id="rId36"/>
    <p:sldLayoutId id="2147485322" r:id="rId37"/>
    <p:sldLayoutId id="2147485323" r:id="rId38"/>
    <p:sldLayoutId id="2147485324" r:id="rId39"/>
    <p:sldLayoutId id="2147485325" r:id="rId40"/>
    <p:sldLayoutId id="2147485326" r:id="rId41"/>
    <p:sldLayoutId id="2147485327" r:id="rId42"/>
    <p:sldLayoutId id="2147485328" r:id="rId43"/>
    <p:sldLayoutId id="2147485329" r:id="rId44"/>
    <p:sldLayoutId id="2147485330" r:id="rId45"/>
    <p:sldLayoutId id="2147485331" r:id="rId46"/>
    <p:sldLayoutId id="2147485332" r:id="rId47"/>
    <p:sldLayoutId id="2147485333" r:id="rId4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3690">
          <p15:clr>
            <a:srgbClr val="F26B43"/>
          </p15:clr>
        </p15:guide>
        <p15:guide id="32" pos="574">
          <p15:clr>
            <a:srgbClr val="9FCC3B"/>
          </p15:clr>
        </p15:guide>
        <p15:guide id="33" pos="7106">
          <p15:clr>
            <a:srgbClr val="9FCC3B"/>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61555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5"/>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077106836"/>
      </p:ext>
    </p:extLst>
  </p:cSld>
  <p:clrMap bg1="dk1" tx1="lt1" bg2="dk2" tx2="lt2" accent1="accent1" accent2="accent2" accent3="accent3" accent4="accent4" accent5="accent5" accent6="accent6" hlink="hlink" folHlink="folHlink"/>
  <p:sldLayoutIdLst>
    <p:sldLayoutId id="2147485335" r:id="rId1"/>
    <p:sldLayoutId id="2147485336" r:id="rId2"/>
    <p:sldLayoutId id="2147485337" r:id="rId3"/>
    <p:sldLayoutId id="2147485338" r:id="rId4"/>
    <p:sldLayoutId id="2147485339" r:id="rId5"/>
    <p:sldLayoutId id="2147485340" r:id="rId6"/>
    <p:sldLayoutId id="2147485341" r:id="rId7"/>
    <p:sldLayoutId id="2147485342" r:id="rId8"/>
    <p:sldLayoutId id="2147485343" r:id="rId9"/>
    <p:sldLayoutId id="2147485344" r:id="rId10"/>
    <p:sldLayoutId id="2147485345" r:id="rId11"/>
    <p:sldLayoutId id="2147485346" r:id="rId12"/>
    <p:sldLayoutId id="2147485347" r:id="rId13"/>
    <p:sldLayoutId id="2147485348" r:id="rId14"/>
    <p:sldLayoutId id="2147485349" r:id="rId15"/>
    <p:sldLayoutId id="2147485350" r:id="rId16"/>
    <p:sldLayoutId id="2147485351" r:id="rId17"/>
    <p:sldLayoutId id="2147485352" r:id="rId18"/>
    <p:sldLayoutId id="2147485353" r:id="rId19"/>
    <p:sldLayoutId id="2147485354" r:id="rId20"/>
    <p:sldLayoutId id="2147485355" r:id="rId21"/>
    <p:sldLayoutId id="2147485356" r:id="rId22"/>
    <p:sldLayoutId id="2147485357" r:id="rId23"/>
    <p:sldLayoutId id="2147485358" r:id="rId24"/>
    <p:sldLayoutId id="2147485359" r:id="rId25"/>
    <p:sldLayoutId id="2147485360" r:id="rId26"/>
    <p:sldLayoutId id="2147485361" r:id="rId27"/>
    <p:sldLayoutId id="2147485362" r:id="rId28"/>
    <p:sldLayoutId id="2147485363" r:id="rId29"/>
    <p:sldLayoutId id="2147485364" r:id="rId30"/>
    <p:sldLayoutId id="2147485365" r:id="rId31"/>
    <p:sldLayoutId id="2147485366" r:id="rId32"/>
    <p:sldLayoutId id="2147485367" r:id="rId33"/>
    <p:sldLayoutId id="2147485368" r:id="rId34"/>
    <p:sldLayoutId id="2147485369" r:id="rId35"/>
    <p:sldLayoutId id="2147485370" r:id="rId36"/>
    <p:sldLayoutId id="2147485371" r:id="rId37"/>
    <p:sldLayoutId id="2147485372" r:id="rId38"/>
    <p:sldLayoutId id="2147485373" r:id="rId39"/>
    <p:sldLayoutId id="2147485374" r:id="rId40"/>
    <p:sldLayoutId id="2147485375" r:id="rId41"/>
    <p:sldLayoutId id="2147485376" r:id="rId42"/>
    <p:sldLayoutId id="2147485377" r:id="rId43"/>
    <p:sldLayoutId id="2147485378" r:id="rId44"/>
    <p:sldLayoutId id="2147485379" r:id="rId45"/>
    <p:sldLayoutId id="2147485380" r:id="rId46"/>
    <p:sldLayoutId id="2147485381" r:id="rId47"/>
    <p:sldLayoutId id="2147485382" r:id="rId48"/>
    <p:sldLayoutId id="2147485383" r:id="rId49"/>
    <p:sldLayoutId id="2147485384" r:id="rId50"/>
    <p:sldLayoutId id="2147485385" r:id="rId51"/>
    <p:sldLayoutId id="2147485386" r:id="rId52"/>
    <p:sldLayoutId id="2147485387" r:id="rId53"/>
  </p:sldLayoutIdLst>
  <p:transition>
    <p:fade/>
  </p:transition>
  <p:hf sldNum="0" hdr="0" ftr="0" dt="0"/>
  <p:txStyles>
    <p:titleStyle>
      <a:lvl1pPr algn="l" defTabSz="932742" rtl="0" eaLnBrk="1" latinLnBrk="0" hangingPunct="1">
        <a:lnSpc>
          <a:spcPct val="100000"/>
        </a:lnSpc>
        <a:spcBef>
          <a:spcPct val="0"/>
        </a:spcBef>
        <a:buNone/>
        <a:defRPr lang="en-US" sz="40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Picture 47">
            <a:extLst>
              <a:ext uri="{FF2B5EF4-FFF2-40B4-BE49-F238E27FC236}">
                <a16:creationId xmlns:a16="http://schemas.microsoft.com/office/drawing/2014/main" id="{504C6D94-2ACA-4B8A-95FD-A255CF1C47DA}"/>
              </a:ext>
            </a:extLst>
          </p:cNvPr>
          <p:cNvPicPr>
            <a:picLocks noChangeAspect="1"/>
          </p:cNvPicPr>
          <p:nvPr userDrawn="1"/>
        </p:nvPicPr>
        <p:blipFill>
          <a:blip r:embed="rId61"/>
          <a:stretch>
            <a:fillRect/>
          </a:stretch>
        </p:blipFill>
        <p:spPr>
          <a:xfrm>
            <a:off x="12330030" y="-72426"/>
            <a:ext cx="1227865" cy="6949440"/>
          </a:xfrm>
          <a:prstGeom prst="rect">
            <a:avLst/>
          </a:prstGeom>
        </p:spPr>
      </p:pic>
    </p:spTree>
    <p:extLst>
      <p:ext uri="{BB962C8B-B14F-4D97-AF65-F5344CB8AC3E}">
        <p14:creationId xmlns:p14="http://schemas.microsoft.com/office/powerpoint/2010/main" val="2271661179"/>
      </p:ext>
    </p:extLst>
  </p:cSld>
  <p:clrMap bg1="dk1" tx1="lt1" bg2="dk2" tx2="lt2" accent1="accent1" accent2="accent2" accent3="accent3" accent4="accent4" accent5="accent5" accent6="accent6" hlink="hlink" folHlink="folHlink"/>
  <p:sldLayoutIdLst>
    <p:sldLayoutId id="2147485389" r:id="rId1"/>
    <p:sldLayoutId id="2147485390" r:id="rId2"/>
    <p:sldLayoutId id="2147485391" r:id="rId3"/>
    <p:sldLayoutId id="2147485392" r:id="rId4"/>
    <p:sldLayoutId id="2147485393" r:id="rId5"/>
    <p:sldLayoutId id="2147485394" r:id="rId6"/>
    <p:sldLayoutId id="2147485395" r:id="rId7"/>
    <p:sldLayoutId id="2147485396" r:id="rId8"/>
    <p:sldLayoutId id="2147485397" r:id="rId9"/>
    <p:sldLayoutId id="2147485398" r:id="rId10"/>
    <p:sldLayoutId id="2147485399" r:id="rId11"/>
    <p:sldLayoutId id="2147485400" r:id="rId12"/>
    <p:sldLayoutId id="2147485401" r:id="rId13"/>
    <p:sldLayoutId id="2147485402" r:id="rId14"/>
    <p:sldLayoutId id="2147485403" r:id="rId15"/>
    <p:sldLayoutId id="2147485404" r:id="rId16"/>
    <p:sldLayoutId id="2147485405" r:id="rId17"/>
    <p:sldLayoutId id="2147485406" r:id="rId18"/>
    <p:sldLayoutId id="2147485407" r:id="rId19"/>
    <p:sldLayoutId id="2147485408" r:id="rId20"/>
    <p:sldLayoutId id="2147485409" r:id="rId21"/>
    <p:sldLayoutId id="2147485410" r:id="rId22"/>
    <p:sldLayoutId id="2147485411" r:id="rId23"/>
    <p:sldLayoutId id="2147485412" r:id="rId24"/>
    <p:sldLayoutId id="2147485413" r:id="rId25"/>
    <p:sldLayoutId id="2147485414" r:id="rId26"/>
    <p:sldLayoutId id="2147485415" r:id="rId27"/>
    <p:sldLayoutId id="2147485416" r:id="rId28"/>
    <p:sldLayoutId id="2147485417" r:id="rId29"/>
    <p:sldLayoutId id="2147485418" r:id="rId30"/>
    <p:sldLayoutId id="2147485419" r:id="rId31"/>
    <p:sldLayoutId id="2147485420" r:id="rId32"/>
    <p:sldLayoutId id="2147485421" r:id="rId33"/>
    <p:sldLayoutId id="2147485422" r:id="rId34"/>
    <p:sldLayoutId id="2147485423" r:id="rId35"/>
    <p:sldLayoutId id="2147485424" r:id="rId36"/>
    <p:sldLayoutId id="2147485425" r:id="rId37"/>
    <p:sldLayoutId id="2147485426" r:id="rId38"/>
    <p:sldLayoutId id="2147485427" r:id="rId39"/>
    <p:sldLayoutId id="2147485428" r:id="rId40"/>
    <p:sldLayoutId id="2147485429" r:id="rId41"/>
    <p:sldLayoutId id="2147485430" r:id="rId42"/>
    <p:sldLayoutId id="2147485431" r:id="rId43"/>
    <p:sldLayoutId id="2147485432" r:id="rId44"/>
    <p:sldLayoutId id="2147485433" r:id="rId45"/>
    <p:sldLayoutId id="2147485434" r:id="rId46"/>
    <p:sldLayoutId id="2147485435" r:id="rId47"/>
    <p:sldLayoutId id="2147485436" r:id="rId48"/>
    <p:sldLayoutId id="2147485437" r:id="rId49"/>
    <p:sldLayoutId id="2147485438" r:id="rId50"/>
    <p:sldLayoutId id="2147485439" r:id="rId51"/>
    <p:sldLayoutId id="2147485440" r:id="rId52"/>
    <p:sldLayoutId id="2147485441" r:id="rId53"/>
    <p:sldLayoutId id="2147485442" r:id="rId54"/>
    <p:sldLayoutId id="2147485443" r:id="rId55"/>
    <p:sldLayoutId id="2147485444" r:id="rId56"/>
    <p:sldLayoutId id="2147485445" r:id="rId57"/>
    <p:sldLayoutId id="2147485446" r:id="rId58"/>
    <p:sldLayoutId id="2147485447" r:id="rId5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369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2"/>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745250015"/>
      </p:ext>
    </p:extLst>
  </p:cSld>
  <p:clrMap bg1="dk1" tx1="lt1" bg2="dk2" tx2="lt2" accent1="accent1" accent2="accent2" accent3="accent3" accent4="accent4" accent5="accent5" accent6="accent6" hlink="hlink" folHlink="folHlink"/>
  <p:sldLayoutIdLst>
    <p:sldLayoutId id="2147485449" r:id="rId1"/>
    <p:sldLayoutId id="2147485450" r:id="rId2"/>
    <p:sldLayoutId id="2147485451" r:id="rId3"/>
    <p:sldLayoutId id="2147485452" r:id="rId4"/>
    <p:sldLayoutId id="2147485453" r:id="rId5"/>
    <p:sldLayoutId id="2147485454" r:id="rId6"/>
    <p:sldLayoutId id="2147485455" r:id="rId7"/>
    <p:sldLayoutId id="2147485456" r:id="rId8"/>
    <p:sldLayoutId id="2147485457" r:id="rId9"/>
    <p:sldLayoutId id="2147485458" r:id="rId10"/>
    <p:sldLayoutId id="2147485459" r:id="rId11"/>
    <p:sldLayoutId id="2147485460" r:id="rId12"/>
    <p:sldLayoutId id="2147485461" r:id="rId13"/>
    <p:sldLayoutId id="2147485462" r:id="rId14"/>
    <p:sldLayoutId id="2147485463" r:id="rId15"/>
    <p:sldLayoutId id="2147485464" r:id="rId16"/>
    <p:sldLayoutId id="2147485465" r:id="rId17"/>
    <p:sldLayoutId id="2147485466" r:id="rId18"/>
    <p:sldLayoutId id="2147485467" r:id="rId19"/>
    <p:sldLayoutId id="2147485468" r:id="rId20"/>
    <p:sldLayoutId id="2147485469" r:id="rId21"/>
    <p:sldLayoutId id="2147485470" r:id="rId22"/>
    <p:sldLayoutId id="2147485471" r:id="rId23"/>
    <p:sldLayoutId id="2147485472" r:id="rId24"/>
    <p:sldLayoutId id="2147485473" r:id="rId25"/>
    <p:sldLayoutId id="2147485474" r:id="rId26"/>
    <p:sldLayoutId id="2147485475" r:id="rId27"/>
    <p:sldLayoutId id="2147485476" r:id="rId28"/>
    <p:sldLayoutId id="2147485477" r:id="rId29"/>
    <p:sldLayoutId id="2147485478" r:id="rId3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6"/>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75951509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 id="2147483827" r:id="rId33"/>
    <p:sldLayoutId id="2147483828" r:id="rId34"/>
    <p:sldLayoutId id="2147483829" r:id="rId35"/>
    <p:sldLayoutId id="2147483830" r:id="rId36"/>
    <p:sldLayoutId id="2147483831" r:id="rId37"/>
    <p:sldLayoutId id="2147483832" r:id="rId38"/>
    <p:sldLayoutId id="2147483833" r:id="rId39"/>
    <p:sldLayoutId id="2147483834" r:id="rId40"/>
    <p:sldLayoutId id="2147483835" r:id="rId41"/>
    <p:sldLayoutId id="2147483836" r:id="rId42"/>
    <p:sldLayoutId id="2147483837" r:id="rId43"/>
    <p:sldLayoutId id="2147483838" r:id="rId4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bg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userDrawn="1"/>
        </p:nvPicPr>
        <p:blipFill rotWithShape="1">
          <a:blip r:embed="rId65"/>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643546892"/>
      </p:ext>
    </p:extLst>
  </p:cSld>
  <p:clrMap bg1="dk1" tx1="lt1" bg2="dk2" tx2="lt2" accent1="accent1" accent2="accent2" accent3="accent3" accent4="accent4" accent5="accent5" accent6="accent6" hlink="hlink" folHlink="folHlink"/>
  <p:sldLayoutIdLst>
    <p:sldLayoutId id="2147485480" r:id="rId1"/>
    <p:sldLayoutId id="2147485481" r:id="rId2"/>
    <p:sldLayoutId id="2147485482" r:id="rId3"/>
    <p:sldLayoutId id="2147485483" r:id="rId4"/>
    <p:sldLayoutId id="2147485484" r:id="rId5"/>
    <p:sldLayoutId id="2147485485" r:id="rId6"/>
    <p:sldLayoutId id="2147485486" r:id="rId7"/>
    <p:sldLayoutId id="2147485487" r:id="rId8"/>
    <p:sldLayoutId id="2147485488" r:id="rId9"/>
    <p:sldLayoutId id="2147485489" r:id="rId10"/>
    <p:sldLayoutId id="2147485490" r:id="rId11"/>
    <p:sldLayoutId id="2147485491" r:id="rId12"/>
    <p:sldLayoutId id="2147485492" r:id="rId13"/>
    <p:sldLayoutId id="2147485493" r:id="rId14"/>
    <p:sldLayoutId id="2147485494" r:id="rId15"/>
    <p:sldLayoutId id="2147485495" r:id="rId16"/>
    <p:sldLayoutId id="2147485496" r:id="rId17"/>
    <p:sldLayoutId id="2147485497" r:id="rId18"/>
    <p:sldLayoutId id="2147485498" r:id="rId19"/>
    <p:sldLayoutId id="2147485499" r:id="rId20"/>
    <p:sldLayoutId id="2147485500" r:id="rId21"/>
    <p:sldLayoutId id="2147485501" r:id="rId22"/>
    <p:sldLayoutId id="2147485502" r:id="rId23"/>
    <p:sldLayoutId id="2147485503" r:id="rId24"/>
    <p:sldLayoutId id="2147485504" r:id="rId25"/>
    <p:sldLayoutId id="2147485505" r:id="rId26"/>
    <p:sldLayoutId id="2147485506" r:id="rId27"/>
    <p:sldLayoutId id="2147485507" r:id="rId28"/>
    <p:sldLayoutId id="2147485508" r:id="rId29"/>
    <p:sldLayoutId id="2147485509" r:id="rId30"/>
    <p:sldLayoutId id="2147485510" r:id="rId31"/>
    <p:sldLayoutId id="2147485511" r:id="rId32"/>
    <p:sldLayoutId id="2147485512" r:id="rId33"/>
    <p:sldLayoutId id="2147485513" r:id="rId34"/>
    <p:sldLayoutId id="2147485514" r:id="rId35"/>
    <p:sldLayoutId id="2147485515" r:id="rId36"/>
    <p:sldLayoutId id="2147485516" r:id="rId37"/>
    <p:sldLayoutId id="2147485517" r:id="rId38"/>
    <p:sldLayoutId id="2147485518" r:id="rId39"/>
    <p:sldLayoutId id="2147485519" r:id="rId40"/>
    <p:sldLayoutId id="2147485520" r:id="rId41"/>
    <p:sldLayoutId id="2147485521" r:id="rId42"/>
    <p:sldLayoutId id="2147485522" r:id="rId43"/>
    <p:sldLayoutId id="2147485523" r:id="rId44"/>
    <p:sldLayoutId id="2147485524" r:id="rId45"/>
    <p:sldLayoutId id="2147485525" r:id="rId46"/>
    <p:sldLayoutId id="2147485526" r:id="rId47"/>
    <p:sldLayoutId id="2147485527" r:id="rId48"/>
    <p:sldLayoutId id="2147485528" r:id="rId49"/>
    <p:sldLayoutId id="2147485529" r:id="rId50"/>
    <p:sldLayoutId id="2147485530" r:id="rId51"/>
    <p:sldLayoutId id="2147485531" r:id="rId52"/>
    <p:sldLayoutId id="2147485532" r:id="rId53"/>
    <p:sldLayoutId id="2147485533" r:id="rId54"/>
    <p:sldLayoutId id="2147485534" r:id="rId55"/>
    <p:sldLayoutId id="2147485535" r:id="rId56"/>
    <p:sldLayoutId id="2147485536" r:id="rId57"/>
    <p:sldLayoutId id="2147485537" r:id="rId58"/>
    <p:sldLayoutId id="2147485538" r:id="rId59"/>
    <p:sldLayoutId id="2147485539" r:id="rId60"/>
    <p:sldLayoutId id="2147485540" r:id="rId61"/>
    <p:sldLayoutId id="2147485541" r:id="rId62"/>
    <p:sldLayoutId id="2147485542" r:id="rId6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5"/>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2"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userDrawn="1"/>
        </p:nvPicPr>
        <p:blipFill rotWithShape="1">
          <a:blip r:embed="rId41"/>
          <a:srcRect l="762"/>
          <a:stretch/>
        </p:blipFill>
        <p:spPr>
          <a:xfrm rot="5400000">
            <a:off x="9464500" y="2843775"/>
            <a:ext cx="6858000" cy="1170455"/>
          </a:xfrm>
          <a:prstGeom prst="rect">
            <a:avLst/>
          </a:prstGeom>
        </p:spPr>
      </p:pic>
    </p:spTree>
    <p:extLst>
      <p:ext uri="{BB962C8B-B14F-4D97-AF65-F5344CB8AC3E}">
        <p14:creationId xmlns:p14="http://schemas.microsoft.com/office/powerpoint/2010/main" val="2064014627"/>
      </p:ext>
    </p:extLst>
  </p:cSld>
  <p:clrMap bg1="dk1" tx1="lt1" bg2="dk2" tx2="lt2" accent1="accent1" accent2="accent2" accent3="accent3" accent4="accent4" accent5="accent5" accent6="accent6" hlink="hlink" folHlink="folHlink"/>
  <p:sldLayoutIdLst>
    <p:sldLayoutId id="2147485544" r:id="rId1"/>
    <p:sldLayoutId id="2147485545" r:id="rId2"/>
    <p:sldLayoutId id="2147485546" r:id="rId3"/>
    <p:sldLayoutId id="2147485547" r:id="rId4"/>
    <p:sldLayoutId id="2147485548" r:id="rId5"/>
    <p:sldLayoutId id="2147485549" r:id="rId6"/>
    <p:sldLayoutId id="2147485550" r:id="rId7"/>
    <p:sldLayoutId id="2147485551" r:id="rId8"/>
    <p:sldLayoutId id="2147485552" r:id="rId9"/>
    <p:sldLayoutId id="2147485553" r:id="rId10"/>
    <p:sldLayoutId id="2147485554" r:id="rId11"/>
    <p:sldLayoutId id="2147485555" r:id="rId12"/>
    <p:sldLayoutId id="2147485556" r:id="rId13"/>
    <p:sldLayoutId id="2147485557" r:id="rId14"/>
    <p:sldLayoutId id="2147485558" r:id="rId15"/>
    <p:sldLayoutId id="2147485559" r:id="rId16"/>
    <p:sldLayoutId id="2147485560" r:id="rId17"/>
    <p:sldLayoutId id="2147485561" r:id="rId18"/>
    <p:sldLayoutId id="2147485562" r:id="rId19"/>
    <p:sldLayoutId id="2147485563" r:id="rId20"/>
    <p:sldLayoutId id="2147485564" r:id="rId21"/>
    <p:sldLayoutId id="2147485565" r:id="rId22"/>
    <p:sldLayoutId id="2147485566" r:id="rId23"/>
    <p:sldLayoutId id="2147485567" r:id="rId24"/>
    <p:sldLayoutId id="2147485568" r:id="rId25"/>
    <p:sldLayoutId id="2147485569" r:id="rId26"/>
    <p:sldLayoutId id="2147485570" r:id="rId27"/>
    <p:sldLayoutId id="2147485571" r:id="rId28"/>
    <p:sldLayoutId id="2147485572" r:id="rId29"/>
    <p:sldLayoutId id="2147485573" r:id="rId30"/>
    <p:sldLayoutId id="2147485574" r:id="rId31"/>
    <p:sldLayoutId id="2147485575" r:id="rId32"/>
    <p:sldLayoutId id="2147485576" r:id="rId33"/>
    <p:sldLayoutId id="2147485577" r:id="rId34"/>
    <p:sldLayoutId id="2147485578" r:id="rId35"/>
    <p:sldLayoutId id="2147485579" r:id="rId36"/>
    <p:sldLayoutId id="2147485580" r:id="rId37"/>
    <p:sldLayoutId id="2147485581" r:id="rId38"/>
    <p:sldLayoutId id="2147485582" r:id="rId39"/>
  </p:sldLayoutIdLst>
  <p:transition>
    <p:fade/>
  </p:transition>
  <p:hf sldNum="0" hdr="0" ftr="0" dt="0"/>
  <p:txStyles>
    <p:titleStyle>
      <a:lvl1pPr algn="l" defTabSz="932384"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12"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2"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5"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6" algn="l" defTabSz="9323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openxmlformats.org/officeDocument/2006/relationships/image" Target="../media/image109.png"/><Relationship Id="rId5" Type="http://schemas.openxmlformats.org/officeDocument/2006/relationships/image" Target="../media/image59.sv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110.png"/><Relationship Id="rId2" Type="http://schemas.openxmlformats.org/officeDocument/2006/relationships/notesSlide" Target="../notesSlides/notesSlide12.xml"/><Relationship Id="rId1" Type="http://schemas.openxmlformats.org/officeDocument/2006/relationships/slideLayout" Target="../slideLayouts/slideLayout47.xml"/><Relationship Id="rId6" Type="http://schemas.openxmlformats.org/officeDocument/2006/relationships/image" Target="../media/image109.png"/><Relationship Id="rId5" Type="http://schemas.openxmlformats.org/officeDocument/2006/relationships/image" Target="../media/image36.png"/><Relationship Id="rId4" Type="http://schemas.openxmlformats.org/officeDocument/2006/relationships/image" Target="../media/image59.svg"/></Relationships>
</file>

<file path=ppt/slides/_rels/slide13.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58.png"/><Relationship Id="rId7" Type="http://schemas.openxmlformats.org/officeDocument/2006/relationships/image" Target="../media/image113.jpeg"/><Relationship Id="rId2" Type="http://schemas.openxmlformats.org/officeDocument/2006/relationships/notesSlide" Target="../notesSlides/notesSlide13.xml"/><Relationship Id="rId1" Type="http://schemas.openxmlformats.org/officeDocument/2006/relationships/slideLayout" Target="../slideLayouts/slideLayout74.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59.svg"/></Relationships>
</file>

<file path=ppt/slides/_rels/slide14.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58.png"/><Relationship Id="rId7" Type="http://schemas.openxmlformats.org/officeDocument/2006/relationships/image" Target="../media/image113.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59.svg"/></Relationships>
</file>

<file path=ppt/slides/_rels/slide1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5.xml"/><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8" Type="http://schemas.openxmlformats.org/officeDocument/2006/relationships/image" Target="../media/image121.svg"/><Relationship Id="rId13" Type="http://schemas.microsoft.com/office/2007/relationships/hdphoto" Target="../media/hdphoto12.wdp"/><Relationship Id="rId18" Type="http://schemas.openxmlformats.org/officeDocument/2006/relationships/image" Target="../media/image129.sv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4.png"/><Relationship Id="rId17" Type="http://schemas.openxmlformats.org/officeDocument/2006/relationships/image" Target="../media/image128.png"/><Relationship Id="rId2" Type="http://schemas.openxmlformats.org/officeDocument/2006/relationships/notesSlide" Target="../notesSlides/notesSlide16.xml"/><Relationship Id="rId16" Type="http://schemas.openxmlformats.org/officeDocument/2006/relationships/image" Target="../media/image127.svg"/><Relationship Id="rId20" Type="http://schemas.openxmlformats.org/officeDocument/2006/relationships/image" Target="../media/image131.svg"/><Relationship Id="rId1" Type="http://schemas.openxmlformats.org/officeDocument/2006/relationships/slideLayout" Target="../slideLayouts/slideLayout14.xml"/><Relationship Id="rId6" Type="http://schemas.openxmlformats.org/officeDocument/2006/relationships/image" Target="../media/image119.svg"/><Relationship Id="rId11" Type="http://schemas.openxmlformats.org/officeDocument/2006/relationships/image" Target="../media/image123.png"/><Relationship Id="rId5" Type="http://schemas.openxmlformats.org/officeDocument/2006/relationships/image" Target="../media/image118.png"/><Relationship Id="rId15" Type="http://schemas.openxmlformats.org/officeDocument/2006/relationships/image" Target="../media/image126.png"/><Relationship Id="rId10" Type="http://schemas.microsoft.com/office/2007/relationships/hdphoto" Target="../media/hdphoto11.wdp"/><Relationship Id="rId19" Type="http://schemas.openxmlformats.org/officeDocument/2006/relationships/image" Target="../media/image130.png"/><Relationship Id="rId4" Type="http://schemas.openxmlformats.org/officeDocument/2006/relationships/image" Target="../media/image117.svg"/><Relationship Id="rId9" Type="http://schemas.openxmlformats.org/officeDocument/2006/relationships/image" Target="../media/image122.png"/><Relationship Id="rId14" Type="http://schemas.openxmlformats.org/officeDocument/2006/relationships/image" Target="../media/image125.png"/></Relationships>
</file>

<file path=ppt/slides/_rels/slide17.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38.png"/><Relationship Id="rId3" Type="http://schemas.openxmlformats.org/officeDocument/2006/relationships/image" Target="../media/image132.png"/><Relationship Id="rId7" Type="http://schemas.openxmlformats.org/officeDocument/2006/relationships/image" Target="../media/image134.png"/><Relationship Id="rId12" Type="http://schemas.openxmlformats.org/officeDocument/2006/relationships/image" Target="../media/image59.svg"/><Relationship Id="rId2" Type="http://schemas.openxmlformats.org/officeDocument/2006/relationships/notesSlide" Target="../notesSlides/notesSlide17.xml"/><Relationship Id="rId16" Type="http://schemas.openxmlformats.org/officeDocument/2006/relationships/image" Target="../media/image141.png"/><Relationship Id="rId1" Type="http://schemas.openxmlformats.org/officeDocument/2006/relationships/slideLayout" Target="../slideLayouts/slideLayout53.xml"/><Relationship Id="rId6" Type="http://schemas.openxmlformats.org/officeDocument/2006/relationships/image" Target="../media/image127.svg"/><Relationship Id="rId11" Type="http://schemas.openxmlformats.org/officeDocument/2006/relationships/image" Target="../media/image58.png"/><Relationship Id="rId5" Type="http://schemas.openxmlformats.org/officeDocument/2006/relationships/image" Target="../media/image126.png"/><Relationship Id="rId15" Type="http://schemas.openxmlformats.org/officeDocument/2006/relationships/image" Target="../media/image140.emf"/><Relationship Id="rId10" Type="http://schemas.openxmlformats.org/officeDocument/2006/relationships/image" Target="../media/image137.png"/><Relationship Id="rId4" Type="http://schemas.openxmlformats.org/officeDocument/2006/relationships/image" Target="../media/image133.svg"/><Relationship Id="rId9" Type="http://schemas.openxmlformats.org/officeDocument/2006/relationships/image" Target="../media/image136.png"/><Relationship Id="rId14" Type="http://schemas.openxmlformats.org/officeDocument/2006/relationships/image" Target="../media/image139.png"/></Relationships>
</file>

<file path=ppt/slides/_rels/slide18.xml.rels><?xml version="1.0" encoding="UTF-8" standalone="yes"?>
<Relationships xmlns="http://schemas.openxmlformats.org/package/2006/relationships"><Relationship Id="rId8" Type="http://schemas.openxmlformats.org/officeDocument/2006/relationships/image" Target="../media/image135.png"/><Relationship Id="rId13" Type="http://schemas.microsoft.com/office/2007/relationships/hdphoto" Target="../media/hdphoto13.wdp"/><Relationship Id="rId18" Type="http://schemas.openxmlformats.org/officeDocument/2006/relationships/image" Target="../media/image149.png"/><Relationship Id="rId3" Type="http://schemas.openxmlformats.org/officeDocument/2006/relationships/image" Target="../media/image132.png"/><Relationship Id="rId21" Type="http://schemas.openxmlformats.org/officeDocument/2006/relationships/image" Target="../media/image150.png"/><Relationship Id="rId7" Type="http://schemas.openxmlformats.org/officeDocument/2006/relationships/image" Target="../media/image134.png"/><Relationship Id="rId12" Type="http://schemas.openxmlformats.org/officeDocument/2006/relationships/image" Target="../media/image144.png"/><Relationship Id="rId17" Type="http://schemas.openxmlformats.org/officeDocument/2006/relationships/image" Target="../media/image148.png"/><Relationship Id="rId2" Type="http://schemas.openxmlformats.org/officeDocument/2006/relationships/notesSlide" Target="../notesSlides/notesSlide18.xml"/><Relationship Id="rId16" Type="http://schemas.openxmlformats.org/officeDocument/2006/relationships/image" Target="../media/image147.png"/><Relationship Id="rId20" Type="http://schemas.openxmlformats.org/officeDocument/2006/relationships/image" Target="../media/image131.svg"/><Relationship Id="rId1" Type="http://schemas.openxmlformats.org/officeDocument/2006/relationships/slideLayout" Target="../slideLayouts/slideLayout14.xml"/><Relationship Id="rId6" Type="http://schemas.openxmlformats.org/officeDocument/2006/relationships/image" Target="../media/image127.svg"/><Relationship Id="rId11" Type="http://schemas.openxmlformats.org/officeDocument/2006/relationships/image" Target="../media/image143.png"/><Relationship Id="rId5" Type="http://schemas.openxmlformats.org/officeDocument/2006/relationships/image" Target="../media/image126.png"/><Relationship Id="rId15" Type="http://schemas.openxmlformats.org/officeDocument/2006/relationships/image" Target="../media/image146.png"/><Relationship Id="rId10" Type="http://schemas.openxmlformats.org/officeDocument/2006/relationships/image" Target="../media/image142.png"/><Relationship Id="rId19" Type="http://schemas.openxmlformats.org/officeDocument/2006/relationships/image" Target="../media/image130.png"/><Relationship Id="rId4" Type="http://schemas.openxmlformats.org/officeDocument/2006/relationships/image" Target="../media/image133.svg"/><Relationship Id="rId9" Type="http://schemas.openxmlformats.org/officeDocument/2006/relationships/image" Target="../media/image136.png"/><Relationship Id="rId14" Type="http://schemas.openxmlformats.org/officeDocument/2006/relationships/image" Target="../media/image145.png"/><Relationship Id="rId22" Type="http://schemas.openxmlformats.org/officeDocument/2006/relationships/image" Target="../media/image151.svg"/></Relationships>
</file>

<file path=ppt/slides/_rels/slide19.xml.rels><?xml version="1.0" encoding="UTF-8" standalone="yes"?>
<Relationships xmlns="http://schemas.openxmlformats.org/package/2006/relationships"><Relationship Id="rId13" Type="http://schemas.openxmlformats.org/officeDocument/2006/relationships/image" Target="../media/image158.svg"/><Relationship Id="rId18" Type="http://schemas.openxmlformats.org/officeDocument/2006/relationships/image" Target="../media/image163.png"/><Relationship Id="rId26" Type="http://schemas.openxmlformats.org/officeDocument/2006/relationships/image" Target="../media/image171.png"/><Relationship Id="rId39" Type="http://schemas.openxmlformats.org/officeDocument/2006/relationships/image" Target="../media/image184.png"/><Relationship Id="rId21" Type="http://schemas.openxmlformats.org/officeDocument/2006/relationships/image" Target="../media/image166.svg"/><Relationship Id="rId34" Type="http://schemas.openxmlformats.org/officeDocument/2006/relationships/image" Target="../media/image179.svg"/><Relationship Id="rId42" Type="http://schemas.microsoft.com/office/2007/relationships/hdphoto" Target="../media/hdphoto14.wdp"/><Relationship Id="rId47" Type="http://schemas.openxmlformats.org/officeDocument/2006/relationships/image" Target="../media/image190.png"/><Relationship Id="rId50" Type="http://schemas.openxmlformats.org/officeDocument/2006/relationships/image" Target="../media/image192.png"/><Relationship Id="rId55" Type="http://schemas.openxmlformats.org/officeDocument/2006/relationships/image" Target="../media/image126.png"/><Relationship Id="rId7" Type="http://schemas.openxmlformats.org/officeDocument/2006/relationships/image" Target="../media/image133.svg"/><Relationship Id="rId2" Type="http://schemas.openxmlformats.org/officeDocument/2006/relationships/notesSlide" Target="../notesSlides/notesSlide19.xml"/><Relationship Id="rId16" Type="http://schemas.openxmlformats.org/officeDocument/2006/relationships/image" Target="../media/image161.png"/><Relationship Id="rId29" Type="http://schemas.openxmlformats.org/officeDocument/2006/relationships/image" Target="../media/image174.svg"/><Relationship Id="rId11" Type="http://schemas.openxmlformats.org/officeDocument/2006/relationships/image" Target="../media/image156.svg"/><Relationship Id="rId24" Type="http://schemas.openxmlformats.org/officeDocument/2006/relationships/image" Target="../media/image169.png"/><Relationship Id="rId32" Type="http://schemas.openxmlformats.org/officeDocument/2006/relationships/image" Target="../media/image177.svg"/><Relationship Id="rId37" Type="http://schemas.openxmlformats.org/officeDocument/2006/relationships/image" Target="../media/image182.png"/><Relationship Id="rId40" Type="http://schemas.openxmlformats.org/officeDocument/2006/relationships/image" Target="../media/image185.svg"/><Relationship Id="rId45" Type="http://schemas.openxmlformats.org/officeDocument/2006/relationships/image" Target="../media/image188.png"/><Relationship Id="rId53" Type="http://schemas.microsoft.com/office/2007/relationships/hdphoto" Target="../media/hdphoto11.wdp"/><Relationship Id="rId58" Type="http://schemas.openxmlformats.org/officeDocument/2006/relationships/image" Target="../media/image197.svg"/><Relationship Id="rId5" Type="http://schemas.openxmlformats.org/officeDocument/2006/relationships/image" Target="../media/image59.svg"/><Relationship Id="rId19" Type="http://schemas.openxmlformats.org/officeDocument/2006/relationships/image" Target="../media/image164.svg"/><Relationship Id="rId4" Type="http://schemas.openxmlformats.org/officeDocument/2006/relationships/image" Target="../media/image58.png"/><Relationship Id="rId9" Type="http://schemas.openxmlformats.org/officeDocument/2006/relationships/image" Target="../media/image154.svg"/><Relationship Id="rId14" Type="http://schemas.openxmlformats.org/officeDocument/2006/relationships/image" Target="../media/image159.png"/><Relationship Id="rId22" Type="http://schemas.openxmlformats.org/officeDocument/2006/relationships/image" Target="../media/image167.png"/><Relationship Id="rId27" Type="http://schemas.openxmlformats.org/officeDocument/2006/relationships/image" Target="../media/image172.svg"/><Relationship Id="rId30" Type="http://schemas.openxmlformats.org/officeDocument/2006/relationships/image" Target="../media/image175.png"/><Relationship Id="rId35" Type="http://schemas.openxmlformats.org/officeDocument/2006/relationships/image" Target="../media/image180.png"/><Relationship Id="rId43" Type="http://schemas.openxmlformats.org/officeDocument/2006/relationships/image" Target="../media/image187.png"/><Relationship Id="rId48" Type="http://schemas.openxmlformats.org/officeDocument/2006/relationships/image" Target="../media/image191.png"/><Relationship Id="rId56" Type="http://schemas.openxmlformats.org/officeDocument/2006/relationships/image" Target="../media/image195.svg"/><Relationship Id="rId8" Type="http://schemas.openxmlformats.org/officeDocument/2006/relationships/image" Target="../media/image153.png"/><Relationship Id="rId51" Type="http://schemas.openxmlformats.org/officeDocument/2006/relationships/image" Target="../media/image193.png"/><Relationship Id="rId3" Type="http://schemas.openxmlformats.org/officeDocument/2006/relationships/image" Target="../media/image152.jpeg"/><Relationship Id="rId12" Type="http://schemas.openxmlformats.org/officeDocument/2006/relationships/image" Target="../media/image157.png"/><Relationship Id="rId17" Type="http://schemas.openxmlformats.org/officeDocument/2006/relationships/image" Target="../media/image162.svg"/><Relationship Id="rId25" Type="http://schemas.openxmlformats.org/officeDocument/2006/relationships/image" Target="../media/image170.svg"/><Relationship Id="rId33" Type="http://schemas.openxmlformats.org/officeDocument/2006/relationships/image" Target="../media/image178.png"/><Relationship Id="rId38" Type="http://schemas.openxmlformats.org/officeDocument/2006/relationships/image" Target="../media/image183.svg"/><Relationship Id="rId46" Type="http://schemas.openxmlformats.org/officeDocument/2006/relationships/image" Target="../media/image189.png"/><Relationship Id="rId59" Type="http://schemas.openxmlformats.org/officeDocument/2006/relationships/image" Target="../media/image198.png"/><Relationship Id="rId20" Type="http://schemas.openxmlformats.org/officeDocument/2006/relationships/image" Target="../media/image165.png"/><Relationship Id="rId41" Type="http://schemas.openxmlformats.org/officeDocument/2006/relationships/image" Target="../media/image186.png"/><Relationship Id="rId54" Type="http://schemas.openxmlformats.org/officeDocument/2006/relationships/image" Target="../media/image194.png"/><Relationship Id="rId1" Type="http://schemas.openxmlformats.org/officeDocument/2006/relationships/slideLayout" Target="../slideLayouts/slideLayout233.xml"/><Relationship Id="rId6" Type="http://schemas.openxmlformats.org/officeDocument/2006/relationships/image" Target="../media/image132.png"/><Relationship Id="rId15" Type="http://schemas.openxmlformats.org/officeDocument/2006/relationships/image" Target="../media/image160.svg"/><Relationship Id="rId23" Type="http://schemas.openxmlformats.org/officeDocument/2006/relationships/image" Target="../media/image168.svg"/><Relationship Id="rId28" Type="http://schemas.openxmlformats.org/officeDocument/2006/relationships/image" Target="../media/image173.png"/><Relationship Id="rId36" Type="http://schemas.openxmlformats.org/officeDocument/2006/relationships/image" Target="../media/image181.svg"/><Relationship Id="rId49" Type="http://schemas.microsoft.com/office/2007/relationships/hdphoto" Target="../media/hdphoto16.wdp"/><Relationship Id="rId57" Type="http://schemas.openxmlformats.org/officeDocument/2006/relationships/image" Target="../media/image196.png"/><Relationship Id="rId10" Type="http://schemas.openxmlformats.org/officeDocument/2006/relationships/image" Target="../media/image155.png"/><Relationship Id="rId31" Type="http://schemas.openxmlformats.org/officeDocument/2006/relationships/image" Target="../media/image176.png"/><Relationship Id="rId44" Type="http://schemas.microsoft.com/office/2007/relationships/hdphoto" Target="../media/hdphoto15.wdp"/><Relationship Id="rId52" Type="http://schemas.openxmlformats.org/officeDocument/2006/relationships/image" Target="../media/image1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7.xml"/></Relationships>
</file>

<file path=ppt/slides/_rels/slide2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1.xml"/><Relationship Id="rId1" Type="http://schemas.openxmlformats.org/officeDocument/2006/relationships/slideLayout" Target="../slideLayouts/slideLayout107.xml"/><Relationship Id="rId4" Type="http://schemas.openxmlformats.org/officeDocument/2006/relationships/image" Target="../media/image200.svg"/></Relationships>
</file>

<file path=ppt/slides/_rels/slide22.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58.png"/><Relationship Id="rId7" Type="http://schemas.openxmlformats.org/officeDocument/2006/relationships/image" Target="../media/image113.jpe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59.svg"/></Relationships>
</file>

<file path=ppt/slides/_rels/slide23.xml.rels><?xml version="1.0" encoding="UTF-8" standalone="yes"?>
<Relationships xmlns="http://schemas.openxmlformats.org/package/2006/relationships"><Relationship Id="rId8" Type="http://schemas.openxmlformats.org/officeDocument/2006/relationships/image" Target="../media/image205.svg"/><Relationship Id="rId3" Type="http://schemas.openxmlformats.org/officeDocument/2006/relationships/image" Target="../media/image53.png"/><Relationship Id="rId7" Type="http://schemas.openxmlformats.org/officeDocument/2006/relationships/image" Target="../media/image204.png"/><Relationship Id="rId2" Type="http://schemas.openxmlformats.org/officeDocument/2006/relationships/notesSlide" Target="../notesSlides/notesSlide23.xml"/><Relationship Id="rId1" Type="http://schemas.openxmlformats.org/officeDocument/2006/relationships/slideLayout" Target="../slideLayouts/slideLayout75.xml"/><Relationship Id="rId6" Type="http://schemas.openxmlformats.org/officeDocument/2006/relationships/image" Target="../media/image203.svg"/><Relationship Id="rId5" Type="http://schemas.openxmlformats.org/officeDocument/2006/relationships/image" Target="../media/image202.png"/><Relationship Id="rId4" Type="http://schemas.openxmlformats.org/officeDocument/2006/relationships/image" Target="../media/image201.svg"/></Relationships>
</file>

<file path=ppt/slides/_rels/slide24.xml.rels><?xml version="1.0" encoding="UTF-8" standalone="yes"?>
<Relationships xmlns="http://schemas.openxmlformats.org/package/2006/relationships"><Relationship Id="rId8" Type="http://schemas.openxmlformats.org/officeDocument/2006/relationships/image" Target="../media/image121.svg"/><Relationship Id="rId13" Type="http://schemas.microsoft.com/office/2007/relationships/hdphoto" Target="../media/hdphoto12.wdp"/><Relationship Id="rId3" Type="http://schemas.openxmlformats.org/officeDocument/2006/relationships/image" Target="../media/image206.png"/><Relationship Id="rId7" Type="http://schemas.openxmlformats.org/officeDocument/2006/relationships/image" Target="../media/image120.png"/><Relationship Id="rId12" Type="http://schemas.openxmlformats.org/officeDocument/2006/relationships/image" Target="../media/image124.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119.svg"/><Relationship Id="rId11" Type="http://schemas.openxmlformats.org/officeDocument/2006/relationships/image" Target="../media/image123.png"/><Relationship Id="rId5" Type="http://schemas.openxmlformats.org/officeDocument/2006/relationships/image" Target="../media/image118.png"/><Relationship Id="rId10" Type="http://schemas.microsoft.com/office/2007/relationships/hdphoto" Target="../media/hdphoto11.wdp"/><Relationship Id="rId4" Type="http://schemas.openxmlformats.org/officeDocument/2006/relationships/image" Target="../media/image207.svg"/><Relationship Id="rId9" Type="http://schemas.openxmlformats.org/officeDocument/2006/relationships/image" Target="../media/image122.png"/><Relationship Id="rId14" Type="http://schemas.openxmlformats.org/officeDocument/2006/relationships/image" Target="../media/image125.png"/></Relationships>
</file>

<file path=ppt/slides/_rels/slide2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208.png"/><Relationship Id="rId7" Type="http://schemas.openxmlformats.org/officeDocument/2006/relationships/image" Target="../media/image212.png"/><Relationship Id="rId12" Type="http://schemas.openxmlformats.org/officeDocument/2006/relationships/image" Target="../media/image135.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211.svg"/><Relationship Id="rId11" Type="http://schemas.openxmlformats.org/officeDocument/2006/relationships/image" Target="../media/image134.png"/><Relationship Id="rId5" Type="http://schemas.openxmlformats.org/officeDocument/2006/relationships/image" Target="../media/image210.png"/><Relationship Id="rId10" Type="http://schemas.openxmlformats.org/officeDocument/2006/relationships/image" Target="../media/image213.png"/><Relationship Id="rId4" Type="http://schemas.openxmlformats.org/officeDocument/2006/relationships/image" Target="../media/image209.svg"/><Relationship Id="rId9" Type="http://schemas.openxmlformats.org/officeDocument/2006/relationships/image" Target="../media/image127.svg"/></Relationships>
</file>

<file path=ppt/slides/_rels/slide26.xml.rels><?xml version="1.0" encoding="UTF-8" standalone="yes"?>
<Relationships xmlns="http://schemas.openxmlformats.org/package/2006/relationships"><Relationship Id="rId8" Type="http://schemas.openxmlformats.org/officeDocument/2006/relationships/image" Target="../media/image218.png"/><Relationship Id="rId13" Type="http://schemas.openxmlformats.org/officeDocument/2006/relationships/image" Target="../media/image220.png"/><Relationship Id="rId3" Type="http://schemas.openxmlformats.org/officeDocument/2006/relationships/image" Target="../media/image214.png"/><Relationship Id="rId7" Type="http://schemas.openxmlformats.org/officeDocument/2006/relationships/image" Target="../media/image217.png"/><Relationship Id="rId12" Type="http://schemas.openxmlformats.org/officeDocument/2006/relationships/image" Target="../media/image36.png"/><Relationship Id="rId2" Type="http://schemas.openxmlformats.org/officeDocument/2006/relationships/notesSlide" Target="../notesSlides/notesSlide26.xml"/><Relationship Id="rId16" Type="http://schemas.openxmlformats.org/officeDocument/2006/relationships/image" Target="../media/image221.png"/><Relationship Id="rId1" Type="http://schemas.openxmlformats.org/officeDocument/2006/relationships/slideLayout" Target="../slideLayouts/slideLayout14.xml"/><Relationship Id="rId6" Type="http://schemas.microsoft.com/office/2007/relationships/hdphoto" Target="../media/hdphoto17.wdp"/><Relationship Id="rId11" Type="http://schemas.microsoft.com/office/2007/relationships/hdphoto" Target="../media/hdphoto19.wdp"/><Relationship Id="rId5" Type="http://schemas.openxmlformats.org/officeDocument/2006/relationships/image" Target="../media/image216.png"/><Relationship Id="rId15" Type="http://schemas.microsoft.com/office/2007/relationships/hdphoto" Target="../media/hdphoto20.wdp"/><Relationship Id="rId10" Type="http://schemas.openxmlformats.org/officeDocument/2006/relationships/image" Target="../media/image219.png"/><Relationship Id="rId4" Type="http://schemas.openxmlformats.org/officeDocument/2006/relationships/image" Target="../media/image215.svg"/><Relationship Id="rId9" Type="http://schemas.microsoft.com/office/2007/relationships/hdphoto" Target="../media/hdphoto18.wdp"/><Relationship Id="rId14" Type="http://schemas.openxmlformats.org/officeDocument/2006/relationships/image" Target="../media/image124.png"/></Relationships>
</file>

<file path=ppt/slides/_rels/slide2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7.xml"/><Relationship Id="rId1" Type="http://schemas.openxmlformats.org/officeDocument/2006/relationships/slideLayout" Target="../slideLayouts/slideLayout107.xml"/><Relationship Id="rId4" Type="http://schemas.openxmlformats.org/officeDocument/2006/relationships/image" Target="../media/image205.svg"/></Relationships>
</file>

<file path=ppt/slides/_rels/slide28.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58.png"/><Relationship Id="rId7" Type="http://schemas.openxmlformats.org/officeDocument/2006/relationships/image" Target="../media/image113.jpe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59.svg"/></Relationships>
</file>

<file path=ppt/slides/_rels/slide2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9.xml"/><Relationship Id="rId1" Type="http://schemas.openxmlformats.org/officeDocument/2006/relationships/slideLayout" Target="../slideLayouts/slideLayout75.xml"/><Relationship Id="rId5" Type="http://schemas.openxmlformats.org/officeDocument/2006/relationships/image" Target="../media/image224.png"/><Relationship Id="rId4" Type="http://schemas.openxmlformats.org/officeDocument/2006/relationships/image" Target="../media/image2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image" Target="../media/image228.svg"/><Relationship Id="rId13" Type="http://schemas.openxmlformats.org/officeDocument/2006/relationships/image" Target="../media/image123.png"/><Relationship Id="rId18" Type="http://schemas.openxmlformats.org/officeDocument/2006/relationships/image" Target="../media/image232.svg"/><Relationship Id="rId26" Type="http://schemas.openxmlformats.org/officeDocument/2006/relationships/image" Target="../media/image179.svg"/><Relationship Id="rId3" Type="http://schemas.openxmlformats.org/officeDocument/2006/relationships/image" Target="../media/image225.png"/><Relationship Id="rId21" Type="http://schemas.openxmlformats.org/officeDocument/2006/relationships/image" Target="../media/image233.png"/><Relationship Id="rId7" Type="http://schemas.openxmlformats.org/officeDocument/2006/relationships/image" Target="../media/image227.png"/><Relationship Id="rId12" Type="http://schemas.microsoft.com/office/2007/relationships/hdphoto" Target="../media/hdphoto11.wdp"/><Relationship Id="rId17" Type="http://schemas.openxmlformats.org/officeDocument/2006/relationships/image" Target="../media/image231.png"/><Relationship Id="rId25" Type="http://schemas.openxmlformats.org/officeDocument/2006/relationships/image" Target="../media/image178.png"/><Relationship Id="rId2" Type="http://schemas.openxmlformats.org/officeDocument/2006/relationships/notesSlide" Target="../notesSlides/notesSlide30.xml"/><Relationship Id="rId16" Type="http://schemas.openxmlformats.org/officeDocument/2006/relationships/image" Target="../media/image125.png"/><Relationship Id="rId20" Type="http://schemas.openxmlformats.org/officeDocument/2006/relationships/image" Target="../media/image215.svg"/><Relationship Id="rId1" Type="http://schemas.openxmlformats.org/officeDocument/2006/relationships/slideLayout" Target="../slideLayouts/slideLayout14.xml"/><Relationship Id="rId6" Type="http://schemas.openxmlformats.org/officeDocument/2006/relationships/image" Target="../media/image117.svg"/><Relationship Id="rId11" Type="http://schemas.openxmlformats.org/officeDocument/2006/relationships/image" Target="../media/image122.png"/><Relationship Id="rId24" Type="http://schemas.openxmlformats.org/officeDocument/2006/relationships/image" Target="../media/image236.svg"/><Relationship Id="rId5" Type="http://schemas.openxmlformats.org/officeDocument/2006/relationships/image" Target="../media/image116.png"/><Relationship Id="rId15" Type="http://schemas.microsoft.com/office/2007/relationships/hdphoto" Target="../media/hdphoto12.wdp"/><Relationship Id="rId23" Type="http://schemas.openxmlformats.org/officeDocument/2006/relationships/image" Target="../media/image235.png"/><Relationship Id="rId10" Type="http://schemas.openxmlformats.org/officeDocument/2006/relationships/image" Target="../media/image230.svg"/><Relationship Id="rId19" Type="http://schemas.openxmlformats.org/officeDocument/2006/relationships/image" Target="../media/image214.png"/><Relationship Id="rId4" Type="http://schemas.openxmlformats.org/officeDocument/2006/relationships/image" Target="../media/image226.svg"/><Relationship Id="rId9" Type="http://schemas.openxmlformats.org/officeDocument/2006/relationships/image" Target="../media/image229.png"/><Relationship Id="rId14" Type="http://schemas.openxmlformats.org/officeDocument/2006/relationships/image" Target="../media/image124.png"/><Relationship Id="rId22" Type="http://schemas.openxmlformats.org/officeDocument/2006/relationships/image" Target="../media/image234.svg"/></Relationships>
</file>

<file path=ppt/slides/_rels/slide31.xml.rels><?xml version="1.0" encoding="UTF-8" standalone="yes"?>
<Relationships xmlns="http://schemas.openxmlformats.org/package/2006/relationships"><Relationship Id="rId8" Type="http://schemas.openxmlformats.org/officeDocument/2006/relationships/image" Target="../media/image242.svg"/><Relationship Id="rId3" Type="http://schemas.openxmlformats.org/officeDocument/2006/relationships/image" Target="../media/image237.png"/><Relationship Id="rId7" Type="http://schemas.openxmlformats.org/officeDocument/2006/relationships/image" Target="../media/image241.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240.svg"/><Relationship Id="rId5" Type="http://schemas.openxmlformats.org/officeDocument/2006/relationships/image" Target="../media/image239.png"/><Relationship Id="rId10" Type="http://schemas.openxmlformats.org/officeDocument/2006/relationships/image" Target="../media/image131.svg"/><Relationship Id="rId4" Type="http://schemas.openxmlformats.org/officeDocument/2006/relationships/image" Target="../media/image238.svg"/><Relationship Id="rId9" Type="http://schemas.openxmlformats.org/officeDocument/2006/relationships/image" Target="../media/image130.png"/></Relationships>
</file>

<file path=ppt/slides/_rels/slide32.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131.svg"/><Relationship Id="rId5" Type="http://schemas.openxmlformats.org/officeDocument/2006/relationships/image" Target="../media/image130.png"/><Relationship Id="rId4" Type="http://schemas.openxmlformats.org/officeDocument/2006/relationships/image" Target="../media/image238.sv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243.png"/><Relationship Id="rId4" Type="http://schemas.openxmlformats.org/officeDocument/2006/relationships/image" Target="../media/image59.svg"/></Relationships>
</file>

<file path=ppt/slides/_rels/slide34.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5.svg"/><Relationship Id="rId7" Type="http://schemas.openxmlformats.org/officeDocument/2006/relationships/image" Target="../media/image164.svg"/><Relationship Id="rId2" Type="http://schemas.openxmlformats.org/officeDocument/2006/relationships/image" Target="../media/image244.png"/><Relationship Id="rId1" Type="http://schemas.openxmlformats.org/officeDocument/2006/relationships/slideLayout" Target="../slideLayouts/slideLayout368.xml"/><Relationship Id="rId6" Type="http://schemas.openxmlformats.org/officeDocument/2006/relationships/image" Target="../media/image163.png"/><Relationship Id="rId5" Type="http://schemas.openxmlformats.org/officeDocument/2006/relationships/image" Target="../media/image247.svg"/><Relationship Id="rId4" Type="http://schemas.openxmlformats.org/officeDocument/2006/relationships/image" Target="../media/image246.png"/></Relationships>
</file>

<file path=ppt/slides/_rels/slide35.xml.rels><?xml version="1.0" encoding="UTF-8" standalone="yes"?>
<Relationships xmlns="http://schemas.openxmlformats.org/package/2006/relationships"><Relationship Id="rId8" Type="http://schemas.openxmlformats.org/officeDocument/2006/relationships/image" Target="../media/image179.svg"/><Relationship Id="rId3" Type="http://schemas.openxmlformats.org/officeDocument/2006/relationships/image" Target="../media/image233.png"/><Relationship Id="rId7" Type="http://schemas.openxmlformats.org/officeDocument/2006/relationships/image" Target="../media/image178.png"/><Relationship Id="rId12" Type="http://schemas.openxmlformats.org/officeDocument/2006/relationships/image" Target="../media/image250.png"/><Relationship Id="rId2" Type="http://schemas.openxmlformats.org/officeDocument/2006/relationships/notesSlide" Target="../notesSlides/notesSlide34.xml"/><Relationship Id="rId1" Type="http://schemas.openxmlformats.org/officeDocument/2006/relationships/slideLayout" Target="../slideLayouts/slideLayout368.xml"/><Relationship Id="rId6" Type="http://schemas.openxmlformats.org/officeDocument/2006/relationships/image" Target="../media/image236.svg"/><Relationship Id="rId11" Type="http://schemas.openxmlformats.org/officeDocument/2006/relationships/image" Target="../media/image249.png"/><Relationship Id="rId5" Type="http://schemas.openxmlformats.org/officeDocument/2006/relationships/image" Target="../media/image235.png"/><Relationship Id="rId10" Type="http://schemas.openxmlformats.org/officeDocument/2006/relationships/image" Target="../media/image215.svg"/><Relationship Id="rId4" Type="http://schemas.openxmlformats.org/officeDocument/2006/relationships/image" Target="../media/image234.svg"/><Relationship Id="rId9" Type="http://schemas.openxmlformats.org/officeDocument/2006/relationships/image" Target="../media/image214.png"/></Relationships>
</file>

<file path=ppt/slides/_rels/slide36.xml.rels><?xml version="1.0" encoding="UTF-8" standalone="yes"?>
<Relationships xmlns="http://schemas.openxmlformats.org/package/2006/relationships"><Relationship Id="rId8" Type="http://schemas.openxmlformats.org/officeDocument/2006/relationships/image" Target="../media/image252.png"/><Relationship Id="rId13" Type="http://schemas.openxmlformats.org/officeDocument/2006/relationships/image" Target="../media/image228.svg"/><Relationship Id="rId3" Type="http://schemas.openxmlformats.org/officeDocument/2006/relationships/image" Target="../media/image58.png"/><Relationship Id="rId7" Type="http://schemas.openxmlformats.org/officeDocument/2006/relationships/image" Target="../media/image251.png"/><Relationship Id="rId12" Type="http://schemas.openxmlformats.org/officeDocument/2006/relationships/image" Target="../media/image227.pn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234.svg"/><Relationship Id="rId11" Type="http://schemas.openxmlformats.org/officeDocument/2006/relationships/image" Target="../media/image226.svg"/><Relationship Id="rId5" Type="http://schemas.openxmlformats.org/officeDocument/2006/relationships/image" Target="../media/image233.png"/><Relationship Id="rId15" Type="http://schemas.openxmlformats.org/officeDocument/2006/relationships/image" Target="../media/image117.svg"/><Relationship Id="rId10" Type="http://schemas.openxmlformats.org/officeDocument/2006/relationships/image" Target="../media/image225.png"/><Relationship Id="rId4" Type="http://schemas.openxmlformats.org/officeDocument/2006/relationships/image" Target="../media/image59.svg"/><Relationship Id="rId9" Type="http://schemas.openxmlformats.org/officeDocument/2006/relationships/image" Target="../media/image253.svg"/><Relationship Id="rId14" Type="http://schemas.openxmlformats.org/officeDocument/2006/relationships/image" Target="../media/image116.png"/></Relationships>
</file>

<file path=ppt/slides/_rels/slide37.xml.rels><?xml version="1.0" encoding="UTF-8" standalone="yes"?>
<Relationships xmlns="http://schemas.openxmlformats.org/package/2006/relationships"><Relationship Id="rId8" Type="http://schemas.openxmlformats.org/officeDocument/2006/relationships/image" Target="../media/image234.svg"/><Relationship Id="rId3" Type="http://schemas.openxmlformats.org/officeDocument/2006/relationships/image" Target="../media/image58.png"/><Relationship Id="rId7" Type="http://schemas.openxmlformats.org/officeDocument/2006/relationships/image" Target="../media/image233.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253.svg"/><Relationship Id="rId11" Type="http://schemas.openxmlformats.org/officeDocument/2006/relationships/image" Target="../media/image226.svg"/><Relationship Id="rId5" Type="http://schemas.openxmlformats.org/officeDocument/2006/relationships/image" Target="../media/image252.png"/><Relationship Id="rId10" Type="http://schemas.openxmlformats.org/officeDocument/2006/relationships/image" Target="../media/image225.png"/><Relationship Id="rId4" Type="http://schemas.openxmlformats.org/officeDocument/2006/relationships/image" Target="../media/image59.svg"/><Relationship Id="rId9" Type="http://schemas.openxmlformats.org/officeDocument/2006/relationships/image" Target="../media/image251.png"/></Relationships>
</file>

<file path=ppt/slides/_rels/slide38.xml.rels><?xml version="1.0" encoding="UTF-8" standalone="yes"?>
<Relationships xmlns="http://schemas.openxmlformats.org/package/2006/relationships"><Relationship Id="rId8" Type="http://schemas.openxmlformats.org/officeDocument/2006/relationships/image" Target="../media/image234.svg"/><Relationship Id="rId3" Type="http://schemas.openxmlformats.org/officeDocument/2006/relationships/image" Target="../media/image58.png"/><Relationship Id="rId7" Type="http://schemas.openxmlformats.org/officeDocument/2006/relationships/image" Target="../media/image233.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253.svg"/><Relationship Id="rId11" Type="http://schemas.openxmlformats.org/officeDocument/2006/relationships/image" Target="../media/image117.svg"/><Relationship Id="rId5" Type="http://schemas.openxmlformats.org/officeDocument/2006/relationships/image" Target="../media/image252.png"/><Relationship Id="rId10" Type="http://schemas.openxmlformats.org/officeDocument/2006/relationships/image" Target="../media/image116.png"/><Relationship Id="rId4" Type="http://schemas.openxmlformats.org/officeDocument/2006/relationships/image" Target="../media/image59.svg"/><Relationship Id="rId9" Type="http://schemas.openxmlformats.org/officeDocument/2006/relationships/image" Target="../media/image251.png"/></Relationships>
</file>

<file path=ppt/slides/_rels/slide39.xml.rels><?xml version="1.0" encoding="UTF-8" standalone="yes"?>
<Relationships xmlns="http://schemas.openxmlformats.org/package/2006/relationships"><Relationship Id="rId8" Type="http://schemas.openxmlformats.org/officeDocument/2006/relationships/image" Target="../media/image234.svg"/><Relationship Id="rId3" Type="http://schemas.openxmlformats.org/officeDocument/2006/relationships/image" Target="../media/image58.png"/><Relationship Id="rId7" Type="http://schemas.openxmlformats.org/officeDocument/2006/relationships/image" Target="../media/image233.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253.svg"/><Relationship Id="rId11" Type="http://schemas.openxmlformats.org/officeDocument/2006/relationships/image" Target="../media/image228.svg"/><Relationship Id="rId5" Type="http://schemas.openxmlformats.org/officeDocument/2006/relationships/image" Target="../media/image252.png"/><Relationship Id="rId10" Type="http://schemas.openxmlformats.org/officeDocument/2006/relationships/image" Target="../media/image227.png"/><Relationship Id="rId4" Type="http://schemas.openxmlformats.org/officeDocument/2006/relationships/image" Target="../media/image59.svg"/><Relationship Id="rId9" Type="http://schemas.openxmlformats.org/officeDocument/2006/relationships/image" Target="../media/image25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40.xml.rels><?xml version="1.0" encoding="UTF-8" standalone="yes"?>
<Relationships xmlns="http://schemas.openxmlformats.org/package/2006/relationships"><Relationship Id="rId8" Type="http://schemas.openxmlformats.org/officeDocument/2006/relationships/image" Target="../media/image253.svg"/><Relationship Id="rId13" Type="http://schemas.openxmlformats.org/officeDocument/2006/relationships/image" Target="../media/image254.png"/><Relationship Id="rId3" Type="http://schemas.openxmlformats.org/officeDocument/2006/relationships/image" Target="../media/image58.png"/><Relationship Id="rId7" Type="http://schemas.openxmlformats.org/officeDocument/2006/relationships/image" Target="../media/image252.png"/><Relationship Id="rId12" Type="http://schemas.openxmlformats.org/officeDocument/2006/relationships/image" Target="../media/image215.svg"/><Relationship Id="rId2" Type="http://schemas.openxmlformats.org/officeDocument/2006/relationships/notesSlide" Target="../notesSlides/notesSlide39.xml"/><Relationship Id="rId1" Type="http://schemas.openxmlformats.org/officeDocument/2006/relationships/slideLayout" Target="../slideLayouts/slideLayout53.xml"/><Relationship Id="rId6" Type="http://schemas.openxmlformats.org/officeDocument/2006/relationships/image" Target="../media/image226.svg"/><Relationship Id="rId11" Type="http://schemas.openxmlformats.org/officeDocument/2006/relationships/image" Target="../media/image214.png"/><Relationship Id="rId5" Type="http://schemas.openxmlformats.org/officeDocument/2006/relationships/image" Target="../media/image225.png"/><Relationship Id="rId10" Type="http://schemas.openxmlformats.org/officeDocument/2006/relationships/image" Target="../media/image117.svg"/><Relationship Id="rId4" Type="http://schemas.openxmlformats.org/officeDocument/2006/relationships/image" Target="../media/image59.svg"/><Relationship Id="rId9" Type="http://schemas.openxmlformats.org/officeDocument/2006/relationships/image" Target="../media/image116.png"/><Relationship Id="rId14" Type="http://schemas.openxmlformats.org/officeDocument/2006/relationships/image" Target="../media/image255.png"/></Relationships>
</file>

<file path=ppt/slides/_rels/slide41.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40.xml"/><Relationship Id="rId1" Type="http://schemas.openxmlformats.org/officeDocument/2006/relationships/slideLayout" Target="../slideLayouts/slideLayout107.xml"/><Relationship Id="rId4" Type="http://schemas.openxmlformats.org/officeDocument/2006/relationships/image" Target="../media/image257.svg"/></Relationships>
</file>

<file path=ppt/slides/_rels/slide42.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58.png"/><Relationship Id="rId7" Type="http://schemas.openxmlformats.org/officeDocument/2006/relationships/image" Target="../media/image113.jpe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59.svg"/></Relationships>
</file>

<file path=ppt/slides/_rels/slide43.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42.xml"/><Relationship Id="rId1" Type="http://schemas.openxmlformats.org/officeDocument/2006/relationships/slideLayout" Target="../slideLayouts/slideLayout75.xml"/><Relationship Id="rId5" Type="http://schemas.openxmlformats.org/officeDocument/2006/relationships/image" Target="../media/image260.png"/><Relationship Id="rId4" Type="http://schemas.openxmlformats.org/officeDocument/2006/relationships/image" Target="../media/image259.png"/></Relationships>
</file>

<file path=ppt/slides/_rels/slide4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58.png"/><Relationship Id="rId7" Type="http://schemas.openxmlformats.org/officeDocument/2006/relationships/image" Target="../media/image123.pn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microsoft.com/office/2007/relationships/hdphoto" Target="../media/hdphoto11.wdp"/><Relationship Id="rId5" Type="http://schemas.openxmlformats.org/officeDocument/2006/relationships/image" Target="../media/image122.png"/><Relationship Id="rId10" Type="http://schemas.openxmlformats.org/officeDocument/2006/relationships/image" Target="../media/image125.png"/><Relationship Id="rId4" Type="http://schemas.openxmlformats.org/officeDocument/2006/relationships/image" Target="../media/image59.svg"/><Relationship Id="rId9" Type="http://schemas.microsoft.com/office/2007/relationships/hdphoto" Target="../media/hdphoto12.wdp"/></Relationships>
</file>

<file path=ppt/slides/_rels/slide45.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46.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hyperlink" Target="https://aka.ms/ahbIgnite2022docs" TargetMode="External"/><Relationship Id="rId7"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317.xml"/><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hyperlink" Target="https://aka.ms/AKS-hybrid" TargetMode="External"/><Relationship Id="rId9"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317.xml"/><Relationship Id="rId6" Type="http://schemas.openxmlformats.org/officeDocument/2006/relationships/image" Target="../media/image245.svg"/><Relationship Id="rId5" Type="http://schemas.openxmlformats.org/officeDocument/2006/relationships/image" Target="../media/image244.png"/><Relationship Id="rId4" Type="http://schemas.openxmlformats.org/officeDocument/2006/relationships/image" Target="../media/image59.svg"/></Relationships>
</file>

<file path=ppt/slides/_rels/slide48.xml.rels><?xml version="1.0" encoding="UTF-8" standalone="yes"?>
<Relationships xmlns="http://schemas.openxmlformats.org/package/2006/relationships"><Relationship Id="rId13" Type="http://schemas.openxmlformats.org/officeDocument/2006/relationships/image" Target="../media/image273.png"/><Relationship Id="rId18" Type="http://schemas.openxmlformats.org/officeDocument/2006/relationships/image" Target="../media/image278.svg"/><Relationship Id="rId26" Type="http://schemas.openxmlformats.org/officeDocument/2006/relationships/image" Target="../media/image286.png"/><Relationship Id="rId39" Type="http://schemas.openxmlformats.org/officeDocument/2006/relationships/image" Target="../media/image297.png"/><Relationship Id="rId21" Type="http://schemas.openxmlformats.org/officeDocument/2006/relationships/image" Target="../media/image281.png"/><Relationship Id="rId34" Type="http://schemas.microsoft.com/office/2007/relationships/hdphoto" Target="../media/hdphoto21.wdp"/><Relationship Id="rId42" Type="http://schemas.openxmlformats.org/officeDocument/2006/relationships/image" Target="../media/image298.png"/><Relationship Id="rId47" Type="http://schemas.openxmlformats.org/officeDocument/2006/relationships/image" Target="../media/image303.png"/><Relationship Id="rId50" Type="http://schemas.openxmlformats.org/officeDocument/2006/relationships/image" Target="../media/image306.png"/><Relationship Id="rId7" Type="http://schemas.openxmlformats.org/officeDocument/2006/relationships/image" Target="../media/image224.png"/><Relationship Id="rId2" Type="http://schemas.openxmlformats.org/officeDocument/2006/relationships/notesSlide" Target="../notesSlides/notesSlide47.xml"/><Relationship Id="rId16" Type="http://schemas.openxmlformats.org/officeDocument/2006/relationships/image" Target="../media/image276.png"/><Relationship Id="rId29" Type="http://schemas.openxmlformats.org/officeDocument/2006/relationships/image" Target="../media/image289.png"/><Relationship Id="rId11" Type="http://schemas.openxmlformats.org/officeDocument/2006/relationships/image" Target="../media/image271.svg"/><Relationship Id="rId24" Type="http://schemas.openxmlformats.org/officeDocument/2006/relationships/image" Target="../media/image284.svg"/><Relationship Id="rId32" Type="http://schemas.openxmlformats.org/officeDocument/2006/relationships/image" Target="../media/image291.png"/><Relationship Id="rId37" Type="http://schemas.openxmlformats.org/officeDocument/2006/relationships/image" Target="../media/image295.png"/><Relationship Id="rId40" Type="http://schemas.openxmlformats.org/officeDocument/2006/relationships/image" Target="../media/image53.png"/><Relationship Id="rId45" Type="http://schemas.openxmlformats.org/officeDocument/2006/relationships/image" Target="../media/image301.png"/><Relationship Id="rId5" Type="http://schemas.openxmlformats.org/officeDocument/2006/relationships/image" Target="../media/image267.png"/><Relationship Id="rId15" Type="http://schemas.openxmlformats.org/officeDocument/2006/relationships/image" Target="../media/image275.png"/><Relationship Id="rId23" Type="http://schemas.openxmlformats.org/officeDocument/2006/relationships/image" Target="../media/image283.png"/><Relationship Id="rId28" Type="http://schemas.openxmlformats.org/officeDocument/2006/relationships/image" Target="../media/image288.png"/><Relationship Id="rId36" Type="http://schemas.openxmlformats.org/officeDocument/2006/relationships/image" Target="../media/image294.png"/><Relationship Id="rId49" Type="http://schemas.openxmlformats.org/officeDocument/2006/relationships/image" Target="../media/image305.svg"/><Relationship Id="rId10" Type="http://schemas.openxmlformats.org/officeDocument/2006/relationships/image" Target="../media/image202.png"/><Relationship Id="rId19" Type="http://schemas.openxmlformats.org/officeDocument/2006/relationships/image" Target="../media/image279.png"/><Relationship Id="rId31" Type="http://schemas.openxmlformats.org/officeDocument/2006/relationships/image" Target="../media/image260.png"/><Relationship Id="rId44" Type="http://schemas.openxmlformats.org/officeDocument/2006/relationships/image" Target="../media/image300.svg"/><Relationship Id="rId52" Type="http://schemas.openxmlformats.org/officeDocument/2006/relationships/image" Target="../media/image259.png"/><Relationship Id="rId4" Type="http://schemas.openxmlformats.org/officeDocument/2006/relationships/image" Target="../media/image266.svg"/><Relationship Id="rId9" Type="http://schemas.openxmlformats.org/officeDocument/2006/relationships/image" Target="../media/image270.png"/><Relationship Id="rId14" Type="http://schemas.openxmlformats.org/officeDocument/2006/relationships/image" Target="../media/image274.png"/><Relationship Id="rId22" Type="http://schemas.openxmlformats.org/officeDocument/2006/relationships/image" Target="../media/image282.png"/><Relationship Id="rId27" Type="http://schemas.openxmlformats.org/officeDocument/2006/relationships/image" Target="../media/image287.svg"/><Relationship Id="rId30" Type="http://schemas.openxmlformats.org/officeDocument/2006/relationships/image" Target="../media/image290.png"/><Relationship Id="rId35" Type="http://schemas.openxmlformats.org/officeDocument/2006/relationships/image" Target="../media/image293.png"/><Relationship Id="rId43" Type="http://schemas.openxmlformats.org/officeDocument/2006/relationships/image" Target="../media/image299.png"/><Relationship Id="rId48" Type="http://schemas.openxmlformats.org/officeDocument/2006/relationships/image" Target="../media/image304.png"/><Relationship Id="rId8" Type="http://schemas.openxmlformats.org/officeDocument/2006/relationships/image" Target="../media/image269.png"/><Relationship Id="rId51" Type="http://schemas.openxmlformats.org/officeDocument/2006/relationships/image" Target="../media/image307.png"/><Relationship Id="rId3" Type="http://schemas.openxmlformats.org/officeDocument/2006/relationships/image" Target="../media/image265.png"/><Relationship Id="rId12" Type="http://schemas.openxmlformats.org/officeDocument/2006/relationships/image" Target="../media/image272.png"/><Relationship Id="rId17" Type="http://schemas.openxmlformats.org/officeDocument/2006/relationships/image" Target="../media/image277.png"/><Relationship Id="rId25" Type="http://schemas.openxmlformats.org/officeDocument/2006/relationships/image" Target="../media/image285.png"/><Relationship Id="rId33" Type="http://schemas.openxmlformats.org/officeDocument/2006/relationships/image" Target="../media/image292.png"/><Relationship Id="rId38" Type="http://schemas.openxmlformats.org/officeDocument/2006/relationships/image" Target="../media/image296.svg"/><Relationship Id="rId46" Type="http://schemas.openxmlformats.org/officeDocument/2006/relationships/image" Target="../media/image302.png"/><Relationship Id="rId20" Type="http://schemas.openxmlformats.org/officeDocument/2006/relationships/image" Target="../media/image280.png"/><Relationship Id="rId41" Type="http://schemas.openxmlformats.org/officeDocument/2006/relationships/image" Target="../media/image201.svg"/><Relationship Id="rId1" Type="http://schemas.openxmlformats.org/officeDocument/2006/relationships/slideLayout" Target="../slideLayouts/slideLayout74.xml"/><Relationship Id="rId6" Type="http://schemas.openxmlformats.org/officeDocument/2006/relationships/image" Target="../media/image268.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95.xml"/></Relationships>
</file>

<file path=ppt/slides/_rels/slide50.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309.svg"/></Relationships>
</file>

<file path=ppt/slides/_rels/slide51.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notesSlide" Target="../notesSlides/notesSlide49.xml"/><Relationship Id="rId1" Type="http://schemas.openxmlformats.org/officeDocument/2006/relationships/slideLayout" Target="../slideLayouts/slideLayout47.xml"/><Relationship Id="rId4" Type="http://schemas.openxmlformats.org/officeDocument/2006/relationships/image" Target="../media/image311.png"/></Relationships>
</file>

<file path=ppt/slides/_rels/slide52.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313.svg"/></Relationships>
</file>

<file path=ppt/slides/_rels/slide53.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51.xml"/><Relationship Id="rId1" Type="http://schemas.openxmlformats.org/officeDocument/2006/relationships/slideLayout" Target="../slideLayouts/slideLayout47.xml"/><Relationship Id="rId5" Type="http://schemas.openxmlformats.org/officeDocument/2006/relationships/image" Target="../media/image316.svg"/><Relationship Id="rId4" Type="http://schemas.openxmlformats.org/officeDocument/2006/relationships/image" Target="../media/image315.png"/></Relationships>
</file>

<file path=ppt/slides/_rels/slide54.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52.xml"/><Relationship Id="rId1" Type="http://schemas.openxmlformats.org/officeDocument/2006/relationships/slideLayout" Target="../slideLayouts/slideLayout14.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318.svg"/></Relationships>
</file>

<file path=ppt/slides/_rels/slide55.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53.xml"/><Relationship Id="rId1" Type="http://schemas.openxmlformats.org/officeDocument/2006/relationships/slideLayout" Target="../slideLayouts/slideLayout47.xml"/><Relationship Id="rId5" Type="http://schemas.openxmlformats.org/officeDocument/2006/relationships/image" Target="../media/image257.svg"/><Relationship Id="rId4" Type="http://schemas.openxmlformats.org/officeDocument/2006/relationships/image" Target="../media/image256.png"/></Relationships>
</file>

<file path=ppt/slides/_rels/slide56.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54.xml"/><Relationship Id="rId1" Type="http://schemas.openxmlformats.org/officeDocument/2006/relationships/slideLayout" Target="../slideLayouts/slideLayout14.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321.svg"/></Relationships>
</file>

<file path=ppt/slides/_rels/slide57.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55.xml"/><Relationship Id="rId1" Type="http://schemas.openxmlformats.org/officeDocument/2006/relationships/slideLayout" Target="../slideLayouts/slideLayout47.xml"/><Relationship Id="rId5" Type="http://schemas.microsoft.com/office/2007/relationships/hdphoto" Target="../media/hdphoto22.wdp"/><Relationship Id="rId4" Type="http://schemas.openxmlformats.org/officeDocument/2006/relationships/image" Target="../media/image32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68.xml"/></Relationships>
</file>

<file path=ppt/slides/_rels/slide59.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5.svg"/><Relationship Id="rId7" Type="http://schemas.openxmlformats.org/officeDocument/2006/relationships/image" Target="../media/image164.svg"/><Relationship Id="rId2" Type="http://schemas.openxmlformats.org/officeDocument/2006/relationships/image" Target="../media/image244.png"/><Relationship Id="rId1" Type="http://schemas.openxmlformats.org/officeDocument/2006/relationships/slideLayout" Target="../slideLayouts/slideLayout368.xml"/><Relationship Id="rId6" Type="http://schemas.openxmlformats.org/officeDocument/2006/relationships/image" Target="../media/image163.png"/><Relationship Id="rId5" Type="http://schemas.openxmlformats.org/officeDocument/2006/relationships/image" Target="../media/image247.svg"/><Relationship Id="rId4" Type="http://schemas.openxmlformats.org/officeDocument/2006/relationships/image" Target="../media/image246.png"/></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9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69.xml"/></Relationships>
</file>

<file path=ppt/slides/_rels/slide61.xml.rels><?xml version="1.0" encoding="UTF-8" standalone="yes"?>
<Relationships xmlns="http://schemas.openxmlformats.org/package/2006/relationships"><Relationship Id="rId8" Type="http://schemas.openxmlformats.org/officeDocument/2006/relationships/image" Target="../media/image179.svg"/><Relationship Id="rId3" Type="http://schemas.openxmlformats.org/officeDocument/2006/relationships/image" Target="../media/image233.png"/><Relationship Id="rId7" Type="http://schemas.openxmlformats.org/officeDocument/2006/relationships/image" Target="../media/image178.png"/><Relationship Id="rId12" Type="http://schemas.openxmlformats.org/officeDocument/2006/relationships/image" Target="../media/image250.png"/><Relationship Id="rId2" Type="http://schemas.openxmlformats.org/officeDocument/2006/relationships/notesSlide" Target="../notesSlides/notesSlide58.xml"/><Relationship Id="rId1" Type="http://schemas.openxmlformats.org/officeDocument/2006/relationships/slideLayout" Target="../slideLayouts/slideLayout368.xml"/><Relationship Id="rId6" Type="http://schemas.openxmlformats.org/officeDocument/2006/relationships/image" Target="../media/image236.svg"/><Relationship Id="rId11" Type="http://schemas.openxmlformats.org/officeDocument/2006/relationships/image" Target="../media/image249.png"/><Relationship Id="rId5" Type="http://schemas.openxmlformats.org/officeDocument/2006/relationships/image" Target="../media/image235.png"/><Relationship Id="rId10" Type="http://schemas.openxmlformats.org/officeDocument/2006/relationships/image" Target="../media/image215.svg"/><Relationship Id="rId4" Type="http://schemas.openxmlformats.org/officeDocument/2006/relationships/image" Target="../media/image234.svg"/><Relationship Id="rId9" Type="http://schemas.openxmlformats.org/officeDocument/2006/relationships/image" Target="../media/image214.png"/></Relationships>
</file>

<file path=ppt/slides/_rels/slide62.xml.rels><?xml version="1.0" encoding="UTF-8" standalone="yes"?>
<Relationships xmlns="http://schemas.openxmlformats.org/package/2006/relationships"><Relationship Id="rId3" Type="http://schemas.openxmlformats.org/officeDocument/2006/relationships/hyperlink" Target="https://ms.portal.azure.com/#blade/Microsoft_Azure_HybridCompute/AzureArcCenterBlade/Servers" TargetMode="External"/><Relationship Id="rId7" Type="http://schemas.openxmlformats.org/officeDocument/2006/relationships/image" Target="../media/image327.png"/><Relationship Id="rId2" Type="http://schemas.openxmlformats.org/officeDocument/2006/relationships/notesSlide" Target="../notesSlides/notesSlide59.xml"/><Relationship Id="rId1" Type="http://schemas.openxmlformats.org/officeDocument/2006/relationships/slideLayout" Target="../slideLayouts/slideLayout430.xml"/><Relationship Id="rId6" Type="http://schemas.openxmlformats.org/officeDocument/2006/relationships/image" Target="../media/image326.png"/><Relationship Id="rId5" Type="http://schemas.openxmlformats.org/officeDocument/2006/relationships/image" Target="../media/image325.png"/><Relationship Id="rId4" Type="http://schemas.openxmlformats.org/officeDocument/2006/relationships/image" Target="../media/image324.png"/></Relationships>
</file>

<file path=ppt/slides/_rels/slide63.xml.rels><?xml version="1.0" encoding="UTF-8" standalone="yes"?>
<Relationships xmlns="http://schemas.openxmlformats.org/package/2006/relationships"><Relationship Id="rId3" Type="http://schemas.openxmlformats.org/officeDocument/2006/relationships/hyperlink" Target="https://ms.portal.azure.com/#blade/Microsoft_Azure_HybridCompute/AzureArcCenterBlade/sqlServers" TargetMode="External"/><Relationship Id="rId7" Type="http://schemas.openxmlformats.org/officeDocument/2006/relationships/image" Target="../media/image331.png"/><Relationship Id="rId2" Type="http://schemas.openxmlformats.org/officeDocument/2006/relationships/notesSlide" Target="../notesSlides/notesSlide60.xml"/><Relationship Id="rId1" Type="http://schemas.openxmlformats.org/officeDocument/2006/relationships/slideLayout" Target="../slideLayouts/slideLayout430.xml"/><Relationship Id="rId6" Type="http://schemas.openxmlformats.org/officeDocument/2006/relationships/image" Target="../media/image330.png"/><Relationship Id="rId5" Type="http://schemas.openxmlformats.org/officeDocument/2006/relationships/image" Target="../media/image329.png"/><Relationship Id="rId4" Type="http://schemas.openxmlformats.org/officeDocument/2006/relationships/image" Target="../media/image328.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69.xml"/></Relationships>
</file>

<file path=ppt/slides/_rels/slide65.xml.rels><?xml version="1.0" encoding="UTF-8" standalone="yes"?>
<Relationships xmlns="http://schemas.openxmlformats.org/package/2006/relationships"><Relationship Id="rId8" Type="http://schemas.openxmlformats.org/officeDocument/2006/relationships/image" Target="../media/image225.png"/><Relationship Id="rId13" Type="http://schemas.openxmlformats.org/officeDocument/2006/relationships/image" Target="../media/image119.svg"/><Relationship Id="rId18" Type="http://schemas.openxmlformats.org/officeDocument/2006/relationships/hyperlink" Target="https://aka.ms/arc" TargetMode="External"/><Relationship Id="rId3" Type="http://schemas.openxmlformats.org/officeDocument/2006/relationships/hyperlink" Target="https://aka.ms/AzureArcJumpstart" TargetMode="External"/><Relationship Id="rId21" Type="http://schemas.openxmlformats.org/officeDocument/2006/relationships/hyperlink" Target="https://learn.microsoft.com/en-us/azure/azure-arc/servers/prepare-extended-security-updates" TargetMode="External"/><Relationship Id="rId7" Type="http://schemas.openxmlformats.org/officeDocument/2006/relationships/image" Target="../media/image332.svg"/><Relationship Id="rId12" Type="http://schemas.openxmlformats.org/officeDocument/2006/relationships/image" Target="../media/image118.png"/><Relationship Id="rId17" Type="http://schemas.openxmlformats.org/officeDocument/2006/relationships/image" Target="../media/image59.svg"/><Relationship Id="rId2" Type="http://schemas.openxmlformats.org/officeDocument/2006/relationships/notesSlide" Target="../notesSlides/notesSlide62.xml"/><Relationship Id="rId16" Type="http://schemas.openxmlformats.org/officeDocument/2006/relationships/image" Target="../media/image58.png"/><Relationship Id="rId20" Type="http://schemas.openxmlformats.org/officeDocument/2006/relationships/hyperlink" Target="https://aka.ms/LearnHybridArc" TargetMode="External"/><Relationship Id="rId1" Type="http://schemas.openxmlformats.org/officeDocument/2006/relationships/slideLayout" Target="../slideLayouts/slideLayout5.xml"/><Relationship Id="rId6" Type="http://schemas.openxmlformats.org/officeDocument/2006/relationships/image" Target="../media/image126.png"/><Relationship Id="rId11" Type="http://schemas.openxmlformats.org/officeDocument/2006/relationships/image" Target="../media/image334.svg"/><Relationship Id="rId5" Type="http://schemas.openxmlformats.org/officeDocument/2006/relationships/image" Target="../media/image245.svg"/><Relationship Id="rId15" Type="http://schemas.openxmlformats.org/officeDocument/2006/relationships/image" Target="../media/image228.svg"/><Relationship Id="rId10" Type="http://schemas.openxmlformats.org/officeDocument/2006/relationships/image" Target="../media/image333.png"/><Relationship Id="rId19" Type="http://schemas.openxmlformats.org/officeDocument/2006/relationships/hyperlink" Target="https://aka.ms/AzureArcDocs" TargetMode="External"/><Relationship Id="rId4" Type="http://schemas.openxmlformats.org/officeDocument/2006/relationships/image" Target="../media/image244.png"/><Relationship Id="rId9" Type="http://schemas.openxmlformats.org/officeDocument/2006/relationships/image" Target="../media/image226.svg"/><Relationship Id="rId14" Type="http://schemas.openxmlformats.org/officeDocument/2006/relationships/image" Target="../media/image22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57.pn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295.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6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3" Type="http://schemas.openxmlformats.org/officeDocument/2006/relationships/image" Target="../media/image81.png"/><Relationship Id="rId18" Type="http://schemas.openxmlformats.org/officeDocument/2006/relationships/image" Target="../media/image86.png"/><Relationship Id="rId26" Type="http://schemas.openxmlformats.org/officeDocument/2006/relationships/image" Target="../media/image94.png"/><Relationship Id="rId39" Type="http://schemas.openxmlformats.org/officeDocument/2006/relationships/image" Target="../media/image107.png"/><Relationship Id="rId21" Type="http://schemas.openxmlformats.org/officeDocument/2006/relationships/image" Target="../media/image89.png"/><Relationship Id="rId34" Type="http://schemas.openxmlformats.org/officeDocument/2006/relationships/image" Target="../media/image102.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5" Type="http://schemas.openxmlformats.org/officeDocument/2006/relationships/image" Target="../media/image93.png"/><Relationship Id="rId33" Type="http://schemas.openxmlformats.org/officeDocument/2006/relationships/image" Target="../media/image101.png"/><Relationship Id="rId38" Type="http://schemas.openxmlformats.org/officeDocument/2006/relationships/image" Target="../media/image106.png"/><Relationship Id="rId2" Type="http://schemas.openxmlformats.org/officeDocument/2006/relationships/notesSlide" Target="../notesSlides/notesSlide9.xml"/><Relationship Id="rId16" Type="http://schemas.openxmlformats.org/officeDocument/2006/relationships/image" Target="../media/image84.png"/><Relationship Id="rId20" Type="http://schemas.openxmlformats.org/officeDocument/2006/relationships/image" Target="../media/image88.png"/><Relationship Id="rId29" Type="http://schemas.openxmlformats.org/officeDocument/2006/relationships/image" Target="../media/image97.png"/><Relationship Id="rId1" Type="http://schemas.openxmlformats.org/officeDocument/2006/relationships/slideLayout" Target="../slideLayouts/slideLayout47.xml"/><Relationship Id="rId6" Type="http://schemas.openxmlformats.org/officeDocument/2006/relationships/image" Target="../media/image74.png"/><Relationship Id="rId11" Type="http://schemas.openxmlformats.org/officeDocument/2006/relationships/image" Target="../media/image79.png"/><Relationship Id="rId24" Type="http://schemas.openxmlformats.org/officeDocument/2006/relationships/image" Target="../media/image92.svg"/><Relationship Id="rId32" Type="http://schemas.openxmlformats.org/officeDocument/2006/relationships/image" Target="../media/image100.png"/><Relationship Id="rId37" Type="http://schemas.openxmlformats.org/officeDocument/2006/relationships/image" Target="../media/image105.png"/><Relationship Id="rId40" Type="http://schemas.openxmlformats.org/officeDocument/2006/relationships/image" Target="../media/image108.png"/><Relationship Id="rId5" Type="http://schemas.openxmlformats.org/officeDocument/2006/relationships/image" Target="../media/image73.svg"/><Relationship Id="rId15" Type="http://schemas.openxmlformats.org/officeDocument/2006/relationships/image" Target="../media/image83.png"/><Relationship Id="rId23" Type="http://schemas.openxmlformats.org/officeDocument/2006/relationships/image" Target="../media/image91.png"/><Relationship Id="rId28" Type="http://schemas.openxmlformats.org/officeDocument/2006/relationships/image" Target="../media/image96.png"/><Relationship Id="rId36" Type="http://schemas.openxmlformats.org/officeDocument/2006/relationships/image" Target="../media/image104.svg"/><Relationship Id="rId10" Type="http://schemas.openxmlformats.org/officeDocument/2006/relationships/image" Target="../media/image78.png"/><Relationship Id="rId19" Type="http://schemas.openxmlformats.org/officeDocument/2006/relationships/image" Target="../media/image87.png"/><Relationship Id="rId31" Type="http://schemas.openxmlformats.org/officeDocument/2006/relationships/image" Target="../media/image99.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90.png"/><Relationship Id="rId27" Type="http://schemas.openxmlformats.org/officeDocument/2006/relationships/image" Target="../media/image95.png"/><Relationship Id="rId30" Type="http://schemas.openxmlformats.org/officeDocument/2006/relationships/image" Target="../media/image98.png"/><Relationship Id="rId35" Type="http://schemas.openxmlformats.org/officeDocument/2006/relationships/image" Target="../media/image103.png"/><Relationship Id="rId8" Type="http://schemas.openxmlformats.org/officeDocument/2006/relationships/image" Target="../media/image76.png"/><Relationship Id="rId3"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A626171A-C2F2-4CFD-92C7-2EEC1AE1B0D8}"/>
              </a:ext>
            </a:extLst>
          </p:cNvPr>
          <p:cNvSpPr>
            <a:spLocks noGrp="1"/>
          </p:cNvSpPr>
          <p:nvPr>
            <p:ph type="title"/>
          </p:nvPr>
        </p:nvSpPr>
        <p:spPr>
          <a:xfrm>
            <a:off x="584200" y="1464930"/>
            <a:ext cx="9144000" cy="2215991"/>
          </a:xfrm>
        </p:spPr>
        <p:txBody>
          <a:bodyPr/>
          <a:lstStyle/>
          <a:p>
            <a:r>
              <a:rPr lang="en-US" dirty="0">
                <a:cs typeface="Segoe UI"/>
              </a:rPr>
              <a:t>Azure Arc</a:t>
            </a:r>
            <a:br>
              <a:rPr lang="en-US" dirty="0">
                <a:gradFill flip="none" rotWithShape="1">
                  <a:gsLst>
                    <a:gs pos="0">
                      <a:schemeClr val="accent1"/>
                    </a:gs>
                    <a:gs pos="100000">
                      <a:schemeClr val="accent2"/>
                    </a:gs>
                  </a:gsLst>
                  <a:lin ang="2700000" scaled="1"/>
                  <a:tileRect/>
                </a:gradFill>
                <a:cs typeface="Segoe UI"/>
              </a:rPr>
            </a:br>
            <a:br>
              <a:rPr lang="en-US" dirty="0">
                <a:gradFill flip="none" rotWithShape="1">
                  <a:gsLst>
                    <a:gs pos="0">
                      <a:schemeClr val="accent1"/>
                    </a:gs>
                    <a:gs pos="100000">
                      <a:schemeClr val="accent2"/>
                    </a:gs>
                  </a:gsLst>
                  <a:lin ang="2700000" scaled="1"/>
                  <a:tileRect/>
                </a:gradFill>
                <a:cs typeface="Segoe UI"/>
              </a:rPr>
            </a:br>
            <a:r>
              <a:rPr lang="es-ES" spc="-80" dirty="0">
                <a:gradFill>
                  <a:gsLst>
                    <a:gs pos="0">
                      <a:schemeClr val="accent1"/>
                    </a:gs>
                    <a:gs pos="100000">
                      <a:srgbClr val="CD98CF"/>
                    </a:gs>
                  </a:gsLst>
                  <a:lin ang="2700000" scaled="1"/>
                </a:gradFill>
              </a:rPr>
              <a:t>Innove en cualquier lugar con Azure</a:t>
            </a:r>
            <a:br>
              <a:rPr kumimoji="0" lang="en-US" b="0" i="0" u="none" strike="noStrike" kern="1200" cap="none" spc="-80" normalizeH="0" baseline="0" noProof="0" dirty="0">
                <a:ln w="3175">
                  <a:noFill/>
                </a:ln>
                <a:gradFill>
                  <a:gsLst>
                    <a:gs pos="0">
                      <a:schemeClr val="accent1"/>
                    </a:gs>
                    <a:gs pos="100000">
                      <a:srgbClr val="CD98CF"/>
                    </a:gs>
                  </a:gsLst>
                  <a:lin ang="2700000" scaled="1"/>
                </a:gradFill>
                <a:effectLst/>
                <a:uLnTx/>
                <a:uFillTx/>
                <a:latin typeface="Segoe UI Semibold"/>
                <a:ea typeface="+mn-ea"/>
                <a:cs typeface="Segoe UI" pitchFamily="34" charset="0"/>
              </a:rPr>
            </a:br>
            <a:endParaRPr lang="en-US" dirty="0"/>
          </a:p>
        </p:txBody>
      </p:sp>
      <p:sp>
        <p:nvSpPr>
          <p:cNvPr id="2" name="Text Placeholder 2">
            <a:extLst>
              <a:ext uri="{FF2B5EF4-FFF2-40B4-BE49-F238E27FC236}">
                <a16:creationId xmlns:a16="http://schemas.microsoft.com/office/drawing/2014/main" id="{F5289C8E-367C-5044-47D8-7F65D214B515}"/>
              </a:ext>
            </a:extLst>
          </p:cNvPr>
          <p:cNvSpPr txBox="1">
            <a:spLocks/>
          </p:cNvSpPr>
          <p:nvPr/>
        </p:nvSpPr>
        <p:spPr>
          <a:xfrm>
            <a:off x="631497" y="3870949"/>
            <a:ext cx="3051800" cy="615553"/>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gradFill>
                  <a:gsLst>
                    <a:gs pos="91000">
                      <a:schemeClr val="tx1"/>
                    </a:gs>
                    <a:gs pos="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US" sz="2000" dirty="0" err="1">
                <a:gradFill>
                  <a:gsLst>
                    <a:gs pos="91000">
                      <a:srgbClr val="FFFFFF"/>
                    </a:gs>
                    <a:gs pos="0">
                      <a:srgbClr val="FFFFFF"/>
                    </a:gs>
                  </a:gsLst>
                  <a:lin ang="5400000" scaled="0"/>
                </a:gradFill>
              </a:rPr>
              <a:t>Nombre</a:t>
            </a:r>
            <a:r>
              <a:rPr lang="en-US" sz="2000" dirty="0">
                <a:gradFill>
                  <a:gsLst>
                    <a:gs pos="91000">
                      <a:srgbClr val="FFFFFF"/>
                    </a:gs>
                    <a:gs pos="0">
                      <a:srgbClr val="FFFFFF"/>
                    </a:gs>
                  </a:gsLst>
                  <a:lin ang="5400000" scaled="0"/>
                </a:gradFill>
              </a:rPr>
              <a:t> del </a:t>
            </a:r>
            <a:r>
              <a:rPr lang="en-US" sz="2000" dirty="0" err="1">
                <a:gradFill>
                  <a:gsLst>
                    <a:gs pos="91000">
                      <a:srgbClr val="FFFFFF"/>
                    </a:gs>
                    <a:gs pos="0">
                      <a:srgbClr val="FFFFFF"/>
                    </a:gs>
                  </a:gsLst>
                  <a:lin ang="5400000" scaled="0"/>
                </a:gradFill>
              </a:rPr>
              <a:t>presentador</a:t>
            </a:r>
            <a:endParaRPr lang="en-US" sz="2000" dirty="0">
              <a:gradFill>
                <a:gsLst>
                  <a:gs pos="91000">
                    <a:srgbClr val="FFFFFF"/>
                  </a:gs>
                  <a:gs pos="0">
                    <a:srgbClr val="FFFFFF"/>
                  </a:gs>
                </a:gsLst>
                <a:lin ang="5400000" scaled="0"/>
              </a:gradFill>
            </a:endParaRPr>
          </a:p>
          <a:p>
            <a:pPr lvl="0">
              <a:defRPr/>
            </a:pPr>
            <a:r>
              <a:rPr lang="en-US" sz="2000" dirty="0" err="1">
                <a:gradFill>
                  <a:gsLst>
                    <a:gs pos="91000">
                      <a:srgbClr val="FFFFFF"/>
                    </a:gs>
                    <a:gs pos="0">
                      <a:srgbClr val="FFFFFF"/>
                    </a:gs>
                  </a:gsLst>
                  <a:lin ang="5400000" scaled="0"/>
                </a:gradFill>
              </a:rPr>
              <a:t>Fecha</a:t>
            </a:r>
            <a:r>
              <a:rPr lang="en-US" sz="2000" dirty="0">
                <a:gradFill>
                  <a:gsLst>
                    <a:gs pos="91000">
                      <a:srgbClr val="FFFFFF"/>
                    </a:gs>
                    <a:gs pos="0">
                      <a:srgbClr val="FFFFFF"/>
                    </a:gs>
                  </a:gsLst>
                  <a:lin ang="5400000" scaled="0"/>
                </a:gradFill>
              </a:rPr>
              <a:t> </a:t>
            </a:r>
            <a:endParaRPr kumimoji="0" lang="en-US" sz="2000" b="0" i="0" u="none" strike="noStrike" kern="1200" cap="none" spc="0" normalizeH="0" baseline="0" noProof="0" dirty="0">
              <a:ln>
                <a:noFill/>
              </a:ln>
              <a:gradFill>
                <a:gsLst>
                  <a:gs pos="91000">
                    <a:srgbClr val="FFFFFF"/>
                  </a:gs>
                  <a:gs pos="0">
                    <a:srgbClr val="FFFFFF"/>
                  </a:gs>
                </a:gsLst>
                <a:lin ang="5400000" scaled="0"/>
              </a:gra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248785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97D226-2F9C-8AB8-C71B-638D26A55DE4}"/>
              </a:ext>
            </a:extLst>
          </p:cNvPr>
          <p:cNvSpPr>
            <a:spLocks noGrp="1"/>
          </p:cNvSpPr>
          <p:nvPr>
            <p:ph type="title" idx="4294967295"/>
          </p:nvPr>
        </p:nvSpPr>
        <p:spPr>
          <a:xfrm>
            <a:off x="588263" y="-1107996"/>
            <a:ext cx="11018520" cy="1107996"/>
          </a:xfrm>
        </p:spPr>
        <p:txBody>
          <a:bodyPr vert="horz" wrap="square" lIns="0" tIns="0" rIns="0" bIns="0" rtlCol="0" anchor="b">
            <a:spAutoFit/>
          </a:bodyPr>
          <a:lstStyle/>
          <a:p>
            <a:r>
              <a:rPr lang="en-US"/>
              <a:t>Azure 1</a:t>
            </a:r>
            <a:br>
              <a:rPr lang="en-US"/>
            </a:br>
            <a:endParaRPr lang="en-US"/>
          </a:p>
        </p:txBody>
      </p:sp>
      <p:sp>
        <p:nvSpPr>
          <p:cNvPr id="8" name="Rounded Rectangle 35">
            <a:extLst>
              <a:ext uri="{FF2B5EF4-FFF2-40B4-BE49-F238E27FC236}">
                <a16:creationId xmlns:a16="http://schemas.microsoft.com/office/drawing/2014/main" id="{0EE00441-B559-5B27-3EC9-82AD15FF3623}"/>
              </a:ext>
              <a:ext uri="{C183D7F6-B498-43B3-948B-1728B52AA6E4}">
                <adec:decorative xmlns:adec="http://schemas.microsoft.com/office/drawing/2017/decorative" val="1"/>
              </a:ext>
            </a:extLst>
          </p:cNvPr>
          <p:cNvSpPr/>
          <p:nvPr/>
        </p:nvSpPr>
        <p:spPr bwMode="auto">
          <a:xfrm>
            <a:off x="3891888" y="1651404"/>
            <a:ext cx="4747314" cy="3326592"/>
          </a:xfrm>
          <a:prstGeom prst="roundRect">
            <a:avLst>
              <a:gd name="adj" fmla="val 4129"/>
            </a:avLst>
          </a:prstGeom>
          <a:ln w="25400" cap="rnd">
            <a:gradFill>
              <a:gsLst>
                <a:gs pos="15000">
                  <a:schemeClr val="accent1"/>
                </a:gs>
                <a:gs pos="85000">
                  <a:srgbClr val="8661C5"/>
                </a:gs>
              </a:gsLst>
              <a:lin ang="4200000" scaled="0"/>
            </a:gra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3" name="Straight Arrow Connector 12">
            <a:extLst>
              <a:ext uri="{FF2B5EF4-FFF2-40B4-BE49-F238E27FC236}">
                <a16:creationId xmlns:a16="http://schemas.microsoft.com/office/drawing/2014/main" id="{1F77E540-6D36-7D55-13C8-9832F9CDFFCA}"/>
              </a:ext>
              <a:ext uri="{C183D7F6-B498-43B3-948B-1728B52AA6E4}">
                <adec:decorative xmlns:adec="http://schemas.microsoft.com/office/drawing/2017/decorative" val="1"/>
              </a:ext>
            </a:extLst>
          </p:cNvPr>
          <p:cNvCxnSpPr>
            <a:cxnSpLocks/>
          </p:cNvCxnSpPr>
          <p:nvPr/>
        </p:nvCxnSpPr>
        <p:spPr>
          <a:xfrm>
            <a:off x="6265545" y="5148383"/>
            <a:ext cx="0" cy="265565"/>
          </a:xfrm>
          <a:prstGeom prst="straightConnector1">
            <a:avLst/>
          </a:prstGeom>
          <a:ln w="25400" cap="rnd">
            <a:gradFill>
              <a:gsLst>
                <a:gs pos="0">
                  <a:schemeClr val="accent1"/>
                </a:gs>
                <a:gs pos="100000">
                  <a:srgbClr val="8661C5"/>
                </a:gs>
              </a:gsLst>
              <a:lin ang="5400000" scaled="1"/>
            </a:gradFill>
            <a:headEnd type="triangle" w="med" len="med"/>
            <a:tailEnd type="none" w="lg" len="sm"/>
          </a:ln>
        </p:spPr>
        <p:style>
          <a:lnRef idx="1">
            <a:schemeClr val="accent1"/>
          </a:lnRef>
          <a:fillRef idx="0">
            <a:schemeClr val="accent1"/>
          </a:fillRef>
          <a:effectRef idx="0">
            <a:schemeClr val="accent1"/>
          </a:effectRef>
          <a:fontRef idx="minor">
            <a:schemeClr val="tx1"/>
          </a:fontRef>
        </p:style>
      </p:cxnSp>
      <p:pic>
        <p:nvPicPr>
          <p:cNvPr id="7" name="Picture 6" descr="Microsoft Azure">
            <a:extLst>
              <a:ext uri="{FF2B5EF4-FFF2-40B4-BE49-F238E27FC236}">
                <a16:creationId xmlns:a16="http://schemas.microsoft.com/office/drawing/2014/main" id="{382F9489-E81A-5683-A999-693454FB20A4}"/>
              </a:ext>
            </a:extLst>
          </p:cNvPr>
          <p:cNvPicPr>
            <a:picLocks noChangeAspect="1"/>
          </p:cNvPicPr>
          <p:nvPr/>
        </p:nvPicPr>
        <p:blipFill>
          <a:blip r:embed="rId3"/>
          <a:stretch>
            <a:fillRect/>
          </a:stretch>
        </p:blipFill>
        <p:spPr>
          <a:xfrm>
            <a:off x="4823132" y="521964"/>
            <a:ext cx="2884827" cy="954180"/>
          </a:xfrm>
          <a:prstGeom prst="rect">
            <a:avLst/>
          </a:prstGeom>
        </p:spPr>
      </p:pic>
      <p:sp>
        <p:nvSpPr>
          <p:cNvPr id="11" name="Rectangle 10">
            <a:extLst>
              <a:ext uri="{FF2B5EF4-FFF2-40B4-BE49-F238E27FC236}">
                <a16:creationId xmlns:a16="http://schemas.microsoft.com/office/drawing/2014/main" id="{11F1A2E5-753B-2168-94C7-3A86D7D48A66}"/>
              </a:ext>
              <a:ext uri="{C183D7F6-B498-43B3-948B-1728B52AA6E4}">
                <adec:decorative xmlns:adec="http://schemas.microsoft.com/office/drawing/2017/decorative" val="0"/>
              </a:ext>
            </a:extLst>
          </p:cNvPr>
          <p:cNvSpPr/>
          <p:nvPr/>
        </p:nvSpPr>
        <p:spPr bwMode="auto">
          <a:xfrm>
            <a:off x="4133065" y="1896627"/>
            <a:ext cx="4264961" cy="893561"/>
          </a:xfrm>
          <a:prstGeom prst="rect">
            <a:avLst/>
          </a:prstGeom>
          <a:gradFill flip="none" rotWithShape="1">
            <a:gsLst>
              <a:gs pos="0">
                <a:schemeClr val="bg1">
                  <a:lumMod val="50000"/>
                  <a:lumOff val="50000"/>
                </a:schemeClr>
              </a:gs>
              <a:gs pos="76000">
                <a:schemeClr val="bg1">
                  <a:lumMod val="75000"/>
                  <a:lumOff val="2500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800" dirty="0" err="1">
                <a:gradFill>
                  <a:gsLst>
                    <a:gs pos="0">
                      <a:srgbClr val="FFFFFF"/>
                    </a:gs>
                    <a:gs pos="100000">
                      <a:srgbClr val="FFFFFF"/>
                    </a:gs>
                  </a:gsLst>
                  <a:lin ang="5400000" scaled="0"/>
                </a:gradFill>
                <a:latin typeface="Segoe UI Semibold"/>
                <a:ea typeface="Segoe UI" pitchFamily="34" charset="0"/>
                <a:cs typeface="Segoe UI" pitchFamily="34" charset="0"/>
              </a:rPr>
              <a:t>Seguridad</a:t>
            </a:r>
            <a:r>
              <a:rPr lang="en-US" sz="1800" dirty="0">
                <a:gradFill>
                  <a:gsLst>
                    <a:gs pos="0">
                      <a:srgbClr val="FFFFFF"/>
                    </a:gs>
                    <a:gs pos="100000">
                      <a:srgbClr val="FFFFFF"/>
                    </a:gs>
                  </a:gsLst>
                  <a:lin ang="5400000" scaled="0"/>
                </a:gradFill>
                <a:latin typeface="Segoe UI Semibold"/>
                <a:ea typeface="Segoe UI" pitchFamily="34" charset="0"/>
                <a:cs typeface="Segoe UI" pitchFamily="34" charset="0"/>
              </a:rPr>
              <a:t>, </a:t>
            </a:r>
            <a:r>
              <a:rPr lang="en-US" sz="1800" dirty="0" err="1">
                <a:gradFill>
                  <a:gsLst>
                    <a:gs pos="0">
                      <a:srgbClr val="FFFFFF"/>
                    </a:gs>
                    <a:gs pos="100000">
                      <a:srgbClr val="FFFFFF"/>
                    </a:gs>
                  </a:gsLst>
                  <a:lin ang="5400000" scaled="0"/>
                </a:gradFill>
                <a:latin typeface="Segoe UI Semibold"/>
                <a:ea typeface="Segoe UI" pitchFamily="34" charset="0"/>
                <a:cs typeface="Segoe UI" pitchFamily="34" charset="0"/>
              </a:rPr>
              <a:t>operaciones</a:t>
            </a:r>
            <a:r>
              <a:rPr lang="en-US" sz="1800" dirty="0">
                <a:gradFill>
                  <a:gsLst>
                    <a:gs pos="0">
                      <a:srgbClr val="FFFFFF"/>
                    </a:gs>
                    <a:gs pos="100000">
                      <a:srgbClr val="FFFFFF"/>
                    </a:gs>
                  </a:gsLst>
                  <a:lin ang="5400000" scaled="0"/>
                </a:gradFill>
                <a:latin typeface="Segoe UI Semibold"/>
                <a:ea typeface="Segoe UI" pitchFamily="34" charset="0"/>
                <a:cs typeface="Segoe UI" pitchFamily="34" charset="0"/>
              </a:rPr>
              <a:t> y </a:t>
            </a:r>
            <a:r>
              <a:rPr lang="en-US" sz="1800" dirty="0" err="1">
                <a:gradFill>
                  <a:gsLst>
                    <a:gs pos="0">
                      <a:srgbClr val="FFFFFF"/>
                    </a:gs>
                    <a:gs pos="100000">
                      <a:srgbClr val="FFFFFF"/>
                    </a:gs>
                  </a:gsLst>
                  <a:lin ang="5400000" scaled="0"/>
                </a:gradFill>
                <a:latin typeface="Segoe UI Semibold"/>
                <a:ea typeface="Segoe UI" pitchFamily="34" charset="0"/>
                <a:cs typeface="Segoe UI" pitchFamily="34" charset="0"/>
              </a:rPr>
              <a:t>gobernanza</a:t>
            </a: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9" name="Rectangle 8">
            <a:extLst>
              <a:ext uri="{FF2B5EF4-FFF2-40B4-BE49-F238E27FC236}">
                <a16:creationId xmlns:a16="http://schemas.microsoft.com/office/drawing/2014/main" id="{57D736EE-A688-0F12-88CE-8654FE5B6B7B}"/>
              </a:ext>
              <a:ext uri="{C183D7F6-B498-43B3-948B-1728B52AA6E4}">
                <adec:decorative xmlns:adec="http://schemas.microsoft.com/office/drawing/2017/decorative" val="0"/>
              </a:ext>
            </a:extLst>
          </p:cNvPr>
          <p:cNvSpPr/>
          <p:nvPr/>
        </p:nvSpPr>
        <p:spPr bwMode="auto">
          <a:xfrm>
            <a:off x="4133065" y="2868725"/>
            <a:ext cx="4264961" cy="891949"/>
          </a:xfrm>
          <a:prstGeom prst="rect">
            <a:avLst/>
          </a:prstGeom>
          <a:gradFill flip="none" rotWithShape="1">
            <a:gsLst>
              <a:gs pos="0">
                <a:schemeClr val="bg1">
                  <a:lumMod val="50000"/>
                  <a:lumOff val="50000"/>
                </a:schemeClr>
              </a:gs>
              <a:gs pos="76000">
                <a:schemeClr val="bg1">
                  <a:lumMod val="75000"/>
                  <a:lumOff val="2500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800" dirty="0" err="1">
                <a:gradFill>
                  <a:gsLst>
                    <a:gs pos="0">
                      <a:srgbClr val="FFFFFF"/>
                    </a:gs>
                    <a:gs pos="100000">
                      <a:srgbClr val="FFFFFF"/>
                    </a:gs>
                  </a:gsLst>
                  <a:lin ang="5400000" scaled="0"/>
                </a:gradFill>
                <a:latin typeface="Segoe UI Semibold"/>
                <a:ea typeface="Segoe UI" pitchFamily="34" charset="0"/>
                <a:cs typeface="Segoe UI" pitchFamily="34" charset="0"/>
              </a:rPr>
              <a:t>Servicios</a:t>
            </a:r>
            <a:r>
              <a:rPr lang="en-US" sz="1800" dirty="0">
                <a:gradFill>
                  <a:gsLst>
                    <a:gs pos="0">
                      <a:srgbClr val="FFFFFF"/>
                    </a:gs>
                    <a:gs pos="100000">
                      <a:srgbClr val="FFFFFF"/>
                    </a:gs>
                  </a:gsLst>
                  <a:lin ang="5400000" scaled="0"/>
                </a:gradFill>
                <a:latin typeface="Segoe UI Semibold"/>
                <a:ea typeface="Segoe UI" pitchFamily="34" charset="0"/>
                <a:cs typeface="Segoe UI" pitchFamily="34" charset="0"/>
              </a:rPr>
              <a:t> de Azure</a:t>
            </a: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10" name="Rectangle 9">
            <a:extLst>
              <a:ext uri="{FF2B5EF4-FFF2-40B4-BE49-F238E27FC236}">
                <a16:creationId xmlns:a16="http://schemas.microsoft.com/office/drawing/2014/main" id="{17649BA5-F040-92FD-58A1-8F4F2357A432}"/>
              </a:ext>
              <a:ext uri="{C183D7F6-B498-43B3-948B-1728B52AA6E4}">
                <adec:decorative xmlns:adec="http://schemas.microsoft.com/office/drawing/2017/decorative" val="0"/>
              </a:ext>
            </a:extLst>
          </p:cNvPr>
          <p:cNvSpPr/>
          <p:nvPr/>
        </p:nvSpPr>
        <p:spPr bwMode="auto">
          <a:xfrm>
            <a:off x="4133065" y="3839212"/>
            <a:ext cx="4264961" cy="893561"/>
          </a:xfrm>
          <a:prstGeom prst="rect">
            <a:avLst/>
          </a:prstGeom>
          <a:gradFill flip="none" rotWithShape="1">
            <a:gsLst>
              <a:gs pos="0">
                <a:schemeClr val="bg1">
                  <a:lumMod val="50000"/>
                  <a:lumOff val="50000"/>
                </a:schemeClr>
              </a:gs>
              <a:gs pos="76000">
                <a:schemeClr val="bg1">
                  <a:lumMod val="75000"/>
                  <a:lumOff val="2500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800" dirty="0" err="1">
                <a:gradFill>
                  <a:gsLst>
                    <a:gs pos="0">
                      <a:srgbClr val="FFFFFF"/>
                    </a:gs>
                    <a:gs pos="100000">
                      <a:srgbClr val="FFFFFF"/>
                    </a:gs>
                  </a:gsLst>
                  <a:lin ang="5400000" scaled="0"/>
                </a:gradFill>
                <a:latin typeface="Segoe UI Semibold"/>
                <a:ea typeface="Segoe UI" pitchFamily="34" charset="0"/>
                <a:cs typeface="Segoe UI" pitchFamily="34" charset="0"/>
              </a:rPr>
              <a:t>Infraestructura</a:t>
            </a:r>
            <a:r>
              <a:rPr lang="en-US" sz="1800" dirty="0">
                <a:gradFill>
                  <a:gsLst>
                    <a:gs pos="0">
                      <a:srgbClr val="FFFFFF"/>
                    </a:gs>
                    <a:gs pos="100000">
                      <a:srgbClr val="FFFFFF"/>
                    </a:gs>
                  </a:gsLst>
                  <a:lin ang="5400000" scaled="0"/>
                </a:gradFill>
                <a:latin typeface="Segoe UI Semibold"/>
                <a:ea typeface="Segoe UI" pitchFamily="34" charset="0"/>
                <a:cs typeface="Segoe UI" pitchFamily="34" charset="0"/>
              </a:rPr>
              <a:t> </a:t>
            </a:r>
            <a:r>
              <a:rPr lang="en-US" sz="1800" dirty="0" err="1">
                <a:gradFill>
                  <a:gsLst>
                    <a:gs pos="0">
                      <a:srgbClr val="FFFFFF"/>
                    </a:gs>
                    <a:gs pos="100000">
                      <a:srgbClr val="FFFFFF"/>
                    </a:gs>
                  </a:gsLst>
                  <a:lin ang="5400000" scaled="0"/>
                </a:gradFill>
                <a:latin typeface="Segoe UI Semibold"/>
                <a:ea typeface="Segoe UI" pitchFamily="34" charset="0"/>
                <a:cs typeface="Segoe UI" pitchFamily="34" charset="0"/>
              </a:rPr>
              <a:t>en</a:t>
            </a:r>
            <a:r>
              <a:rPr lang="en-US" sz="1800" dirty="0">
                <a:gradFill>
                  <a:gsLst>
                    <a:gs pos="0">
                      <a:srgbClr val="FFFFFF"/>
                    </a:gs>
                    <a:gs pos="100000">
                      <a:srgbClr val="FFFFFF"/>
                    </a:gs>
                  </a:gsLst>
                  <a:lin ang="5400000" scaled="0"/>
                </a:gradFill>
                <a:latin typeface="Segoe UI Semibold"/>
                <a:ea typeface="Segoe UI" pitchFamily="34" charset="0"/>
                <a:cs typeface="Segoe UI" pitchFamily="34" charset="0"/>
              </a:rPr>
              <a:t> la </a:t>
            </a:r>
            <a:r>
              <a:rPr lang="en-US" sz="1800" dirty="0" err="1">
                <a:gradFill>
                  <a:gsLst>
                    <a:gs pos="0">
                      <a:srgbClr val="FFFFFF"/>
                    </a:gs>
                    <a:gs pos="100000">
                      <a:srgbClr val="FFFFFF"/>
                    </a:gs>
                  </a:gsLst>
                  <a:lin ang="5400000" scaled="0"/>
                </a:gradFill>
                <a:latin typeface="Segoe UI Semibold"/>
                <a:ea typeface="Segoe UI" pitchFamily="34" charset="0"/>
                <a:cs typeface="Segoe UI" pitchFamily="34" charset="0"/>
              </a:rPr>
              <a:t>nube</a:t>
            </a: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12" name="TextBox 11">
            <a:extLst>
              <a:ext uri="{FF2B5EF4-FFF2-40B4-BE49-F238E27FC236}">
                <a16:creationId xmlns:a16="http://schemas.microsoft.com/office/drawing/2014/main" id="{79716A6F-1216-B345-6D55-A9B843615351}"/>
              </a:ext>
            </a:extLst>
          </p:cNvPr>
          <p:cNvSpPr txBox="1"/>
          <p:nvPr/>
        </p:nvSpPr>
        <p:spPr>
          <a:xfrm>
            <a:off x="4329701" y="5462073"/>
            <a:ext cx="3871688" cy="369332"/>
          </a:xfrm>
          <a:prstGeom prst="rect">
            <a:avLst/>
          </a:prstGeom>
          <a:noFill/>
        </p:spPr>
        <p:txBody>
          <a:bodyPr wrap="square" lIns="0" tIns="0" rIns="0" bIns="0" rtlCol="0" anchor="t">
            <a:spAutoFit/>
          </a:bodyPr>
          <a:lstStyle/>
          <a:p>
            <a:pPr lvl="0" algn="ctr" defTabSz="914400">
              <a:spcBef>
                <a:spcPts val="1800"/>
              </a:spcBef>
              <a:defRPr/>
            </a:pPr>
            <a:r>
              <a:rPr lang="en-US" sz="2400" b="1" spc="-50" dirty="0" err="1">
                <a:gradFill>
                  <a:gsLst>
                    <a:gs pos="0">
                      <a:srgbClr val="50E6FF"/>
                    </a:gs>
                    <a:gs pos="100000">
                      <a:srgbClr val="8661C5"/>
                    </a:gs>
                  </a:gsLst>
                  <a:lin ang="2700000" scaled="1"/>
                </a:gradFill>
                <a:latin typeface="Segoe UI Semibold"/>
              </a:rPr>
              <a:t>Herramientas</a:t>
            </a:r>
            <a:r>
              <a:rPr lang="en-US" sz="2400" b="1" spc="-50" dirty="0">
                <a:gradFill>
                  <a:gsLst>
                    <a:gs pos="0">
                      <a:srgbClr val="50E6FF"/>
                    </a:gs>
                    <a:gs pos="100000">
                      <a:srgbClr val="8661C5"/>
                    </a:gs>
                  </a:gsLst>
                  <a:lin ang="2700000" scaled="1"/>
                </a:gradFill>
                <a:latin typeface="Segoe UI Semibold"/>
              </a:rPr>
              <a:t> y </a:t>
            </a:r>
            <a:r>
              <a:rPr lang="en-US" sz="2400" b="1" spc="-50" dirty="0" err="1">
                <a:gradFill>
                  <a:gsLst>
                    <a:gs pos="0">
                      <a:srgbClr val="50E6FF"/>
                    </a:gs>
                    <a:gs pos="100000">
                      <a:srgbClr val="8661C5"/>
                    </a:gs>
                  </a:gsLst>
                  <a:lin ang="2700000" scaled="1"/>
                </a:gradFill>
                <a:latin typeface="Segoe UI Semibold"/>
              </a:rPr>
              <a:t>experiencias</a:t>
            </a:r>
            <a:endParaRPr kumimoji="0" lang="en-US" sz="2400" b="1" i="0" u="none" strike="noStrike" kern="1200" cap="none" spc="-50" normalizeH="0" baseline="0" noProof="0" dirty="0">
              <a:ln>
                <a:noFill/>
              </a:ln>
              <a:gradFill>
                <a:gsLst>
                  <a:gs pos="0">
                    <a:srgbClr val="50E6FF"/>
                  </a:gs>
                  <a:gs pos="100000">
                    <a:srgbClr val="8661C5"/>
                  </a:gs>
                </a:gsLst>
                <a:lin ang="2700000" scaled="1"/>
              </a:gradFill>
              <a:effectLst/>
              <a:uLnTx/>
              <a:uFillTx/>
              <a:latin typeface="Segoe UI Semibold"/>
              <a:ea typeface="+mn-ea"/>
              <a:cs typeface="+mn-cs"/>
            </a:endParaRPr>
          </a:p>
        </p:txBody>
      </p:sp>
    </p:spTree>
    <p:extLst>
      <p:ext uri="{BB962C8B-B14F-4D97-AF65-F5344CB8AC3E}">
        <p14:creationId xmlns:p14="http://schemas.microsoft.com/office/powerpoint/2010/main" val="2897945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par>
                                <p:cTn id="8" presetID="42" presetClass="path" presetSubtype="0" decel="100000" fill="hold" nodeType="withEffect">
                                  <p:stCondLst>
                                    <p:cond delay="0"/>
                                  </p:stCondLst>
                                  <p:childTnLst>
                                    <p:animMotion origin="layout" path="M -8.33333E-7 1.48148E-6 L -8.33333E-7 0.02569 " pathEditMode="relative" rAng="0" ptsTypes="AA">
                                      <p:cBhvr>
                                        <p:cTn id="9" dur="1500" spd="-100000" fill="hold"/>
                                        <p:tgtEl>
                                          <p:spTgt spid="7"/>
                                        </p:tgtEl>
                                        <p:attrNameLst>
                                          <p:attrName>ppt_x</p:attrName>
                                          <p:attrName>ppt_y</p:attrName>
                                        </p:attrNameLst>
                                      </p:cBhvr>
                                      <p:rCtr x="0" y="1273"/>
                                    </p:animMotion>
                                  </p:childTnLst>
                                </p:cTn>
                              </p:par>
                              <p:par>
                                <p:cTn id="10" presetID="10" presetClass="entr" presetSubtype="0" fill="hold" grpId="0" nodeType="withEffect">
                                  <p:stCondLst>
                                    <p:cond delay="4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42" presetClass="path" presetSubtype="0" decel="100000" fill="hold" grpId="1" nodeType="withEffect">
                                  <p:stCondLst>
                                    <p:cond delay="400"/>
                                  </p:stCondLst>
                                  <p:childTnLst>
                                    <p:animMotion origin="layout" path="M -8.33333E-7 3.7037E-6 L -8.33333E-7 0.02569 " pathEditMode="relative" rAng="0" ptsTypes="AA">
                                      <p:cBhvr>
                                        <p:cTn id="14" dur="500" spd="-100000" fill="hold"/>
                                        <p:tgtEl>
                                          <p:spTgt spid="12"/>
                                        </p:tgtEl>
                                        <p:attrNameLst>
                                          <p:attrName>ppt_x</p:attrName>
                                          <p:attrName>ppt_y</p:attrName>
                                        </p:attrNameLst>
                                      </p:cBhvr>
                                      <p:rCtr x="0" y="1273"/>
                                    </p:animMotion>
                                  </p:childTnLst>
                                </p:cTn>
                              </p:par>
                              <p:par>
                                <p:cTn id="15" presetID="22" presetClass="entr" presetSubtype="8" fill="hold" nodeType="withEffect">
                                  <p:stCondLst>
                                    <p:cond delay="40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10" presetClass="entr" presetSubtype="0" fill="hold" grpId="0" nodeType="withEffect">
                                  <p:stCondLst>
                                    <p:cond delay="1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500"/>
                                        <p:tgtEl>
                                          <p:spTgt spid="11"/>
                                        </p:tgtEl>
                                      </p:cBhvr>
                                    </p:animEffect>
                                  </p:childTnLst>
                                </p:cTn>
                              </p:par>
                              <p:par>
                                <p:cTn id="21" presetID="42" presetClass="path" presetSubtype="0" decel="100000" fill="hold" grpId="1" nodeType="withEffect">
                                  <p:stCondLst>
                                    <p:cond delay="100"/>
                                  </p:stCondLst>
                                  <p:childTnLst>
                                    <p:animMotion origin="layout" path="M -8.33333E-7 1.48148E-6 L -8.33333E-7 0.02569 " pathEditMode="relative" rAng="0" ptsTypes="AA">
                                      <p:cBhvr>
                                        <p:cTn id="22" dur="1500" spd="-100000" fill="hold"/>
                                        <p:tgtEl>
                                          <p:spTgt spid="11"/>
                                        </p:tgtEl>
                                        <p:attrNameLst>
                                          <p:attrName>ppt_x</p:attrName>
                                          <p:attrName>ppt_y</p:attrName>
                                        </p:attrNameLst>
                                      </p:cBhvr>
                                      <p:rCtr x="0" y="1273"/>
                                    </p:animMotion>
                                  </p:childTnLst>
                                </p:cTn>
                              </p:par>
                              <p:par>
                                <p:cTn id="23" presetID="10" presetClass="entr" presetSubtype="0" fill="hold" grpId="0" nodeType="withEffect">
                                  <p:stCondLst>
                                    <p:cond delay="2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500"/>
                                        <p:tgtEl>
                                          <p:spTgt spid="9"/>
                                        </p:tgtEl>
                                      </p:cBhvr>
                                    </p:animEffect>
                                  </p:childTnLst>
                                </p:cTn>
                              </p:par>
                              <p:par>
                                <p:cTn id="26" presetID="42" presetClass="path" presetSubtype="0" decel="100000" fill="hold" grpId="1" nodeType="withEffect">
                                  <p:stCondLst>
                                    <p:cond delay="200"/>
                                  </p:stCondLst>
                                  <p:childTnLst>
                                    <p:animMotion origin="layout" path="M -8.33333E-7 1.48148E-6 L -8.33333E-7 0.02569 " pathEditMode="relative" rAng="0" ptsTypes="AA">
                                      <p:cBhvr>
                                        <p:cTn id="27" dur="1500" spd="-100000" fill="hold"/>
                                        <p:tgtEl>
                                          <p:spTgt spid="9"/>
                                        </p:tgtEl>
                                        <p:attrNameLst>
                                          <p:attrName>ppt_x</p:attrName>
                                          <p:attrName>ppt_y</p:attrName>
                                        </p:attrNameLst>
                                      </p:cBhvr>
                                      <p:rCtr x="0" y="1273"/>
                                    </p:animMotion>
                                  </p:childTnLst>
                                </p:cTn>
                              </p:par>
                              <p:par>
                                <p:cTn id="28" presetID="10" presetClass="entr" presetSubtype="0" fill="hold" grpId="0" nodeType="withEffect">
                                  <p:stCondLst>
                                    <p:cond delay="3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500"/>
                                        <p:tgtEl>
                                          <p:spTgt spid="10"/>
                                        </p:tgtEl>
                                      </p:cBhvr>
                                    </p:animEffect>
                                  </p:childTnLst>
                                </p:cTn>
                              </p:par>
                              <p:par>
                                <p:cTn id="31" presetID="42" presetClass="path" presetSubtype="0" decel="100000" fill="hold" grpId="1" nodeType="withEffect">
                                  <p:stCondLst>
                                    <p:cond delay="300"/>
                                  </p:stCondLst>
                                  <p:childTnLst>
                                    <p:animMotion origin="layout" path="M -8.33333E-7 1.48148E-6 L -8.33333E-7 0.02569 " pathEditMode="relative" rAng="0" ptsTypes="AA">
                                      <p:cBhvr>
                                        <p:cTn id="32" dur="1500" spd="-100000" fill="hold"/>
                                        <p:tgtEl>
                                          <p:spTgt spid="10"/>
                                        </p:tgtEl>
                                        <p:attrNameLst>
                                          <p:attrName>ppt_x</p:attrName>
                                          <p:attrName>ppt_y</p:attrName>
                                        </p:attrNameLst>
                                      </p:cBhvr>
                                      <p:rCtr x="0" y="1273"/>
                                    </p:animMotion>
                                  </p:childTnLst>
                                </p:cTn>
                              </p:par>
                              <p:par>
                                <p:cTn id="33" presetID="22" presetClass="entr" presetSubtype="1" fill="hold" grpId="0" nodeType="withEffect">
                                  <p:stCondLst>
                                    <p:cond delay="30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9" grpId="0" animBg="1"/>
      <p:bldP spid="9" grpId="1" animBg="1"/>
      <p:bldP spid="10" grpId="0" animBg="1"/>
      <p:bldP spid="10" grpId="1" animBg="1"/>
      <p:bldP spid="12" grpId="0"/>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AD66-1D06-E7DB-D8FD-0E4F98963C97}"/>
              </a:ext>
            </a:extLst>
          </p:cNvPr>
          <p:cNvSpPr>
            <a:spLocks noGrp="1"/>
          </p:cNvSpPr>
          <p:nvPr>
            <p:ph type="title" idx="4294967295"/>
          </p:nvPr>
        </p:nvSpPr>
        <p:spPr>
          <a:xfrm>
            <a:off x="587375" y="-840070"/>
            <a:ext cx="11017250" cy="554038"/>
          </a:xfrm>
        </p:spPr>
        <p:txBody>
          <a:bodyPr vert="horz" wrap="square" lIns="0" tIns="0" rIns="0" bIns="0" rtlCol="0" anchor="b">
            <a:spAutoFit/>
          </a:bodyPr>
          <a:lstStyle/>
          <a:p>
            <a:r>
              <a:rPr lang="en-US"/>
              <a:t>Azure 2</a:t>
            </a:r>
          </a:p>
        </p:txBody>
      </p:sp>
      <p:pic>
        <p:nvPicPr>
          <p:cNvPr id="12" name="Picture 11" descr="Microsoft Azure">
            <a:extLst>
              <a:ext uri="{FF2B5EF4-FFF2-40B4-BE49-F238E27FC236}">
                <a16:creationId xmlns:a16="http://schemas.microsoft.com/office/drawing/2014/main" id="{6062E5BA-230D-3DDF-F517-4314034BB0F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653587" y="947596"/>
            <a:ext cx="2884827" cy="954180"/>
          </a:xfrm>
          <a:prstGeom prst="rect">
            <a:avLst/>
          </a:prstGeom>
        </p:spPr>
      </p:pic>
      <p:grpSp>
        <p:nvGrpSpPr>
          <p:cNvPr id="3" name="Group 2">
            <a:extLst>
              <a:ext uri="{FF2B5EF4-FFF2-40B4-BE49-F238E27FC236}">
                <a16:creationId xmlns:a16="http://schemas.microsoft.com/office/drawing/2014/main" id="{23159CAA-2F03-8FF7-DA98-5F3B54CF27E0}"/>
              </a:ext>
              <a:ext uri="{C183D7F6-B498-43B3-948B-1728B52AA6E4}">
                <adec:decorative xmlns:adec="http://schemas.microsoft.com/office/drawing/2017/decorative" val="1"/>
              </a:ext>
            </a:extLst>
          </p:cNvPr>
          <p:cNvGrpSpPr/>
          <p:nvPr/>
        </p:nvGrpSpPr>
        <p:grpSpPr>
          <a:xfrm>
            <a:off x="474905" y="1901776"/>
            <a:ext cx="11193649" cy="3915747"/>
            <a:chOff x="474905" y="1901776"/>
            <a:chExt cx="11193649" cy="3915747"/>
          </a:xfrm>
        </p:grpSpPr>
        <p:cxnSp>
          <p:nvCxnSpPr>
            <p:cNvPr id="32" name="Straight Connector 31">
              <a:extLst>
                <a:ext uri="{FF2B5EF4-FFF2-40B4-BE49-F238E27FC236}">
                  <a16:creationId xmlns:a16="http://schemas.microsoft.com/office/drawing/2014/main" id="{8DF1761E-D6B6-8E3A-C081-0A4C203ED923}"/>
                </a:ext>
                <a:ext uri="{C183D7F6-B498-43B3-948B-1728B52AA6E4}">
                  <adec:decorative xmlns:adec="http://schemas.microsoft.com/office/drawing/2017/decorative" val="1"/>
                </a:ext>
              </a:extLst>
            </p:cNvPr>
            <p:cNvCxnSpPr>
              <a:cxnSpLocks/>
            </p:cNvCxnSpPr>
            <p:nvPr/>
          </p:nvCxnSpPr>
          <p:spPr>
            <a:xfrm flipH="1">
              <a:off x="9444096" y="3565977"/>
              <a:ext cx="601378" cy="0"/>
            </a:xfrm>
            <a:prstGeom prst="line">
              <a:avLst/>
            </a:prstGeom>
            <a:noFill/>
            <a:ln w="19050" cap="rnd" cmpd="sng" algn="ctr">
              <a:gradFill>
                <a:gsLst>
                  <a:gs pos="15000">
                    <a:srgbClr val="50E6FF"/>
                  </a:gs>
                  <a:gs pos="85000">
                    <a:schemeClr val="accent1"/>
                  </a:gs>
                </a:gsLst>
                <a:lin ang="4200000" scaled="0"/>
              </a:gradFill>
              <a:prstDash val="solid"/>
              <a:headEnd type="none" w="lg" len="med"/>
              <a:tailEnd type="none" w="lg" len="med"/>
            </a:ln>
            <a:effectLst/>
          </p:spPr>
        </p:cxnSp>
        <p:sp>
          <p:nvSpPr>
            <p:cNvPr id="10" name="Rectangle: Rounded Corners 9">
              <a:extLst>
                <a:ext uri="{FF2B5EF4-FFF2-40B4-BE49-F238E27FC236}">
                  <a16:creationId xmlns:a16="http://schemas.microsoft.com/office/drawing/2014/main" id="{2CEA3750-C4CA-42BB-7DE9-1AE332A2A4A7}"/>
                </a:ext>
                <a:ext uri="{C183D7F6-B498-43B3-948B-1728B52AA6E4}">
                  <adec:decorative xmlns:adec="http://schemas.microsoft.com/office/drawing/2017/decorative" val="1"/>
                </a:ext>
              </a:extLst>
            </p:cNvPr>
            <p:cNvSpPr/>
            <p:nvPr/>
          </p:nvSpPr>
          <p:spPr bwMode="auto">
            <a:xfrm>
              <a:off x="9485445" y="2588079"/>
              <a:ext cx="560029" cy="1955796"/>
            </a:xfrm>
            <a:custGeom>
              <a:avLst/>
              <a:gdLst>
                <a:gd name="connsiteX0" fmla="*/ 0 w 934929"/>
                <a:gd name="connsiteY0" fmla="*/ 155825 h 2159650"/>
                <a:gd name="connsiteX1" fmla="*/ 155825 w 934929"/>
                <a:gd name="connsiteY1" fmla="*/ 0 h 2159650"/>
                <a:gd name="connsiteX2" fmla="*/ 779104 w 934929"/>
                <a:gd name="connsiteY2" fmla="*/ 0 h 2159650"/>
                <a:gd name="connsiteX3" fmla="*/ 934929 w 934929"/>
                <a:gd name="connsiteY3" fmla="*/ 155825 h 2159650"/>
                <a:gd name="connsiteX4" fmla="*/ 934929 w 934929"/>
                <a:gd name="connsiteY4" fmla="*/ 2003825 h 2159650"/>
                <a:gd name="connsiteX5" fmla="*/ 779104 w 934929"/>
                <a:gd name="connsiteY5" fmla="*/ 2159650 h 2159650"/>
                <a:gd name="connsiteX6" fmla="*/ 155825 w 934929"/>
                <a:gd name="connsiteY6" fmla="*/ 2159650 h 2159650"/>
                <a:gd name="connsiteX7" fmla="*/ 0 w 934929"/>
                <a:gd name="connsiteY7" fmla="*/ 2003825 h 2159650"/>
                <a:gd name="connsiteX8" fmla="*/ 0 w 934929"/>
                <a:gd name="connsiteY8" fmla="*/ 155825 h 2159650"/>
                <a:gd name="connsiteX0" fmla="*/ 0 w 934929"/>
                <a:gd name="connsiteY0" fmla="*/ 2003825 h 2159650"/>
                <a:gd name="connsiteX1" fmla="*/ 155825 w 934929"/>
                <a:gd name="connsiteY1" fmla="*/ 0 h 2159650"/>
                <a:gd name="connsiteX2" fmla="*/ 779104 w 934929"/>
                <a:gd name="connsiteY2" fmla="*/ 0 h 2159650"/>
                <a:gd name="connsiteX3" fmla="*/ 934929 w 934929"/>
                <a:gd name="connsiteY3" fmla="*/ 155825 h 2159650"/>
                <a:gd name="connsiteX4" fmla="*/ 934929 w 934929"/>
                <a:gd name="connsiteY4" fmla="*/ 2003825 h 2159650"/>
                <a:gd name="connsiteX5" fmla="*/ 779104 w 934929"/>
                <a:gd name="connsiteY5" fmla="*/ 2159650 h 2159650"/>
                <a:gd name="connsiteX6" fmla="*/ 155825 w 934929"/>
                <a:gd name="connsiteY6" fmla="*/ 2159650 h 2159650"/>
                <a:gd name="connsiteX7" fmla="*/ 0 w 934929"/>
                <a:gd name="connsiteY7" fmla="*/ 2003825 h 2159650"/>
                <a:gd name="connsiteX0" fmla="*/ 0 w 934929"/>
                <a:gd name="connsiteY0" fmla="*/ 2003825 h 2159650"/>
                <a:gd name="connsiteX1" fmla="*/ 155825 w 934929"/>
                <a:gd name="connsiteY1" fmla="*/ 0 h 2159650"/>
                <a:gd name="connsiteX2" fmla="*/ 779104 w 934929"/>
                <a:gd name="connsiteY2" fmla="*/ 0 h 2159650"/>
                <a:gd name="connsiteX3" fmla="*/ 934929 w 934929"/>
                <a:gd name="connsiteY3" fmla="*/ 155825 h 2159650"/>
                <a:gd name="connsiteX4" fmla="*/ 934929 w 934929"/>
                <a:gd name="connsiteY4" fmla="*/ 2003825 h 2159650"/>
                <a:gd name="connsiteX5" fmla="*/ 779104 w 934929"/>
                <a:gd name="connsiteY5" fmla="*/ 2159650 h 2159650"/>
                <a:gd name="connsiteX6" fmla="*/ 155825 w 934929"/>
                <a:gd name="connsiteY6" fmla="*/ 2159650 h 2159650"/>
                <a:gd name="connsiteX7" fmla="*/ 91440 w 934929"/>
                <a:gd name="connsiteY7" fmla="*/ 2095265 h 2159650"/>
                <a:gd name="connsiteX0" fmla="*/ 107458 w 886562"/>
                <a:gd name="connsiteY0" fmla="*/ 0 h 2159650"/>
                <a:gd name="connsiteX1" fmla="*/ 730737 w 886562"/>
                <a:gd name="connsiteY1" fmla="*/ 0 h 2159650"/>
                <a:gd name="connsiteX2" fmla="*/ 886562 w 886562"/>
                <a:gd name="connsiteY2" fmla="*/ 155825 h 2159650"/>
                <a:gd name="connsiteX3" fmla="*/ 886562 w 886562"/>
                <a:gd name="connsiteY3" fmla="*/ 2003825 h 2159650"/>
                <a:gd name="connsiteX4" fmla="*/ 730737 w 886562"/>
                <a:gd name="connsiteY4" fmla="*/ 2159650 h 2159650"/>
                <a:gd name="connsiteX5" fmla="*/ 107458 w 886562"/>
                <a:gd name="connsiteY5" fmla="*/ 2159650 h 2159650"/>
                <a:gd name="connsiteX6" fmla="*/ 43073 w 886562"/>
                <a:gd name="connsiteY6" fmla="*/ 2095265 h 2159650"/>
                <a:gd name="connsiteX0" fmla="*/ 0 w 779104"/>
                <a:gd name="connsiteY0" fmla="*/ 0 h 2159650"/>
                <a:gd name="connsiteX1" fmla="*/ 623279 w 779104"/>
                <a:gd name="connsiteY1" fmla="*/ 0 h 2159650"/>
                <a:gd name="connsiteX2" fmla="*/ 779104 w 779104"/>
                <a:gd name="connsiteY2" fmla="*/ 155825 h 2159650"/>
                <a:gd name="connsiteX3" fmla="*/ 779104 w 779104"/>
                <a:gd name="connsiteY3" fmla="*/ 2003825 h 2159650"/>
                <a:gd name="connsiteX4" fmla="*/ 623279 w 779104"/>
                <a:gd name="connsiteY4" fmla="*/ 2159650 h 2159650"/>
                <a:gd name="connsiteX5" fmla="*/ 0 w 779104"/>
                <a:gd name="connsiteY5" fmla="*/ 2159650 h 2159650"/>
                <a:gd name="connsiteX0" fmla="*/ 222250 w 779104"/>
                <a:gd name="connsiteY0" fmla="*/ 0 h 2159650"/>
                <a:gd name="connsiteX1" fmla="*/ 623279 w 779104"/>
                <a:gd name="connsiteY1" fmla="*/ 0 h 2159650"/>
                <a:gd name="connsiteX2" fmla="*/ 779104 w 779104"/>
                <a:gd name="connsiteY2" fmla="*/ 155825 h 2159650"/>
                <a:gd name="connsiteX3" fmla="*/ 779104 w 779104"/>
                <a:gd name="connsiteY3" fmla="*/ 2003825 h 2159650"/>
                <a:gd name="connsiteX4" fmla="*/ 623279 w 779104"/>
                <a:gd name="connsiteY4" fmla="*/ 2159650 h 2159650"/>
                <a:gd name="connsiteX5" fmla="*/ 0 w 779104"/>
                <a:gd name="connsiteY5" fmla="*/ 2159650 h 2159650"/>
                <a:gd name="connsiteX0" fmla="*/ 3175 w 560029"/>
                <a:gd name="connsiteY0" fmla="*/ 0 h 2159650"/>
                <a:gd name="connsiteX1" fmla="*/ 404204 w 560029"/>
                <a:gd name="connsiteY1" fmla="*/ 0 h 2159650"/>
                <a:gd name="connsiteX2" fmla="*/ 560029 w 560029"/>
                <a:gd name="connsiteY2" fmla="*/ 155825 h 2159650"/>
                <a:gd name="connsiteX3" fmla="*/ 560029 w 560029"/>
                <a:gd name="connsiteY3" fmla="*/ 2003825 h 2159650"/>
                <a:gd name="connsiteX4" fmla="*/ 404204 w 560029"/>
                <a:gd name="connsiteY4" fmla="*/ 2159650 h 2159650"/>
                <a:gd name="connsiteX5" fmla="*/ 0 w 560029"/>
                <a:gd name="connsiteY5" fmla="*/ 2159650 h 215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029" h="2159650">
                  <a:moveTo>
                    <a:pt x="3175" y="0"/>
                  </a:moveTo>
                  <a:lnTo>
                    <a:pt x="404204" y="0"/>
                  </a:lnTo>
                  <a:cubicBezTo>
                    <a:pt x="490264" y="0"/>
                    <a:pt x="560029" y="69765"/>
                    <a:pt x="560029" y="155825"/>
                  </a:cubicBezTo>
                  <a:lnTo>
                    <a:pt x="560029" y="2003825"/>
                  </a:lnTo>
                  <a:cubicBezTo>
                    <a:pt x="560029" y="2089885"/>
                    <a:pt x="490264" y="2159650"/>
                    <a:pt x="404204" y="2159650"/>
                  </a:cubicBezTo>
                  <a:lnTo>
                    <a:pt x="0" y="2159650"/>
                  </a:lnTo>
                </a:path>
              </a:pathLst>
            </a:custGeom>
            <a:noFill/>
            <a:ln w="19050" cap="rnd" cmpd="sng" algn="ctr">
              <a:gradFill>
                <a:gsLst>
                  <a:gs pos="15000">
                    <a:srgbClr val="50E6FF"/>
                  </a:gs>
                  <a:gs pos="85000">
                    <a:schemeClr val="accent1"/>
                  </a:gs>
                </a:gsLst>
                <a:lin ang="10800000" scaled="0"/>
              </a:gradFill>
              <a:prstDash val="solid"/>
              <a:headEnd type="none" w="lg" len="med"/>
              <a:tailEnd type="none"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ounded Rectangle 35">
              <a:extLst>
                <a:ext uri="{FF2B5EF4-FFF2-40B4-BE49-F238E27FC236}">
                  <a16:creationId xmlns:a16="http://schemas.microsoft.com/office/drawing/2014/main" id="{D1E270BA-846E-E642-0A99-724910743EA5}"/>
                </a:ext>
                <a:ext uri="{C183D7F6-B498-43B3-948B-1728B52AA6E4}">
                  <adec:decorative xmlns:adec="http://schemas.microsoft.com/office/drawing/2017/decorative" val="1"/>
                </a:ext>
              </a:extLst>
            </p:cNvPr>
            <p:cNvSpPr/>
            <p:nvPr/>
          </p:nvSpPr>
          <p:spPr bwMode="auto">
            <a:xfrm>
              <a:off x="2451100" y="1901776"/>
              <a:ext cx="7289800" cy="3326592"/>
            </a:xfrm>
            <a:prstGeom prst="roundRect">
              <a:avLst>
                <a:gd name="adj" fmla="val 4129"/>
              </a:avLst>
            </a:prstGeom>
            <a:noFill/>
            <a:ln w="25400" cap="rnd" cmpd="sng" algn="ctr">
              <a:gradFill>
                <a:gsLst>
                  <a:gs pos="15000">
                    <a:srgbClr val="50E6FF"/>
                  </a:gs>
                  <a:gs pos="85000">
                    <a:srgbClr val="8661C5"/>
                  </a:gs>
                </a:gsLst>
                <a:lin ang="4200000" scaled="0"/>
              </a:gradFill>
              <a:prstDash val="sysDot"/>
              <a:headEnd type="none" w="lg" len="med"/>
              <a:tailEnd type="none"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20" name="Straight Arrow Connector 19">
              <a:extLst>
                <a:ext uri="{FF2B5EF4-FFF2-40B4-BE49-F238E27FC236}">
                  <a16:creationId xmlns:a16="http://schemas.microsoft.com/office/drawing/2014/main" id="{A358E03C-5A18-60D8-053B-0A42561DA05E}"/>
                </a:ext>
                <a:ext uri="{C183D7F6-B498-43B3-948B-1728B52AA6E4}">
                  <adec:decorative xmlns:adec="http://schemas.microsoft.com/office/drawing/2017/decorative" val="1"/>
                </a:ext>
              </a:extLst>
            </p:cNvPr>
            <p:cNvCxnSpPr>
              <a:cxnSpLocks/>
            </p:cNvCxnSpPr>
            <p:nvPr/>
          </p:nvCxnSpPr>
          <p:spPr>
            <a:xfrm flipH="1">
              <a:off x="1986400" y="3565072"/>
              <a:ext cx="317104" cy="0"/>
            </a:xfrm>
            <a:prstGeom prst="straightConnector1">
              <a:avLst/>
            </a:prstGeom>
            <a:noFill/>
            <a:ln w="25400" cap="rnd" cmpd="sng" algn="ctr">
              <a:gradFill>
                <a:gsLst>
                  <a:gs pos="0">
                    <a:srgbClr val="50E6FF"/>
                  </a:gs>
                  <a:gs pos="100000">
                    <a:srgbClr val="8661C5"/>
                  </a:gs>
                </a:gsLst>
                <a:lin ang="2700000" scaled="0"/>
              </a:gradFill>
              <a:prstDash val="solid"/>
              <a:headEnd type="triangle" w="med" len="med"/>
              <a:tailEnd type="none" w="lg" len="sm"/>
            </a:ln>
            <a:effectLst/>
          </p:spPr>
        </p:cxnSp>
        <p:pic>
          <p:nvPicPr>
            <p:cNvPr id="36" name="Graphic 35">
              <a:extLst>
                <a:ext uri="{FF2B5EF4-FFF2-40B4-BE49-F238E27FC236}">
                  <a16:creationId xmlns:a16="http://schemas.microsoft.com/office/drawing/2014/main" id="{577CD1A6-EB94-1A12-E724-7376DB974CC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68388" y="3287720"/>
              <a:ext cx="488272" cy="556514"/>
            </a:xfrm>
            <a:prstGeom prst="rect">
              <a:avLst/>
            </a:prstGeom>
          </p:spPr>
        </p:pic>
        <p:sp>
          <p:nvSpPr>
            <p:cNvPr id="17" name="Rectangle 16">
              <a:extLst>
                <a:ext uri="{FF2B5EF4-FFF2-40B4-BE49-F238E27FC236}">
                  <a16:creationId xmlns:a16="http://schemas.microsoft.com/office/drawing/2014/main" id="{702A96FF-1FFC-0FB9-71A4-52B00C699752}"/>
                </a:ext>
                <a:ext uri="{C183D7F6-B498-43B3-948B-1728B52AA6E4}">
                  <adec:decorative xmlns:adec="http://schemas.microsoft.com/office/drawing/2017/decorative" val="0"/>
                </a:ext>
              </a:extLst>
            </p:cNvPr>
            <p:cNvSpPr/>
            <p:nvPr/>
          </p:nvSpPr>
          <p:spPr bwMode="auto">
            <a:xfrm>
              <a:off x="2692401" y="2146999"/>
              <a:ext cx="6807200" cy="893561"/>
            </a:xfrm>
            <a:prstGeom prst="rect">
              <a:avLst/>
            </a:prstGeom>
            <a:gradFill flip="none" rotWithShape="1">
              <a:gsLst>
                <a:gs pos="0">
                  <a:srgbClr val="000000">
                    <a:lumMod val="50000"/>
                    <a:lumOff val="50000"/>
                  </a:srgbClr>
                </a:gs>
                <a:gs pos="76000">
                  <a:srgbClr val="000000">
                    <a:lumMod val="75000"/>
                    <a:lumOff val="25000"/>
                  </a:srgbClr>
                </a:gs>
              </a:gsLst>
              <a:lin ang="108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800" kern="0" dirty="0" err="1">
                  <a:gradFill>
                    <a:gsLst>
                      <a:gs pos="0">
                        <a:srgbClr val="FFFFFF"/>
                      </a:gs>
                      <a:gs pos="100000">
                        <a:srgbClr val="FFFFFF"/>
                      </a:gs>
                    </a:gsLst>
                    <a:lin ang="5400000" scaled="0"/>
                  </a:gradFill>
                  <a:latin typeface="Segoe UI Semibold"/>
                  <a:ea typeface="Segoe UI" pitchFamily="34" charset="0"/>
                  <a:cs typeface="Segoe UI" pitchFamily="34" charset="0"/>
                </a:rPr>
                <a:t>Seguridad</a:t>
              </a:r>
              <a:r>
                <a:rPr lang="en-US" sz="1800" kern="0" dirty="0">
                  <a:gradFill>
                    <a:gsLst>
                      <a:gs pos="0">
                        <a:srgbClr val="FFFFFF"/>
                      </a:gs>
                      <a:gs pos="100000">
                        <a:srgbClr val="FFFFFF"/>
                      </a:gs>
                    </a:gsLst>
                    <a:lin ang="5400000" scaled="0"/>
                  </a:gradFill>
                  <a:latin typeface="Segoe UI Semibold"/>
                  <a:ea typeface="Segoe UI" pitchFamily="34" charset="0"/>
                  <a:cs typeface="Segoe UI" pitchFamily="34" charset="0"/>
                </a:rPr>
                <a:t>, </a:t>
              </a:r>
              <a:r>
                <a:rPr lang="en-US" sz="1800" kern="0" dirty="0" err="1">
                  <a:gradFill>
                    <a:gsLst>
                      <a:gs pos="0">
                        <a:srgbClr val="FFFFFF"/>
                      </a:gs>
                      <a:gs pos="100000">
                        <a:srgbClr val="FFFFFF"/>
                      </a:gs>
                    </a:gsLst>
                    <a:lin ang="5400000" scaled="0"/>
                  </a:gradFill>
                  <a:latin typeface="Segoe UI Semibold"/>
                  <a:ea typeface="Segoe UI" pitchFamily="34" charset="0"/>
                  <a:cs typeface="Segoe UI" pitchFamily="34" charset="0"/>
                </a:rPr>
                <a:t>operaciones</a:t>
              </a:r>
              <a:r>
                <a:rPr lang="en-US" sz="1800" kern="0" dirty="0">
                  <a:gradFill>
                    <a:gsLst>
                      <a:gs pos="0">
                        <a:srgbClr val="FFFFFF"/>
                      </a:gs>
                      <a:gs pos="100000">
                        <a:srgbClr val="FFFFFF"/>
                      </a:gs>
                    </a:gsLst>
                    <a:lin ang="5400000" scaled="0"/>
                  </a:gradFill>
                  <a:latin typeface="Segoe UI Semibold"/>
                  <a:ea typeface="Segoe UI" pitchFamily="34" charset="0"/>
                  <a:cs typeface="Segoe UI" pitchFamily="34" charset="0"/>
                </a:rPr>
                <a:t> y </a:t>
              </a:r>
              <a:r>
                <a:rPr lang="en-US" sz="1800" kern="0" dirty="0" err="1">
                  <a:gradFill>
                    <a:gsLst>
                      <a:gs pos="0">
                        <a:srgbClr val="FFFFFF"/>
                      </a:gs>
                      <a:gs pos="100000">
                        <a:srgbClr val="FFFFFF"/>
                      </a:gs>
                    </a:gsLst>
                    <a:lin ang="5400000" scaled="0"/>
                  </a:gradFill>
                  <a:latin typeface="Segoe UI Semibold"/>
                  <a:ea typeface="Segoe UI" pitchFamily="34" charset="0"/>
                  <a:cs typeface="Segoe UI" pitchFamily="34" charset="0"/>
                </a:rPr>
                <a:t>gobernanza</a:t>
              </a: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15" name="Rectangle 14">
              <a:extLst>
                <a:ext uri="{FF2B5EF4-FFF2-40B4-BE49-F238E27FC236}">
                  <a16:creationId xmlns:a16="http://schemas.microsoft.com/office/drawing/2014/main" id="{C1327B78-D66B-91BE-C003-21BD37954A73}"/>
                </a:ext>
                <a:ext uri="{C183D7F6-B498-43B3-948B-1728B52AA6E4}">
                  <adec:decorative xmlns:adec="http://schemas.microsoft.com/office/drawing/2017/decorative" val="0"/>
                </a:ext>
              </a:extLst>
            </p:cNvPr>
            <p:cNvSpPr/>
            <p:nvPr/>
          </p:nvSpPr>
          <p:spPr bwMode="auto">
            <a:xfrm>
              <a:off x="2692400" y="3119097"/>
              <a:ext cx="3361359" cy="891949"/>
            </a:xfrm>
            <a:prstGeom prst="rect">
              <a:avLst/>
            </a:prstGeom>
            <a:gradFill flip="none" rotWithShape="1">
              <a:gsLst>
                <a:gs pos="0">
                  <a:srgbClr val="000000">
                    <a:lumMod val="50000"/>
                    <a:lumOff val="50000"/>
                  </a:srgbClr>
                </a:gs>
                <a:gs pos="76000">
                  <a:srgbClr val="000000">
                    <a:lumMod val="75000"/>
                    <a:lumOff val="25000"/>
                  </a:srgbClr>
                </a:gs>
              </a:gsLst>
              <a:lin ang="108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800" kern="0" dirty="0" err="1">
                  <a:gradFill>
                    <a:gsLst>
                      <a:gs pos="0">
                        <a:srgbClr val="FFFFFF"/>
                      </a:gs>
                      <a:gs pos="100000">
                        <a:srgbClr val="FFFFFF"/>
                      </a:gs>
                    </a:gsLst>
                    <a:lin ang="5400000" scaled="0"/>
                  </a:gradFill>
                  <a:latin typeface="Segoe UI Semibold"/>
                  <a:ea typeface="Segoe UI" pitchFamily="34" charset="0"/>
                  <a:cs typeface="Segoe UI" pitchFamily="34" charset="0"/>
                </a:rPr>
                <a:t>Servicios</a:t>
              </a:r>
              <a:r>
                <a:rPr lang="en-US" sz="1800" kern="0" dirty="0">
                  <a:gradFill>
                    <a:gsLst>
                      <a:gs pos="0">
                        <a:srgbClr val="FFFFFF"/>
                      </a:gs>
                      <a:gs pos="100000">
                        <a:srgbClr val="FFFFFF"/>
                      </a:gs>
                    </a:gsLst>
                    <a:lin ang="5400000" scaled="0"/>
                  </a:gradFill>
                  <a:latin typeface="Segoe UI Semibold"/>
                  <a:ea typeface="Segoe UI" pitchFamily="34" charset="0"/>
                  <a:cs typeface="Segoe UI" pitchFamily="34" charset="0"/>
                </a:rPr>
                <a:t> de Azure</a:t>
              </a: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16" name="Rectangle 15">
              <a:extLst>
                <a:ext uri="{FF2B5EF4-FFF2-40B4-BE49-F238E27FC236}">
                  <a16:creationId xmlns:a16="http://schemas.microsoft.com/office/drawing/2014/main" id="{E24613C6-A138-7ED9-3394-70DAC94FC8DA}"/>
                </a:ext>
                <a:ext uri="{C183D7F6-B498-43B3-948B-1728B52AA6E4}">
                  <adec:decorative xmlns:adec="http://schemas.microsoft.com/office/drawing/2017/decorative" val="0"/>
                </a:ext>
              </a:extLst>
            </p:cNvPr>
            <p:cNvSpPr/>
            <p:nvPr/>
          </p:nvSpPr>
          <p:spPr bwMode="auto">
            <a:xfrm>
              <a:off x="2692400" y="4089584"/>
              <a:ext cx="3361359" cy="893561"/>
            </a:xfrm>
            <a:prstGeom prst="rect">
              <a:avLst/>
            </a:prstGeom>
            <a:gradFill flip="none" rotWithShape="1">
              <a:gsLst>
                <a:gs pos="0">
                  <a:srgbClr val="000000">
                    <a:lumMod val="50000"/>
                    <a:lumOff val="50000"/>
                  </a:srgbClr>
                </a:gs>
                <a:gs pos="76000">
                  <a:srgbClr val="000000">
                    <a:lumMod val="75000"/>
                    <a:lumOff val="25000"/>
                  </a:srgbClr>
                </a:gs>
              </a:gsLst>
              <a:lin ang="108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800" kern="0" dirty="0" err="1">
                  <a:gradFill>
                    <a:gsLst>
                      <a:gs pos="0">
                        <a:srgbClr val="FFFFFF"/>
                      </a:gs>
                      <a:gs pos="100000">
                        <a:srgbClr val="FFFFFF"/>
                      </a:gs>
                    </a:gsLst>
                    <a:lin ang="5400000" scaled="0"/>
                  </a:gradFill>
                  <a:latin typeface="Segoe UI Semibold"/>
                  <a:ea typeface="Segoe UI" pitchFamily="34" charset="0"/>
                  <a:cs typeface="Segoe UI" pitchFamily="34" charset="0"/>
                </a:rPr>
                <a:t>Infraestructura</a:t>
              </a:r>
              <a:r>
                <a:rPr lang="en-US" sz="1800" kern="0" dirty="0">
                  <a:gradFill>
                    <a:gsLst>
                      <a:gs pos="0">
                        <a:srgbClr val="FFFFFF"/>
                      </a:gs>
                      <a:gs pos="100000">
                        <a:srgbClr val="FFFFFF"/>
                      </a:gs>
                    </a:gsLst>
                    <a:lin ang="5400000" scaled="0"/>
                  </a:gradFill>
                  <a:latin typeface="Segoe UI Semibold"/>
                  <a:ea typeface="Segoe UI" pitchFamily="34" charset="0"/>
                  <a:cs typeface="Segoe UI" pitchFamily="34" charset="0"/>
                </a:rPr>
                <a:t> </a:t>
              </a:r>
              <a:r>
                <a:rPr lang="en-US" sz="1800" kern="0" dirty="0" err="1">
                  <a:gradFill>
                    <a:gsLst>
                      <a:gs pos="0">
                        <a:srgbClr val="FFFFFF"/>
                      </a:gs>
                      <a:gs pos="100000">
                        <a:srgbClr val="FFFFFF"/>
                      </a:gs>
                    </a:gsLst>
                    <a:lin ang="5400000" scaled="0"/>
                  </a:gradFill>
                  <a:latin typeface="Segoe UI Semibold"/>
                  <a:ea typeface="Segoe UI" pitchFamily="34" charset="0"/>
                  <a:cs typeface="Segoe UI" pitchFamily="34" charset="0"/>
                </a:rPr>
                <a:t>en</a:t>
              </a:r>
              <a:r>
                <a:rPr lang="en-US" sz="1800" kern="0" dirty="0">
                  <a:gradFill>
                    <a:gsLst>
                      <a:gs pos="0">
                        <a:srgbClr val="FFFFFF"/>
                      </a:gs>
                      <a:gs pos="100000">
                        <a:srgbClr val="FFFFFF"/>
                      </a:gs>
                    </a:gsLst>
                    <a:lin ang="5400000" scaled="0"/>
                  </a:gradFill>
                  <a:latin typeface="Segoe UI Semibold"/>
                  <a:ea typeface="Segoe UI" pitchFamily="34" charset="0"/>
                  <a:cs typeface="Segoe UI" pitchFamily="34" charset="0"/>
                </a:rPr>
                <a:t> la </a:t>
              </a:r>
              <a:r>
                <a:rPr lang="en-US" sz="1800" kern="0" dirty="0" err="1">
                  <a:gradFill>
                    <a:gsLst>
                      <a:gs pos="0">
                        <a:srgbClr val="FFFFFF"/>
                      </a:gs>
                      <a:gs pos="100000">
                        <a:srgbClr val="FFFFFF"/>
                      </a:gs>
                    </a:gsLst>
                    <a:lin ang="5400000" scaled="0"/>
                  </a:gradFill>
                  <a:latin typeface="Segoe UI Semibold"/>
                  <a:ea typeface="Segoe UI" pitchFamily="34" charset="0"/>
                  <a:cs typeface="Segoe UI" pitchFamily="34" charset="0"/>
                </a:rPr>
                <a:t>nube</a:t>
              </a: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21" name="Rectangle 20">
              <a:extLst>
                <a:ext uri="{FF2B5EF4-FFF2-40B4-BE49-F238E27FC236}">
                  <a16:creationId xmlns:a16="http://schemas.microsoft.com/office/drawing/2014/main" id="{E0B9AE09-E0B2-3CDE-49E6-FE48553A2DF1}"/>
                </a:ext>
                <a:ext uri="{C183D7F6-B498-43B3-948B-1728B52AA6E4}">
                  <adec:decorative xmlns:adec="http://schemas.microsoft.com/office/drawing/2017/decorative" val="0"/>
                </a:ext>
              </a:extLst>
            </p:cNvPr>
            <p:cNvSpPr/>
            <p:nvPr/>
          </p:nvSpPr>
          <p:spPr bwMode="auto">
            <a:xfrm>
              <a:off x="6138240" y="3120003"/>
              <a:ext cx="3361359" cy="891949"/>
            </a:xfrm>
            <a:prstGeom prst="rect">
              <a:avLst/>
            </a:prstGeom>
            <a:gradFill flip="none" rotWithShape="1">
              <a:gsLst>
                <a:gs pos="60000">
                  <a:schemeClr val="accent2"/>
                </a:gs>
                <a:gs pos="0">
                  <a:schemeClr val="accent3"/>
                </a:gs>
              </a:gsLst>
              <a:lin ang="9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800" dirty="0" err="1">
                  <a:gradFill>
                    <a:gsLst>
                      <a:gs pos="0">
                        <a:srgbClr val="FFFFFF"/>
                      </a:gs>
                      <a:gs pos="100000">
                        <a:srgbClr val="FFFFFF"/>
                      </a:gs>
                    </a:gsLst>
                    <a:lin ang="5400000" scaled="0"/>
                  </a:gradFill>
                  <a:latin typeface="Segoe UI Semibold"/>
                  <a:cs typeface="Segoe UI" pitchFamily="34" charset="0"/>
                </a:rPr>
                <a:t>Servicios</a:t>
              </a:r>
              <a:r>
                <a:rPr lang="en-US" sz="1800" dirty="0">
                  <a:gradFill>
                    <a:gsLst>
                      <a:gs pos="0">
                        <a:srgbClr val="FFFFFF"/>
                      </a:gs>
                      <a:gs pos="100000">
                        <a:srgbClr val="FFFFFF"/>
                      </a:gs>
                    </a:gsLst>
                    <a:lin ang="5400000" scaled="0"/>
                  </a:gradFill>
                  <a:latin typeface="Segoe UI Semibold"/>
                  <a:cs typeface="Segoe UI" pitchFamily="34" charset="0"/>
                </a:rPr>
                <a:t> </a:t>
              </a:r>
              <a:r>
                <a:rPr lang="en-US" sz="1800" dirty="0" err="1">
                  <a:gradFill>
                    <a:gsLst>
                      <a:gs pos="0">
                        <a:srgbClr val="FFFFFF"/>
                      </a:gs>
                      <a:gs pos="100000">
                        <a:srgbClr val="FFFFFF"/>
                      </a:gs>
                    </a:gsLst>
                    <a:lin ang="5400000" scaled="0"/>
                  </a:gradFill>
                  <a:latin typeface="Segoe UI Semibold"/>
                  <a:cs typeface="Segoe UI" pitchFamily="34" charset="0"/>
                </a:rPr>
                <a:t>habilitados</a:t>
              </a:r>
              <a:r>
                <a:rPr lang="en-US" sz="1800" dirty="0">
                  <a:gradFill>
                    <a:gsLst>
                      <a:gs pos="0">
                        <a:srgbClr val="FFFFFF"/>
                      </a:gs>
                      <a:gs pos="100000">
                        <a:srgbClr val="FFFFFF"/>
                      </a:gs>
                    </a:gsLst>
                    <a:lin ang="5400000" scaled="0"/>
                  </a:gradFill>
                  <a:latin typeface="Segoe UI Semibold"/>
                  <a:cs typeface="Segoe UI" pitchFamily="34" charset="0"/>
                </a:rPr>
                <a:t> para Azure Arc</a:t>
              </a: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22" name="Rectangle 21">
              <a:extLst>
                <a:ext uri="{FF2B5EF4-FFF2-40B4-BE49-F238E27FC236}">
                  <a16:creationId xmlns:a16="http://schemas.microsoft.com/office/drawing/2014/main" id="{FCFAD21B-5D66-AEBF-7055-80EC761D4FF3}"/>
                </a:ext>
                <a:ext uri="{C183D7F6-B498-43B3-948B-1728B52AA6E4}">
                  <adec:decorative xmlns:adec="http://schemas.microsoft.com/office/drawing/2017/decorative" val="0"/>
                </a:ext>
              </a:extLst>
            </p:cNvPr>
            <p:cNvSpPr/>
            <p:nvPr/>
          </p:nvSpPr>
          <p:spPr bwMode="auto">
            <a:xfrm>
              <a:off x="6138240" y="4089584"/>
              <a:ext cx="3361359" cy="893561"/>
            </a:xfrm>
            <a:prstGeom prst="rect">
              <a:avLst/>
            </a:prstGeom>
            <a:gradFill flip="none" rotWithShape="1">
              <a:gsLst>
                <a:gs pos="60000">
                  <a:schemeClr val="accent2"/>
                </a:gs>
                <a:gs pos="0">
                  <a:schemeClr val="accent3"/>
                </a:gs>
              </a:gsLst>
              <a:lin ang="9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800" dirty="0" err="1">
                  <a:gradFill>
                    <a:gsLst>
                      <a:gs pos="0">
                        <a:srgbClr val="FFFFFF"/>
                      </a:gs>
                      <a:gs pos="100000">
                        <a:srgbClr val="FFFFFF"/>
                      </a:gs>
                    </a:gsLst>
                    <a:lin ang="5400000" scaled="0"/>
                  </a:gradFill>
                  <a:latin typeface="Segoe UI Semibold"/>
                  <a:cs typeface="Segoe UI" pitchFamily="34" charset="0"/>
                </a:rPr>
                <a:t>Infraestructura</a:t>
              </a:r>
              <a:r>
                <a:rPr lang="en-US" sz="1800" dirty="0">
                  <a:gradFill>
                    <a:gsLst>
                      <a:gs pos="0">
                        <a:srgbClr val="FFFFFF"/>
                      </a:gs>
                      <a:gs pos="100000">
                        <a:srgbClr val="FFFFFF"/>
                      </a:gs>
                    </a:gsLst>
                    <a:lin ang="5400000" scaled="0"/>
                  </a:gradFill>
                  <a:latin typeface="Segoe UI Semibold"/>
                  <a:cs typeface="Segoe UI" pitchFamily="34" charset="0"/>
                </a:rPr>
                <a:t> </a:t>
              </a:r>
              <a:r>
                <a:rPr lang="en-US" sz="1800" dirty="0" err="1">
                  <a:gradFill>
                    <a:gsLst>
                      <a:gs pos="0">
                        <a:srgbClr val="FFFFFF"/>
                      </a:gs>
                      <a:gs pos="100000">
                        <a:srgbClr val="FFFFFF"/>
                      </a:gs>
                    </a:gsLst>
                    <a:lin ang="5400000" scaled="0"/>
                  </a:gradFill>
                  <a:latin typeface="Segoe UI Semibold"/>
                  <a:cs typeface="Segoe UI" pitchFamily="34" charset="0"/>
                </a:rPr>
                <a:t>habilitada</a:t>
              </a:r>
              <a:r>
                <a:rPr lang="en-US" sz="1800" dirty="0">
                  <a:gradFill>
                    <a:gsLst>
                      <a:gs pos="0">
                        <a:srgbClr val="FFFFFF"/>
                      </a:gs>
                      <a:gs pos="100000">
                        <a:srgbClr val="FFFFFF"/>
                      </a:gs>
                    </a:gsLst>
                    <a:lin ang="5400000" scaled="0"/>
                  </a:gradFill>
                  <a:latin typeface="Segoe UI Semibold"/>
                  <a:cs typeface="Segoe UI" pitchFamily="34" charset="0"/>
                </a:rPr>
                <a:t> para Azure Arc + </a:t>
              </a:r>
              <a:r>
                <a:rPr lang="en-US" sz="1800" dirty="0" err="1">
                  <a:gradFill>
                    <a:gsLst>
                      <a:gs pos="0">
                        <a:srgbClr val="FFFFFF"/>
                      </a:gs>
                      <a:gs pos="100000">
                        <a:srgbClr val="FFFFFF"/>
                      </a:gs>
                    </a:gsLst>
                    <a:lin ang="5400000" scaled="0"/>
                  </a:gradFill>
                  <a:latin typeface="Segoe UI Semibold"/>
                  <a:cs typeface="Segoe UI" pitchFamily="34" charset="0"/>
                </a:rPr>
                <a:t>dispositivos</a:t>
              </a: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18" name="TextBox 17">
              <a:extLst>
                <a:ext uri="{FF2B5EF4-FFF2-40B4-BE49-F238E27FC236}">
                  <a16:creationId xmlns:a16="http://schemas.microsoft.com/office/drawing/2014/main" id="{EDD57753-33E2-4E69-B571-BFE140C4DB4A}"/>
                </a:ext>
              </a:extLst>
            </p:cNvPr>
            <p:cNvSpPr txBox="1"/>
            <p:nvPr/>
          </p:nvSpPr>
          <p:spPr>
            <a:xfrm>
              <a:off x="474905" y="2745300"/>
              <a:ext cx="1846938" cy="553998"/>
            </a:xfrm>
            <a:prstGeom prst="rect">
              <a:avLst/>
            </a:prstGeom>
            <a:noFill/>
          </p:spPr>
          <p:txBody>
            <a:bodyPr wrap="square" lIns="0" tIns="0" rIns="0" bIns="0" rtlCol="0" anchor="t">
              <a:spAutoFit/>
            </a:bodyPr>
            <a:lstStyle/>
            <a:p>
              <a:pPr lvl="0" defTabSz="914400">
                <a:spcBef>
                  <a:spcPts val="1800"/>
                </a:spcBef>
                <a:defRPr/>
              </a:pPr>
              <a:r>
                <a:rPr lang="en-US" sz="1800" b="1" spc="-50" dirty="0" err="1">
                  <a:gradFill>
                    <a:gsLst>
                      <a:gs pos="0">
                        <a:srgbClr val="50E6FF"/>
                      </a:gs>
                      <a:gs pos="100000">
                        <a:srgbClr val="8661C5"/>
                      </a:gs>
                    </a:gsLst>
                    <a:lin ang="2700000" scaled="1"/>
                  </a:gradFill>
                  <a:latin typeface="Segoe UI Semibold"/>
                </a:rPr>
                <a:t>Herramientas</a:t>
              </a:r>
              <a:r>
                <a:rPr lang="en-US" sz="1800" b="1" spc="-50" dirty="0">
                  <a:gradFill>
                    <a:gsLst>
                      <a:gs pos="0">
                        <a:srgbClr val="50E6FF"/>
                      </a:gs>
                      <a:gs pos="100000">
                        <a:srgbClr val="8661C5"/>
                      </a:gs>
                    </a:gsLst>
                    <a:lin ang="2700000" scaled="1"/>
                  </a:gradFill>
                  <a:latin typeface="Segoe UI Semibold"/>
                </a:rPr>
                <a:t> y </a:t>
              </a:r>
              <a:r>
                <a:rPr lang="en-US" sz="1800" b="1" spc="-50" dirty="0" err="1">
                  <a:gradFill>
                    <a:gsLst>
                      <a:gs pos="0">
                        <a:srgbClr val="50E6FF"/>
                      </a:gs>
                      <a:gs pos="100000">
                        <a:srgbClr val="8661C5"/>
                      </a:gs>
                    </a:gsLst>
                    <a:lin ang="2700000" scaled="1"/>
                  </a:gradFill>
                  <a:latin typeface="Segoe UI Semibold"/>
                </a:rPr>
                <a:t>experiencias</a:t>
              </a:r>
              <a:endParaRPr kumimoji="0" lang="en-US" sz="1800" b="1" i="0" u="none" strike="noStrike" kern="1200" cap="none" spc="-50" normalizeH="0" baseline="0" noProof="0" dirty="0">
                <a:ln>
                  <a:noFill/>
                </a:ln>
                <a:gradFill>
                  <a:gsLst>
                    <a:gs pos="0">
                      <a:srgbClr val="50E6FF"/>
                    </a:gs>
                    <a:gs pos="100000">
                      <a:srgbClr val="8661C5"/>
                    </a:gs>
                  </a:gsLst>
                  <a:lin ang="2700000" scaled="1"/>
                </a:gradFill>
                <a:effectLst/>
                <a:uLnTx/>
                <a:uFillTx/>
                <a:latin typeface="Segoe UI Semibold"/>
                <a:ea typeface="+mn-ea"/>
                <a:cs typeface="+mn-cs"/>
              </a:endParaRPr>
            </a:p>
          </p:txBody>
        </p:sp>
        <p:pic>
          <p:nvPicPr>
            <p:cNvPr id="40" name="Picture 39" descr="Microsoft Visual Studio logo">
              <a:extLst>
                <a:ext uri="{FF2B5EF4-FFF2-40B4-BE49-F238E27FC236}">
                  <a16:creationId xmlns:a16="http://schemas.microsoft.com/office/drawing/2014/main" id="{E2017E8C-FE72-9663-26F2-27F3036633C4}"/>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04162" y="3644402"/>
              <a:ext cx="979980" cy="246732"/>
            </a:xfrm>
            <a:prstGeom prst="rect">
              <a:avLst/>
            </a:prstGeom>
          </p:spPr>
        </p:pic>
        <p:pic>
          <p:nvPicPr>
            <p:cNvPr id="39" name="Picture 38" descr="GitHub logo">
              <a:extLst>
                <a:ext uri="{FF2B5EF4-FFF2-40B4-BE49-F238E27FC236}">
                  <a16:creationId xmlns:a16="http://schemas.microsoft.com/office/drawing/2014/main" id="{26CE0C88-4EAB-AA12-E8E4-DF0638920C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162" y="4122704"/>
              <a:ext cx="629852" cy="164549"/>
            </a:xfrm>
            <a:prstGeom prst="rect">
              <a:avLst/>
            </a:prstGeom>
          </p:spPr>
        </p:pic>
        <p:sp>
          <p:nvSpPr>
            <p:cNvPr id="37" name="TextBox 36">
              <a:extLst>
                <a:ext uri="{FF2B5EF4-FFF2-40B4-BE49-F238E27FC236}">
                  <a16:creationId xmlns:a16="http://schemas.microsoft.com/office/drawing/2014/main" id="{A37934D4-F9EE-95CE-60D3-BCCF58540890}"/>
                </a:ext>
              </a:extLst>
            </p:cNvPr>
            <p:cNvSpPr txBox="1"/>
            <p:nvPr/>
          </p:nvSpPr>
          <p:spPr>
            <a:xfrm>
              <a:off x="10885917" y="3482878"/>
              <a:ext cx="782637" cy="332399"/>
            </a:xfrm>
            <a:prstGeom prst="rect">
              <a:avLst/>
            </a:prstGeom>
            <a:noFill/>
          </p:spPr>
          <p:txBody>
            <a:bodyPr wrap="square" lIns="0" tIns="0" rIns="0" bIns="0" rtlCol="0">
              <a:spAutoFit/>
            </a:bodyPr>
            <a:lstStyle/>
            <a:p>
              <a:pPr lvl="0" defTabSz="914400">
                <a:lnSpc>
                  <a:spcPct val="90000"/>
                </a:lnSpc>
                <a:defRPr/>
              </a:pPr>
              <a:r>
                <a:rPr lang="pt-BR" sz="1200" dirty="0">
                  <a:solidFill>
                    <a:srgbClr val="FFFFFF"/>
                  </a:solidFill>
                  <a:latin typeface="Segoe UI" panose="020B0502040204020203" pitchFamily="34" charset="0"/>
                  <a:cs typeface="Segoe UI" panose="020B0502040204020203" pitchFamily="34" charset="0"/>
                </a:rPr>
                <a:t>Arco de Azure</a:t>
              </a:r>
              <a:endParaRPr kumimoji="0" lang="pt-BR" sz="12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8" name="TextBox 37">
              <a:extLst>
                <a:ext uri="{FF2B5EF4-FFF2-40B4-BE49-F238E27FC236}">
                  <a16:creationId xmlns:a16="http://schemas.microsoft.com/office/drawing/2014/main" id="{E53D7876-FE61-A1B7-D033-C5AEC4D9E1F8}"/>
                </a:ext>
              </a:extLst>
            </p:cNvPr>
            <p:cNvSpPr txBox="1"/>
            <p:nvPr/>
          </p:nvSpPr>
          <p:spPr>
            <a:xfrm>
              <a:off x="4533960" y="5448191"/>
              <a:ext cx="4108015" cy="369332"/>
            </a:xfrm>
            <a:prstGeom prst="rect">
              <a:avLst/>
            </a:prstGeom>
            <a:noFill/>
          </p:spPr>
          <p:txBody>
            <a:bodyPr wrap="square" lIns="0" tIns="0" rIns="0" bIns="0" rtlCol="0" anchor="t">
              <a:spAutoFit/>
            </a:bodyPr>
            <a:lstStyle/>
            <a:p>
              <a:pPr lvl="0" algn="ctr" defTabSz="914400">
                <a:spcBef>
                  <a:spcPts val="1800"/>
                </a:spcBef>
                <a:defRPr/>
              </a:pPr>
              <a:r>
                <a:rPr lang="en-US" sz="2400" b="1" dirty="0">
                  <a:solidFill>
                    <a:srgbClr val="FFFFFF"/>
                  </a:solidFill>
                  <a:latin typeface="Segoe UI Semibold"/>
                </a:rPr>
                <a:t>Innova </a:t>
              </a:r>
              <a:r>
                <a:rPr lang="en-US" sz="2400" b="1" dirty="0" err="1">
                  <a:solidFill>
                    <a:srgbClr val="FFFFFF"/>
                  </a:solidFill>
                  <a:latin typeface="Segoe UI Semibold"/>
                </a:rPr>
                <a:t>en</a:t>
              </a:r>
              <a:r>
                <a:rPr lang="en-US" sz="2400" b="1" dirty="0">
                  <a:solidFill>
                    <a:srgbClr val="FFFFFF"/>
                  </a:solidFill>
                  <a:latin typeface="Segoe UI Semibold"/>
                </a:rPr>
                <a:t> </a:t>
              </a:r>
              <a:r>
                <a:rPr lang="en-US" sz="2400" b="1" dirty="0" err="1">
                  <a:solidFill>
                    <a:srgbClr val="FFFFFF"/>
                  </a:solidFill>
                  <a:latin typeface="Segoe UI Semibold"/>
                </a:rPr>
                <a:t>cualquier</a:t>
              </a:r>
              <a:r>
                <a:rPr lang="en-US" sz="2400" b="1" dirty="0">
                  <a:solidFill>
                    <a:srgbClr val="FFFFFF"/>
                  </a:solidFill>
                  <a:latin typeface="Segoe UI Semibold"/>
                </a:rPr>
                <a:t> </a:t>
              </a:r>
              <a:r>
                <a:rPr lang="en-US" sz="2400" b="1" dirty="0" err="1">
                  <a:solidFill>
                    <a:srgbClr val="FFFFFF"/>
                  </a:solidFill>
                  <a:latin typeface="Segoe UI Semibold"/>
                </a:rPr>
                <a:t>lugar</a:t>
              </a:r>
              <a:endParaRPr kumimoji="0" lang="en-US" sz="2400" b="1" i="0" u="none" strike="noStrike" kern="1200" cap="none" spc="0" normalizeH="0" baseline="0" noProof="0" dirty="0">
                <a:ln>
                  <a:noFill/>
                </a:ln>
                <a:solidFill>
                  <a:srgbClr val="FFFFFF"/>
                </a:solidFill>
                <a:effectLst/>
                <a:uLnTx/>
                <a:uFillTx/>
                <a:latin typeface="Segoe UI Semibold"/>
                <a:ea typeface="+mn-ea"/>
                <a:cs typeface="+mn-cs"/>
              </a:endParaRPr>
            </a:p>
          </p:txBody>
        </p:sp>
      </p:grpSp>
    </p:spTree>
    <p:extLst>
      <p:ext uri="{BB962C8B-B14F-4D97-AF65-F5344CB8AC3E}">
        <p14:creationId xmlns:p14="http://schemas.microsoft.com/office/powerpoint/2010/main" val="1336996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94A07-0A9C-4513-0D05-7D5A2450D1C6}"/>
              </a:ext>
            </a:extLst>
          </p:cNvPr>
          <p:cNvSpPr>
            <a:spLocks noGrp="1"/>
          </p:cNvSpPr>
          <p:nvPr>
            <p:ph type="title" idx="4294967295"/>
          </p:nvPr>
        </p:nvSpPr>
        <p:spPr>
          <a:xfrm>
            <a:off x="587375" y="-878321"/>
            <a:ext cx="11017250" cy="554038"/>
          </a:xfrm>
        </p:spPr>
        <p:txBody>
          <a:bodyPr vert="horz" wrap="square" lIns="0" tIns="0" rIns="0" bIns="0" rtlCol="0" anchor="b">
            <a:spAutoFit/>
          </a:bodyPr>
          <a:lstStyle/>
          <a:p>
            <a:r>
              <a:rPr lang="en-US"/>
              <a:t>Azure 3</a:t>
            </a:r>
          </a:p>
        </p:txBody>
      </p:sp>
      <p:grpSp>
        <p:nvGrpSpPr>
          <p:cNvPr id="3" name="Group 2">
            <a:extLst>
              <a:ext uri="{FF2B5EF4-FFF2-40B4-BE49-F238E27FC236}">
                <a16:creationId xmlns:a16="http://schemas.microsoft.com/office/drawing/2014/main" id="{3C57AC83-EEBA-A45F-F0DD-37B5463969BB}"/>
              </a:ext>
              <a:ext uri="{C183D7F6-B498-43B3-948B-1728B52AA6E4}">
                <adec:decorative xmlns:adec="http://schemas.microsoft.com/office/drawing/2017/decorative" val="1"/>
              </a:ext>
            </a:extLst>
          </p:cNvPr>
          <p:cNvGrpSpPr/>
          <p:nvPr/>
        </p:nvGrpSpPr>
        <p:grpSpPr>
          <a:xfrm>
            <a:off x="604161" y="361004"/>
            <a:ext cx="11064393" cy="3683208"/>
            <a:chOff x="604161" y="361004"/>
            <a:chExt cx="11064393" cy="3683208"/>
          </a:xfrm>
        </p:grpSpPr>
        <p:cxnSp>
          <p:nvCxnSpPr>
            <p:cNvPr id="32" name="Straight Connector 31">
              <a:extLst>
                <a:ext uri="{FF2B5EF4-FFF2-40B4-BE49-F238E27FC236}">
                  <a16:creationId xmlns:a16="http://schemas.microsoft.com/office/drawing/2014/main" id="{8DF1761E-D6B6-8E3A-C081-0A4C203ED923}"/>
                </a:ext>
                <a:ext uri="{C183D7F6-B498-43B3-948B-1728B52AA6E4}">
                  <adec:decorative xmlns:adec="http://schemas.microsoft.com/office/drawing/2017/decorative" val="1"/>
                </a:ext>
              </a:extLst>
            </p:cNvPr>
            <p:cNvCxnSpPr>
              <a:cxnSpLocks/>
            </p:cNvCxnSpPr>
            <p:nvPr/>
          </p:nvCxnSpPr>
          <p:spPr>
            <a:xfrm flipH="1">
              <a:off x="9467911" y="2322713"/>
              <a:ext cx="488272" cy="0"/>
            </a:xfrm>
            <a:prstGeom prst="line">
              <a:avLst/>
            </a:prstGeom>
            <a:noFill/>
            <a:ln w="19050" cap="rnd" cmpd="sng" algn="ctr">
              <a:gradFill>
                <a:gsLst>
                  <a:gs pos="15000">
                    <a:srgbClr val="50E6FF"/>
                  </a:gs>
                  <a:gs pos="85000">
                    <a:schemeClr val="accent1"/>
                  </a:gs>
                </a:gsLst>
                <a:lin ang="4200000" scaled="0"/>
              </a:gradFill>
              <a:prstDash val="solid"/>
              <a:headEnd type="none" w="lg" len="med"/>
              <a:tailEnd type="none" w="lg" len="med"/>
            </a:ln>
            <a:effectLst/>
          </p:spPr>
        </p:cxnSp>
        <p:sp>
          <p:nvSpPr>
            <p:cNvPr id="10" name="Rectangle: Rounded Corners 9">
              <a:extLst>
                <a:ext uri="{FF2B5EF4-FFF2-40B4-BE49-F238E27FC236}">
                  <a16:creationId xmlns:a16="http://schemas.microsoft.com/office/drawing/2014/main" id="{2CEA3750-C4CA-42BB-7DE9-1AE332A2A4A7}"/>
                </a:ext>
                <a:ext uri="{C183D7F6-B498-43B3-948B-1728B52AA6E4}">
                  <adec:decorative xmlns:adec="http://schemas.microsoft.com/office/drawing/2017/decorative" val="1"/>
                </a:ext>
              </a:extLst>
            </p:cNvPr>
            <p:cNvSpPr/>
            <p:nvPr/>
          </p:nvSpPr>
          <p:spPr bwMode="auto">
            <a:xfrm>
              <a:off x="9501483" y="1571826"/>
              <a:ext cx="454700" cy="1501773"/>
            </a:xfrm>
            <a:custGeom>
              <a:avLst/>
              <a:gdLst>
                <a:gd name="connsiteX0" fmla="*/ 0 w 934929"/>
                <a:gd name="connsiteY0" fmla="*/ 155825 h 2159650"/>
                <a:gd name="connsiteX1" fmla="*/ 155825 w 934929"/>
                <a:gd name="connsiteY1" fmla="*/ 0 h 2159650"/>
                <a:gd name="connsiteX2" fmla="*/ 779104 w 934929"/>
                <a:gd name="connsiteY2" fmla="*/ 0 h 2159650"/>
                <a:gd name="connsiteX3" fmla="*/ 934929 w 934929"/>
                <a:gd name="connsiteY3" fmla="*/ 155825 h 2159650"/>
                <a:gd name="connsiteX4" fmla="*/ 934929 w 934929"/>
                <a:gd name="connsiteY4" fmla="*/ 2003825 h 2159650"/>
                <a:gd name="connsiteX5" fmla="*/ 779104 w 934929"/>
                <a:gd name="connsiteY5" fmla="*/ 2159650 h 2159650"/>
                <a:gd name="connsiteX6" fmla="*/ 155825 w 934929"/>
                <a:gd name="connsiteY6" fmla="*/ 2159650 h 2159650"/>
                <a:gd name="connsiteX7" fmla="*/ 0 w 934929"/>
                <a:gd name="connsiteY7" fmla="*/ 2003825 h 2159650"/>
                <a:gd name="connsiteX8" fmla="*/ 0 w 934929"/>
                <a:gd name="connsiteY8" fmla="*/ 155825 h 2159650"/>
                <a:gd name="connsiteX0" fmla="*/ 0 w 934929"/>
                <a:gd name="connsiteY0" fmla="*/ 2003825 h 2159650"/>
                <a:gd name="connsiteX1" fmla="*/ 155825 w 934929"/>
                <a:gd name="connsiteY1" fmla="*/ 0 h 2159650"/>
                <a:gd name="connsiteX2" fmla="*/ 779104 w 934929"/>
                <a:gd name="connsiteY2" fmla="*/ 0 h 2159650"/>
                <a:gd name="connsiteX3" fmla="*/ 934929 w 934929"/>
                <a:gd name="connsiteY3" fmla="*/ 155825 h 2159650"/>
                <a:gd name="connsiteX4" fmla="*/ 934929 w 934929"/>
                <a:gd name="connsiteY4" fmla="*/ 2003825 h 2159650"/>
                <a:gd name="connsiteX5" fmla="*/ 779104 w 934929"/>
                <a:gd name="connsiteY5" fmla="*/ 2159650 h 2159650"/>
                <a:gd name="connsiteX6" fmla="*/ 155825 w 934929"/>
                <a:gd name="connsiteY6" fmla="*/ 2159650 h 2159650"/>
                <a:gd name="connsiteX7" fmla="*/ 0 w 934929"/>
                <a:gd name="connsiteY7" fmla="*/ 2003825 h 2159650"/>
                <a:gd name="connsiteX0" fmla="*/ 0 w 934929"/>
                <a:gd name="connsiteY0" fmla="*/ 2003825 h 2159650"/>
                <a:gd name="connsiteX1" fmla="*/ 155825 w 934929"/>
                <a:gd name="connsiteY1" fmla="*/ 0 h 2159650"/>
                <a:gd name="connsiteX2" fmla="*/ 779104 w 934929"/>
                <a:gd name="connsiteY2" fmla="*/ 0 h 2159650"/>
                <a:gd name="connsiteX3" fmla="*/ 934929 w 934929"/>
                <a:gd name="connsiteY3" fmla="*/ 155825 h 2159650"/>
                <a:gd name="connsiteX4" fmla="*/ 934929 w 934929"/>
                <a:gd name="connsiteY4" fmla="*/ 2003825 h 2159650"/>
                <a:gd name="connsiteX5" fmla="*/ 779104 w 934929"/>
                <a:gd name="connsiteY5" fmla="*/ 2159650 h 2159650"/>
                <a:gd name="connsiteX6" fmla="*/ 155825 w 934929"/>
                <a:gd name="connsiteY6" fmla="*/ 2159650 h 2159650"/>
                <a:gd name="connsiteX7" fmla="*/ 91440 w 934929"/>
                <a:gd name="connsiteY7" fmla="*/ 2095265 h 2159650"/>
                <a:gd name="connsiteX0" fmla="*/ 107458 w 886562"/>
                <a:gd name="connsiteY0" fmla="*/ 0 h 2159650"/>
                <a:gd name="connsiteX1" fmla="*/ 730737 w 886562"/>
                <a:gd name="connsiteY1" fmla="*/ 0 h 2159650"/>
                <a:gd name="connsiteX2" fmla="*/ 886562 w 886562"/>
                <a:gd name="connsiteY2" fmla="*/ 155825 h 2159650"/>
                <a:gd name="connsiteX3" fmla="*/ 886562 w 886562"/>
                <a:gd name="connsiteY3" fmla="*/ 2003825 h 2159650"/>
                <a:gd name="connsiteX4" fmla="*/ 730737 w 886562"/>
                <a:gd name="connsiteY4" fmla="*/ 2159650 h 2159650"/>
                <a:gd name="connsiteX5" fmla="*/ 107458 w 886562"/>
                <a:gd name="connsiteY5" fmla="*/ 2159650 h 2159650"/>
                <a:gd name="connsiteX6" fmla="*/ 43073 w 886562"/>
                <a:gd name="connsiteY6" fmla="*/ 2095265 h 2159650"/>
                <a:gd name="connsiteX0" fmla="*/ 0 w 779104"/>
                <a:gd name="connsiteY0" fmla="*/ 0 h 2159650"/>
                <a:gd name="connsiteX1" fmla="*/ 623279 w 779104"/>
                <a:gd name="connsiteY1" fmla="*/ 0 h 2159650"/>
                <a:gd name="connsiteX2" fmla="*/ 779104 w 779104"/>
                <a:gd name="connsiteY2" fmla="*/ 155825 h 2159650"/>
                <a:gd name="connsiteX3" fmla="*/ 779104 w 779104"/>
                <a:gd name="connsiteY3" fmla="*/ 2003825 h 2159650"/>
                <a:gd name="connsiteX4" fmla="*/ 623279 w 779104"/>
                <a:gd name="connsiteY4" fmla="*/ 2159650 h 2159650"/>
                <a:gd name="connsiteX5" fmla="*/ 0 w 779104"/>
                <a:gd name="connsiteY5" fmla="*/ 2159650 h 2159650"/>
                <a:gd name="connsiteX0" fmla="*/ 222250 w 779104"/>
                <a:gd name="connsiteY0" fmla="*/ 0 h 2159650"/>
                <a:gd name="connsiteX1" fmla="*/ 623279 w 779104"/>
                <a:gd name="connsiteY1" fmla="*/ 0 h 2159650"/>
                <a:gd name="connsiteX2" fmla="*/ 779104 w 779104"/>
                <a:gd name="connsiteY2" fmla="*/ 155825 h 2159650"/>
                <a:gd name="connsiteX3" fmla="*/ 779104 w 779104"/>
                <a:gd name="connsiteY3" fmla="*/ 2003825 h 2159650"/>
                <a:gd name="connsiteX4" fmla="*/ 623279 w 779104"/>
                <a:gd name="connsiteY4" fmla="*/ 2159650 h 2159650"/>
                <a:gd name="connsiteX5" fmla="*/ 0 w 779104"/>
                <a:gd name="connsiteY5" fmla="*/ 2159650 h 2159650"/>
                <a:gd name="connsiteX0" fmla="*/ 3175 w 560029"/>
                <a:gd name="connsiteY0" fmla="*/ 0 h 2159650"/>
                <a:gd name="connsiteX1" fmla="*/ 404204 w 560029"/>
                <a:gd name="connsiteY1" fmla="*/ 0 h 2159650"/>
                <a:gd name="connsiteX2" fmla="*/ 560029 w 560029"/>
                <a:gd name="connsiteY2" fmla="*/ 155825 h 2159650"/>
                <a:gd name="connsiteX3" fmla="*/ 560029 w 560029"/>
                <a:gd name="connsiteY3" fmla="*/ 2003825 h 2159650"/>
                <a:gd name="connsiteX4" fmla="*/ 404204 w 560029"/>
                <a:gd name="connsiteY4" fmla="*/ 2159650 h 2159650"/>
                <a:gd name="connsiteX5" fmla="*/ 0 w 560029"/>
                <a:gd name="connsiteY5" fmla="*/ 2159650 h 215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029" h="2159650">
                  <a:moveTo>
                    <a:pt x="3175" y="0"/>
                  </a:moveTo>
                  <a:lnTo>
                    <a:pt x="404204" y="0"/>
                  </a:lnTo>
                  <a:cubicBezTo>
                    <a:pt x="490264" y="0"/>
                    <a:pt x="560029" y="69765"/>
                    <a:pt x="560029" y="155825"/>
                  </a:cubicBezTo>
                  <a:lnTo>
                    <a:pt x="560029" y="2003825"/>
                  </a:lnTo>
                  <a:cubicBezTo>
                    <a:pt x="560029" y="2089885"/>
                    <a:pt x="490264" y="2159650"/>
                    <a:pt x="404204" y="2159650"/>
                  </a:cubicBezTo>
                  <a:lnTo>
                    <a:pt x="0" y="2159650"/>
                  </a:lnTo>
                </a:path>
              </a:pathLst>
            </a:custGeom>
            <a:noFill/>
            <a:ln w="19050" cap="rnd" cmpd="sng" algn="ctr">
              <a:gradFill>
                <a:gsLst>
                  <a:gs pos="15000">
                    <a:srgbClr val="50E6FF"/>
                  </a:gs>
                  <a:gs pos="85000">
                    <a:schemeClr val="accent1"/>
                  </a:gs>
                </a:gsLst>
                <a:lin ang="10800000" scaled="0"/>
              </a:gradFill>
              <a:prstDash val="solid"/>
              <a:headEnd type="none" w="lg" len="med"/>
              <a:tailEnd type="none"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ounded Rectangle 35">
              <a:extLst>
                <a:ext uri="{FF2B5EF4-FFF2-40B4-BE49-F238E27FC236}">
                  <a16:creationId xmlns:a16="http://schemas.microsoft.com/office/drawing/2014/main" id="{D1E270BA-846E-E642-0A99-724910743EA5}"/>
                </a:ext>
                <a:ext uri="{C183D7F6-B498-43B3-948B-1728B52AA6E4}">
                  <adec:decorative xmlns:adec="http://schemas.microsoft.com/office/drawing/2017/decorative" val="1"/>
                </a:ext>
              </a:extLst>
            </p:cNvPr>
            <p:cNvSpPr/>
            <p:nvPr/>
          </p:nvSpPr>
          <p:spPr bwMode="auto">
            <a:xfrm>
              <a:off x="2451100" y="1012721"/>
              <a:ext cx="7289800" cy="2642097"/>
            </a:xfrm>
            <a:prstGeom prst="roundRect">
              <a:avLst>
                <a:gd name="adj" fmla="val 4129"/>
              </a:avLst>
            </a:prstGeom>
            <a:noFill/>
            <a:ln w="25400" cap="rnd" cmpd="sng" algn="ctr">
              <a:gradFill>
                <a:gsLst>
                  <a:gs pos="15000">
                    <a:srgbClr val="50E6FF"/>
                  </a:gs>
                  <a:gs pos="85000">
                    <a:srgbClr val="8661C5"/>
                  </a:gs>
                </a:gsLst>
                <a:lin ang="4200000" scaled="0"/>
              </a:gradFill>
              <a:prstDash val="sysDot"/>
              <a:headEnd type="none" w="lg" len="med"/>
              <a:tailEnd type="none"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20" name="Straight Arrow Connector 19">
              <a:extLst>
                <a:ext uri="{FF2B5EF4-FFF2-40B4-BE49-F238E27FC236}">
                  <a16:creationId xmlns:a16="http://schemas.microsoft.com/office/drawing/2014/main" id="{A358E03C-5A18-60D8-053B-0A42561DA05E}"/>
                </a:ext>
                <a:ext uri="{C183D7F6-B498-43B3-948B-1728B52AA6E4}">
                  <adec:decorative xmlns:adec="http://schemas.microsoft.com/office/drawing/2017/decorative" val="1"/>
                </a:ext>
              </a:extLst>
            </p:cNvPr>
            <p:cNvCxnSpPr>
              <a:cxnSpLocks/>
            </p:cNvCxnSpPr>
            <p:nvPr/>
          </p:nvCxnSpPr>
          <p:spPr>
            <a:xfrm flipH="1">
              <a:off x="1986400" y="2326613"/>
              <a:ext cx="317104" cy="0"/>
            </a:xfrm>
            <a:prstGeom prst="straightConnector1">
              <a:avLst/>
            </a:prstGeom>
            <a:noFill/>
            <a:ln w="25400" cap="rnd" cmpd="sng" algn="ctr">
              <a:gradFill>
                <a:gsLst>
                  <a:gs pos="0">
                    <a:srgbClr val="50E6FF"/>
                  </a:gs>
                  <a:gs pos="100000">
                    <a:srgbClr val="8661C5"/>
                  </a:gs>
                </a:gsLst>
                <a:lin ang="2700000" scaled="0"/>
              </a:gradFill>
              <a:prstDash val="solid"/>
              <a:headEnd type="triangle" w="med" len="med"/>
              <a:tailEnd type="none" w="lg" len="sm"/>
            </a:ln>
            <a:effectLst/>
          </p:spPr>
        </p:cxnSp>
        <p:pic>
          <p:nvPicPr>
            <p:cNvPr id="36" name="Graphic 35">
              <a:extLst>
                <a:ext uri="{FF2B5EF4-FFF2-40B4-BE49-F238E27FC236}">
                  <a16:creationId xmlns:a16="http://schemas.microsoft.com/office/drawing/2014/main" id="{577CD1A6-EB94-1A12-E724-7376DB974CC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68388" y="2044455"/>
              <a:ext cx="488272" cy="556514"/>
            </a:xfrm>
            <a:prstGeom prst="rect">
              <a:avLst/>
            </a:prstGeom>
          </p:spPr>
        </p:pic>
        <p:pic>
          <p:nvPicPr>
            <p:cNvPr id="12" name="Picture 11" descr="Microsoft Azure">
              <a:extLst>
                <a:ext uri="{FF2B5EF4-FFF2-40B4-BE49-F238E27FC236}">
                  <a16:creationId xmlns:a16="http://schemas.microsoft.com/office/drawing/2014/main" id="{6062E5BA-230D-3DDF-F517-4314034BB0F4}"/>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5110812" y="361004"/>
              <a:ext cx="1970376" cy="651717"/>
            </a:xfrm>
            <a:prstGeom prst="rect">
              <a:avLst/>
            </a:prstGeom>
          </p:spPr>
        </p:pic>
        <p:sp>
          <p:nvSpPr>
            <p:cNvPr id="17" name="Rectangle 16">
              <a:extLst>
                <a:ext uri="{FF2B5EF4-FFF2-40B4-BE49-F238E27FC236}">
                  <a16:creationId xmlns:a16="http://schemas.microsoft.com/office/drawing/2014/main" id="{702A96FF-1FFC-0FB9-71A4-52B00C699752}"/>
                </a:ext>
                <a:ext uri="{C183D7F6-B498-43B3-948B-1728B52AA6E4}">
                  <adec:decorative xmlns:adec="http://schemas.microsoft.com/office/drawing/2017/decorative" val="0"/>
                </a:ext>
              </a:extLst>
            </p:cNvPr>
            <p:cNvSpPr/>
            <p:nvPr/>
          </p:nvSpPr>
          <p:spPr bwMode="auto">
            <a:xfrm>
              <a:off x="2692401" y="1257944"/>
              <a:ext cx="6807200" cy="674312"/>
            </a:xfrm>
            <a:prstGeom prst="rect">
              <a:avLst/>
            </a:prstGeom>
            <a:gradFill flip="none" rotWithShape="1">
              <a:gsLst>
                <a:gs pos="0">
                  <a:srgbClr val="000000">
                    <a:lumMod val="50000"/>
                    <a:lumOff val="50000"/>
                  </a:srgbClr>
                </a:gs>
                <a:gs pos="76000">
                  <a:srgbClr val="000000">
                    <a:lumMod val="75000"/>
                    <a:lumOff val="25000"/>
                  </a:srgbClr>
                </a:gs>
              </a:gsLst>
              <a:lin ang="108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Security, operations, and governance</a:t>
              </a:r>
            </a:p>
          </p:txBody>
        </p:sp>
        <p:sp>
          <p:nvSpPr>
            <p:cNvPr id="15" name="Rectangle 14">
              <a:extLst>
                <a:ext uri="{FF2B5EF4-FFF2-40B4-BE49-F238E27FC236}">
                  <a16:creationId xmlns:a16="http://schemas.microsoft.com/office/drawing/2014/main" id="{C1327B78-D66B-91BE-C003-21BD37954A73}"/>
                </a:ext>
                <a:ext uri="{C183D7F6-B498-43B3-948B-1728B52AA6E4}">
                  <adec:decorative xmlns:adec="http://schemas.microsoft.com/office/drawing/2017/decorative" val="0"/>
                </a:ext>
              </a:extLst>
            </p:cNvPr>
            <p:cNvSpPr/>
            <p:nvPr/>
          </p:nvSpPr>
          <p:spPr bwMode="auto">
            <a:xfrm>
              <a:off x="2692400" y="1991523"/>
              <a:ext cx="3361359" cy="673096"/>
            </a:xfrm>
            <a:prstGeom prst="rect">
              <a:avLst/>
            </a:prstGeom>
            <a:gradFill flip="none" rotWithShape="1">
              <a:gsLst>
                <a:gs pos="0">
                  <a:srgbClr val="000000">
                    <a:lumMod val="50000"/>
                    <a:lumOff val="50000"/>
                  </a:srgbClr>
                </a:gs>
                <a:gs pos="76000">
                  <a:srgbClr val="000000">
                    <a:lumMod val="75000"/>
                    <a:lumOff val="25000"/>
                  </a:srgbClr>
                </a:gs>
              </a:gsLst>
              <a:lin ang="108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Azure services</a:t>
              </a:r>
            </a:p>
          </p:txBody>
        </p:sp>
        <p:sp>
          <p:nvSpPr>
            <p:cNvPr id="16" name="Rectangle 15">
              <a:extLst>
                <a:ext uri="{FF2B5EF4-FFF2-40B4-BE49-F238E27FC236}">
                  <a16:creationId xmlns:a16="http://schemas.microsoft.com/office/drawing/2014/main" id="{E24613C6-A138-7ED9-3394-70DAC94FC8DA}"/>
                </a:ext>
                <a:ext uri="{C183D7F6-B498-43B3-948B-1728B52AA6E4}">
                  <adec:decorative xmlns:adec="http://schemas.microsoft.com/office/drawing/2017/decorative" val="0"/>
                </a:ext>
              </a:extLst>
            </p:cNvPr>
            <p:cNvSpPr/>
            <p:nvPr/>
          </p:nvSpPr>
          <p:spPr bwMode="auto">
            <a:xfrm>
              <a:off x="2692400" y="2704734"/>
              <a:ext cx="3361359" cy="674312"/>
            </a:xfrm>
            <a:prstGeom prst="rect">
              <a:avLst/>
            </a:prstGeom>
            <a:gradFill flip="none" rotWithShape="1">
              <a:gsLst>
                <a:gs pos="0">
                  <a:srgbClr val="000000">
                    <a:lumMod val="50000"/>
                    <a:lumOff val="50000"/>
                  </a:srgbClr>
                </a:gs>
                <a:gs pos="76000">
                  <a:srgbClr val="000000">
                    <a:lumMod val="75000"/>
                    <a:lumOff val="25000"/>
                  </a:srgbClr>
                </a:gs>
              </a:gsLst>
              <a:lin ang="108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Cloud infrastructure</a:t>
              </a:r>
            </a:p>
          </p:txBody>
        </p:sp>
        <p:sp>
          <p:nvSpPr>
            <p:cNvPr id="21" name="Rectangle 20">
              <a:extLst>
                <a:ext uri="{FF2B5EF4-FFF2-40B4-BE49-F238E27FC236}">
                  <a16:creationId xmlns:a16="http://schemas.microsoft.com/office/drawing/2014/main" id="{E0B9AE09-E0B2-3CDE-49E6-FE48553A2DF1}"/>
                </a:ext>
                <a:ext uri="{C183D7F6-B498-43B3-948B-1728B52AA6E4}">
                  <adec:decorative xmlns:adec="http://schemas.microsoft.com/office/drawing/2017/decorative" val="0"/>
                </a:ext>
              </a:extLst>
            </p:cNvPr>
            <p:cNvSpPr/>
            <p:nvPr/>
          </p:nvSpPr>
          <p:spPr bwMode="auto">
            <a:xfrm>
              <a:off x="6138240" y="1992207"/>
              <a:ext cx="3361359" cy="673096"/>
            </a:xfrm>
            <a:prstGeom prst="rect">
              <a:avLst/>
            </a:prstGeom>
            <a:gradFill flip="none" rotWithShape="1">
              <a:gsLst>
                <a:gs pos="0">
                  <a:schemeClr val="accent3"/>
                </a:gs>
                <a:gs pos="100000">
                  <a:schemeClr val="accent2"/>
                </a:gs>
              </a:gsLst>
              <a:lin ang="9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Azure Arc enabled services</a:t>
              </a:r>
            </a:p>
          </p:txBody>
        </p:sp>
        <p:sp>
          <p:nvSpPr>
            <p:cNvPr id="23" name="Rectangle 22">
              <a:extLst>
                <a:ext uri="{FF2B5EF4-FFF2-40B4-BE49-F238E27FC236}">
                  <a16:creationId xmlns:a16="http://schemas.microsoft.com/office/drawing/2014/main" id="{135878B2-EB64-CC59-0D21-94295D633C56}"/>
                </a:ext>
                <a:ext uri="{C183D7F6-B498-43B3-948B-1728B52AA6E4}">
                  <adec:decorative xmlns:adec="http://schemas.microsoft.com/office/drawing/2017/decorative" val="0"/>
                </a:ext>
              </a:extLst>
            </p:cNvPr>
            <p:cNvSpPr/>
            <p:nvPr/>
          </p:nvSpPr>
          <p:spPr bwMode="auto">
            <a:xfrm>
              <a:off x="6138240" y="2723887"/>
              <a:ext cx="3361359" cy="670628"/>
            </a:xfrm>
            <a:prstGeom prst="rect">
              <a:avLst/>
            </a:prstGeom>
            <a:gradFill flip="none" rotWithShape="1">
              <a:gsLst>
                <a:gs pos="0">
                  <a:schemeClr val="accent3"/>
                </a:gs>
                <a:gs pos="100000">
                  <a:schemeClr val="accent2"/>
                </a:gs>
              </a:gsLst>
              <a:lin ang="9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27432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Azure Arc enabled infrastructure + devices</a:t>
              </a:r>
            </a:p>
          </p:txBody>
        </p:sp>
        <p:sp>
          <p:nvSpPr>
            <p:cNvPr id="18" name="TextBox 17">
              <a:extLst>
                <a:ext uri="{FF2B5EF4-FFF2-40B4-BE49-F238E27FC236}">
                  <a16:creationId xmlns:a16="http://schemas.microsoft.com/office/drawing/2014/main" id="{EDD57753-33E2-4E69-B571-BFE140C4DB4A}"/>
                </a:ext>
              </a:extLst>
            </p:cNvPr>
            <p:cNvSpPr txBox="1"/>
            <p:nvPr/>
          </p:nvSpPr>
          <p:spPr>
            <a:xfrm>
              <a:off x="604161" y="1604432"/>
              <a:ext cx="1288022"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50" normalizeH="0" baseline="0" noProof="0">
                  <a:ln>
                    <a:noFill/>
                  </a:ln>
                  <a:gradFill>
                    <a:gsLst>
                      <a:gs pos="0">
                        <a:srgbClr val="50E6FF"/>
                      </a:gs>
                      <a:gs pos="100000">
                        <a:srgbClr val="8661C5"/>
                      </a:gs>
                    </a:gsLst>
                    <a:lin ang="2700000" scaled="1"/>
                  </a:gradFill>
                  <a:effectLst/>
                  <a:uLnTx/>
                  <a:uFillTx/>
                  <a:latin typeface="Segoe UI Semibold"/>
                  <a:ea typeface="+mn-ea"/>
                  <a:cs typeface="+mn-cs"/>
                </a:rPr>
                <a:t>Tools and experiences</a:t>
              </a:r>
            </a:p>
          </p:txBody>
        </p:sp>
        <p:pic>
          <p:nvPicPr>
            <p:cNvPr id="40" name="Picture 39" descr="Microsoft Visual Studio logo">
              <a:extLst>
                <a:ext uri="{FF2B5EF4-FFF2-40B4-BE49-F238E27FC236}">
                  <a16:creationId xmlns:a16="http://schemas.microsoft.com/office/drawing/2014/main" id="{E2017E8C-FE72-9663-26F2-27F3036633C4}"/>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04162" y="2405943"/>
              <a:ext cx="979980" cy="246732"/>
            </a:xfrm>
            <a:prstGeom prst="rect">
              <a:avLst/>
            </a:prstGeom>
          </p:spPr>
        </p:pic>
        <p:pic>
          <p:nvPicPr>
            <p:cNvPr id="39" name="Picture 38" descr="GitHub logo">
              <a:extLst>
                <a:ext uri="{FF2B5EF4-FFF2-40B4-BE49-F238E27FC236}">
                  <a16:creationId xmlns:a16="http://schemas.microsoft.com/office/drawing/2014/main" id="{26CE0C88-4EAB-AA12-E8E4-DF0638920C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162" y="2884245"/>
              <a:ext cx="629852" cy="164549"/>
            </a:xfrm>
            <a:prstGeom prst="rect">
              <a:avLst/>
            </a:prstGeom>
          </p:spPr>
        </p:pic>
        <p:sp>
          <p:nvSpPr>
            <p:cNvPr id="37" name="TextBox 36">
              <a:extLst>
                <a:ext uri="{FF2B5EF4-FFF2-40B4-BE49-F238E27FC236}">
                  <a16:creationId xmlns:a16="http://schemas.microsoft.com/office/drawing/2014/main" id="{A37934D4-F9EE-95CE-60D3-BCCF58540890}"/>
                </a:ext>
              </a:extLst>
            </p:cNvPr>
            <p:cNvSpPr txBox="1"/>
            <p:nvPr/>
          </p:nvSpPr>
          <p:spPr>
            <a:xfrm>
              <a:off x="10885917" y="2239613"/>
              <a:ext cx="782637" cy="1661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t-BR" sz="1200" b="0" i="0" u="none" strike="noStrike" kern="1200" cap="none" spc="0" normalizeH="0" baseline="0" noProof="0">
                  <a:ln>
                    <a:noFill/>
                  </a:ln>
                  <a:solidFill>
                    <a:srgbClr val="FFFFFF"/>
                  </a:solidFill>
                  <a:effectLst/>
                  <a:uLnTx/>
                  <a:uFillTx/>
                  <a:latin typeface="Segoe UI" panose="020B0502040204020203" pitchFamily="34" charset="0"/>
                  <a:ea typeface="Segoe UI Black" panose="020B0A02040204020203" pitchFamily="34" charset="0"/>
                  <a:cs typeface="Segoe UI" panose="020B0502040204020203" pitchFamily="34" charset="0"/>
                </a:rPr>
                <a:t>Azure Arc</a:t>
              </a:r>
            </a:p>
          </p:txBody>
        </p:sp>
        <p:sp>
          <p:nvSpPr>
            <p:cNvPr id="38" name="TextBox 37">
              <a:extLst>
                <a:ext uri="{FF2B5EF4-FFF2-40B4-BE49-F238E27FC236}">
                  <a16:creationId xmlns:a16="http://schemas.microsoft.com/office/drawing/2014/main" id="{E53D7876-FE61-A1B7-D033-C5AEC4D9E1F8}"/>
                </a:ext>
              </a:extLst>
            </p:cNvPr>
            <p:cNvSpPr txBox="1"/>
            <p:nvPr/>
          </p:nvSpPr>
          <p:spPr>
            <a:xfrm>
              <a:off x="4533961" y="3797991"/>
              <a:ext cx="3124078" cy="24622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Semibold"/>
                  <a:ea typeface="+mn-ea"/>
                  <a:cs typeface="+mn-cs"/>
                </a:rPr>
                <a:t>Innovate anywhere</a:t>
              </a:r>
            </a:p>
          </p:txBody>
        </p:sp>
      </p:grpSp>
      <p:grpSp>
        <p:nvGrpSpPr>
          <p:cNvPr id="4" name="Group 3">
            <a:extLst>
              <a:ext uri="{FF2B5EF4-FFF2-40B4-BE49-F238E27FC236}">
                <a16:creationId xmlns:a16="http://schemas.microsoft.com/office/drawing/2014/main" id="{579EBDBD-8ACA-BE84-D6E3-84E82791D913}"/>
              </a:ext>
              <a:ext uri="{C183D7F6-B498-43B3-948B-1728B52AA6E4}">
                <adec:decorative xmlns:adec="http://schemas.microsoft.com/office/drawing/2017/decorative" val="1"/>
              </a:ext>
            </a:extLst>
          </p:cNvPr>
          <p:cNvGrpSpPr/>
          <p:nvPr/>
        </p:nvGrpSpPr>
        <p:grpSpPr>
          <a:xfrm>
            <a:off x="1524" y="5023394"/>
            <a:ext cx="12188952" cy="993329"/>
            <a:chOff x="1524" y="5023394"/>
            <a:chExt cx="12188952" cy="993329"/>
          </a:xfrm>
        </p:grpSpPr>
        <p:cxnSp>
          <p:nvCxnSpPr>
            <p:cNvPr id="43" name="Straight Connector 42">
              <a:extLst>
                <a:ext uri="{FF2B5EF4-FFF2-40B4-BE49-F238E27FC236}">
                  <a16:creationId xmlns:a16="http://schemas.microsoft.com/office/drawing/2014/main" id="{986629DC-0189-8649-89E3-685DD91CF65E}"/>
                </a:ext>
                <a:ext uri="{C183D7F6-B498-43B3-948B-1728B52AA6E4}">
                  <adec:decorative xmlns:adec="http://schemas.microsoft.com/office/drawing/2017/decorative" val="1"/>
                </a:ext>
              </a:extLst>
            </p:cNvPr>
            <p:cNvCxnSpPr>
              <a:cxnSpLocks/>
            </p:cNvCxnSpPr>
            <p:nvPr/>
          </p:nvCxnSpPr>
          <p:spPr>
            <a:xfrm>
              <a:off x="1524" y="5161893"/>
              <a:ext cx="12188952" cy="0"/>
            </a:xfrm>
            <a:prstGeom prst="line">
              <a:avLst/>
            </a:prstGeom>
            <a:ln>
              <a:solidFill>
                <a:schemeClr val="bg1">
                  <a:lumMod val="65000"/>
                  <a:lumOff val="3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C6A5AB38-3AE7-1803-8ECE-271E86304885}"/>
                </a:ext>
              </a:extLst>
            </p:cNvPr>
            <p:cNvSpPr/>
            <p:nvPr/>
          </p:nvSpPr>
          <p:spPr bwMode="auto">
            <a:xfrm>
              <a:off x="289588" y="5023394"/>
              <a:ext cx="2188741" cy="276999"/>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0" rIns="91440" bIns="0" numCol="1" spcCol="0" rtlCol="0" fromWordArt="0" anchor="ctr" anchorCtr="0" forceAA="0" compatLnSpc="1">
              <a:prstTxWarp prst="textNoShape">
                <a:avLst/>
              </a:prstTxWarp>
              <a:spAutoFit/>
            </a:bodyPr>
            <a:lstStyle/>
            <a:p>
              <a:pPr lvl="0" algn="ctr" defTabSz="914400">
                <a:spcBef>
                  <a:spcPts val="1800"/>
                </a:spcBef>
                <a:defRPr/>
              </a:pPr>
              <a:r>
                <a:rPr lang="en-US" sz="1800" b="1" spc="-50" dirty="0" err="1">
                  <a:gradFill>
                    <a:gsLst>
                      <a:gs pos="0">
                        <a:srgbClr val="50E6FF"/>
                      </a:gs>
                      <a:gs pos="100000">
                        <a:srgbClr val="8661C5"/>
                      </a:gs>
                    </a:gsLst>
                    <a:lin ang="2700000" scaled="1"/>
                  </a:gradFill>
                  <a:latin typeface="Segoe UI Semibold"/>
                </a:rPr>
                <a:t>Regiones</a:t>
              </a:r>
              <a:r>
                <a:rPr lang="en-US" sz="1800" b="1" spc="-50" dirty="0">
                  <a:gradFill>
                    <a:gsLst>
                      <a:gs pos="0">
                        <a:srgbClr val="50E6FF"/>
                      </a:gs>
                      <a:gs pos="100000">
                        <a:srgbClr val="8661C5"/>
                      </a:gs>
                    </a:gsLst>
                    <a:lin ang="2700000" scaled="1"/>
                  </a:gradFill>
                  <a:latin typeface="Segoe UI Semibold"/>
                </a:rPr>
                <a:t> de la </a:t>
              </a:r>
              <a:r>
                <a:rPr lang="en-US" sz="1800" b="1" spc="-50" dirty="0" err="1">
                  <a:gradFill>
                    <a:gsLst>
                      <a:gs pos="0">
                        <a:srgbClr val="50E6FF"/>
                      </a:gs>
                      <a:gs pos="100000">
                        <a:srgbClr val="8661C5"/>
                      </a:gs>
                    </a:gsLst>
                    <a:lin ang="2700000" scaled="1"/>
                  </a:gradFill>
                  <a:latin typeface="Segoe UI Semibold"/>
                </a:rPr>
                <a:t>nube</a:t>
              </a:r>
              <a:endParaRPr kumimoji="0" lang="en-US" sz="1800" b="1" i="0" u="none" strike="noStrike" kern="1200" cap="none" spc="-50" normalizeH="0" baseline="0" noProof="0" dirty="0">
                <a:ln>
                  <a:noFill/>
                </a:ln>
                <a:gradFill>
                  <a:gsLst>
                    <a:gs pos="0">
                      <a:srgbClr val="50E6FF"/>
                    </a:gs>
                    <a:gs pos="100000">
                      <a:srgbClr val="8661C5"/>
                    </a:gs>
                  </a:gsLst>
                  <a:lin ang="2700000" scaled="1"/>
                </a:gradFill>
                <a:effectLst/>
                <a:uLnTx/>
                <a:uFillTx/>
                <a:latin typeface="Segoe UI Semibold"/>
                <a:ea typeface="+mn-ea"/>
                <a:cs typeface="+mn-cs"/>
              </a:endParaRPr>
            </a:p>
          </p:txBody>
        </p:sp>
        <p:sp>
          <p:nvSpPr>
            <p:cNvPr id="50" name="Rectangle 49">
              <a:extLst>
                <a:ext uri="{FF2B5EF4-FFF2-40B4-BE49-F238E27FC236}">
                  <a16:creationId xmlns:a16="http://schemas.microsoft.com/office/drawing/2014/main" id="{C00DD58B-7226-143F-0586-89CEFB2D7688}"/>
                </a:ext>
              </a:extLst>
            </p:cNvPr>
            <p:cNvSpPr/>
            <p:nvPr/>
          </p:nvSpPr>
          <p:spPr bwMode="auto">
            <a:xfrm>
              <a:off x="762442" y="5385781"/>
              <a:ext cx="1243033" cy="40780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049"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a:rPr>
                <a:t>50+ Azure regions</a:t>
              </a:r>
            </a:p>
            <a:p>
              <a:pPr marL="0" marR="0" lvl="0" indent="0" algn="ctr" defTabSz="914049"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a:rPr>
                <a:t>Multicloud</a:t>
              </a:r>
            </a:p>
          </p:txBody>
        </p:sp>
        <p:sp>
          <p:nvSpPr>
            <p:cNvPr id="47" name="Rectangle 46">
              <a:extLst>
                <a:ext uri="{FF2B5EF4-FFF2-40B4-BE49-F238E27FC236}">
                  <a16:creationId xmlns:a16="http://schemas.microsoft.com/office/drawing/2014/main" id="{279173B5-3728-3761-013F-78C439E6D007}"/>
                </a:ext>
              </a:extLst>
            </p:cNvPr>
            <p:cNvSpPr/>
            <p:nvPr/>
          </p:nvSpPr>
          <p:spPr bwMode="auto">
            <a:xfrm>
              <a:off x="3678619" y="5023394"/>
              <a:ext cx="1642501" cy="276999"/>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0" rIns="91440" bIns="0" numCol="1" spcCol="0" rtlCol="0" fromWordArt="0" anchor="ctr" anchorCtr="0" forceAA="0" compatLnSpc="1">
              <a:prstTxWarp prst="textNoShape">
                <a:avLst/>
              </a:prstTxWarp>
              <a:spAutoFit/>
            </a:bodyPr>
            <a:lstStyle/>
            <a:p>
              <a:pPr lvl="0" algn="ctr" defTabSz="914400">
                <a:spcBef>
                  <a:spcPts val="1800"/>
                </a:spcBef>
                <a:defRPr/>
              </a:pPr>
              <a:r>
                <a:rPr lang="en-US" sz="1800" b="1" spc="-50" dirty="0" err="1">
                  <a:gradFill>
                    <a:gsLst>
                      <a:gs pos="0">
                        <a:srgbClr val="50E6FF"/>
                      </a:gs>
                      <a:gs pos="100000">
                        <a:srgbClr val="8661C5"/>
                      </a:gs>
                    </a:gsLst>
                    <a:lin ang="2700000" scaled="1"/>
                  </a:gradFill>
                  <a:latin typeface="Segoe UI Semibold"/>
                </a:rPr>
                <a:t>Borde</a:t>
              </a:r>
              <a:r>
                <a:rPr lang="en-US" sz="1800" b="1" spc="-50" dirty="0">
                  <a:gradFill>
                    <a:gsLst>
                      <a:gs pos="0">
                        <a:srgbClr val="50E6FF"/>
                      </a:gs>
                      <a:gs pos="100000">
                        <a:srgbClr val="8661C5"/>
                      </a:gs>
                    </a:gsLst>
                    <a:lin ang="2700000" scaled="1"/>
                  </a:gradFill>
                  <a:latin typeface="Segoe UI Semibold"/>
                </a:rPr>
                <a:t> regional</a:t>
              </a:r>
              <a:endParaRPr kumimoji="0" lang="en-US" sz="1800" b="1" i="0" u="none" strike="noStrike" kern="1200" cap="none" spc="-50" normalizeH="0" baseline="0" noProof="0" dirty="0">
                <a:ln>
                  <a:noFill/>
                </a:ln>
                <a:gradFill>
                  <a:gsLst>
                    <a:gs pos="0">
                      <a:srgbClr val="50E6FF"/>
                    </a:gs>
                    <a:gs pos="100000">
                      <a:srgbClr val="8661C5"/>
                    </a:gs>
                  </a:gsLst>
                  <a:lin ang="2700000" scaled="1"/>
                </a:gradFill>
                <a:effectLst/>
                <a:uLnTx/>
                <a:uFillTx/>
                <a:latin typeface="Segoe UI Semibold"/>
                <a:ea typeface="+mn-ea"/>
                <a:cs typeface="+mn-cs"/>
              </a:endParaRPr>
            </a:p>
          </p:txBody>
        </p:sp>
        <p:sp>
          <p:nvSpPr>
            <p:cNvPr id="51" name="Rectangle 50">
              <a:extLst>
                <a:ext uri="{FF2B5EF4-FFF2-40B4-BE49-F238E27FC236}">
                  <a16:creationId xmlns:a16="http://schemas.microsoft.com/office/drawing/2014/main" id="{EAD44FFA-6BB7-7D1E-886C-39EA9DE43889}"/>
                </a:ext>
              </a:extLst>
            </p:cNvPr>
            <p:cNvSpPr/>
            <p:nvPr/>
          </p:nvSpPr>
          <p:spPr bwMode="auto">
            <a:xfrm>
              <a:off x="3968344" y="5385781"/>
              <a:ext cx="1014252" cy="40780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049"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a:rPr>
                <a:t>Operator DC</a:t>
              </a:r>
            </a:p>
            <a:p>
              <a:pPr marL="0" marR="0" lvl="0" indent="0" algn="ctr" defTabSz="914049"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a:rPr>
                <a:t>Co-Lo provider</a:t>
              </a:r>
            </a:p>
          </p:txBody>
        </p:sp>
        <p:sp>
          <p:nvSpPr>
            <p:cNvPr id="48" name="Rectangle 47">
              <a:extLst>
                <a:ext uri="{FF2B5EF4-FFF2-40B4-BE49-F238E27FC236}">
                  <a16:creationId xmlns:a16="http://schemas.microsoft.com/office/drawing/2014/main" id="{0F12053A-040D-39E3-7F22-140F3C955E4D}"/>
                </a:ext>
              </a:extLst>
            </p:cNvPr>
            <p:cNvSpPr/>
            <p:nvPr/>
          </p:nvSpPr>
          <p:spPr bwMode="auto">
            <a:xfrm>
              <a:off x="6740536" y="5023394"/>
              <a:ext cx="1702518" cy="276999"/>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0" rIns="91440" bIns="0" numCol="1" spcCol="0" rtlCol="0" fromWordArt="0" anchor="ctr" anchorCtr="0" forceAA="0" compatLnSpc="1">
              <a:prstTxWarp prst="textNoShape">
                <a:avLst/>
              </a:prstTxWarp>
              <a:spAutoFit/>
            </a:bodyPr>
            <a:lstStyle/>
            <a:p>
              <a:pPr lvl="0" algn="ctr" defTabSz="914400">
                <a:spcBef>
                  <a:spcPts val="1800"/>
                </a:spcBef>
                <a:defRPr/>
              </a:pPr>
              <a:r>
                <a:rPr lang="en-US" sz="1800" b="1" spc="-50" dirty="0" err="1">
                  <a:gradFill>
                    <a:gsLst>
                      <a:gs pos="0">
                        <a:srgbClr val="50E6FF"/>
                      </a:gs>
                      <a:gs pos="100000">
                        <a:srgbClr val="8661C5"/>
                      </a:gs>
                    </a:gsLst>
                    <a:lin ang="2700000" scaled="1"/>
                  </a:gradFill>
                  <a:latin typeface="Segoe UI Semibold"/>
                </a:rPr>
                <a:t>Perímetro</a:t>
              </a:r>
              <a:r>
                <a:rPr lang="en-US" sz="1800" b="1" spc="-50" dirty="0">
                  <a:gradFill>
                    <a:gsLst>
                      <a:gs pos="0">
                        <a:srgbClr val="50E6FF"/>
                      </a:gs>
                      <a:gs pos="100000">
                        <a:srgbClr val="8661C5"/>
                      </a:gs>
                    </a:gsLst>
                    <a:lin ang="2700000" scaled="1"/>
                  </a:gradFill>
                  <a:latin typeface="Segoe UI Semibold"/>
                </a:rPr>
                <a:t> de TI</a:t>
              </a:r>
              <a:endParaRPr kumimoji="0" lang="en-US" sz="1800" b="1" i="0" u="none" strike="noStrike" kern="1200" cap="none" spc="-50" normalizeH="0" baseline="0" noProof="0" dirty="0">
                <a:ln>
                  <a:noFill/>
                </a:ln>
                <a:gradFill>
                  <a:gsLst>
                    <a:gs pos="0">
                      <a:srgbClr val="50E6FF"/>
                    </a:gs>
                    <a:gs pos="100000">
                      <a:srgbClr val="8661C5"/>
                    </a:gs>
                  </a:gsLst>
                  <a:lin ang="2700000" scaled="1"/>
                </a:gradFill>
                <a:effectLst/>
                <a:uLnTx/>
                <a:uFillTx/>
                <a:latin typeface="Segoe UI Semibold"/>
                <a:ea typeface="+mn-ea"/>
                <a:cs typeface="+mn-cs"/>
              </a:endParaRPr>
            </a:p>
          </p:txBody>
        </p:sp>
        <p:sp>
          <p:nvSpPr>
            <p:cNvPr id="53" name="Rectangle 52">
              <a:extLst>
                <a:ext uri="{FF2B5EF4-FFF2-40B4-BE49-F238E27FC236}">
                  <a16:creationId xmlns:a16="http://schemas.microsoft.com/office/drawing/2014/main" id="{61F9E715-1C45-5322-0872-20333FB47F45}"/>
                </a:ext>
              </a:extLst>
            </p:cNvPr>
            <p:cNvSpPr/>
            <p:nvPr/>
          </p:nvSpPr>
          <p:spPr bwMode="auto">
            <a:xfrm>
              <a:off x="7120319" y="5385781"/>
              <a:ext cx="898066" cy="40780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049"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a:rPr>
                <a:t>Customer DC</a:t>
              </a:r>
            </a:p>
            <a:p>
              <a:pPr marL="0" marR="0" lvl="0" indent="0" algn="ctr" defTabSz="914049"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a:rPr>
                <a:t>Branch office</a:t>
              </a:r>
            </a:p>
          </p:txBody>
        </p:sp>
        <p:sp>
          <p:nvSpPr>
            <p:cNvPr id="49" name="Rectangle 48">
              <a:extLst>
                <a:ext uri="{FF2B5EF4-FFF2-40B4-BE49-F238E27FC236}">
                  <a16:creationId xmlns:a16="http://schemas.microsoft.com/office/drawing/2014/main" id="{52205B45-D3C0-E2BB-042A-82493F348E36}"/>
                </a:ext>
              </a:extLst>
            </p:cNvPr>
            <p:cNvSpPr/>
            <p:nvPr/>
          </p:nvSpPr>
          <p:spPr bwMode="auto">
            <a:xfrm>
              <a:off x="9773507" y="5023394"/>
              <a:ext cx="1833964" cy="276999"/>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0" rIns="91440" bIns="0" numCol="1" spcCol="0" rtlCol="0" fromWordArt="0" anchor="ctr" anchorCtr="0" forceAA="0" compatLnSpc="1">
              <a:prstTxWarp prst="textNoShape">
                <a:avLst/>
              </a:prstTxWarp>
              <a:spAutoFit/>
            </a:bodyPr>
            <a:lstStyle/>
            <a:p>
              <a:pPr lvl="0" algn="ctr" defTabSz="914400">
                <a:spcBef>
                  <a:spcPts val="1800"/>
                </a:spcBef>
                <a:defRPr/>
              </a:pPr>
              <a:r>
                <a:rPr lang="en-US" sz="1800" b="1" spc="-50" dirty="0" err="1">
                  <a:gradFill>
                    <a:gsLst>
                      <a:gs pos="0">
                        <a:srgbClr val="50E6FF"/>
                      </a:gs>
                      <a:gs pos="100000">
                        <a:srgbClr val="8661C5"/>
                      </a:gs>
                    </a:gsLst>
                    <a:lin ang="2700000" scaled="1"/>
                  </a:gradFill>
                  <a:latin typeface="Segoe UI Semibold"/>
                </a:rPr>
                <a:t>Perímetro</a:t>
              </a:r>
              <a:r>
                <a:rPr lang="en-US" sz="1800" b="1" spc="-50" dirty="0">
                  <a:gradFill>
                    <a:gsLst>
                      <a:gs pos="0">
                        <a:srgbClr val="50E6FF"/>
                      </a:gs>
                      <a:gs pos="100000">
                        <a:srgbClr val="8661C5"/>
                      </a:gs>
                    </a:gsLst>
                    <a:lin ang="2700000" scaled="1"/>
                  </a:gradFill>
                  <a:latin typeface="Segoe UI Semibold"/>
                </a:rPr>
                <a:t> de IoT</a:t>
              </a:r>
              <a:endParaRPr kumimoji="0" lang="en-US" sz="1800" b="1" i="0" u="none" strike="noStrike" kern="1200" cap="none" spc="-50" normalizeH="0" baseline="0" noProof="0" dirty="0">
                <a:ln>
                  <a:noFill/>
                </a:ln>
                <a:gradFill>
                  <a:gsLst>
                    <a:gs pos="0">
                      <a:srgbClr val="50E6FF"/>
                    </a:gs>
                    <a:gs pos="100000">
                      <a:srgbClr val="8661C5"/>
                    </a:gs>
                  </a:gsLst>
                  <a:lin ang="2700000" scaled="1"/>
                </a:gradFill>
                <a:effectLst/>
                <a:uLnTx/>
                <a:uFillTx/>
                <a:latin typeface="Segoe UI Semibold"/>
                <a:ea typeface="+mn-ea"/>
                <a:cs typeface="+mn-cs"/>
              </a:endParaRPr>
            </a:p>
          </p:txBody>
        </p:sp>
        <p:sp>
          <p:nvSpPr>
            <p:cNvPr id="54" name="Rectangle 53">
              <a:extLst>
                <a:ext uri="{FF2B5EF4-FFF2-40B4-BE49-F238E27FC236}">
                  <a16:creationId xmlns:a16="http://schemas.microsoft.com/office/drawing/2014/main" id="{04432330-6EB7-4620-BF95-FBE41D4924E4}"/>
                </a:ext>
              </a:extLst>
            </p:cNvPr>
            <p:cNvSpPr/>
            <p:nvPr/>
          </p:nvSpPr>
          <p:spPr bwMode="auto">
            <a:xfrm>
              <a:off x="10109633" y="5385781"/>
              <a:ext cx="1107226" cy="63094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049"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a:rPr>
                <a:t>Factory floor</a:t>
              </a:r>
            </a:p>
            <a:p>
              <a:pPr marL="0" marR="0" lvl="0" indent="0" algn="ctr" defTabSz="914049"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a:rPr>
                <a:t>Retail store</a:t>
              </a:r>
            </a:p>
            <a:p>
              <a:pPr marL="0" marR="0" lvl="0" indent="0" algn="ctr" defTabSz="914049"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a:rPr>
                <a:t>Field production</a:t>
              </a:r>
            </a:p>
          </p:txBody>
        </p:sp>
      </p:grpSp>
    </p:spTree>
    <p:extLst>
      <p:ext uri="{BB962C8B-B14F-4D97-AF65-F5344CB8AC3E}">
        <p14:creationId xmlns:p14="http://schemas.microsoft.com/office/powerpoint/2010/main" val="1605715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6">
            <a:extLst>
              <a:ext uri="{FF2B5EF4-FFF2-40B4-BE49-F238E27FC236}">
                <a16:creationId xmlns:a16="http://schemas.microsoft.com/office/drawing/2014/main" id="{78BDB804-C1F9-6032-A0FF-B212DA3569AF}"/>
              </a:ext>
            </a:extLst>
          </p:cNvPr>
          <p:cNvSpPr txBox="1">
            <a:spLocks noGrp="1"/>
          </p:cNvSpPr>
          <p:nvPr>
            <p:ph type="title"/>
          </p:nvPr>
        </p:nvSpPr>
        <p:spPr>
          <a:xfrm>
            <a:off x="588263" y="817144"/>
            <a:ext cx="11018520" cy="553998"/>
          </a:xfrm>
          <a:prstGeom prst="rect">
            <a:avLst/>
          </a:prstGeom>
          <a:noFill/>
          <a:ln>
            <a:noFill/>
            <a:prstDash/>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ctr">
              <a:defRPr/>
            </a:pPr>
            <a:r>
              <a:rPr lang="es-ES" dirty="0">
                <a:solidFill>
                  <a:srgbClr val="FFFFFF"/>
                </a:solidFill>
              </a:rPr>
              <a:t>Innove en cualquier lugar con Azure</a:t>
            </a:r>
            <a:endParaRPr kumimoji="0" lang="en-US" sz="3600" b="0" i="0" u="none" strike="noStrike" kern="1200" cap="none" spc="-50" normalizeH="0" baseline="0" noProof="0" dirty="0">
              <a:ln w="3175">
                <a:noFill/>
              </a:ln>
              <a:solidFill>
                <a:srgbClr val="FFFFFF"/>
              </a:solidFill>
              <a:effectLst/>
              <a:uLnTx/>
              <a:uFillTx/>
              <a:latin typeface="+mj-lt"/>
              <a:ea typeface="+mn-ea"/>
              <a:cs typeface="Segoe UI" pitchFamily="34" charset="0"/>
            </a:endParaRPr>
          </a:p>
        </p:txBody>
      </p:sp>
      <p:sp>
        <p:nvSpPr>
          <p:cNvPr id="13" name="TextBox 12">
            <a:extLst>
              <a:ext uri="{FF2B5EF4-FFF2-40B4-BE49-F238E27FC236}">
                <a16:creationId xmlns:a16="http://schemas.microsoft.com/office/drawing/2014/main" id="{5A21FE0B-0F3D-4C7A-9E8B-4CFF09D02E38}"/>
              </a:ext>
            </a:extLst>
          </p:cNvPr>
          <p:cNvSpPr txBox="1"/>
          <p:nvPr/>
        </p:nvSpPr>
        <p:spPr>
          <a:xfrm>
            <a:off x="1230491" y="4727609"/>
            <a:ext cx="2190558" cy="1089529"/>
          </a:xfrm>
          <a:prstGeom prst="rect">
            <a:avLst/>
          </a:prstGeom>
          <a:noFill/>
        </p:spPr>
        <p:txBody>
          <a:bodyPr wrap="square" lIns="0" rIns="0">
            <a:spAutoFit/>
          </a:bodyPr>
          <a:lstStyle/>
          <a:p>
            <a:pPr lvl="0" algn="ctr" defTabSz="932472" fontAlgn="base">
              <a:lnSpc>
                <a:spcPct val="90000"/>
              </a:lnSpc>
              <a:spcBef>
                <a:spcPct val="0"/>
              </a:spcBef>
              <a:spcAft>
                <a:spcPct val="0"/>
              </a:spcAft>
              <a:defRPr/>
            </a:pPr>
            <a:r>
              <a:rPr lang="es-ES" sz="1800" dirty="0">
                <a:solidFill>
                  <a:srgbClr val="FFFFFF"/>
                </a:solidFill>
              </a:rPr>
              <a:t>Desarrollar</a:t>
            </a:r>
            <a:br>
              <a:rPr lang="es-ES" sz="1800" dirty="0">
                <a:solidFill>
                  <a:srgbClr val="FFFFFF"/>
                </a:solidFill>
              </a:rPr>
            </a:br>
            <a:r>
              <a:rPr lang="es-ES" sz="1800" dirty="0">
                <a:solidFill>
                  <a:srgbClr val="FFFFFF"/>
                </a:solidFill>
              </a:rPr>
              <a:t>Nativo de la nube, opere en cualquier lugar</a:t>
            </a: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4" name="TextBox 23">
            <a:extLst>
              <a:ext uri="{FF2B5EF4-FFF2-40B4-BE49-F238E27FC236}">
                <a16:creationId xmlns:a16="http://schemas.microsoft.com/office/drawing/2014/main" id="{2477F93C-0ACF-4B89-857E-2B0A9F896027}"/>
              </a:ext>
            </a:extLst>
          </p:cNvPr>
          <p:cNvSpPr txBox="1"/>
          <p:nvPr/>
        </p:nvSpPr>
        <p:spPr>
          <a:xfrm>
            <a:off x="3897075" y="4727609"/>
            <a:ext cx="1884363" cy="1338828"/>
          </a:xfrm>
          <a:prstGeom prst="rect">
            <a:avLst/>
          </a:prstGeom>
          <a:noFill/>
        </p:spPr>
        <p:txBody>
          <a:bodyPr wrap="square">
            <a:spAutoFit/>
          </a:bodyPr>
          <a:lstStyle/>
          <a:p>
            <a:pPr lvl="0" algn="ctr" defTabSz="932472" fontAlgn="base">
              <a:lnSpc>
                <a:spcPct val="90000"/>
              </a:lnSpc>
              <a:spcBef>
                <a:spcPct val="0"/>
              </a:spcBef>
              <a:spcAft>
                <a:spcPct val="0"/>
              </a:spcAft>
              <a:defRPr/>
            </a:pPr>
            <a:r>
              <a:rPr lang="es-ES" sz="1800" dirty="0">
                <a:solidFill>
                  <a:srgbClr val="FFFFFF"/>
                </a:solidFill>
                <a:ea typeface="Segoe UI" pitchFamily="34" charset="0"/>
              </a:rPr>
              <a:t>Aprovechar los datos</a:t>
            </a:r>
            <a:br>
              <a:rPr lang="es-ES" sz="1800" dirty="0">
                <a:solidFill>
                  <a:srgbClr val="FFFFFF"/>
                </a:solidFill>
                <a:ea typeface="Segoe UI" pitchFamily="34" charset="0"/>
              </a:rPr>
            </a:br>
            <a:r>
              <a:rPr lang="es-ES" sz="1800" dirty="0">
                <a:solidFill>
                  <a:srgbClr val="FFFFFF"/>
                </a:solidFill>
                <a:ea typeface="Segoe UI" pitchFamily="34" charset="0"/>
              </a:rPr>
              <a:t>Perspectivas de</a:t>
            </a:r>
            <a:br>
              <a:rPr lang="es-ES" sz="1800" dirty="0">
                <a:solidFill>
                  <a:srgbClr val="FFFFFF"/>
                </a:solidFill>
                <a:ea typeface="Segoe UI" pitchFamily="34" charset="0"/>
              </a:rPr>
            </a:br>
            <a:r>
              <a:rPr lang="es-ES" sz="1800" dirty="0" err="1">
                <a:solidFill>
                  <a:srgbClr val="FFFFFF"/>
                </a:solidFill>
                <a:ea typeface="Segoe UI" pitchFamily="34" charset="0"/>
              </a:rPr>
              <a:t>De</a:t>
            </a:r>
            <a:r>
              <a:rPr lang="es-ES" sz="1800" dirty="0">
                <a:solidFill>
                  <a:srgbClr val="FFFFFF"/>
                </a:solidFill>
                <a:ea typeface="Segoe UI" pitchFamily="34" charset="0"/>
              </a:rPr>
              <a:t> la nube al perímetro</a:t>
            </a: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mn-cs"/>
            </a:endParaRPr>
          </a:p>
        </p:txBody>
      </p:sp>
      <p:sp>
        <p:nvSpPr>
          <p:cNvPr id="7" name="TextBox 6">
            <a:extLst>
              <a:ext uri="{FF2B5EF4-FFF2-40B4-BE49-F238E27FC236}">
                <a16:creationId xmlns:a16="http://schemas.microsoft.com/office/drawing/2014/main" id="{BA9577C6-7B48-4C0C-8C53-5B1703BB8C88}"/>
              </a:ext>
            </a:extLst>
          </p:cNvPr>
          <p:cNvSpPr txBox="1"/>
          <p:nvPr/>
        </p:nvSpPr>
        <p:spPr>
          <a:xfrm>
            <a:off x="6354702" y="4727609"/>
            <a:ext cx="1996084" cy="1089529"/>
          </a:xfrm>
          <a:prstGeom prst="rect">
            <a:avLst/>
          </a:prstGeom>
          <a:noFill/>
        </p:spPr>
        <p:txBody>
          <a:bodyPr wrap="square">
            <a:spAutoFit/>
          </a:bodyPr>
          <a:lstStyle/>
          <a:p>
            <a:pPr lvl="0" algn="ctr" defTabSz="932472" fontAlgn="base">
              <a:lnSpc>
                <a:spcPct val="90000"/>
              </a:lnSpc>
              <a:spcBef>
                <a:spcPct val="0"/>
              </a:spcBef>
              <a:spcAft>
                <a:spcPct val="0"/>
              </a:spcAft>
              <a:defRPr/>
            </a:pPr>
            <a:r>
              <a:rPr lang="es-ES" sz="1800" dirty="0">
                <a:solidFill>
                  <a:srgbClr val="FFFFFF"/>
                </a:solidFill>
                <a:ea typeface="Segoe UI" pitchFamily="34" charset="0"/>
              </a:rPr>
              <a:t>Seguro y</a:t>
            </a:r>
            <a:br>
              <a:rPr lang="es-ES" sz="1800" dirty="0">
                <a:solidFill>
                  <a:srgbClr val="FFFFFF"/>
                </a:solidFill>
                <a:ea typeface="Segoe UI" pitchFamily="34" charset="0"/>
              </a:rPr>
            </a:br>
            <a:r>
              <a:rPr lang="es-ES" sz="1800" dirty="0">
                <a:solidFill>
                  <a:srgbClr val="FFFFFF"/>
                </a:solidFill>
                <a:ea typeface="Segoe UI" pitchFamily="34" charset="0"/>
              </a:rPr>
              <a:t>Gobernabilidad en todos los entornos</a:t>
            </a: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mn-cs"/>
            </a:endParaRPr>
          </a:p>
        </p:txBody>
      </p:sp>
      <p:sp>
        <p:nvSpPr>
          <p:cNvPr id="16" name="TextBox 15">
            <a:extLst>
              <a:ext uri="{FF2B5EF4-FFF2-40B4-BE49-F238E27FC236}">
                <a16:creationId xmlns:a16="http://schemas.microsoft.com/office/drawing/2014/main" id="{F01AA2AC-4219-3203-915F-FD89172F0E2C}"/>
              </a:ext>
            </a:extLst>
          </p:cNvPr>
          <p:cNvSpPr txBox="1"/>
          <p:nvPr/>
        </p:nvSpPr>
        <p:spPr>
          <a:xfrm>
            <a:off x="8683597" y="4727609"/>
            <a:ext cx="2365268" cy="1338828"/>
          </a:xfrm>
          <a:prstGeom prst="rect">
            <a:avLst/>
          </a:prstGeom>
          <a:noFill/>
        </p:spPr>
        <p:txBody>
          <a:bodyPr wrap="square" lIns="91440" tIns="45720" rIns="91440" bIns="45720" anchor="t">
            <a:spAutoFit/>
          </a:bodyPr>
          <a:lstStyle/>
          <a:p>
            <a:pPr lvl="0" algn="ctr" defTabSz="932472" fontAlgn="base">
              <a:lnSpc>
                <a:spcPct val="90000"/>
              </a:lnSpc>
              <a:spcBef>
                <a:spcPct val="0"/>
              </a:spcBef>
              <a:spcAft>
                <a:spcPct val="0"/>
              </a:spcAft>
              <a:defRPr/>
            </a:pPr>
            <a:r>
              <a:rPr lang="es-ES" sz="1800" dirty="0">
                <a:solidFill>
                  <a:srgbClr val="FFFFFF"/>
                </a:solidFill>
                <a:ea typeface="Segoe UI" pitchFamily="34" charset="0"/>
              </a:rPr>
              <a:t>Cumplir de forma flexible</a:t>
            </a:r>
            <a:br>
              <a:rPr lang="es-ES" sz="1800" dirty="0">
                <a:solidFill>
                  <a:srgbClr val="FFFFFF"/>
                </a:solidFill>
                <a:ea typeface="Segoe UI" pitchFamily="34" charset="0"/>
              </a:rPr>
            </a:br>
            <a:r>
              <a:rPr lang="es-ES" sz="1800" dirty="0">
                <a:solidFill>
                  <a:srgbClr val="FFFFFF"/>
                </a:solidFill>
                <a:ea typeface="Segoe UI" pitchFamily="34" charset="0"/>
              </a:rPr>
              <a:t>Necesidades regulatorias y de conectividad</a:t>
            </a: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mn-cs"/>
            </a:endParaRPr>
          </a:p>
        </p:txBody>
      </p:sp>
      <p:cxnSp>
        <p:nvCxnSpPr>
          <p:cNvPr id="17" name="Straight Connector 16">
            <a:extLst>
              <a:ext uri="{FF2B5EF4-FFF2-40B4-BE49-F238E27FC236}">
                <a16:creationId xmlns:a16="http://schemas.microsoft.com/office/drawing/2014/main" id="{A84D006A-7779-2C42-B041-1ABB305C80D2}"/>
              </a:ext>
              <a:ext uri="{C183D7F6-B498-43B3-948B-1728B52AA6E4}">
                <adec:decorative xmlns:adec="http://schemas.microsoft.com/office/drawing/2017/decorative" val="1"/>
              </a:ext>
            </a:extLst>
          </p:cNvPr>
          <p:cNvCxnSpPr>
            <a:cxnSpLocks/>
          </p:cNvCxnSpPr>
          <p:nvPr/>
        </p:nvCxnSpPr>
        <p:spPr>
          <a:xfrm>
            <a:off x="1237457" y="1899786"/>
            <a:ext cx="9717087" cy="0"/>
          </a:xfrm>
          <a:prstGeom prst="line">
            <a:avLst/>
          </a:prstGeom>
          <a:noFill/>
          <a:ln w="25400" cap="rnd" cmpd="sng" algn="ctr">
            <a:gradFill>
              <a:gsLst>
                <a:gs pos="0">
                  <a:srgbClr val="8DC8E8"/>
                </a:gs>
                <a:gs pos="100000">
                  <a:srgbClr val="CD98CF"/>
                </a:gs>
              </a:gsLst>
              <a:lin ang="2700000" scaled="0"/>
            </a:gradFill>
            <a:prstDash val="solid"/>
            <a:headEnd type="arrow" w="lg" len="sm"/>
            <a:tailEnd type="arrow" w="lg" len="sm"/>
          </a:ln>
          <a:effectLst>
            <a:outerShdw blurRad="63500" dist="63500" dir="2700000" algn="tl" rotWithShape="0">
              <a:srgbClr val="000000">
                <a:alpha val="50000"/>
              </a:srgbClr>
            </a:outerShdw>
          </a:effectLst>
        </p:spPr>
      </p:cxnSp>
      <p:grpSp>
        <p:nvGrpSpPr>
          <p:cNvPr id="6" name="Group 5">
            <a:extLst>
              <a:ext uri="{FF2B5EF4-FFF2-40B4-BE49-F238E27FC236}">
                <a16:creationId xmlns:a16="http://schemas.microsoft.com/office/drawing/2014/main" id="{2D587E32-4FFF-6656-F5B7-A831299399D8}"/>
              </a:ext>
              <a:ext uri="{C183D7F6-B498-43B3-948B-1728B52AA6E4}">
                <adec:decorative xmlns:adec="http://schemas.microsoft.com/office/drawing/2017/decorative" val="1"/>
              </a:ext>
            </a:extLst>
          </p:cNvPr>
          <p:cNvGrpSpPr/>
          <p:nvPr/>
        </p:nvGrpSpPr>
        <p:grpSpPr>
          <a:xfrm>
            <a:off x="4930816" y="1590852"/>
            <a:ext cx="2330368" cy="594896"/>
            <a:chOff x="4930816" y="1590852"/>
            <a:chExt cx="2330368" cy="594896"/>
          </a:xfrm>
        </p:grpSpPr>
        <p:sp>
          <p:nvSpPr>
            <p:cNvPr id="4" name="Rectangle 3">
              <a:extLst>
                <a:ext uri="{FF2B5EF4-FFF2-40B4-BE49-F238E27FC236}">
                  <a16:creationId xmlns:a16="http://schemas.microsoft.com/office/drawing/2014/main" id="{0C3F464B-C58D-F466-A495-1EF00C3F4F55}"/>
                </a:ext>
              </a:extLst>
            </p:cNvPr>
            <p:cNvSpPr/>
            <p:nvPr/>
          </p:nvSpPr>
          <p:spPr bwMode="auto">
            <a:xfrm>
              <a:off x="4930816" y="1630166"/>
              <a:ext cx="2330368" cy="51626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3" name="Graphic 2">
              <a:extLst>
                <a:ext uri="{FF2B5EF4-FFF2-40B4-BE49-F238E27FC236}">
                  <a16:creationId xmlns:a16="http://schemas.microsoft.com/office/drawing/2014/main" id="{3955E5CC-111C-491A-1DF4-3E756C79F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7216" y="1590852"/>
              <a:ext cx="594896" cy="594896"/>
            </a:xfrm>
            <a:prstGeom prst="rect">
              <a:avLst/>
            </a:prstGeom>
          </p:spPr>
        </p:pic>
        <p:sp>
          <p:nvSpPr>
            <p:cNvPr id="5" name="TextBox 4">
              <a:extLst>
                <a:ext uri="{FF2B5EF4-FFF2-40B4-BE49-F238E27FC236}">
                  <a16:creationId xmlns:a16="http://schemas.microsoft.com/office/drawing/2014/main" id="{1D631693-85EF-F91C-40FF-48043CFDB525}"/>
                </a:ext>
              </a:extLst>
            </p:cNvPr>
            <p:cNvSpPr txBox="1"/>
            <p:nvPr/>
          </p:nvSpPr>
          <p:spPr>
            <a:xfrm>
              <a:off x="5972866" y="1749801"/>
              <a:ext cx="976614" cy="276999"/>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Azure Arc</a:t>
              </a:r>
            </a:p>
          </p:txBody>
        </p:sp>
      </p:grpSp>
      <p:grpSp>
        <p:nvGrpSpPr>
          <p:cNvPr id="2" name="Group 1">
            <a:extLst>
              <a:ext uri="{FF2B5EF4-FFF2-40B4-BE49-F238E27FC236}">
                <a16:creationId xmlns:a16="http://schemas.microsoft.com/office/drawing/2014/main" id="{22C7684F-E231-D772-A7B2-4F6F77C22063}"/>
              </a:ext>
              <a:ext uri="{C183D7F6-B498-43B3-948B-1728B52AA6E4}">
                <adec:decorative xmlns:adec="http://schemas.microsoft.com/office/drawing/2017/decorative" val="1"/>
              </a:ext>
            </a:extLst>
          </p:cNvPr>
          <p:cNvGrpSpPr/>
          <p:nvPr/>
        </p:nvGrpSpPr>
        <p:grpSpPr>
          <a:xfrm>
            <a:off x="1426944" y="2488648"/>
            <a:ext cx="1799954" cy="2099647"/>
            <a:chOff x="1426944" y="2488648"/>
            <a:chExt cx="1799954" cy="2099647"/>
          </a:xfrm>
        </p:grpSpPr>
        <p:pic>
          <p:nvPicPr>
            <p:cNvPr id="31" name="Picture 30">
              <a:extLst>
                <a:ext uri="{FF2B5EF4-FFF2-40B4-BE49-F238E27FC236}">
                  <a16:creationId xmlns:a16="http://schemas.microsoft.com/office/drawing/2014/main" id="{65C51CC8-71E8-6863-3FD2-2911DBB9A4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43832"/>
            <a:stretch/>
          </p:blipFill>
          <p:spPr>
            <a:xfrm>
              <a:off x="1426944" y="2488648"/>
              <a:ext cx="1799954" cy="1800000"/>
            </a:xfrm>
            <a:prstGeom prst="ellipse">
              <a:avLst/>
            </a:prstGeom>
          </p:spPr>
        </p:pic>
        <p:sp>
          <p:nvSpPr>
            <p:cNvPr id="60" name="Oval 59">
              <a:extLst>
                <a:ext uri="{FF2B5EF4-FFF2-40B4-BE49-F238E27FC236}">
                  <a16:creationId xmlns:a16="http://schemas.microsoft.com/office/drawing/2014/main" id="{F97F82DA-5119-3F65-60BF-84C42B89CD1C}"/>
                </a:ext>
              </a:extLst>
            </p:cNvPr>
            <p:cNvSpPr/>
            <p:nvPr/>
          </p:nvSpPr>
          <p:spPr bwMode="auto">
            <a:xfrm>
              <a:off x="1993733"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54" name="Graphic 146">
              <a:extLst>
                <a:ext uri="{FF2B5EF4-FFF2-40B4-BE49-F238E27FC236}">
                  <a16:creationId xmlns:a16="http://schemas.microsoft.com/office/drawing/2014/main" id="{C8239F63-6BD5-CC94-F314-8E5FC31F04F9}"/>
                </a:ext>
              </a:extLst>
            </p:cNvPr>
            <p:cNvSpPr>
              <a:spLocks noChangeAspect="1"/>
            </p:cNvSpPr>
            <p:nvPr/>
          </p:nvSpPr>
          <p:spPr>
            <a:xfrm>
              <a:off x="2173173" y="4101405"/>
              <a:ext cx="307496" cy="307405"/>
            </a:xfrm>
            <a:custGeom>
              <a:avLst/>
              <a:gdLst>
                <a:gd name="connsiteX0" fmla="*/ 128453 w 372071"/>
                <a:gd name="connsiteY0" fmla="*/ 269689 h 371959"/>
                <a:gd name="connsiteX1" fmla="*/ 243618 w 372071"/>
                <a:gd name="connsiteY1" fmla="*/ 269689 h 371959"/>
                <a:gd name="connsiteX2" fmla="*/ 186036 w 372071"/>
                <a:gd name="connsiteY2" fmla="*/ 371959 h 371959"/>
                <a:gd name="connsiteX3" fmla="*/ 129533 w 372071"/>
                <a:gd name="connsiteY3" fmla="*/ 275167 h 371959"/>
                <a:gd name="connsiteX4" fmla="*/ 128453 w 372071"/>
                <a:gd name="connsiteY4" fmla="*/ 269689 h 371959"/>
                <a:gd name="connsiteX5" fmla="*/ 243618 w 372071"/>
                <a:gd name="connsiteY5" fmla="*/ 269689 h 371959"/>
                <a:gd name="connsiteX6" fmla="*/ 128453 w 372071"/>
                <a:gd name="connsiteY6" fmla="*/ 269689 h 371959"/>
                <a:gd name="connsiteX7" fmla="*/ 19853 w 372071"/>
                <a:gd name="connsiteY7" fmla="*/ 269693 h 371959"/>
                <a:gd name="connsiteX8" fmla="*/ 99941 w 372071"/>
                <a:gd name="connsiteY8" fmla="*/ 269689 h 371959"/>
                <a:gd name="connsiteX9" fmla="*/ 133277 w 372071"/>
                <a:gd name="connsiteY9" fmla="*/ 364430 h 371959"/>
                <a:gd name="connsiteX10" fmla="*/ 22576 w 372071"/>
                <a:gd name="connsiteY10" fmla="*/ 274880 h 371959"/>
                <a:gd name="connsiteX11" fmla="*/ 19853 w 372071"/>
                <a:gd name="connsiteY11" fmla="*/ 269693 h 371959"/>
                <a:gd name="connsiteX12" fmla="*/ 272129 w 372071"/>
                <a:gd name="connsiteY12" fmla="*/ 269689 h 371959"/>
                <a:gd name="connsiteX13" fmla="*/ 352219 w 372071"/>
                <a:gd name="connsiteY13" fmla="*/ 269693 h 371959"/>
                <a:gd name="connsiteX14" fmla="*/ 238814 w 372071"/>
                <a:gd name="connsiteY14" fmla="*/ 364424 h 371959"/>
                <a:gd name="connsiteX15" fmla="*/ 270712 w 372071"/>
                <a:gd name="connsiteY15" fmla="*/ 277354 h 371959"/>
                <a:gd name="connsiteX16" fmla="*/ 272129 w 372071"/>
                <a:gd name="connsiteY16" fmla="*/ 269689 h 371959"/>
                <a:gd name="connsiteX17" fmla="*/ 352219 w 372071"/>
                <a:gd name="connsiteY17" fmla="*/ 269693 h 371959"/>
                <a:gd name="connsiteX18" fmla="*/ 272129 w 372071"/>
                <a:gd name="connsiteY18" fmla="*/ 269689 h 371959"/>
                <a:gd name="connsiteX19" fmla="*/ 277764 w 372071"/>
                <a:gd name="connsiteY19" fmla="*/ 148784 h 371959"/>
                <a:gd name="connsiteX20" fmla="*/ 368351 w 372071"/>
                <a:gd name="connsiteY20" fmla="*/ 148773 h 371959"/>
                <a:gd name="connsiteX21" fmla="*/ 372071 w 372071"/>
                <a:gd name="connsiteY21" fmla="*/ 185980 h 371959"/>
                <a:gd name="connsiteX22" fmla="*/ 363556 w 372071"/>
                <a:gd name="connsiteY22" fmla="*/ 241790 h 371959"/>
                <a:gd name="connsiteX23" fmla="*/ 276084 w 372071"/>
                <a:gd name="connsiteY23" fmla="*/ 241790 h 371959"/>
                <a:gd name="connsiteX24" fmla="*/ 279068 w 372071"/>
                <a:gd name="connsiteY24" fmla="*/ 185980 h 371959"/>
                <a:gd name="connsiteX25" fmla="*/ 278485 w 372071"/>
                <a:gd name="connsiteY25" fmla="*/ 160984 h 371959"/>
                <a:gd name="connsiteX26" fmla="*/ 277764 w 372071"/>
                <a:gd name="connsiteY26" fmla="*/ 148784 h 371959"/>
                <a:gd name="connsiteX27" fmla="*/ 368351 w 372071"/>
                <a:gd name="connsiteY27" fmla="*/ 148773 h 371959"/>
                <a:gd name="connsiteX28" fmla="*/ 277764 w 372071"/>
                <a:gd name="connsiteY28" fmla="*/ 148784 h 371959"/>
                <a:gd name="connsiteX29" fmla="*/ 3721 w 372071"/>
                <a:gd name="connsiteY29" fmla="*/ 148773 h 371959"/>
                <a:gd name="connsiteX30" fmla="*/ 94307 w 372071"/>
                <a:gd name="connsiteY30" fmla="*/ 148784 h 371959"/>
                <a:gd name="connsiteX31" fmla="*/ 93004 w 372071"/>
                <a:gd name="connsiteY31" fmla="*/ 185980 h 371959"/>
                <a:gd name="connsiteX32" fmla="*/ 94926 w 372071"/>
                <a:gd name="connsiteY32" fmla="*/ 230998 h 371959"/>
                <a:gd name="connsiteX33" fmla="*/ 95988 w 372071"/>
                <a:gd name="connsiteY33" fmla="*/ 241790 h 371959"/>
                <a:gd name="connsiteX34" fmla="*/ 8516 w 372071"/>
                <a:gd name="connsiteY34" fmla="*/ 241790 h 371959"/>
                <a:gd name="connsiteX35" fmla="*/ 0 w 372071"/>
                <a:gd name="connsiteY35" fmla="*/ 185980 h 371959"/>
                <a:gd name="connsiteX36" fmla="*/ 3721 w 372071"/>
                <a:gd name="connsiteY36" fmla="*/ 148773 h 371959"/>
                <a:gd name="connsiteX37" fmla="*/ 122338 w 372071"/>
                <a:gd name="connsiteY37" fmla="*/ 148773 h 371959"/>
                <a:gd name="connsiteX38" fmla="*/ 249734 w 372071"/>
                <a:gd name="connsiteY38" fmla="*/ 148773 h 371959"/>
                <a:gd name="connsiteX39" fmla="*/ 251166 w 372071"/>
                <a:gd name="connsiteY39" fmla="*/ 185980 h 371959"/>
                <a:gd name="connsiteX40" fmla="*/ 249050 w 372071"/>
                <a:gd name="connsiteY40" fmla="*/ 231100 h 371959"/>
                <a:gd name="connsiteX41" fmla="*/ 247902 w 372071"/>
                <a:gd name="connsiteY41" fmla="*/ 241790 h 371959"/>
                <a:gd name="connsiteX42" fmla="*/ 124169 w 372071"/>
                <a:gd name="connsiteY42" fmla="*/ 241790 h 371959"/>
                <a:gd name="connsiteX43" fmla="*/ 120904 w 372071"/>
                <a:gd name="connsiteY43" fmla="*/ 185980 h 371959"/>
                <a:gd name="connsiteX44" fmla="*/ 121719 w 372071"/>
                <a:gd name="connsiteY44" fmla="*/ 157860 h 371959"/>
                <a:gd name="connsiteX45" fmla="*/ 122338 w 372071"/>
                <a:gd name="connsiteY45" fmla="*/ 148773 h 371959"/>
                <a:gd name="connsiteX46" fmla="*/ 249734 w 372071"/>
                <a:gd name="connsiteY46" fmla="*/ 148773 h 371959"/>
                <a:gd name="connsiteX47" fmla="*/ 122338 w 372071"/>
                <a:gd name="connsiteY47" fmla="*/ 148773 h 371959"/>
                <a:gd name="connsiteX48" fmla="*/ 240802 w 372071"/>
                <a:gd name="connsiteY48" fmla="*/ 10698 h 371959"/>
                <a:gd name="connsiteX49" fmla="*/ 238795 w 372071"/>
                <a:gd name="connsiteY49" fmla="*/ 7531 h 371959"/>
                <a:gd name="connsiteX50" fmla="*/ 360360 w 372071"/>
                <a:gd name="connsiteY50" fmla="*/ 120871 h 371959"/>
                <a:gd name="connsiteX51" fmla="*/ 274966 w 372071"/>
                <a:gd name="connsiteY51" fmla="*/ 120877 h 371959"/>
                <a:gd name="connsiteX52" fmla="*/ 240802 w 372071"/>
                <a:gd name="connsiteY52" fmla="*/ 10698 h 371959"/>
                <a:gd name="connsiteX53" fmla="*/ 238795 w 372071"/>
                <a:gd name="connsiteY53" fmla="*/ 7531 h 371959"/>
                <a:gd name="connsiteX54" fmla="*/ 240802 w 372071"/>
                <a:gd name="connsiteY54" fmla="*/ 10698 h 371959"/>
                <a:gd name="connsiteX55" fmla="*/ 131011 w 372071"/>
                <a:gd name="connsiteY55" fmla="*/ 8216 h 371959"/>
                <a:gd name="connsiteX56" fmla="*/ 133276 w 372071"/>
                <a:gd name="connsiteY56" fmla="*/ 7532 h 371959"/>
                <a:gd name="connsiteX57" fmla="*/ 98250 w 372071"/>
                <a:gd name="connsiteY57" fmla="*/ 112696 h 371959"/>
                <a:gd name="connsiteX58" fmla="*/ 97105 w 372071"/>
                <a:gd name="connsiteY58" fmla="*/ 120877 h 371959"/>
                <a:gd name="connsiteX59" fmla="*/ 11711 w 372071"/>
                <a:gd name="connsiteY59" fmla="*/ 120871 h 371959"/>
                <a:gd name="connsiteX60" fmla="*/ 131011 w 372071"/>
                <a:gd name="connsiteY60" fmla="*/ 8216 h 371959"/>
                <a:gd name="connsiteX61" fmla="*/ 133276 w 372071"/>
                <a:gd name="connsiteY61" fmla="*/ 7532 h 371959"/>
                <a:gd name="connsiteX62" fmla="*/ 131011 w 372071"/>
                <a:gd name="connsiteY62" fmla="*/ 8216 h 371959"/>
                <a:gd name="connsiteX63" fmla="*/ 186036 w 372071"/>
                <a:gd name="connsiteY63" fmla="*/ 0 h 371959"/>
                <a:gd name="connsiteX64" fmla="*/ 245819 w 372071"/>
                <a:gd name="connsiteY64" fmla="*/ 115017 h 371959"/>
                <a:gd name="connsiteX65" fmla="*/ 246689 w 372071"/>
                <a:gd name="connsiteY65" fmla="*/ 120872 h 371959"/>
                <a:gd name="connsiteX66" fmla="*/ 125382 w 372071"/>
                <a:gd name="connsiteY66" fmla="*/ 120872 h 371959"/>
                <a:gd name="connsiteX67" fmla="*/ 186036 w 372071"/>
                <a:gd name="connsiteY67" fmla="*/ 0 h 37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72071" h="371959">
                  <a:moveTo>
                    <a:pt x="128453" y="269689"/>
                  </a:moveTo>
                  <a:lnTo>
                    <a:pt x="243618" y="269689"/>
                  </a:lnTo>
                  <a:cubicBezTo>
                    <a:pt x="232088" y="330539"/>
                    <a:pt x="208997" y="371959"/>
                    <a:pt x="186036" y="371959"/>
                  </a:cubicBezTo>
                  <a:cubicBezTo>
                    <a:pt x="163771" y="371959"/>
                    <a:pt x="141383" y="333011"/>
                    <a:pt x="129533" y="275167"/>
                  </a:cubicBezTo>
                  <a:lnTo>
                    <a:pt x="128453" y="269689"/>
                  </a:lnTo>
                  <a:lnTo>
                    <a:pt x="243618" y="269689"/>
                  </a:lnTo>
                  <a:lnTo>
                    <a:pt x="128453" y="269689"/>
                  </a:lnTo>
                  <a:close/>
                  <a:moveTo>
                    <a:pt x="19853" y="269693"/>
                  </a:moveTo>
                  <a:lnTo>
                    <a:pt x="99941" y="269689"/>
                  </a:lnTo>
                  <a:cubicBezTo>
                    <a:pt x="106726" y="308419"/>
                    <a:pt x="118227" y="341370"/>
                    <a:pt x="133277" y="364430"/>
                  </a:cubicBezTo>
                  <a:cubicBezTo>
                    <a:pt x="85607" y="350351"/>
                    <a:pt x="45919" y="317710"/>
                    <a:pt x="22576" y="274880"/>
                  </a:cubicBezTo>
                  <a:lnTo>
                    <a:pt x="19853" y="269693"/>
                  </a:lnTo>
                  <a:close/>
                  <a:moveTo>
                    <a:pt x="272129" y="269689"/>
                  </a:moveTo>
                  <a:lnTo>
                    <a:pt x="352219" y="269693"/>
                  </a:lnTo>
                  <a:cubicBezTo>
                    <a:pt x="329315" y="315071"/>
                    <a:pt x="288372" y="349789"/>
                    <a:pt x="238814" y="364424"/>
                  </a:cubicBezTo>
                  <a:cubicBezTo>
                    <a:pt x="252848" y="342890"/>
                    <a:pt x="263798" y="312757"/>
                    <a:pt x="270712" y="277354"/>
                  </a:cubicBezTo>
                  <a:lnTo>
                    <a:pt x="272129" y="269689"/>
                  </a:lnTo>
                  <a:lnTo>
                    <a:pt x="352219" y="269693"/>
                  </a:lnTo>
                  <a:lnTo>
                    <a:pt x="272129" y="269689"/>
                  </a:lnTo>
                  <a:close/>
                  <a:moveTo>
                    <a:pt x="277764" y="148784"/>
                  </a:moveTo>
                  <a:lnTo>
                    <a:pt x="368351" y="148773"/>
                  </a:lnTo>
                  <a:cubicBezTo>
                    <a:pt x="370791" y="160795"/>
                    <a:pt x="372071" y="173239"/>
                    <a:pt x="372071" y="185980"/>
                  </a:cubicBezTo>
                  <a:cubicBezTo>
                    <a:pt x="372071" y="205423"/>
                    <a:pt x="369089" y="224171"/>
                    <a:pt x="363556" y="241790"/>
                  </a:cubicBezTo>
                  <a:lnTo>
                    <a:pt x="276084" y="241790"/>
                  </a:lnTo>
                  <a:cubicBezTo>
                    <a:pt x="278043" y="223978"/>
                    <a:pt x="279068" y="205263"/>
                    <a:pt x="279068" y="185980"/>
                  </a:cubicBezTo>
                  <a:cubicBezTo>
                    <a:pt x="279068" y="177530"/>
                    <a:pt x="278870" y="169187"/>
                    <a:pt x="278485" y="160984"/>
                  </a:cubicBezTo>
                  <a:lnTo>
                    <a:pt x="277764" y="148784"/>
                  </a:lnTo>
                  <a:lnTo>
                    <a:pt x="368351" y="148773"/>
                  </a:lnTo>
                  <a:lnTo>
                    <a:pt x="277764" y="148784"/>
                  </a:lnTo>
                  <a:close/>
                  <a:moveTo>
                    <a:pt x="3721" y="148773"/>
                  </a:moveTo>
                  <a:lnTo>
                    <a:pt x="94307" y="148784"/>
                  </a:lnTo>
                  <a:cubicBezTo>
                    <a:pt x="93447" y="160875"/>
                    <a:pt x="93004" y="173304"/>
                    <a:pt x="93004" y="185980"/>
                  </a:cubicBezTo>
                  <a:cubicBezTo>
                    <a:pt x="93004" y="201408"/>
                    <a:pt x="93660" y="216469"/>
                    <a:pt x="94926" y="230998"/>
                  </a:cubicBezTo>
                  <a:lnTo>
                    <a:pt x="95988" y="241790"/>
                  </a:lnTo>
                  <a:lnTo>
                    <a:pt x="8516" y="241790"/>
                  </a:lnTo>
                  <a:cubicBezTo>
                    <a:pt x="2983" y="224171"/>
                    <a:pt x="0" y="205423"/>
                    <a:pt x="0" y="185980"/>
                  </a:cubicBezTo>
                  <a:cubicBezTo>
                    <a:pt x="0" y="173239"/>
                    <a:pt x="1281" y="160795"/>
                    <a:pt x="3721" y="148773"/>
                  </a:cubicBezTo>
                  <a:close/>
                  <a:moveTo>
                    <a:pt x="122338" y="148773"/>
                  </a:moveTo>
                  <a:lnTo>
                    <a:pt x="249734" y="148773"/>
                  </a:lnTo>
                  <a:cubicBezTo>
                    <a:pt x="250668" y="160784"/>
                    <a:pt x="251166" y="173224"/>
                    <a:pt x="251166" y="185980"/>
                  </a:cubicBezTo>
                  <a:cubicBezTo>
                    <a:pt x="251166" y="201560"/>
                    <a:pt x="250424" y="216671"/>
                    <a:pt x="249050" y="231100"/>
                  </a:cubicBezTo>
                  <a:lnTo>
                    <a:pt x="247902" y="241790"/>
                  </a:lnTo>
                  <a:lnTo>
                    <a:pt x="124169" y="241790"/>
                  </a:lnTo>
                  <a:cubicBezTo>
                    <a:pt x="122066" y="224197"/>
                    <a:pt x="120904" y="205457"/>
                    <a:pt x="120904" y="185980"/>
                  </a:cubicBezTo>
                  <a:cubicBezTo>
                    <a:pt x="120904" y="176414"/>
                    <a:pt x="121185" y="167024"/>
                    <a:pt x="121719" y="157860"/>
                  </a:cubicBezTo>
                  <a:lnTo>
                    <a:pt x="122338" y="148773"/>
                  </a:lnTo>
                  <a:lnTo>
                    <a:pt x="249734" y="148773"/>
                  </a:lnTo>
                  <a:lnTo>
                    <a:pt x="122338" y="148773"/>
                  </a:lnTo>
                  <a:close/>
                  <a:moveTo>
                    <a:pt x="240802" y="10698"/>
                  </a:moveTo>
                  <a:lnTo>
                    <a:pt x="238795" y="7531"/>
                  </a:lnTo>
                  <a:cubicBezTo>
                    <a:pt x="294938" y="24104"/>
                    <a:pt x="340026" y="66450"/>
                    <a:pt x="360360" y="120871"/>
                  </a:cubicBezTo>
                  <a:lnTo>
                    <a:pt x="274966" y="120877"/>
                  </a:lnTo>
                  <a:cubicBezTo>
                    <a:pt x="269098" y="75920"/>
                    <a:pt x="257175" y="37311"/>
                    <a:pt x="240802" y="10698"/>
                  </a:cubicBezTo>
                  <a:lnTo>
                    <a:pt x="238795" y="7531"/>
                  </a:lnTo>
                  <a:lnTo>
                    <a:pt x="240802" y="10698"/>
                  </a:lnTo>
                  <a:close/>
                  <a:moveTo>
                    <a:pt x="131011" y="8216"/>
                  </a:moveTo>
                  <a:lnTo>
                    <a:pt x="133276" y="7532"/>
                  </a:lnTo>
                  <a:cubicBezTo>
                    <a:pt x="116893" y="32634"/>
                    <a:pt x="104717" y="69456"/>
                    <a:pt x="98250" y="112696"/>
                  </a:cubicBezTo>
                  <a:lnTo>
                    <a:pt x="97105" y="120877"/>
                  </a:lnTo>
                  <a:lnTo>
                    <a:pt x="11711" y="120871"/>
                  </a:lnTo>
                  <a:cubicBezTo>
                    <a:pt x="31772" y="67185"/>
                    <a:pt x="75922" y="25249"/>
                    <a:pt x="131011" y="8216"/>
                  </a:cubicBezTo>
                  <a:lnTo>
                    <a:pt x="133276" y="7532"/>
                  </a:lnTo>
                  <a:lnTo>
                    <a:pt x="131011" y="8216"/>
                  </a:lnTo>
                  <a:close/>
                  <a:moveTo>
                    <a:pt x="186036" y="0"/>
                  </a:moveTo>
                  <a:cubicBezTo>
                    <a:pt x="210567" y="0"/>
                    <a:pt x="235246" y="47278"/>
                    <a:pt x="245819" y="115017"/>
                  </a:cubicBezTo>
                  <a:lnTo>
                    <a:pt x="246689" y="120872"/>
                  </a:lnTo>
                  <a:lnTo>
                    <a:pt x="125382" y="120872"/>
                  </a:lnTo>
                  <a:cubicBezTo>
                    <a:pt x="135416" y="50019"/>
                    <a:pt x="160804" y="0"/>
                    <a:pt x="186036" y="0"/>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9" name="Group 8">
            <a:extLst>
              <a:ext uri="{FF2B5EF4-FFF2-40B4-BE49-F238E27FC236}">
                <a16:creationId xmlns:a16="http://schemas.microsoft.com/office/drawing/2014/main" id="{A504797B-7BBB-72FE-55EA-46C8100716AF}"/>
              </a:ext>
              <a:ext uri="{C183D7F6-B498-43B3-948B-1728B52AA6E4}">
                <adec:decorative xmlns:adec="http://schemas.microsoft.com/office/drawing/2017/decorative" val="1"/>
              </a:ext>
            </a:extLst>
          </p:cNvPr>
          <p:cNvGrpSpPr/>
          <p:nvPr/>
        </p:nvGrpSpPr>
        <p:grpSpPr>
          <a:xfrm>
            <a:off x="6456877" y="2488648"/>
            <a:ext cx="1797534" cy="2099647"/>
            <a:chOff x="6456877" y="2488648"/>
            <a:chExt cx="1797534" cy="2099647"/>
          </a:xfrm>
        </p:grpSpPr>
        <p:pic>
          <p:nvPicPr>
            <p:cNvPr id="33" name="Picture 32">
              <a:extLst>
                <a:ext uri="{FF2B5EF4-FFF2-40B4-BE49-F238E27FC236}">
                  <a16:creationId xmlns:a16="http://schemas.microsoft.com/office/drawing/2014/main" id="{92D57AC8-8D87-4FC9-666B-967E5A50F1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43" r="44000"/>
            <a:stretch/>
          </p:blipFill>
          <p:spPr>
            <a:xfrm>
              <a:off x="6456877" y="2488648"/>
              <a:ext cx="1797534" cy="1800000"/>
            </a:xfrm>
            <a:prstGeom prst="ellipse">
              <a:avLst/>
            </a:prstGeom>
          </p:spPr>
        </p:pic>
        <p:sp>
          <p:nvSpPr>
            <p:cNvPr id="77" name="Oval 76">
              <a:extLst>
                <a:ext uri="{FF2B5EF4-FFF2-40B4-BE49-F238E27FC236}">
                  <a16:creationId xmlns:a16="http://schemas.microsoft.com/office/drawing/2014/main" id="{08F0E834-4D5B-E962-570F-A7DAE85353A4}"/>
                </a:ext>
              </a:extLst>
            </p:cNvPr>
            <p:cNvSpPr/>
            <p:nvPr/>
          </p:nvSpPr>
          <p:spPr bwMode="auto">
            <a:xfrm>
              <a:off x="7022456"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5" name="Graphic 148">
              <a:extLst>
                <a:ext uri="{FF2B5EF4-FFF2-40B4-BE49-F238E27FC236}">
                  <a16:creationId xmlns:a16="http://schemas.microsoft.com/office/drawing/2014/main" id="{961F98D7-0A09-8AC1-B2C1-5CDFEDF89591}"/>
                </a:ext>
              </a:extLst>
            </p:cNvPr>
            <p:cNvSpPr>
              <a:spLocks noChangeAspect="1"/>
            </p:cNvSpPr>
            <p:nvPr/>
          </p:nvSpPr>
          <p:spPr>
            <a:xfrm>
              <a:off x="7243845" y="4115357"/>
              <a:ext cx="223599" cy="279500"/>
            </a:xfrm>
            <a:custGeom>
              <a:avLst/>
              <a:gdLst>
                <a:gd name="connsiteX0" fmla="*/ 148806 w 297611"/>
                <a:gd name="connsiteY0" fmla="*/ 0 h 372014"/>
                <a:gd name="connsiteX1" fmla="*/ 223209 w 297611"/>
                <a:gd name="connsiteY1" fmla="*/ 74403 h 372014"/>
                <a:gd name="connsiteX2" fmla="*/ 223209 w 297611"/>
                <a:gd name="connsiteY2" fmla="*/ 111604 h 372014"/>
                <a:gd name="connsiteX3" fmla="*/ 269710 w 297611"/>
                <a:gd name="connsiteY3" fmla="*/ 111604 h 372014"/>
                <a:gd name="connsiteX4" fmla="*/ 297611 w 297611"/>
                <a:gd name="connsiteY4" fmla="*/ 139505 h 372014"/>
                <a:gd name="connsiteX5" fmla="*/ 297611 w 297611"/>
                <a:gd name="connsiteY5" fmla="*/ 344113 h 372014"/>
                <a:gd name="connsiteX6" fmla="*/ 269710 w 297611"/>
                <a:gd name="connsiteY6" fmla="*/ 372014 h 372014"/>
                <a:gd name="connsiteX7" fmla="*/ 27901 w 297611"/>
                <a:gd name="connsiteY7" fmla="*/ 372014 h 372014"/>
                <a:gd name="connsiteX8" fmla="*/ 0 w 297611"/>
                <a:gd name="connsiteY8" fmla="*/ 344113 h 372014"/>
                <a:gd name="connsiteX9" fmla="*/ 0 w 297611"/>
                <a:gd name="connsiteY9" fmla="*/ 139505 h 372014"/>
                <a:gd name="connsiteX10" fmla="*/ 27901 w 297611"/>
                <a:gd name="connsiteY10" fmla="*/ 111604 h 372014"/>
                <a:gd name="connsiteX11" fmla="*/ 74403 w 297611"/>
                <a:gd name="connsiteY11" fmla="*/ 111604 h 372014"/>
                <a:gd name="connsiteX12" fmla="*/ 74403 w 297611"/>
                <a:gd name="connsiteY12" fmla="*/ 74403 h 372014"/>
                <a:gd name="connsiteX13" fmla="*/ 148806 w 297611"/>
                <a:gd name="connsiteY13" fmla="*/ 0 h 372014"/>
                <a:gd name="connsiteX14" fmla="*/ 148808 w 297611"/>
                <a:gd name="connsiteY14" fmla="*/ 213908 h 372014"/>
                <a:gd name="connsiteX15" fmla="*/ 120906 w 297611"/>
                <a:gd name="connsiteY15" fmla="*/ 241809 h 372014"/>
                <a:gd name="connsiteX16" fmla="*/ 148808 w 297611"/>
                <a:gd name="connsiteY16" fmla="*/ 269710 h 372014"/>
                <a:gd name="connsiteX17" fmla="*/ 176709 w 297611"/>
                <a:gd name="connsiteY17" fmla="*/ 241809 h 372014"/>
                <a:gd name="connsiteX18" fmla="*/ 148808 w 297611"/>
                <a:gd name="connsiteY18" fmla="*/ 213908 h 372014"/>
                <a:gd name="connsiteX19" fmla="*/ 148806 w 297611"/>
                <a:gd name="connsiteY19" fmla="*/ 37201 h 372014"/>
                <a:gd name="connsiteX20" fmla="*/ 111604 w 297611"/>
                <a:gd name="connsiteY20" fmla="*/ 74403 h 372014"/>
                <a:gd name="connsiteX21" fmla="*/ 111604 w 297611"/>
                <a:gd name="connsiteY21" fmla="*/ 111604 h 372014"/>
                <a:gd name="connsiteX22" fmla="*/ 186007 w 297611"/>
                <a:gd name="connsiteY22" fmla="*/ 111604 h 372014"/>
                <a:gd name="connsiteX23" fmla="*/ 186007 w 297611"/>
                <a:gd name="connsiteY23" fmla="*/ 74403 h 372014"/>
                <a:gd name="connsiteX24" fmla="*/ 148806 w 297611"/>
                <a:gd name="connsiteY24" fmla="*/ 37201 h 3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7611" h="372014">
                  <a:moveTo>
                    <a:pt x="148806" y="0"/>
                  </a:moveTo>
                  <a:cubicBezTo>
                    <a:pt x="189896" y="0"/>
                    <a:pt x="223209" y="33311"/>
                    <a:pt x="223209" y="74403"/>
                  </a:cubicBezTo>
                  <a:lnTo>
                    <a:pt x="223209" y="111604"/>
                  </a:lnTo>
                  <a:lnTo>
                    <a:pt x="269710" y="111604"/>
                  </a:lnTo>
                  <a:cubicBezTo>
                    <a:pt x="285119" y="111604"/>
                    <a:pt x="297611" y="124096"/>
                    <a:pt x="297611" y="139505"/>
                  </a:cubicBezTo>
                  <a:lnTo>
                    <a:pt x="297611" y="344113"/>
                  </a:lnTo>
                  <a:cubicBezTo>
                    <a:pt x="297611" y="359522"/>
                    <a:pt x="285119" y="372014"/>
                    <a:pt x="269710" y="372014"/>
                  </a:cubicBezTo>
                  <a:lnTo>
                    <a:pt x="27901" y="372014"/>
                  </a:lnTo>
                  <a:cubicBezTo>
                    <a:pt x="12492" y="372014"/>
                    <a:pt x="0" y="359522"/>
                    <a:pt x="0" y="344113"/>
                  </a:cubicBezTo>
                  <a:lnTo>
                    <a:pt x="0" y="139505"/>
                  </a:lnTo>
                  <a:cubicBezTo>
                    <a:pt x="0" y="124096"/>
                    <a:pt x="12492" y="111604"/>
                    <a:pt x="27901" y="111604"/>
                  </a:cubicBezTo>
                  <a:lnTo>
                    <a:pt x="74403" y="111604"/>
                  </a:lnTo>
                  <a:lnTo>
                    <a:pt x="74403" y="74403"/>
                  </a:lnTo>
                  <a:cubicBezTo>
                    <a:pt x="74403" y="33311"/>
                    <a:pt x="107714" y="0"/>
                    <a:pt x="148806" y="0"/>
                  </a:cubicBezTo>
                  <a:close/>
                  <a:moveTo>
                    <a:pt x="148808" y="213908"/>
                  </a:moveTo>
                  <a:cubicBezTo>
                    <a:pt x="133399" y="213908"/>
                    <a:pt x="120906" y="226400"/>
                    <a:pt x="120906" y="241809"/>
                  </a:cubicBezTo>
                  <a:cubicBezTo>
                    <a:pt x="120906" y="257218"/>
                    <a:pt x="133399" y="269710"/>
                    <a:pt x="148808" y="269710"/>
                  </a:cubicBezTo>
                  <a:cubicBezTo>
                    <a:pt x="164218" y="269710"/>
                    <a:pt x="176709" y="257218"/>
                    <a:pt x="176709" y="241809"/>
                  </a:cubicBezTo>
                  <a:cubicBezTo>
                    <a:pt x="176709" y="226400"/>
                    <a:pt x="164218" y="213908"/>
                    <a:pt x="148808" y="213908"/>
                  </a:cubicBezTo>
                  <a:close/>
                  <a:moveTo>
                    <a:pt x="148806" y="37201"/>
                  </a:moveTo>
                  <a:cubicBezTo>
                    <a:pt x="128259" y="37201"/>
                    <a:pt x="111604" y="53857"/>
                    <a:pt x="111604" y="74403"/>
                  </a:cubicBezTo>
                  <a:lnTo>
                    <a:pt x="111604" y="111604"/>
                  </a:lnTo>
                  <a:lnTo>
                    <a:pt x="186007" y="111604"/>
                  </a:lnTo>
                  <a:lnTo>
                    <a:pt x="186007" y="74403"/>
                  </a:lnTo>
                  <a:cubicBezTo>
                    <a:pt x="186007" y="53857"/>
                    <a:pt x="169352" y="37201"/>
                    <a:pt x="148806" y="37201"/>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0" name="Group 9">
            <a:extLst>
              <a:ext uri="{FF2B5EF4-FFF2-40B4-BE49-F238E27FC236}">
                <a16:creationId xmlns:a16="http://schemas.microsoft.com/office/drawing/2014/main" id="{20E6281A-045E-321F-1FDD-A95B963FBFB5}"/>
              </a:ext>
              <a:ext uri="{C183D7F6-B498-43B3-948B-1728B52AA6E4}">
                <adec:decorative xmlns:adec="http://schemas.microsoft.com/office/drawing/2017/decorative" val="1"/>
              </a:ext>
            </a:extLst>
          </p:cNvPr>
          <p:cNvGrpSpPr/>
          <p:nvPr/>
        </p:nvGrpSpPr>
        <p:grpSpPr>
          <a:xfrm>
            <a:off x="8968982" y="2488648"/>
            <a:ext cx="1796075" cy="2099647"/>
            <a:chOff x="8968982" y="2488648"/>
            <a:chExt cx="1796075" cy="2099647"/>
          </a:xfrm>
        </p:grpSpPr>
        <p:pic>
          <p:nvPicPr>
            <p:cNvPr id="29" name="Picture 28" descr="A picture containing person, man, building&#10;&#10;Description automatically generated">
              <a:extLst>
                <a:ext uri="{FF2B5EF4-FFF2-40B4-BE49-F238E27FC236}">
                  <a16:creationId xmlns:a16="http://schemas.microsoft.com/office/drawing/2014/main" id="{4CB865F8-F47B-DE8E-5094-9FA3B76CB6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4515" r="22344"/>
            <a:stretch/>
          </p:blipFill>
          <p:spPr>
            <a:xfrm>
              <a:off x="8968982" y="2488648"/>
              <a:ext cx="1796075" cy="1800000"/>
            </a:xfrm>
            <a:prstGeom prst="ellipse">
              <a:avLst/>
            </a:prstGeom>
          </p:spPr>
        </p:pic>
        <p:sp>
          <p:nvSpPr>
            <p:cNvPr id="91" name="Oval 90">
              <a:extLst>
                <a:ext uri="{FF2B5EF4-FFF2-40B4-BE49-F238E27FC236}">
                  <a16:creationId xmlns:a16="http://schemas.microsoft.com/office/drawing/2014/main" id="{C8ECF594-E44D-7912-0B4C-24CFC42A20DB}"/>
                </a:ext>
              </a:extLst>
            </p:cNvPr>
            <p:cNvSpPr/>
            <p:nvPr/>
          </p:nvSpPr>
          <p:spPr bwMode="auto">
            <a:xfrm>
              <a:off x="9533831"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6" name="Graphic 150">
              <a:extLst>
                <a:ext uri="{FF2B5EF4-FFF2-40B4-BE49-F238E27FC236}">
                  <a16:creationId xmlns:a16="http://schemas.microsoft.com/office/drawing/2014/main" id="{11B3DFFB-D0B9-3A98-7E3D-5DE037A65B41}"/>
                </a:ext>
              </a:extLst>
            </p:cNvPr>
            <p:cNvSpPr>
              <a:spLocks noChangeAspect="1"/>
            </p:cNvSpPr>
            <p:nvPr/>
          </p:nvSpPr>
          <p:spPr>
            <a:xfrm>
              <a:off x="9727269" y="4115357"/>
              <a:ext cx="279500" cy="279500"/>
            </a:xfrm>
            <a:custGeom>
              <a:avLst/>
              <a:gdLst>
                <a:gd name="connsiteX0" fmla="*/ 251110 w 372014"/>
                <a:gd name="connsiteY0" fmla="*/ 0 h 372014"/>
                <a:gd name="connsiteX1" fmla="*/ 181357 w 372014"/>
                <a:gd name="connsiteY1" fmla="*/ 0 h 372014"/>
                <a:gd name="connsiteX2" fmla="*/ 167406 w 372014"/>
                <a:gd name="connsiteY2" fmla="*/ 13951 h 372014"/>
                <a:gd name="connsiteX3" fmla="*/ 167406 w 372014"/>
                <a:gd name="connsiteY3" fmla="*/ 75721 h 372014"/>
                <a:gd name="connsiteX4" fmla="*/ 55802 w 372014"/>
                <a:gd name="connsiteY4" fmla="*/ 204608 h 372014"/>
                <a:gd name="connsiteX5" fmla="*/ 41852 w 372014"/>
                <a:gd name="connsiteY5" fmla="*/ 204608 h 372014"/>
                <a:gd name="connsiteX6" fmla="*/ 0 w 372014"/>
                <a:gd name="connsiteY6" fmla="*/ 246459 h 372014"/>
                <a:gd name="connsiteX7" fmla="*/ 0 w 372014"/>
                <a:gd name="connsiteY7" fmla="*/ 358064 h 372014"/>
                <a:gd name="connsiteX8" fmla="*/ 13951 w 372014"/>
                <a:gd name="connsiteY8" fmla="*/ 372014 h 372014"/>
                <a:gd name="connsiteX9" fmla="*/ 148806 w 372014"/>
                <a:gd name="connsiteY9" fmla="*/ 372014 h 372014"/>
                <a:gd name="connsiteX10" fmla="*/ 153456 w 372014"/>
                <a:gd name="connsiteY10" fmla="*/ 367364 h 372014"/>
                <a:gd name="connsiteX11" fmla="*/ 153456 w 372014"/>
                <a:gd name="connsiteY11" fmla="*/ 311562 h 372014"/>
                <a:gd name="connsiteX12" fmla="*/ 162756 w 372014"/>
                <a:gd name="connsiteY12" fmla="*/ 302262 h 372014"/>
                <a:gd name="connsiteX13" fmla="*/ 209258 w 372014"/>
                <a:gd name="connsiteY13" fmla="*/ 302262 h 372014"/>
                <a:gd name="connsiteX14" fmla="*/ 218558 w 372014"/>
                <a:gd name="connsiteY14" fmla="*/ 311562 h 372014"/>
                <a:gd name="connsiteX15" fmla="*/ 218558 w 372014"/>
                <a:gd name="connsiteY15" fmla="*/ 367364 h 372014"/>
                <a:gd name="connsiteX16" fmla="*/ 223209 w 372014"/>
                <a:gd name="connsiteY16" fmla="*/ 372014 h 372014"/>
                <a:gd name="connsiteX17" fmla="*/ 358064 w 372014"/>
                <a:gd name="connsiteY17" fmla="*/ 372014 h 372014"/>
                <a:gd name="connsiteX18" fmla="*/ 372014 w 372014"/>
                <a:gd name="connsiteY18" fmla="*/ 358064 h 372014"/>
                <a:gd name="connsiteX19" fmla="*/ 372014 w 372014"/>
                <a:gd name="connsiteY19" fmla="*/ 246459 h 372014"/>
                <a:gd name="connsiteX20" fmla="*/ 330163 w 372014"/>
                <a:gd name="connsiteY20" fmla="*/ 204608 h 372014"/>
                <a:gd name="connsiteX21" fmla="*/ 316212 w 372014"/>
                <a:gd name="connsiteY21" fmla="*/ 204608 h 372014"/>
                <a:gd name="connsiteX22" fmla="*/ 195307 w 372014"/>
                <a:gd name="connsiteY22" fmla="*/ 74730 h 372014"/>
                <a:gd name="connsiteX23" fmla="*/ 195307 w 372014"/>
                <a:gd name="connsiteY23" fmla="*/ 55802 h 372014"/>
                <a:gd name="connsiteX24" fmla="*/ 251110 w 372014"/>
                <a:gd name="connsiteY24" fmla="*/ 55802 h 372014"/>
                <a:gd name="connsiteX25" fmla="*/ 260410 w 372014"/>
                <a:gd name="connsiteY25" fmla="*/ 46502 h 372014"/>
                <a:gd name="connsiteX26" fmla="*/ 260410 w 372014"/>
                <a:gd name="connsiteY26" fmla="*/ 9300 h 372014"/>
                <a:gd name="connsiteX27" fmla="*/ 251110 w 372014"/>
                <a:gd name="connsiteY27" fmla="*/ 0 h 372014"/>
                <a:gd name="connsiteX28" fmla="*/ 251110 w 372014"/>
                <a:gd name="connsiteY28" fmla="*/ 181357 h 372014"/>
                <a:gd name="connsiteX29" fmla="*/ 251110 w 372014"/>
                <a:gd name="connsiteY29" fmla="*/ 218558 h 372014"/>
                <a:gd name="connsiteX30" fmla="*/ 237159 w 372014"/>
                <a:gd name="connsiteY30" fmla="*/ 232509 h 372014"/>
                <a:gd name="connsiteX31" fmla="*/ 223209 w 372014"/>
                <a:gd name="connsiteY31" fmla="*/ 218558 h 372014"/>
                <a:gd name="connsiteX32" fmla="*/ 223209 w 372014"/>
                <a:gd name="connsiteY32" fmla="*/ 181357 h 372014"/>
                <a:gd name="connsiteX33" fmla="*/ 237159 w 372014"/>
                <a:gd name="connsiteY33" fmla="*/ 167406 h 372014"/>
                <a:gd name="connsiteX34" fmla="*/ 251110 w 372014"/>
                <a:gd name="connsiteY34" fmla="*/ 181357 h 372014"/>
                <a:gd name="connsiteX35" fmla="*/ 181357 w 372014"/>
                <a:gd name="connsiteY35" fmla="*/ 167406 h 372014"/>
                <a:gd name="connsiteX36" fmla="*/ 195307 w 372014"/>
                <a:gd name="connsiteY36" fmla="*/ 181357 h 372014"/>
                <a:gd name="connsiteX37" fmla="*/ 195307 w 372014"/>
                <a:gd name="connsiteY37" fmla="*/ 218558 h 372014"/>
                <a:gd name="connsiteX38" fmla="*/ 181357 w 372014"/>
                <a:gd name="connsiteY38" fmla="*/ 232509 h 372014"/>
                <a:gd name="connsiteX39" fmla="*/ 167406 w 372014"/>
                <a:gd name="connsiteY39" fmla="*/ 218558 h 372014"/>
                <a:gd name="connsiteX40" fmla="*/ 167406 w 372014"/>
                <a:gd name="connsiteY40" fmla="*/ 181357 h 372014"/>
                <a:gd name="connsiteX41" fmla="*/ 181357 w 372014"/>
                <a:gd name="connsiteY41" fmla="*/ 167406 h 372014"/>
                <a:gd name="connsiteX42" fmla="*/ 139505 w 372014"/>
                <a:gd name="connsiteY42" fmla="*/ 181357 h 372014"/>
                <a:gd name="connsiteX43" fmla="*/ 139505 w 372014"/>
                <a:gd name="connsiteY43" fmla="*/ 218558 h 372014"/>
                <a:gd name="connsiteX44" fmla="*/ 125555 w 372014"/>
                <a:gd name="connsiteY44" fmla="*/ 232509 h 372014"/>
                <a:gd name="connsiteX45" fmla="*/ 111604 w 372014"/>
                <a:gd name="connsiteY45" fmla="*/ 218558 h 372014"/>
                <a:gd name="connsiteX46" fmla="*/ 111604 w 372014"/>
                <a:gd name="connsiteY46" fmla="*/ 181357 h 372014"/>
                <a:gd name="connsiteX47" fmla="*/ 125555 w 372014"/>
                <a:gd name="connsiteY47" fmla="*/ 167406 h 372014"/>
                <a:gd name="connsiteX48" fmla="*/ 139505 w 372014"/>
                <a:gd name="connsiteY48" fmla="*/ 181357 h 372014"/>
                <a:gd name="connsiteX49" fmla="*/ 69753 w 372014"/>
                <a:gd name="connsiteY49" fmla="*/ 251110 h 372014"/>
                <a:gd name="connsiteX50" fmla="*/ 83703 w 372014"/>
                <a:gd name="connsiteY50" fmla="*/ 265060 h 372014"/>
                <a:gd name="connsiteX51" fmla="*/ 83703 w 372014"/>
                <a:gd name="connsiteY51" fmla="*/ 311562 h 372014"/>
                <a:gd name="connsiteX52" fmla="*/ 69753 w 372014"/>
                <a:gd name="connsiteY52" fmla="*/ 325512 h 372014"/>
                <a:gd name="connsiteX53" fmla="*/ 55802 w 372014"/>
                <a:gd name="connsiteY53" fmla="*/ 311562 h 372014"/>
                <a:gd name="connsiteX54" fmla="*/ 55802 w 372014"/>
                <a:gd name="connsiteY54" fmla="*/ 265060 h 372014"/>
                <a:gd name="connsiteX55" fmla="*/ 69753 w 372014"/>
                <a:gd name="connsiteY55" fmla="*/ 251110 h 372014"/>
                <a:gd name="connsiteX56" fmla="*/ 316212 w 372014"/>
                <a:gd name="connsiteY56" fmla="*/ 265060 h 372014"/>
                <a:gd name="connsiteX57" fmla="*/ 316212 w 372014"/>
                <a:gd name="connsiteY57" fmla="*/ 311562 h 372014"/>
                <a:gd name="connsiteX58" fmla="*/ 302262 w 372014"/>
                <a:gd name="connsiteY58" fmla="*/ 325512 h 372014"/>
                <a:gd name="connsiteX59" fmla="*/ 288311 w 372014"/>
                <a:gd name="connsiteY59" fmla="*/ 311562 h 372014"/>
                <a:gd name="connsiteX60" fmla="*/ 288311 w 372014"/>
                <a:gd name="connsiteY60" fmla="*/ 265060 h 372014"/>
                <a:gd name="connsiteX61" fmla="*/ 302262 w 372014"/>
                <a:gd name="connsiteY61" fmla="*/ 251110 h 372014"/>
                <a:gd name="connsiteX62" fmla="*/ 316212 w 372014"/>
                <a:gd name="connsiteY62" fmla="*/ 265060 h 3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2014" h="372014">
                  <a:moveTo>
                    <a:pt x="251110" y="0"/>
                  </a:moveTo>
                  <a:lnTo>
                    <a:pt x="181357" y="0"/>
                  </a:lnTo>
                  <a:cubicBezTo>
                    <a:pt x="173653" y="0"/>
                    <a:pt x="167406" y="6246"/>
                    <a:pt x="167406" y="13951"/>
                  </a:cubicBezTo>
                  <a:lnTo>
                    <a:pt x="167406" y="75721"/>
                  </a:lnTo>
                  <a:cubicBezTo>
                    <a:pt x="104307" y="84747"/>
                    <a:pt x="55802" y="139013"/>
                    <a:pt x="55802" y="204608"/>
                  </a:cubicBezTo>
                  <a:lnTo>
                    <a:pt x="41852" y="204608"/>
                  </a:lnTo>
                  <a:cubicBezTo>
                    <a:pt x="18738" y="204608"/>
                    <a:pt x="0" y="223346"/>
                    <a:pt x="0" y="246459"/>
                  </a:cubicBezTo>
                  <a:lnTo>
                    <a:pt x="0" y="358064"/>
                  </a:lnTo>
                  <a:cubicBezTo>
                    <a:pt x="0" y="365768"/>
                    <a:pt x="6246" y="372014"/>
                    <a:pt x="13951" y="372014"/>
                  </a:cubicBezTo>
                  <a:lnTo>
                    <a:pt x="148806" y="372014"/>
                  </a:lnTo>
                  <a:cubicBezTo>
                    <a:pt x="151374" y="372014"/>
                    <a:pt x="153456" y="369933"/>
                    <a:pt x="153456" y="367364"/>
                  </a:cubicBezTo>
                  <a:lnTo>
                    <a:pt x="153456" y="311562"/>
                  </a:lnTo>
                  <a:cubicBezTo>
                    <a:pt x="153456" y="306426"/>
                    <a:pt x="157621" y="302262"/>
                    <a:pt x="162756" y="302262"/>
                  </a:cubicBezTo>
                  <a:lnTo>
                    <a:pt x="209258" y="302262"/>
                  </a:lnTo>
                  <a:cubicBezTo>
                    <a:pt x="214394" y="302262"/>
                    <a:pt x="218558" y="306426"/>
                    <a:pt x="218558" y="311562"/>
                  </a:cubicBezTo>
                  <a:lnTo>
                    <a:pt x="218558" y="367364"/>
                  </a:lnTo>
                  <a:cubicBezTo>
                    <a:pt x="218558" y="369933"/>
                    <a:pt x="220640" y="372014"/>
                    <a:pt x="223209" y="372014"/>
                  </a:cubicBezTo>
                  <a:lnTo>
                    <a:pt x="358064" y="372014"/>
                  </a:lnTo>
                  <a:cubicBezTo>
                    <a:pt x="365768" y="372014"/>
                    <a:pt x="372014" y="365768"/>
                    <a:pt x="372014" y="358064"/>
                  </a:cubicBezTo>
                  <a:lnTo>
                    <a:pt x="372014" y="246459"/>
                  </a:lnTo>
                  <a:cubicBezTo>
                    <a:pt x="372014" y="223346"/>
                    <a:pt x="353276" y="204608"/>
                    <a:pt x="330163" y="204608"/>
                  </a:cubicBezTo>
                  <a:lnTo>
                    <a:pt x="316212" y="204608"/>
                  </a:lnTo>
                  <a:cubicBezTo>
                    <a:pt x="316212" y="135825"/>
                    <a:pt x="262876" y="79499"/>
                    <a:pt x="195307" y="74730"/>
                  </a:cubicBezTo>
                  <a:lnTo>
                    <a:pt x="195307" y="55802"/>
                  </a:lnTo>
                  <a:lnTo>
                    <a:pt x="251110" y="55802"/>
                  </a:lnTo>
                  <a:cubicBezTo>
                    <a:pt x="256245" y="55802"/>
                    <a:pt x="260410" y="51638"/>
                    <a:pt x="260410" y="46502"/>
                  </a:cubicBezTo>
                  <a:lnTo>
                    <a:pt x="260410" y="9300"/>
                  </a:lnTo>
                  <a:cubicBezTo>
                    <a:pt x="260410" y="4164"/>
                    <a:pt x="256245" y="0"/>
                    <a:pt x="251110" y="0"/>
                  </a:cubicBezTo>
                  <a:close/>
                  <a:moveTo>
                    <a:pt x="251110" y="181357"/>
                  </a:moveTo>
                  <a:lnTo>
                    <a:pt x="251110" y="218558"/>
                  </a:lnTo>
                  <a:cubicBezTo>
                    <a:pt x="251110" y="226263"/>
                    <a:pt x="244863" y="232509"/>
                    <a:pt x="237159" y="232509"/>
                  </a:cubicBezTo>
                  <a:cubicBezTo>
                    <a:pt x="229455" y="232509"/>
                    <a:pt x="223209" y="226263"/>
                    <a:pt x="223209" y="218558"/>
                  </a:cubicBezTo>
                  <a:lnTo>
                    <a:pt x="223209" y="181357"/>
                  </a:lnTo>
                  <a:cubicBezTo>
                    <a:pt x="223209" y="173653"/>
                    <a:pt x="229455" y="167406"/>
                    <a:pt x="237159" y="167406"/>
                  </a:cubicBezTo>
                  <a:cubicBezTo>
                    <a:pt x="244863" y="167406"/>
                    <a:pt x="251110" y="173653"/>
                    <a:pt x="251110" y="181357"/>
                  </a:cubicBezTo>
                  <a:close/>
                  <a:moveTo>
                    <a:pt x="181357" y="167406"/>
                  </a:moveTo>
                  <a:cubicBezTo>
                    <a:pt x="189061" y="167406"/>
                    <a:pt x="195307" y="173653"/>
                    <a:pt x="195307" y="181357"/>
                  </a:cubicBezTo>
                  <a:lnTo>
                    <a:pt x="195307" y="218558"/>
                  </a:lnTo>
                  <a:cubicBezTo>
                    <a:pt x="195307" y="226263"/>
                    <a:pt x="189061" y="232509"/>
                    <a:pt x="181357" y="232509"/>
                  </a:cubicBezTo>
                  <a:cubicBezTo>
                    <a:pt x="173653" y="232509"/>
                    <a:pt x="167406" y="226263"/>
                    <a:pt x="167406" y="218558"/>
                  </a:cubicBezTo>
                  <a:lnTo>
                    <a:pt x="167406" y="181357"/>
                  </a:lnTo>
                  <a:cubicBezTo>
                    <a:pt x="167406" y="173653"/>
                    <a:pt x="173653" y="167406"/>
                    <a:pt x="181357" y="167406"/>
                  </a:cubicBezTo>
                  <a:close/>
                  <a:moveTo>
                    <a:pt x="139505" y="181357"/>
                  </a:moveTo>
                  <a:lnTo>
                    <a:pt x="139505" y="218558"/>
                  </a:lnTo>
                  <a:cubicBezTo>
                    <a:pt x="139505" y="226263"/>
                    <a:pt x="133259" y="232509"/>
                    <a:pt x="125555" y="232509"/>
                  </a:cubicBezTo>
                  <a:cubicBezTo>
                    <a:pt x="117850" y="232509"/>
                    <a:pt x="111604" y="226263"/>
                    <a:pt x="111604" y="218558"/>
                  </a:cubicBezTo>
                  <a:lnTo>
                    <a:pt x="111604" y="181357"/>
                  </a:lnTo>
                  <a:cubicBezTo>
                    <a:pt x="111604" y="173653"/>
                    <a:pt x="117850" y="167406"/>
                    <a:pt x="125555" y="167406"/>
                  </a:cubicBezTo>
                  <a:cubicBezTo>
                    <a:pt x="133259" y="167406"/>
                    <a:pt x="139505" y="173653"/>
                    <a:pt x="139505" y="181357"/>
                  </a:cubicBezTo>
                  <a:close/>
                  <a:moveTo>
                    <a:pt x="69753" y="251110"/>
                  </a:moveTo>
                  <a:cubicBezTo>
                    <a:pt x="77457" y="251110"/>
                    <a:pt x="83703" y="257356"/>
                    <a:pt x="83703" y="265060"/>
                  </a:cubicBezTo>
                  <a:lnTo>
                    <a:pt x="83703" y="311562"/>
                  </a:lnTo>
                  <a:cubicBezTo>
                    <a:pt x="83703" y="319266"/>
                    <a:pt x="77457" y="325512"/>
                    <a:pt x="69753" y="325512"/>
                  </a:cubicBezTo>
                  <a:cubicBezTo>
                    <a:pt x="62048" y="325512"/>
                    <a:pt x="55802" y="319266"/>
                    <a:pt x="55802" y="311562"/>
                  </a:cubicBezTo>
                  <a:lnTo>
                    <a:pt x="55802" y="265060"/>
                  </a:lnTo>
                  <a:cubicBezTo>
                    <a:pt x="55802" y="257356"/>
                    <a:pt x="62048" y="251110"/>
                    <a:pt x="69753" y="251110"/>
                  </a:cubicBezTo>
                  <a:close/>
                  <a:moveTo>
                    <a:pt x="316212" y="265060"/>
                  </a:moveTo>
                  <a:lnTo>
                    <a:pt x="316212" y="311562"/>
                  </a:lnTo>
                  <a:cubicBezTo>
                    <a:pt x="316212" y="319266"/>
                    <a:pt x="309966" y="325512"/>
                    <a:pt x="302262" y="325512"/>
                  </a:cubicBezTo>
                  <a:cubicBezTo>
                    <a:pt x="294557" y="325512"/>
                    <a:pt x="288311" y="319266"/>
                    <a:pt x="288311" y="311562"/>
                  </a:cubicBezTo>
                  <a:lnTo>
                    <a:pt x="288311" y="265060"/>
                  </a:lnTo>
                  <a:cubicBezTo>
                    <a:pt x="288311" y="257356"/>
                    <a:pt x="294557" y="251110"/>
                    <a:pt x="302262" y="251110"/>
                  </a:cubicBezTo>
                  <a:cubicBezTo>
                    <a:pt x="309966" y="251110"/>
                    <a:pt x="316212" y="257356"/>
                    <a:pt x="316212" y="265060"/>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8" name="Group 7">
            <a:extLst>
              <a:ext uri="{FF2B5EF4-FFF2-40B4-BE49-F238E27FC236}">
                <a16:creationId xmlns:a16="http://schemas.microsoft.com/office/drawing/2014/main" id="{A81C91AF-B3AC-B13A-97DC-30B12C9218C4}"/>
              </a:ext>
              <a:ext uri="{C183D7F6-B498-43B3-948B-1728B52AA6E4}">
                <adec:decorative xmlns:adec="http://schemas.microsoft.com/office/drawing/2017/decorative" val="1"/>
              </a:ext>
            </a:extLst>
          </p:cNvPr>
          <p:cNvGrpSpPr/>
          <p:nvPr/>
        </p:nvGrpSpPr>
        <p:grpSpPr>
          <a:xfrm>
            <a:off x="3941469" y="2488648"/>
            <a:ext cx="1800837" cy="2099647"/>
            <a:chOff x="3941469" y="2488648"/>
            <a:chExt cx="1800837" cy="2099647"/>
          </a:xfrm>
        </p:grpSpPr>
        <p:pic>
          <p:nvPicPr>
            <p:cNvPr id="32" name="Picture 31">
              <a:extLst>
                <a:ext uri="{FF2B5EF4-FFF2-40B4-BE49-F238E27FC236}">
                  <a16:creationId xmlns:a16="http://schemas.microsoft.com/office/drawing/2014/main" id="{BD4F61C4-EEE4-C665-9081-98B31106994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43724"/>
            <a:stretch/>
          </p:blipFill>
          <p:spPr>
            <a:xfrm>
              <a:off x="3941469" y="2488648"/>
              <a:ext cx="1800837" cy="1800000"/>
            </a:xfrm>
            <a:prstGeom prst="ellipse">
              <a:avLst/>
            </a:prstGeom>
          </p:spPr>
        </p:pic>
        <p:sp>
          <p:nvSpPr>
            <p:cNvPr id="63" name="Oval 62">
              <a:extLst>
                <a:ext uri="{FF2B5EF4-FFF2-40B4-BE49-F238E27FC236}">
                  <a16:creationId xmlns:a16="http://schemas.microsoft.com/office/drawing/2014/main" id="{B509CACC-506B-246B-474B-B43385091846}"/>
                </a:ext>
              </a:extLst>
            </p:cNvPr>
            <p:cNvSpPr/>
            <p:nvPr/>
          </p:nvSpPr>
          <p:spPr bwMode="auto">
            <a:xfrm>
              <a:off x="4508699"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7" name="Graphic 152">
              <a:extLst>
                <a:ext uri="{FF2B5EF4-FFF2-40B4-BE49-F238E27FC236}">
                  <a16:creationId xmlns:a16="http://schemas.microsoft.com/office/drawing/2014/main" id="{E5B21139-0257-6CDE-1D25-734E61DD632C}"/>
                </a:ext>
              </a:extLst>
            </p:cNvPr>
            <p:cNvSpPr>
              <a:spLocks noChangeAspect="1"/>
            </p:cNvSpPr>
            <p:nvPr/>
          </p:nvSpPr>
          <p:spPr>
            <a:xfrm>
              <a:off x="4677018" y="4147308"/>
              <a:ext cx="329739" cy="215599"/>
            </a:xfrm>
            <a:custGeom>
              <a:avLst/>
              <a:gdLst>
                <a:gd name="connsiteX0" fmla="*/ 76014 w 362713"/>
                <a:gd name="connsiteY0" fmla="*/ 88353 h 237159"/>
                <a:gd name="connsiteX1" fmla="*/ 181357 w 362713"/>
                <a:gd name="connsiteY1" fmla="*/ 0 h 237159"/>
                <a:gd name="connsiteX2" fmla="*/ 286700 w 362713"/>
                <a:gd name="connsiteY2" fmla="*/ 88353 h 237159"/>
                <a:gd name="connsiteX3" fmla="*/ 288311 w 362713"/>
                <a:gd name="connsiteY3" fmla="*/ 88353 h 237159"/>
                <a:gd name="connsiteX4" fmla="*/ 362714 w 362713"/>
                <a:gd name="connsiteY4" fmla="*/ 162756 h 237159"/>
                <a:gd name="connsiteX5" fmla="*/ 288311 w 362713"/>
                <a:gd name="connsiteY5" fmla="*/ 237159 h 237159"/>
                <a:gd name="connsiteX6" fmla="*/ 74403 w 362713"/>
                <a:gd name="connsiteY6" fmla="*/ 237159 h 237159"/>
                <a:gd name="connsiteX7" fmla="*/ 0 w 362713"/>
                <a:gd name="connsiteY7" fmla="*/ 162756 h 237159"/>
                <a:gd name="connsiteX8" fmla="*/ 74403 w 362713"/>
                <a:gd name="connsiteY8" fmla="*/ 88353 h 237159"/>
                <a:gd name="connsiteX9" fmla="*/ 76014 w 362713"/>
                <a:gd name="connsiteY9" fmla="*/ 88353 h 2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713" h="237159">
                  <a:moveTo>
                    <a:pt x="76014" y="88353"/>
                  </a:moveTo>
                  <a:cubicBezTo>
                    <a:pt x="84837" y="37997"/>
                    <a:pt x="128802" y="0"/>
                    <a:pt x="181357" y="0"/>
                  </a:cubicBezTo>
                  <a:cubicBezTo>
                    <a:pt x="233911" y="0"/>
                    <a:pt x="277876" y="37997"/>
                    <a:pt x="286700" y="88353"/>
                  </a:cubicBezTo>
                  <a:lnTo>
                    <a:pt x="288311" y="88353"/>
                  </a:lnTo>
                  <a:cubicBezTo>
                    <a:pt x="329402" y="88353"/>
                    <a:pt x="362714" y="121665"/>
                    <a:pt x="362714" y="162756"/>
                  </a:cubicBezTo>
                  <a:cubicBezTo>
                    <a:pt x="362714" y="203847"/>
                    <a:pt x="329402" y="237159"/>
                    <a:pt x="288311" y="237159"/>
                  </a:cubicBezTo>
                  <a:lnTo>
                    <a:pt x="74403" y="237159"/>
                  </a:lnTo>
                  <a:cubicBezTo>
                    <a:pt x="33311" y="237159"/>
                    <a:pt x="0" y="203847"/>
                    <a:pt x="0" y="162756"/>
                  </a:cubicBezTo>
                  <a:cubicBezTo>
                    <a:pt x="0" y="121665"/>
                    <a:pt x="33311" y="88353"/>
                    <a:pt x="74403" y="88353"/>
                  </a:cubicBezTo>
                  <a:lnTo>
                    <a:pt x="76014" y="88353"/>
                  </a:ln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3868475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1.25E-6 3.7037E-6 L 1.25E-6 0.03541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0"/>
                                  </p:stCondLst>
                                  <p:childTnLst>
                                    <p:animMotion origin="layout" path="M -4.16667E-6 3.7037E-6 L -4.16667E-6 -0.03287 " pathEditMode="relative" rAng="0" ptsTypes="AA">
                                      <p:cBhvr>
                                        <p:cTn id="14" dur="700" spd="-100000" fill="hold"/>
                                        <p:tgtEl>
                                          <p:spTgt spid="13"/>
                                        </p:tgtEl>
                                        <p:attrNameLst>
                                          <p:attrName>ppt_x</p:attrName>
                                          <p:attrName>ppt_y</p:attrName>
                                        </p:attrNameLst>
                                      </p:cBhvr>
                                      <p:rCtr x="0" y="-1644"/>
                                    </p:animMotion>
                                  </p:childTnLst>
                                </p:cTn>
                              </p:par>
                              <p:par>
                                <p:cTn id="15" presetID="10" presetClass="entr" presetSubtype="0" fill="hold" nodeType="withEffect">
                                  <p:stCondLst>
                                    <p:cond delay="1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nodeType="withEffect">
                                  <p:stCondLst>
                                    <p:cond delay="100"/>
                                  </p:stCondLst>
                                  <p:childTnLst>
                                    <p:animMotion origin="layout" path="M 1.25E-6 3.7037E-6 L 1.25E-6 0.03541 " pathEditMode="relative" rAng="0" ptsTypes="AA">
                                      <p:cBhvr>
                                        <p:cTn id="19" dur="700" spd="-100000" fill="hold"/>
                                        <p:tgtEl>
                                          <p:spTgt spid="8"/>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42" presetClass="path" presetSubtype="0" decel="100000" fill="hold" grpId="1" nodeType="withEffect">
                                  <p:stCondLst>
                                    <p:cond delay="100"/>
                                  </p:stCondLst>
                                  <p:childTnLst>
                                    <p:animMotion origin="layout" path="M -4.16667E-6 3.7037E-6 L -4.16667E-6 -0.03287 " pathEditMode="relative" rAng="0" ptsTypes="AA">
                                      <p:cBhvr>
                                        <p:cTn id="24" dur="700" spd="-100000" fill="hold"/>
                                        <p:tgtEl>
                                          <p:spTgt spid="24"/>
                                        </p:tgtEl>
                                        <p:attrNameLst>
                                          <p:attrName>ppt_x</p:attrName>
                                          <p:attrName>ppt_y</p:attrName>
                                        </p:attrNameLst>
                                      </p:cBhvr>
                                      <p:rCtr x="0" y="-1644"/>
                                    </p:animMotion>
                                  </p:childTnLst>
                                </p:cTn>
                              </p:par>
                              <p:par>
                                <p:cTn id="25" presetID="10" presetClass="entr" presetSubtype="0" fill="hold" nodeType="withEffect">
                                  <p:stCondLst>
                                    <p:cond delay="2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nodeType="withEffect">
                                  <p:stCondLst>
                                    <p:cond delay="200"/>
                                  </p:stCondLst>
                                  <p:childTnLst>
                                    <p:animMotion origin="layout" path="M 1.25E-6 3.7037E-6 L 1.25E-6 0.03541 " pathEditMode="relative" rAng="0" ptsTypes="AA">
                                      <p:cBhvr>
                                        <p:cTn id="29" dur="700" spd="-100000" fill="hold"/>
                                        <p:tgtEl>
                                          <p:spTgt spid="9"/>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42" presetClass="path" presetSubtype="0" decel="100000" fill="hold" grpId="1" nodeType="withEffect">
                                  <p:stCondLst>
                                    <p:cond delay="200"/>
                                  </p:stCondLst>
                                  <p:childTnLst>
                                    <p:animMotion origin="layout" path="M -4.16667E-6 3.7037E-6 L -4.16667E-6 -0.03287 " pathEditMode="relative" rAng="0" ptsTypes="AA">
                                      <p:cBhvr>
                                        <p:cTn id="34" dur="700" spd="-100000" fill="hold"/>
                                        <p:tgtEl>
                                          <p:spTgt spid="7"/>
                                        </p:tgtEl>
                                        <p:attrNameLst>
                                          <p:attrName>ppt_x</p:attrName>
                                          <p:attrName>ppt_y</p:attrName>
                                        </p:attrNameLst>
                                      </p:cBhvr>
                                      <p:rCtr x="0" y="-1644"/>
                                    </p:animMotion>
                                  </p:childTnLst>
                                </p:cTn>
                              </p:par>
                              <p:par>
                                <p:cTn id="35" presetID="10" presetClass="entr" presetSubtype="0" fill="hold" nodeType="withEffect">
                                  <p:stCondLst>
                                    <p:cond delay="3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42" presetClass="path" presetSubtype="0" decel="100000" fill="hold" nodeType="withEffect">
                                  <p:stCondLst>
                                    <p:cond delay="300"/>
                                  </p:stCondLst>
                                  <p:childTnLst>
                                    <p:animMotion origin="layout" path="M 1.25E-6 3.7037E-6 L 1.25E-6 0.03541 " pathEditMode="relative" rAng="0" ptsTypes="AA">
                                      <p:cBhvr>
                                        <p:cTn id="39" dur="700" spd="-100000" fill="hold"/>
                                        <p:tgtEl>
                                          <p:spTgt spid="10"/>
                                        </p:tgtEl>
                                        <p:attrNameLst>
                                          <p:attrName>ppt_x</p:attrName>
                                          <p:attrName>ppt_y</p:attrName>
                                        </p:attrNameLst>
                                      </p:cBhvr>
                                      <p:rCtr x="0" y="1759"/>
                                    </p:animMotion>
                                  </p:childTnLst>
                                </p:cTn>
                              </p:par>
                              <p:par>
                                <p:cTn id="40" presetID="10" presetClass="entr" presetSubtype="0" fill="hold" grpId="0" nodeType="withEffect">
                                  <p:stCondLst>
                                    <p:cond delay="3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42" presetClass="path" presetSubtype="0" decel="100000" fill="hold" grpId="1" nodeType="withEffect">
                                  <p:stCondLst>
                                    <p:cond delay="300"/>
                                  </p:stCondLst>
                                  <p:childTnLst>
                                    <p:animMotion origin="layout" path="M -4.16667E-6 3.7037E-6 L -4.16667E-6 -0.03287 " pathEditMode="relative" rAng="0" ptsTypes="AA">
                                      <p:cBhvr>
                                        <p:cTn id="44" dur="700" spd="-100000" fill="hold"/>
                                        <p:tgtEl>
                                          <p:spTgt spid="16"/>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4" grpId="0"/>
      <p:bldP spid="24" grpId="1"/>
      <p:bldP spid="7" grpId="0"/>
      <p:bldP spid="7" grpId="1"/>
      <p:bldP spid="16" grpId="0"/>
      <p:bldP spid="1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6">
            <a:extLst>
              <a:ext uri="{FF2B5EF4-FFF2-40B4-BE49-F238E27FC236}">
                <a16:creationId xmlns:a16="http://schemas.microsoft.com/office/drawing/2014/main" id="{78BDB804-C1F9-6032-A0FF-B212DA3569AF}"/>
              </a:ext>
            </a:extLst>
          </p:cNvPr>
          <p:cNvSpPr txBox="1">
            <a:spLocks noGrp="1"/>
          </p:cNvSpPr>
          <p:nvPr>
            <p:ph type="title"/>
          </p:nvPr>
        </p:nvSpPr>
        <p:spPr>
          <a:xfrm>
            <a:off x="588263" y="817144"/>
            <a:ext cx="11018520" cy="553998"/>
          </a:xfrm>
          <a:prstGeom prst="rect">
            <a:avLst/>
          </a:prstGeom>
          <a:noFill/>
          <a:ln>
            <a:noFill/>
            <a:prstDash/>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ctr">
              <a:defRPr/>
            </a:pPr>
            <a:r>
              <a:rPr lang="es-ES" dirty="0">
                <a:solidFill>
                  <a:srgbClr val="FFFFFF"/>
                </a:solidFill>
              </a:rPr>
              <a:t>Innove en cualquier lugar con Azure</a:t>
            </a:r>
            <a:endParaRPr kumimoji="0" lang="en-US" sz="3600" b="0" i="0" u="none" strike="noStrike" kern="1200" cap="none" spc="-50" normalizeH="0" baseline="0" noProof="0" dirty="0">
              <a:ln w="3175">
                <a:noFill/>
              </a:ln>
              <a:solidFill>
                <a:srgbClr val="FFFFFF"/>
              </a:solidFill>
              <a:effectLst/>
              <a:uLnTx/>
              <a:uFillTx/>
              <a:latin typeface="+mj-lt"/>
              <a:ea typeface="+mn-ea"/>
              <a:cs typeface="Segoe UI" pitchFamily="34" charset="0"/>
            </a:endParaRPr>
          </a:p>
        </p:txBody>
      </p:sp>
      <p:sp>
        <p:nvSpPr>
          <p:cNvPr id="13" name="TextBox 12">
            <a:extLst>
              <a:ext uri="{FF2B5EF4-FFF2-40B4-BE49-F238E27FC236}">
                <a16:creationId xmlns:a16="http://schemas.microsoft.com/office/drawing/2014/main" id="{5A21FE0B-0F3D-4C7A-9E8B-4CFF09D02E38}"/>
              </a:ext>
            </a:extLst>
          </p:cNvPr>
          <p:cNvSpPr txBox="1"/>
          <p:nvPr/>
        </p:nvSpPr>
        <p:spPr>
          <a:xfrm>
            <a:off x="1230491" y="4727609"/>
            <a:ext cx="2190558" cy="1089529"/>
          </a:xfrm>
          <a:prstGeom prst="rect">
            <a:avLst/>
          </a:prstGeom>
          <a:noFill/>
        </p:spPr>
        <p:txBody>
          <a:bodyPr wrap="square" lIns="0" rIns="0">
            <a:spAutoFit/>
          </a:bodyPr>
          <a:lstStyle/>
          <a:p>
            <a:pPr lvl="0" algn="ctr" defTabSz="932472" fontAlgn="base">
              <a:lnSpc>
                <a:spcPct val="90000"/>
              </a:lnSpc>
              <a:spcBef>
                <a:spcPct val="0"/>
              </a:spcBef>
              <a:spcAft>
                <a:spcPct val="0"/>
              </a:spcAft>
              <a:defRPr/>
            </a:pPr>
            <a:r>
              <a:rPr lang="es-ES" sz="1800" dirty="0">
                <a:solidFill>
                  <a:srgbClr val="FFFFFF"/>
                </a:solidFill>
              </a:rPr>
              <a:t>Desarrollar</a:t>
            </a:r>
            <a:br>
              <a:rPr lang="es-ES" sz="1800" dirty="0">
                <a:solidFill>
                  <a:srgbClr val="FFFFFF"/>
                </a:solidFill>
              </a:rPr>
            </a:br>
            <a:r>
              <a:rPr lang="es-ES" sz="1800" dirty="0">
                <a:solidFill>
                  <a:srgbClr val="FFFFFF"/>
                </a:solidFill>
              </a:rPr>
              <a:t>Nativo de la nube, opere en cualquier lugar</a:t>
            </a: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4" name="TextBox 23">
            <a:extLst>
              <a:ext uri="{FF2B5EF4-FFF2-40B4-BE49-F238E27FC236}">
                <a16:creationId xmlns:a16="http://schemas.microsoft.com/office/drawing/2014/main" id="{2477F93C-0ACF-4B89-857E-2B0A9F896027}"/>
              </a:ext>
            </a:extLst>
          </p:cNvPr>
          <p:cNvSpPr txBox="1"/>
          <p:nvPr/>
        </p:nvSpPr>
        <p:spPr>
          <a:xfrm>
            <a:off x="3897075" y="4727609"/>
            <a:ext cx="1884363" cy="1338828"/>
          </a:xfrm>
          <a:prstGeom prst="rect">
            <a:avLst/>
          </a:prstGeom>
          <a:noFill/>
        </p:spPr>
        <p:txBody>
          <a:bodyPr wrap="square">
            <a:spAutoFit/>
          </a:bodyPr>
          <a:lstStyle/>
          <a:p>
            <a:pPr lvl="0" algn="ctr" defTabSz="932472" fontAlgn="base">
              <a:lnSpc>
                <a:spcPct val="90000"/>
              </a:lnSpc>
              <a:spcBef>
                <a:spcPct val="0"/>
              </a:spcBef>
              <a:spcAft>
                <a:spcPct val="0"/>
              </a:spcAft>
              <a:defRPr/>
            </a:pPr>
            <a:r>
              <a:rPr lang="es-ES" sz="1800" dirty="0">
                <a:solidFill>
                  <a:srgbClr val="FFFFFF"/>
                </a:solidFill>
                <a:ea typeface="Segoe UI" pitchFamily="34" charset="0"/>
              </a:rPr>
              <a:t>Aprovechar los datos</a:t>
            </a:r>
            <a:br>
              <a:rPr lang="es-ES" sz="1800" dirty="0">
                <a:solidFill>
                  <a:srgbClr val="FFFFFF"/>
                </a:solidFill>
                <a:ea typeface="Segoe UI" pitchFamily="34" charset="0"/>
              </a:rPr>
            </a:br>
            <a:r>
              <a:rPr lang="es-ES" sz="1800" dirty="0">
                <a:solidFill>
                  <a:srgbClr val="FFFFFF"/>
                </a:solidFill>
                <a:ea typeface="Segoe UI" pitchFamily="34" charset="0"/>
              </a:rPr>
              <a:t>Perspectivas de</a:t>
            </a:r>
            <a:br>
              <a:rPr lang="es-ES" sz="1800" dirty="0">
                <a:solidFill>
                  <a:srgbClr val="FFFFFF"/>
                </a:solidFill>
                <a:ea typeface="Segoe UI" pitchFamily="34" charset="0"/>
              </a:rPr>
            </a:br>
            <a:r>
              <a:rPr lang="es-ES" sz="1800" dirty="0" err="1">
                <a:solidFill>
                  <a:srgbClr val="FFFFFF"/>
                </a:solidFill>
                <a:ea typeface="Segoe UI" pitchFamily="34" charset="0"/>
              </a:rPr>
              <a:t>De</a:t>
            </a:r>
            <a:r>
              <a:rPr lang="es-ES" sz="1800" dirty="0">
                <a:solidFill>
                  <a:srgbClr val="FFFFFF"/>
                </a:solidFill>
                <a:ea typeface="Segoe UI" pitchFamily="34" charset="0"/>
              </a:rPr>
              <a:t> la nube al perímetro</a:t>
            </a: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mn-cs"/>
            </a:endParaRPr>
          </a:p>
        </p:txBody>
      </p:sp>
      <p:sp>
        <p:nvSpPr>
          <p:cNvPr id="7" name="TextBox 6">
            <a:extLst>
              <a:ext uri="{FF2B5EF4-FFF2-40B4-BE49-F238E27FC236}">
                <a16:creationId xmlns:a16="http://schemas.microsoft.com/office/drawing/2014/main" id="{BA9577C6-7B48-4C0C-8C53-5B1703BB8C88}"/>
              </a:ext>
            </a:extLst>
          </p:cNvPr>
          <p:cNvSpPr txBox="1"/>
          <p:nvPr/>
        </p:nvSpPr>
        <p:spPr>
          <a:xfrm>
            <a:off x="6354702" y="4727609"/>
            <a:ext cx="1996084" cy="1089529"/>
          </a:xfrm>
          <a:prstGeom prst="rect">
            <a:avLst/>
          </a:prstGeom>
          <a:noFill/>
        </p:spPr>
        <p:txBody>
          <a:bodyPr wrap="square">
            <a:spAutoFit/>
          </a:bodyPr>
          <a:lstStyle/>
          <a:p>
            <a:pPr lvl="0" algn="ctr" defTabSz="932472" fontAlgn="base">
              <a:lnSpc>
                <a:spcPct val="90000"/>
              </a:lnSpc>
              <a:spcBef>
                <a:spcPct val="0"/>
              </a:spcBef>
              <a:spcAft>
                <a:spcPct val="0"/>
              </a:spcAft>
              <a:defRPr/>
            </a:pPr>
            <a:r>
              <a:rPr lang="es-ES" sz="1800" dirty="0">
                <a:solidFill>
                  <a:srgbClr val="FFFFFF"/>
                </a:solidFill>
                <a:ea typeface="Segoe UI" pitchFamily="34" charset="0"/>
              </a:rPr>
              <a:t>Seguro y</a:t>
            </a:r>
            <a:br>
              <a:rPr lang="es-ES" sz="1800" dirty="0">
                <a:solidFill>
                  <a:srgbClr val="FFFFFF"/>
                </a:solidFill>
                <a:ea typeface="Segoe UI" pitchFamily="34" charset="0"/>
              </a:rPr>
            </a:br>
            <a:r>
              <a:rPr lang="es-ES" sz="1800" dirty="0">
                <a:solidFill>
                  <a:srgbClr val="FFFFFF"/>
                </a:solidFill>
                <a:ea typeface="Segoe UI" pitchFamily="34" charset="0"/>
              </a:rPr>
              <a:t>Gobernabilidad en todos los entornos</a:t>
            </a: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mn-cs"/>
            </a:endParaRPr>
          </a:p>
        </p:txBody>
      </p:sp>
      <p:sp>
        <p:nvSpPr>
          <p:cNvPr id="16" name="TextBox 15">
            <a:extLst>
              <a:ext uri="{FF2B5EF4-FFF2-40B4-BE49-F238E27FC236}">
                <a16:creationId xmlns:a16="http://schemas.microsoft.com/office/drawing/2014/main" id="{F01AA2AC-4219-3203-915F-FD89172F0E2C}"/>
              </a:ext>
            </a:extLst>
          </p:cNvPr>
          <p:cNvSpPr txBox="1"/>
          <p:nvPr/>
        </p:nvSpPr>
        <p:spPr>
          <a:xfrm>
            <a:off x="8683597" y="4727609"/>
            <a:ext cx="2365268" cy="1338828"/>
          </a:xfrm>
          <a:prstGeom prst="rect">
            <a:avLst/>
          </a:prstGeom>
          <a:noFill/>
        </p:spPr>
        <p:txBody>
          <a:bodyPr wrap="square" lIns="91440" tIns="45720" rIns="91440" bIns="45720" anchor="t">
            <a:spAutoFit/>
          </a:bodyPr>
          <a:lstStyle/>
          <a:p>
            <a:pPr lvl="0" algn="ctr" defTabSz="932472" fontAlgn="base">
              <a:lnSpc>
                <a:spcPct val="90000"/>
              </a:lnSpc>
              <a:spcBef>
                <a:spcPct val="0"/>
              </a:spcBef>
              <a:spcAft>
                <a:spcPct val="0"/>
              </a:spcAft>
              <a:defRPr/>
            </a:pPr>
            <a:r>
              <a:rPr lang="es-ES" sz="1800" dirty="0">
                <a:solidFill>
                  <a:srgbClr val="FFFFFF"/>
                </a:solidFill>
                <a:ea typeface="Segoe UI" pitchFamily="34" charset="0"/>
              </a:rPr>
              <a:t>Cumplir de forma flexible</a:t>
            </a:r>
            <a:br>
              <a:rPr lang="es-ES" sz="1800" dirty="0">
                <a:solidFill>
                  <a:srgbClr val="FFFFFF"/>
                </a:solidFill>
                <a:ea typeface="Segoe UI" pitchFamily="34" charset="0"/>
              </a:rPr>
            </a:br>
            <a:r>
              <a:rPr lang="es-ES" sz="1800" dirty="0">
                <a:solidFill>
                  <a:srgbClr val="FFFFFF"/>
                </a:solidFill>
                <a:ea typeface="Segoe UI" pitchFamily="34" charset="0"/>
              </a:rPr>
              <a:t>Necesidades regulatorias y de conectividad</a:t>
            </a: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mn-cs"/>
            </a:endParaRPr>
          </a:p>
        </p:txBody>
      </p:sp>
      <p:cxnSp>
        <p:nvCxnSpPr>
          <p:cNvPr id="17" name="Straight Connector 16">
            <a:extLst>
              <a:ext uri="{FF2B5EF4-FFF2-40B4-BE49-F238E27FC236}">
                <a16:creationId xmlns:a16="http://schemas.microsoft.com/office/drawing/2014/main" id="{A84D006A-7779-2C42-B041-1ABB305C80D2}"/>
              </a:ext>
              <a:ext uri="{C183D7F6-B498-43B3-948B-1728B52AA6E4}">
                <adec:decorative xmlns:adec="http://schemas.microsoft.com/office/drawing/2017/decorative" val="1"/>
              </a:ext>
            </a:extLst>
          </p:cNvPr>
          <p:cNvCxnSpPr>
            <a:cxnSpLocks/>
          </p:cNvCxnSpPr>
          <p:nvPr/>
        </p:nvCxnSpPr>
        <p:spPr>
          <a:xfrm>
            <a:off x="1237457" y="1899786"/>
            <a:ext cx="9717087" cy="0"/>
          </a:xfrm>
          <a:prstGeom prst="line">
            <a:avLst/>
          </a:prstGeom>
          <a:noFill/>
          <a:ln w="25400" cap="rnd" cmpd="sng" algn="ctr">
            <a:gradFill>
              <a:gsLst>
                <a:gs pos="0">
                  <a:srgbClr val="8DC8E8"/>
                </a:gs>
                <a:gs pos="100000">
                  <a:srgbClr val="CD98CF"/>
                </a:gs>
              </a:gsLst>
              <a:lin ang="2700000" scaled="0"/>
            </a:gradFill>
            <a:prstDash val="solid"/>
            <a:headEnd type="arrow" w="lg" len="sm"/>
            <a:tailEnd type="arrow" w="lg" len="sm"/>
          </a:ln>
          <a:effectLst>
            <a:outerShdw blurRad="63500" dist="63500" dir="2700000" algn="tl" rotWithShape="0">
              <a:srgbClr val="000000">
                <a:alpha val="50000"/>
              </a:srgbClr>
            </a:outerShdw>
          </a:effectLst>
        </p:spPr>
      </p:cxnSp>
      <p:grpSp>
        <p:nvGrpSpPr>
          <p:cNvPr id="6" name="Group 5">
            <a:extLst>
              <a:ext uri="{FF2B5EF4-FFF2-40B4-BE49-F238E27FC236}">
                <a16:creationId xmlns:a16="http://schemas.microsoft.com/office/drawing/2014/main" id="{2D587E32-4FFF-6656-F5B7-A831299399D8}"/>
              </a:ext>
              <a:ext uri="{C183D7F6-B498-43B3-948B-1728B52AA6E4}">
                <adec:decorative xmlns:adec="http://schemas.microsoft.com/office/drawing/2017/decorative" val="1"/>
              </a:ext>
            </a:extLst>
          </p:cNvPr>
          <p:cNvGrpSpPr/>
          <p:nvPr/>
        </p:nvGrpSpPr>
        <p:grpSpPr>
          <a:xfrm>
            <a:off x="4930816" y="1590852"/>
            <a:ext cx="2330368" cy="594896"/>
            <a:chOff x="4930816" y="1590852"/>
            <a:chExt cx="2330368" cy="594896"/>
          </a:xfrm>
        </p:grpSpPr>
        <p:sp>
          <p:nvSpPr>
            <p:cNvPr id="4" name="Rectangle 3">
              <a:extLst>
                <a:ext uri="{FF2B5EF4-FFF2-40B4-BE49-F238E27FC236}">
                  <a16:creationId xmlns:a16="http://schemas.microsoft.com/office/drawing/2014/main" id="{0C3F464B-C58D-F466-A495-1EF00C3F4F55}"/>
                </a:ext>
              </a:extLst>
            </p:cNvPr>
            <p:cNvSpPr/>
            <p:nvPr/>
          </p:nvSpPr>
          <p:spPr bwMode="auto">
            <a:xfrm>
              <a:off x="4930816" y="1630166"/>
              <a:ext cx="2330368" cy="51626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3" name="Graphic 2">
              <a:extLst>
                <a:ext uri="{FF2B5EF4-FFF2-40B4-BE49-F238E27FC236}">
                  <a16:creationId xmlns:a16="http://schemas.microsoft.com/office/drawing/2014/main" id="{3955E5CC-111C-491A-1DF4-3E756C79F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7216" y="1590852"/>
              <a:ext cx="594896" cy="594896"/>
            </a:xfrm>
            <a:prstGeom prst="rect">
              <a:avLst/>
            </a:prstGeom>
          </p:spPr>
        </p:pic>
        <p:sp>
          <p:nvSpPr>
            <p:cNvPr id="5" name="TextBox 4">
              <a:extLst>
                <a:ext uri="{FF2B5EF4-FFF2-40B4-BE49-F238E27FC236}">
                  <a16:creationId xmlns:a16="http://schemas.microsoft.com/office/drawing/2014/main" id="{1D631693-85EF-F91C-40FF-48043CFDB525}"/>
                </a:ext>
              </a:extLst>
            </p:cNvPr>
            <p:cNvSpPr txBox="1"/>
            <p:nvPr/>
          </p:nvSpPr>
          <p:spPr>
            <a:xfrm>
              <a:off x="5972866" y="1749801"/>
              <a:ext cx="976614" cy="276999"/>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Azure Arc</a:t>
              </a:r>
            </a:p>
          </p:txBody>
        </p:sp>
      </p:grpSp>
      <p:grpSp>
        <p:nvGrpSpPr>
          <p:cNvPr id="2" name="Group 1">
            <a:extLst>
              <a:ext uri="{FF2B5EF4-FFF2-40B4-BE49-F238E27FC236}">
                <a16:creationId xmlns:a16="http://schemas.microsoft.com/office/drawing/2014/main" id="{22C7684F-E231-D772-A7B2-4F6F77C22063}"/>
              </a:ext>
              <a:ext uri="{C183D7F6-B498-43B3-948B-1728B52AA6E4}">
                <adec:decorative xmlns:adec="http://schemas.microsoft.com/office/drawing/2017/decorative" val="1"/>
              </a:ext>
            </a:extLst>
          </p:cNvPr>
          <p:cNvGrpSpPr/>
          <p:nvPr/>
        </p:nvGrpSpPr>
        <p:grpSpPr>
          <a:xfrm>
            <a:off x="1426944" y="2488648"/>
            <a:ext cx="1799954" cy="2099647"/>
            <a:chOff x="1426944" y="2488648"/>
            <a:chExt cx="1799954" cy="2099647"/>
          </a:xfrm>
        </p:grpSpPr>
        <p:pic>
          <p:nvPicPr>
            <p:cNvPr id="31" name="Picture 30">
              <a:extLst>
                <a:ext uri="{FF2B5EF4-FFF2-40B4-BE49-F238E27FC236}">
                  <a16:creationId xmlns:a16="http://schemas.microsoft.com/office/drawing/2014/main" id="{65C51CC8-71E8-6863-3FD2-2911DBB9A4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43832"/>
            <a:stretch/>
          </p:blipFill>
          <p:spPr>
            <a:xfrm>
              <a:off x="1426944" y="2488648"/>
              <a:ext cx="1799954" cy="1800000"/>
            </a:xfrm>
            <a:prstGeom prst="ellipse">
              <a:avLst/>
            </a:prstGeom>
          </p:spPr>
        </p:pic>
        <p:sp>
          <p:nvSpPr>
            <p:cNvPr id="60" name="Oval 59">
              <a:extLst>
                <a:ext uri="{FF2B5EF4-FFF2-40B4-BE49-F238E27FC236}">
                  <a16:creationId xmlns:a16="http://schemas.microsoft.com/office/drawing/2014/main" id="{F97F82DA-5119-3F65-60BF-84C42B89CD1C}"/>
                </a:ext>
              </a:extLst>
            </p:cNvPr>
            <p:cNvSpPr/>
            <p:nvPr/>
          </p:nvSpPr>
          <p:spPr bwMode="auto">
            <a:xfrm>
              <a:off x="1993733"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54" name="Graphic 146">
              <a:extLst>
                <a:ext uri="{FF2B5EF4-FFF2-40B4-BE49-F238E27FC236}">
                  <a16:creationId xmlns:a16="http://schemas.microsoft.com/office/drawing/2014/main" id="{C8239F63-6BD5-CC94-F314-8E5FC31F04F9}"/>
                </a:ext>
              </a:extLst>
            </p:cNvPr>
            <p:cNvSpPr>
              <a:spLocks noChangeAspect="1"/>
            </p:cNvSpPr>
            <p:nvPr/>
          </p:nvSpPr>
          <p:spPr>
            <a:xfrm>
              <a:off x="2173173" y="4101405"/>
              <a:ext cx="307496" cy="307405"/>
            </a:xfrm>
            <a:custGeom>
              <a:avLst/>
              <a:gdLst>
                <a:gd name="connsiteX0" fmla="*/ 128453 w 372071"/>
                <a:gd name="connsiteY0" fmla="*/ 269689 h 371959"/>
                <a:gd name="connsiteX1" fmla="*/ 243618 w 372071"/>
                <a:gd name="connsiteY1" fmla="*/ 269689 h 371959"/>
                <a:gd name="connsiteX2" fmla="*/ 186036 w 372071"/>
                <a:gd name="connsiteY2" fmla="*/ 371959 h 371959"/>
                <a:gd name="connsiteX3" fmla="*/ 129533 w 372071"/>
                <a:gd name="connsiteY3" fmla="*/ 275167 h 371959"/>
                <a:gd name="connsiteX4" fmla="*/ 128453 w 372071"/>
                <a:gd name="connsiteY4" fmla="*/ 269689 h 371959"/>
                <a:gd name="connsiteX5" fmla="*/ 243618 w 372071"/>
                <a:gd name="connsiteY5" fmla="*/ 269689 h 371959"/>
                <a:gd name="connsiteX6" fmla="*/ 128453 w 372071"/>
                <a:gd name="connsiteY6" fmla="*/ 269689 h 371959"/>
                <a:gd name="connsiteX7" fmla="*/ 19853 w 372071"/>
                <a:gd name="connsiteY7" fmla="*/ 269693 h 371959"/>
                <a:gd name="connsiteX8" fmla="*/ 99941 w 372071"/>
                <a:gd name="connsiteY8" fmla="*/ 269689 h 371959"/>
                <a:gd name="connsiteX9" fmla="*/ 133277 w 372071"/>
                <a:gd name="connsiteY9" fmla="*/ 364430 h 371959"/>
                <a:gd name="connsiteX10" fmla="*/ 22576 w 372071"/>
                <a:gd name="connsiteY10" fmla="*/ 274880 h 371959"/>
                <a:gd name="connsiteX11" fmla="*/ 19853 w 372071"/>
                <a:gd name="connsiteY11" fmla="*/ 269693 h 371959"/>
                <a:gd name="connsiteX12" fmla="*/ 272129 w 372071"/>
                <a:gd name="connsiteY12" fmla="*/ 269689 h 371959"/>
                <a:gd name="connsiteX13" fmla="*/ 352219 w 372071"/>
                <a:gd name="connsiteY13" fmla="*/ 269693 h 371959"/>
                <a:gd name="connsiteX14" fmla="*/ 238814 w 372071"/>
                <a:gd name="connsiteY14" fmla="*/ 364424 h 371959"/>
                <a:gd name="connsiteX15" fmla="*/ 270712 w 372071"/>
                <a:gd name="connsiteY15" fmla="*/ 277354 h 371959"/>
                <a:gd name="connsiteX16" fmla="*/ 272129 w 372071"/>
                <a:gd name="connsiteY16" fmla="*/ 269689 h 371959"/>
                <a:gd name="connsiteX17" fmla="*/ 352219 w 372071"/>
                <a:gd name="connsiteY17" fmla="*/ 269693 h 371959"/>
                <a:gd name="connsiteX18" fmla="*/ 272129 w 372071"/>
                <a:gd name="connsiteY18" fmla="*/ 269689 h 371959"/>
                <a:gd name="connsiteX19" fmla="*/ 277764 w 372071"/>
                <a:gd name="connsiteY19" fmla="*/ 148784 h 371959"/>
                <a:gd name="connsiteX20" fmla="*/ 368351 w 372071"/>
                <a:gd name="connsiteY20" fmla="*/ 148773 h 371959"/>
                <a:gd name="connsiteX21" fmla="*/ 372071 w 372071"/>
                <a:gd name="connsiteY21" fmla="*/ 185980 h 371959"/>
                <a:gd name="connsiteX22" fmla="*/ 363556 w 372071"/>
                <a:gd name="connsiteY22" fmla="*/ 241790 h 371959"/>
                <a:gd name="connsiteX23" fmla="*/ 276084 w 372071"/>
                <a:gd name="connsiteY23" fmla="*/ 241790 h 371959"/>
                <a:gd name="connsiteX24" fmla="*/ 279068 w 372071"/>
                <a:gd name="connsiteY24" fmla="*/ 185980 h 371959"/>
                <a:gd name="connsiteX25" fmla="*/ 278485 w 372071"/>
                <a:gd name="connsiteY25" fmla="*/ 160984 h 371959"/>
                <a:gd name="connsiteX26" fmla="*/ 277764 w 372071"/>
                <a:gd name="connsiteY26" fmla="*/ 148784 h 371959"/>
                <a:gd name="connsiteX27" fmla="*/ 368351 w 372071"/>
                <a:gd name="connsiteY27" fmla="*/ 148773 h 371959"/>
                <a:gd name="connsiteX28" fmla="*/ 277764 w 372071"/>
                <a:gd name="connsiteY28" fmla="*/ 148784 h 371959"/>
                <a:gd name="connsiteX29" fmla="*/ 3721 w 372071"/>
                <a:gd name="connsiteY29" fmla="*/ 148773 h 371959"/>
                <a:gd name="connsiteX30" fmla="*/ 94307 w 372071"/>
                <a:gd name="connsiteY30" fmla="*/ 148784 h 371959"/>
                <a:gd name="connsiteX31" fmla="*/ 93004 w 372071"/>
                <a:gd name="connsiteY31" fmla="*/ 185980 h 371959"/>
                <a:gd name="connsiteX32" fmla="*/ 94926 w 372071"/>
                <a:gd name="connsiteY32" fmla="*/ 230998 h 371959"/>
                <a:gd name="connsiteX33" fmla="*/ 95988 w 372071"/>
                <a:gd name="connsiteY33" fmla="*/ 241790 h 371959"/>
                <a:gd name="connsiteX34" fmla="*/ 8516 w 372071"/>
                <a:gd name="connsiteY34" fmla="*/ 241790 h 371959"/>
                <a:gd name="connsiteX35" fmla="*/ 0 w 372071"/>
                <a:gd name="connsiteY35" fmla="*/ 185980 h 371959"/>
                <a:gd name="connsiteX36" fmla="*/ 3721 w 372071"/>
                <a:gd name="connsiteY36" fmla="*/ 148773 h 371959"/>
                <a:gd name="connsiteX37" fmla="*/ 122338 w 372071"/>
                <a:gd name="connsiteY37" fmla="*/ 148773 h 371959"/>
                <a:gd name="connsiteX38" fmla="*/ 249734 w 372071"/>
                <a:gd name="connsiteY38" fmla="*/ 148773 h 371959"/>
                <a:gd name="connsiteX39" fmla="*/ 251166 w 372071"/>
                <a:gd name="connsiteY39" fmla="*/ 185980 h 371959"/>
                <a:gd name="connsiteX40" fmla="*/ 249050 w 372071"/>
                <a:gd name="connsiteY40" fmla="*/ 231100 h 371959"/>
                <a:gd name="connsiteX41" fmla="*/ 247902 w 372071"/>
                <a:gd name="connsiteY41" fmla="*/ 241790 h 371959"/>
                <a:gd name="connsiteX42" fmla="*/ 124169 w 372071"/>
                <a:gd name="connsiteY42" fmla="*/ 241790 h 371959"/>
                <a:gd name="connsiteX43" fmla="*/ 120904 w 372071"/>
                <a:gd name="connsiteY43" fmla="*/ 185980 h 371959"/>
                <a:gd name="connsiteX44" fmla="*/ 121719 w 372071"/>
                <a:gd name="connsiteY44" fmla="*/ 157860 h 371959"/>
                <a:gd name="connsiteX45" fmla="*/ 122338 w 372071"/>
                <a:gd name="connsiteY45" fmla="*/ 148773 h 371959"/>
                <a:gd name="connsiteX46" fmla="*/ 249734 w 372071"/>
                <a:gd name="connsiteY46" fmla="*/ 148773 h 371959"/>
                <a:gd name="connsiteX47" fmla="*/ 122338 w 372071"/>
                <a:gd name="connsiteY47" fmla="*/ 148773 h 371959"/>
                <a:gd name="connsiteX48" fmla="*/ 240802 w 372071"/>
                <a:gd name="connsiteY48" fmla="*/ 10698 h 371959"/>
                <a:gd name="connsiteX49" fmla="*/ 238795 w 372071"/>
                <a:gd name="connsiteY49" fmla="*/ 7531 h 371959"/>
                <a:gd name="connsiteX50" fmla="*/ 360360 w 372071"/>
                <a:gd name="connsiteY50" fmla="*/ 120871 h 371959"/>
                <a:gd name="connsiteX51" fmla="*/ 274966 w 372071"/>
                <a:gd name="connsiteY51" fmla="*/ 120877 h 371959"/>
                <a:gd name="connsiteX52" fmla="*/ 240802 w 372071"/>
                <a:gd name="connsiteY52" fmla="*/ 10698 h 371959"/>
                <a:gd name="connsiteX53" fmla="*/ 238795 w 372071"/>
                <a:gd name="connsiteY53" fmla="*/ 7531 h 371959"/>
                <a:gd name="connsiteX54" fmla="*/ 240802 w 372071"/>
                <a:gd name="connsiteY54" fmla="*/ 10698 h 371959"/>
                <a:gd name="connsiteX55" fmla="*/ 131011 w 372071"/>
                <a:gd name="connsiteY55" fmla="*/ 8216 h 371959"/>
                <a:gd name="connsiteX56" fmla="*/ 133276 w 372071"/>
                <a:gd name="connsiteY56" fmla="*/ 7532 h 371959"/>
                <a:gd name="connsiteX57" fmla="*/ 98250 w 372071"/>
                <a:gd name="connsiteY57" fmla="*/ 112696 h 371959"/>
                <a:gd name="connsiteX58" fmla="*/ 97105 w 372071"/>
                <a:gd name="connsiteY58" fmla="*/ 120877 h 371959"/>
                <a:gd name="connsiteX59" fmla="*/ 11711 w 372071"/>
                <a:gd name="connsiteY59" fmla="*/ 120871 h 371959"/>
                <a:gd name="connsiteX60" fmla="*/ 131011 w 372071"/>
                <a:gd name="connsiteY60" fmla="*/ 8216 h 371959"/>
                <a:gd name="connsiteX61" fmla="*/ 133276 w 372071"/>
                <a:gd name="connsiteY61" fmla="*/ 7532 h 371959"/>
                <a:gd name="connsiteX62" fmla="*/ 131011 w 372071"/>
                <a:gd name="connsiteY62" fmla="*/ 8216 h 371959"/>
                <a:gd name="connsiteX63" fmla="*/ 186036 w 372071"/>
                <a:gd name="connsiteY63" fmla="*/ 0 h 371959"/>
                <a:gd name="connsiteX64" fmla="*/ 245819 w 372071"/>
                <a:gd name="connsiteY64" fmla="*/ 115017 h 371959"/>
                <a:gd name="connsiteX65" fmla="*/ 246689 w 372071"/>
                <a:gd name="connsiteY65" fmla="*/ 120872 h 371959"/>
                <a:gd name="connsiteX66" fmla="*/ 125382 w 372071"/>
                <a:gd name="connsiteY66" fmla="*/ 120872 h 371959"/>
                <a:gd name="connsiteX67" fmla="*/ 186036 w 372071"/>
                <a:gd name="connsiteY67" fmla="*/ 0 h 37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72071" h="371959">
                  <a:moveTo>
                    <a:pt x="128453" y="269689"/>
                  </a:moveTo>
                  <a:lnTo>
                    <a:pt x="243618" y="269689"/>
                  </a:lnTo>
                  <a:cubicBezTo>
                    <a:pt x="232088" y="330539"/>
                    <a:pt x="208997" y="371959"/>
                    <a:pt x="186036" y="371959"/>
                  </a:cubicBezTo>
                  <a:cubicBezTo>
                    <a:pt x="163771" y="371959"/>
                    <a:pt x="141383" y="333011"/>
                    <a:pt x="129533" y="275167"/>
                  </a:cubicBezTo>
                  <a:lnTo>
                    <a:pt x="128453" y="269689"/>
                  </a:lnTo>
                  <a:lnTo>
                    <a:pt x="243618" y="269689"/>
                  </a:lnTo>
                  <a:lnTo>
                    <a:pt x="128453" y="269689"/>
                  </a:lnTo>
                  <a:close/>
                  <a:moveTo>
                    <a:pt x="19853" y="269693"/>
                  </a:moveTo>
                  <a:lnTo>
                    <a:pt x="99941" y="269689"/>
                  </a:lnTo>
                  <a:cubicBezTo>
                    <a:pt x="106726" y="308419"/>
                    <a:pt x="118227" y="341370"/>
                    <a:pt x="133277" y="364430"/>
                  </a:cubicBezTo>
                  <a:cubicBezTo>
                    <a:pt x="85607" y="350351"/>
                    <a:pt x="45919" y="317710"/>
                    <a:pt x="22576" y="274880"/>
                  </a:cubicBezTo>
                  <a:lnTo>
                    <a:pt x="19853" y="269693"/>
                  </a:lnTo>
                  <a:close/>
                  <a:moveTo>
                    <a:pt x="272129" y="269689"/>
                  </a:moveTo>
                  <a:lnTo>
                    <a:pt x="352219" y="269693"/>
                  </a:lnTo>
                  <a:cubicBezTo>
                    <a:pt x="329315" y="315071"/>
                    <a:pt x="288372" y="349789"/>
                    <a:pt x="238814" y="364424"/>
                  </a:cubicBezTo>
                  <a:cubicBezTo>
                    <a:pt x="252848" y="342890"/>
                    <a:pt x="263798" y="312757"/>
                    <a:pt x="270712" y="277354"/>
                  </a:cubicBezTo>
                  <a:lnTo>
                    <a:pt x="272129" y="269689"/>
                  </a:lnTo>
                  <a:lnTo>
                    <a:pt x="352219" y="269693"/>
                  </a:lnTo>
                  <a:lnTo>
                    <a:pt x="272129" y="269689"/>
                  </a:lnTo>
                  <a:close/>
                  <a:moveTo>
                    <a:pt x="277764" y="148784"/>
                  </a:moveTo>
                  <a:lnTo>
                    <a:pt x="368351" y="148773"/>
                  </a:lnTo>
                  <a:cubicBezTo>
                    <a:pt x="370791" y="160795"/>
                    <a:pt x="372071" y="173239"/>
                    <a:pt x="372071" y="185980"/>
                  </a:cubicBezTo>
                  <a:cubicBezTo>
                    <a:pt x="372071" y="205423"/>
                    <a:pt x="369089" y="224171"/>
                    <a:pt x="363556" y="241790"/>
                  </a:cubicBezTo>
                  <a:lnTo>
                    <a:pt x="276084" y="241790"/>
                  </a:lnTo>
                  <a:cubicBezTo>
                    <a:pt x="278043" y="223978"/>
                    <a:pt x="279068" y="205263"/>
                    <a:pt x="279068" y="185980"/>
                  </a:cubicBezTo>
                  <a:cubicBezTo>
                    <a:pt x="279068" y="177530"/>
                    <a:pt x="278870" y="169187"/>
                    <a:pt x="278485" y="160984"/>
                  </a:cubicBezTo>
                  <a:lnTo>
                    <a:pt x="277764" y="148784"/>
                  </a:lnTo>
                  <a:lnTo>
                    <a:pt x="368351" y="148773"/>
                  </a:lnTo>
                  <a:lnTo>
                    <a:pt x="277764" y="148784"/>
                  </a:lnTo>
                  <a:close/>
                  <a:moveTo>
                    <a:pt x="3721" y="148773"/>
                  </a:moveTo>
                  <a:lnTo>
                    <a:pt x="94307" y="148784"/>
                  </a:lnTo>
                  <a:cubicBezTo>
                    <a:pt x="93447" y="160875"/>
                    <a:pt x="93004" y="173304"/>
                    <a:pt x="93004" y="185980"/>
                  </a:cubicBezTo>
                  <a:cubicBezTo>
                    <a:pt x="93004" y="201408"/>
                    <a:pt x="93660" y="216469"/>
                    <a:pt x="94926" y="230998"/>
                  </a:cubicBezTo>
                  <a:lnTo>
                    <a:pt x="95988" y="241790"/>
                  </a:lnTo>
                  <a:lnTo>
                    <a:pt x="8516" y="241790"/>
                  </a:lnTo>
                  <a:cubicBezTo>
                    <a:pt x="2983" y="224171"/>
                    <a:pt x="0" y="205423"/>
                    <a:pt x="0" y="185980"/>
                  </a:cubicBezTo>
                  <a:cubicBezTo>
                    <a:pt x="0" y="173239"/>
                    <a:pt x="1281" y="160795"/>
                    <a:pt x="3721" y="148773"/>
                  </a:cubicBezTo>
                  <a:close/>
                  <a:moveTo>
                    <a:pt x="122338" y="148773"/>
                  </a:moveTo>
                  <a:lnTo>
                    <a:pt x="249734" y="148773"/>
                  </a:lnTo>
                  <a:cubicBezTo>
                    <a:pt x="250668" y="160784"/>
                    <a:pt x="251166" y="173224"/>
                    <a:pt x="251166" y="185980"/>
                  </a:cubicBezTo>
                  <a:cubicBezTo>
                    <a:pt x="251166" y="201560"/>
                    <a:pt x="250424" y="216671"/>
                    <a:pt x="249050" y="231100"/>
                  </a:cubicBezTo>
                  <a:lnTo>
                    <a:pt x="247902" y="241790"/>
                  </a:lnTo>
                  <a:lnTo>
                    <a:pt x="124169" y="241790"/>
                  </a:lnTo>
                  <a:cubicBezTo>
                    <a:pt x="122066" y="224197"/>
                    <a:pt x="120904" y="205457"/>
                    <a:pt x="120904" y="185980"/>
                  </a:cubicBezTo>
                  <a:cubicBezTo>
                    <a:pt x="120904" y="176414"/>
                    <a:pt x="121185" y="167024"/>
                    <a:pt x="121719" y="157860"/>
                  </a:cubicBezTo>
                  <a:lnTo>
                    <a:pt x="122338" y="148773"/>
                  </a:lnTo>
                  <a:lnTo>
                    <a:pt x="249734" y="148773"/>
                  </a:lnTo>
                  <a:lnTo>
                    <a:pt x="122338" y="148773"/>
                  </a:lnTo>
                  <a:close/>
                  <a:moveTo>
                    <a:pt x="240802" y="10698"/>
                  </a:moveTo>
                  <a:lnTo>
                    <a:pt x="238795" y="7531"/>
                  </a:lnTo>
                  <a:cubicBezTo>
                    <a:pt x="294938" y="24104"/>
                    <a:pt x="340026" y="66450"/>
                    <a:pt x="360360" y="120871"/>
                  </a:cubicBezTo>
                  <a:lnTo>
                    <a:pt x="274966" y="120877"/>
                  </a:lnTo>
                  <a:cubicBezTo>
                    <a:pt x="269098" y="75920"/>
                    <a:pt x="257175" y="37311"/>
                    <a:pt x="240802" y="10698"/>
                  </a:cubicBezTo>
                  <a:lnTo>
                    <a:pt x="238795" y="7531"/>
                  </a:lnTo>
                  <a:lnTo>
                    <a:pt x="240802" y="10698"/>
                  </a:lnTo>
                  <a:close/>
                  <a:moveTo>
                    <a:pt x="131011" y="8216"/>
                  </a:moveTo>
                  <a:lnTo>
                    <a:pt x="133276" y="7532"/>
                  </a:lnTo>
                  <a:cubicBezTo>
                    <a:pt x="116893" y="32634"/>
                    <a:pt x="104717" y="69456"/>
                    <a:pt x="98250" y="112696"/>
                  </a:cubicBezTo>
                  <a:lnTo>
                    <a:pt x="97105" y="120877"/>
                  </a:lnTo>
                  <a:lnTo>
                    <a:pt x="11711" y="120871"/>
                  </a:lnTo>
                  <a:cubicBezTo>
                    <a:pt x="31772" y="67185"/>
                    <a:pt x="75922" y="25249"/>
                    <a:pt x="131011" y="8216"/>
                  </a:cubicBezTo>
                  <a:lnTo>
                    <a:pt x="133276" y="7532"/>
                  </a:lnTo>
                  <a:lnTo>
                    <a:pt x="131011" y="8216"/>
                  </a:lnTo>
                  <a:close/>
                  <a:moveTo>
                    <a:pt x="186036" y="0"/>
                  </a:moveTo>
                  <a:cubicBezTo>
                    <a:pt x="210567" y="0"/>
                    <a:pt x="235246" y="47278"/>
                    <a:pt x="245819" y="115017"/>
                  </a:cubicBezTo>
                  <a:lnTo>
                    <a:pt x="246689" y="120872"/>
                  </a:lnTo>
                  <a:lnTo>
                    <a:pt x="125382" y="120872"/>
                  </a:lnTo>
                  <a:cubicBezTo>
                    <a:pt x="135416" y="50019"/>
                    <a:pt x="160804" y="0"/>
                    <a:pt x="186036" y="0"/>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9" name="Group 8">
            <a:extLst>
              <a:ext uri="{FF2B5EF4-FFF2-40B4-BE49-F238E27FC236}">
                <a16:creationId xmlns:a16="http://schemas.microsoft.com/office/drawing/2014/main" id="{A504797B-7BBB-72FE-55EA-46C8100716AF}"/>
              </a:ext>
              <a:ext uri="{C183D7F6-B498-43B3-948B-1728B52AA6E4}">
                <adec:decorative xmlns:adec="http://schemas.microsoft.com/office/drawing/2017/decorative" val="1"/>
              </a:ext>
            </a:extLst>
          </p:cNvPr>
          <p:cNvGrpSpPr/>
          <p:nvPr/>
        </p:nvGrpSpPr>
        <p:grpSpPr>
          <a:xfrm>
            <a:off x="6456877" y="2488648"/>
            <a:ext cx="1797534" cy="2099647"/>
            <a:chOff x="6456877" y="2488648"/>
            <a:chExt cx="1797534" cy="2099647"/>
          </a:xfrm>
        </p:grpSpPr>
        <p:pic>
          <p:nvPicPr>
            <p:cNvPr id="33" name="Picture 32">
              <a:extLst>
                <a:ext uri="{FF2B5EF4-FFF2-40B4-BE49-F238E27FC236}">
                  <a16:creationId xmlns:a16="http://schemas.microsoft.com/office/drawing/2014/main" id="{92D57AC8-8D87-4FC9-666B-967E5A50F1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43" r="44000"/>
            <a:stretch/>
          </p:blipFill>
          <p:spPr>
            <a:xfrm>
              <a:off x="6456877" y="2488648"/>
              <a:ext cx="1797534" cy="1800000"/>
            </a:xfrm>
            <a:prstGeom prst="ellipse">
              <a:avLst/>
            </a:prstGeom>
          </p:spPr>
        </p:pic>
        <p:sp>
          <p:nvSpPr>
            <p:cNvPr id="77" name="Oval 76">
              <a:extLst>
                <a:ext uri="{FF2B5EF4-FFF2-40B4-BE49-F238E27FC236}">
                  <a16:creationId xmlns:a16="http://schemas.microsoft.com/office/drawing/2014/main" id="{08F0E834-4D5B-E962-570F-A7DAE85353A4}"/>
                </a:ext>
              </a:extLst>
            </p:cNvPr>
            <p:cNvSpPr/>
            <p:nvPr/>
          </p:nvSpPr>
          <p:spPr bwMode="auto">
            <a:xfrm>
              <a:off x="7022456"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5" name="Graphic 148">
              <a:extLst>
                <a:ext uri="{FF2B5EF4-FFF2-40B4-BE49-F238E27FC236}">
                  <a16:creationId xmlns:a16="http://schemas.microsoft.com/office/drawing/2014/main" id="{961F98D7-0A09-8AC1-B2C1-5CDFEDF89591}"/>
                </a:ext>
              </a:extLst>
            </p:cNvPr>
            <p:cNvSpPr>
              <a:spLocks noChangeAspect="1"/>
            </p:cNvSpPr>
            <p:nvPr/>
          </p:nvSpPr>
          <p:spPr>
            <a:xfrm>
              <a:off x="7243845" y="4115357"/>
              <a:ext cx="223599" cy="279500"/>
            </a:xfrm>
            <a:custGeom>
              <a:avLst/>
              <a:gdLst>
                <a:gd name="connsiteX0" fmla="*/ 148806 w 297611"/>
                <a:gd name="connsiteY0" fmla="*/ 0 h 372014"/>
                <a:gd name="connsiteX1" fmla="*/ 223209 w 297611"/>
                <a:gd name="connsiteY1" fmla="*/ 74403 h 372014"/>
                <a:gd name="connsiteX2" fmla="*/ 223209 w 297611"/>
                <a:gd name="connsiteY2" fmla="*/ 111604 h 372014"/>
                <a:gd name="connsiteX3" fmla="*/ 269710 w 297611"/>
                <a:gd name="connsiteY3" fmla="*/ 111604 h 372014"/>
                <a:gd name="connsiteX4" fmla="*/ 297611 w 297611"/>
                <a:gd name="connsiteY4" fmla="*/ 139505 h 372014"/>
                <a:gd name="connsiteX5" fmla="*/ 297611 w 297611"/>
                <a:gd name="connsiteY5" fmla="*/ 344113 h 372014"/>
                <a:gd name="connsiteX6" fmla="*/ 269710 w 297611"/>
                <a:gd name="connsiteY6" fmla="*/ 372014 h 372014"/>
                <a:gd name="connsiteX7" fmla="*/ 27901 w 297611"/>
                <a:gd name="connsiteY7" fmla="*/ 372014 h 372014"/>
                <a:gd name="connsiteX8" fmla="*/ 0 w 297611"/>
                <a:gd name="connsiteY8" fmla="*/ 344113 h 372014"/>
                <a:gd name="connsiteX9" fmla="*/ 0 w 297611"/>
                <a:gd name="connsiteY9" fmla="*/ 139505 h 372014"/>
                <a:gd name="connsiteX10" fmla="*/ 27901 w 297611"/>
                <a:gd name="connsiteY10" fmla="*/ 111604 h 372014"/>
                <a:gd name="connsiteX11" fmla="*/ 74403 w 297611"/>
                <a:gd name="connsiteY11" fmla="*/ 111604 h 372014"/>
                <a:gd name="connsiteX12" fmla="*/ 74403 w 297611"/>
                <a:gd name="connsiteY12" fmla="*/ 74403 h 372014"/>
                <a:gd name="connsiteX13" fmla="*/ 148806 w 297611"/>
                <a:gd name="connsiteY13" fmla="*/ 0 h 372014"/>
                <a:gd name="connsiteX14" fmla="*/ 148808 w 297611"/>
                <a:gd name="connsiteY14" fmla="*/ 213908 h 372014"/>
                <a:gd name="connsiteX15" fmla="*/ 120906 w 297611"/>
                <a:gd name="connsiteY15" fmla="*/ 241809 h 372014"/>
                <a:gd name="connsiteX16" fmla="*/ 148808 w 297611"/>
                <a:gd name="connsiteY16" fmla="*/ 269710 h 372014"/>
                <a:gd name="connsiteX17" fmla="*/ 176709 w 297611"/>
                <a:gd name="connsiteY17" fmla="*/ 241809 h 372014"/>
                <a:gd name="connsiteX18" fmla="*/ 148808 w 297611"/>
                <a:gd name="connsiteY18" fmla="*/ 213908 h 372014"/>
                <a:gd name="connsiteX19" fmla="*/ 148806 w 297611"/>
                <a:gd name="connsiteY19" fmla="*/ 37201 h 372014"/>
                <a:gd name="connsiteX20" fmla="*/ 111604 w 297611"/>
                <a:gd name="connsiteY20" fmla="*/ 74403 h 372014"/>
                <a:gd name="connsiteX21" fmla="*/ 111604 w 297611"/>
                <a:gd name="connsiteY21" fmla="*/ 111604 h 372014"/>
                <a:gd name="connsiteX22" fmla="*/ 186007 w 297611"/>
                <a:gd name="connsiteY22" fmla="*/ 111604 h 372014"/>
                <a:gd name="connsiteX23" fmla="*/ 186007 w 297611"/>
                <a:gd name="connsiteY23" fmla="*/ 74403 h 372014"/>
                <a:gd name="connsiteX24" fmla="*/ 148806 w 297611"/>
                <a:gd name="connsiteY24" fmla="*/ 37201 h 3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7611" h="372014">
                  <a:moveTo>
                    <a:pt x="148806" y="0"/>
                  </a:moveTo>
                  <a:cubicBezTo>
                    <a:pt x="189896" y="0"/>
                    <a:pt x="223209" y="33311"/>
                    <a:pt x="223209" y="74403"/>
                  </a:cubicBezTo>
                  <a:lnTo>
                    <a:pt x="223209" y="111604"/>
                  </a:lnTo>
                  <a:lnTo>
                    <a:pt x="269710" y="111604"/>
                  </a:lnTo>
                  <a:cubicBezTo>
                    <a:pt x="285119" y="111604"/>
                    <a:pt x="297611" y="124096"/>
                    <a:pt x="297611" y="139505"/>
                  </a:cubicBezTo>
                  <a:lnTo>
                    <a:pt x="297611" y="344113"/>
                  </a:lnTo>
                  <a:cubicBezTo>
                    <a:pt x="297611" y="359522"/>
                    <a:pt x="285119" y="372014"/>
                    <a:pt x="269710" y="372014"/>
                  </a:cubicBezTo>
                  <a:lnTo>
                    <a:pt x="27901" y="372014"/>
                  </a:lnTo>
                  <a:cubicBezTo>
                    <a:pt x="12492" y="372014"/>
                    <a:pt x="0" y="359522"/>
                    <a:pt x="0" y="344113"/>
                  </a:cubicBezTo>
                  <a:lnTo>
                    <a:pt x="0" y="139505"/>
                  </a:lnTo>
                  <a:cubicBezTo>
                    <a:pt x="0" y="124096"/>
                    <a:pt x="12492" y="111604"/>
                    <a:pt x="27901" y="111604"/>
                  </a:cubicBezTo>
                  <a:lnTo>
                    <a:pt x="74403" y="111604"/>
                  </a:lnTo>
                  <a:lnTo>
                    <a:pt x="74403" y="74403"/>
                  </a:lnTo>
                  <a:cubicBezTo>
                    <a:pt x="74403" y="33311"/>
                    <a:pt x="107714" y="0"/>
                    <a:pt x="148806" y="0"/>
                  </a:cubicBezTo>
                  <a:close/>
                  <a:moveTo>
                    <a:pt x="148808" y="213908"/>
                  </a:moveTo>
                  <a:cubicBezTo>
                    <a:pt x="133399" y="213908"/>
                    <a:pt x="120906" y="226400"/>
                    <a:pt x="120906" y="241809"/>
                  </a:cubicBezTo>
                  <a:cubicBezTo>
                    <a:pt x="120906" y="257218"/>
                    <a:pt x="133399" y="269710"/>
                    <a:pt x="148808" y="269710"/>
                  </a:cubicBezTo>
                  <a:cubicBezTo>
                    <a:pt x="164218" y="269710"/>
                    <a:pt x="176709" y="257218"/>
                    <a:pt x="176709" y="241809"/>
                  </a:cubicBezTo>
                  <a:cubicBezTo>
                    <a:pt x="176709" y="226400"/>
                    <a:pt x="164218" y="213908"/>
                    <a:pt x="148808" y="213908"/>
                  </a:cubicBezTo>
                  <a:close/>
                  <a:moveTo>
                    <a:pt x="148806" y="37201"/>
                  </a:moveTo>
                  <a:cubicBezTo>
                    <a:pt x="128259" y="37201"/>
                    <a:pt x="111604" y="53857"/>
                    <a:pt x="111604" y="74403"/>
                  </a:cubicBezTo>
                  <a:lnTo>
                    <a:pt x="111604" y="111604"/>
                  </a:lnTo>
                  <a:lnTo>
                    <a:pt x="186007" y="111604"/>
                  </a:lnTo>
                  <a:lnTo>
                    <a:pt x="186007" y="74403"/>
                  </a:lnTo>
                  <a:cubicBezTo>
                    <a:pt x="186007" y="53857"/>
                    <a:pt x="169352" y="37201"/>
                    <a:pt x="148806" y="37201"/>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0" name="Group 9">
            <a:extLst>
              <a:ext uri="{FF2B5EF4-FFF2-40B4-BE49-F238E27FC236}">
                <a16:creationId xmlns:a16="http://schemas.microsoft.com/office/drawing/2014/main" id="{20E6281A-045E-321F-1FDD-A95B963FBFB5}"/>
              </a:ext>
              <a:ext uri="{C183D7F6-B498-43B3-948B-1728B52AA6E4}">
                <adec:decorative xmlns:adec="http://schemas.microsoft.com/office/drawing/2017/decorative" val="1"/>
              </a:ext>
            </a:extLst>
          </p:cNvPr>
          <p:cNvGrpSpPr/>
          <p:nvPr/>
        </p:nvGrpSpPr>
        <p:grpSpPr>
          <a:xfrm>
            <a:off x="8968982" y="2488648"/>
            <a:ext cx="1796075" cy="2099647"/>
            <a:chOff x="8968982" y="2488648"/>
            <a:chExt cx="1796075" cy="2099647"/>
          </a:xfrm>
        </p:grpSpPr>
        <p:pic>
          <p:nvPicPr>
            <p:cNvPr id="29" name="Picture 28" descr="A picture containing person, man, building&#10;&#10;Description automatically generated">
              <a:extLst>
                <a:ext uri="{FF2B5EF4-FFF2-40B4-BE49-F238E27FC236}">
                  <a16:creationId xmlns:a16="http://schemas.microsoft.com/office/drawing/2014/main" id="{4CB865F8-F47B-DE8E-5094-9FA3B76CB6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4515" r="22344"/>
            <a:stretch/>
          </p:blipFill>
          <p:spPr>
            <a:xfrm>
              <a:off x="8968982" y="2488648"/>
              <a:ext cx="1796075" cy="1800000"/>
            </a:xfrm>
            <a:prstGeom prst="ellipse">
              <a:avLst/>
            </a:prstGeom>
          </p:spPr>
        </p:pic>
        <p:sp>
          <p:nvSpPr>
            <p:cNvPr id="91" name="Oval 90">
              <a:extLst>
                <a:ext uri="{FF2B5EF4-FFF2-40B4-BE49-F238E27FC236}">
                  <a16:creationId xmlns:a16="http://schemas.microsoft.com/office/drawing/2014/main" id="{C8ECF594-E44D-7912-0B4C-24CFC42A20DB}"/>
                </a:ext>
              </a:extLst>
            </p:cNvPr>
            <p:cNvSpPr/>
            <p:nvPr/>
          </p:nvSpPr>
          <p:spPr bwMode="auto">
            <a:xfrm>
              <a:off x="9533831"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6" name="Graphic 150">
              <a:extLst>
                <a:ext uri="{FF2B5EF4-FFF2-40B4-BE49-F238E27FC236}">
                  <a16:creationId xmlns:a16="http://schemas.microsoft.com/office/drawing/2014/main" id="{11B3DFFB-D0B9-3A98-7E3D-5DE037A65B41}"/>
                </a:ext>
              </a:extLst>
            </p:cNvPr>
            <p:cNvSpPr>
              <a:spLocks noChangeAspect="1"/>
            </p:cNvSpPr>
            <p:nvPr/>
          </p:nvSpPr>
          <p:spPr>
            <a:xfrm>
              <a:off x="9727269" y="4115357"/>
              <a:ext cx="279500" cy="279500"/>
            </a:xfrm>
            <a:custGeom>
              <a:avLst/>
              <a:gdLst>
                <a:gd name="connsiteX0" fmla="*/ 251110 w 372014"/>
                <a:gd name="connsiteY0" fmla="*/ 0 h 372014"/>
                <a:gd name="connsiteX1" fmla="*/ 181357 w 372014"/>
                <a:gd name="connsiteY1" fmla="*/ 0 h 372014"/>
                <a:gd name="connsiteX2" fmla="*/ 167406 w 372014"/>
                <a:gd name="connsiteY2" fmla="*/ 13951 h 372014"/>
                <a:gd name="connsiteX3" fmla="*/ 167406 w 372014"/>
                <a:gd name="connsiteY3" fmla="*/ 75721 h 372014"/>
                <a:gd name="connsiteX4" fmla="*/ 55802 w 372014"/>
                <a:gd name="connsiteY4" fmla="*/ 204608 h 372014"/>
                <a:gd name="connsiteX5" fmla="*/ 41852 w 372014"/>
                <a:gd name="connsiteY5" fmla="*/ 204608 h 372014"/>
                <a:gd name="connsiteX6" fmla="*/ 0 w 372014"/>
                <a:gd name="connsiteY6" fmla="*/ 246459 h 372014"/>
                <a:gd name="connsiteX7" fmla="*/ 0 w 372014"/>
                <a:gd name="connsiteY7" fmla="*/ 358064 h 372014"/>
                <a:gd name="connsiteX8" fmla="*/ 13951 w 372014"/>
                <a:gd name="connsiteY8" fmla="*/ 372014 h 372014"/>
                <a:gd name="connsiteX9" fmla="*/ 148806 w 372014"/>
                <a:gd name="connsiteY9" fmla="*/ 372014 h 372014"/>
                <a:gd name="connsiteX10" fmla="*/ 153456 w 372014"/>
                <a:gd name="connsiteY10" fmla="*/ 367364 h 372014"/>
                <a:gd name="connsiteX11" fmla="*/ 153456 w 372014"/>
                <a:gd name="connsiteY11" fmla="*/ 311562 h 372014"/>
                <a:gd name="connsiteX12" fmla="*/ 162756 w 372014"/>
                <a:gd name="connsiteY12" fmla="*/ 302262 h 372014"/>
                <a:gd name="connsiteX13" fmla="*/ 209258 w 372014"/>
                <a:gd name="connsiteY13" fmla="*/ 302262 h 372014"/>
                <a:gd name="connsiteX14" fmla="*/ 218558 w 372014"/>
                <a:gd name="connsiteY14" fmla="*/ 311562 h 372014"/>
                <a:gd name="connsiteX15" fmla="*/ 218558 w 372014"/>
                <a:gd name="connsiteY15" fmla="*/ 367364 h 372014"/>
                <a:gd name="connsiteX16" fmla="*/ 223209 w 372014"/>
                <a:gd name="connsiteY16" fmla="*/ 372014 h 372014"/>
                <a:gd name="connsiteX17" fmla="*/ 358064 w 372014"/>
                <a:gd name="connsiteY17" fmla="*/ 372014 h 372014"/>
                <a:gd name="connsiteX18" fmla="*/ 372014 w 372014"/>
                <a:gd name="connsiteY18" fmla="*/ 358064 h 372014"/>
                <a:gd name="connsiteX19" fmla="*/ 372014 w 372014"/>
                <a:gd name="connsiteY19" fmla="*/ 246459 h 372014"/>
                <a:gd name="connsiteX20" fmla="*/ 330163 w 372014"/>
                <a:gd name="connsiteY20" fmla="*/ 204608 h 372014"/>
                <a:gd name="connsiteX21" fmla="*/ 316212 w 372014"/>
                <a:gd name="connsiteY21" fmla="*/ 204608 h 372014"/>
                <a:gd name="connsiteX22" fmla="*/ 195307 w 372014"/>
                <a:gd name="connsiteY22" fmla="*/ 74730 h 372014"/>
                <a:gd name="connsiteX23" fmla="*/ 195307 w 372014"/>
                <a:gd name="connsiteY23" fmla="*/ 55802 h 372014"/>
                <a:gd name="connsiteX24" fmla="*/ 251110 w 372014"/>
                <a:gd name="connsiteY24" fmla="*/ 55802 h 372014"/>
                <a:gd name="connsiteX25" fmla="*/ 260410 w 372014"/>
                <a:gd name="connsiteY25" fmla="*/ 46502 h 372014"/>
                <a:gd name="connsiteX26" fmla="*/ 260410 w 372014"/>
                <a:gd name="connsiteY26" fmla="*/ 9300 h 372014"/>
                <a:gd name="connsiteX27" fmla="*/ 251110 w 372014"/>
                <a:gd name="connsiteY27" fmla="*/ 0 h 372014"/>
                <a:gd name="connsiteX28" fmla="*/ 251110 w 372014"/>
                <a:gd name="connsiteY28" fmla="*/ 181357 h 372014"/>
                <a:gd name="connsiteX29" fmla="*/ 251110 w 372014"/>
                <a:gd name="connsiteY29" fmla="*/ 218558 h 372014"/>
                <a:gd name="connsiteX30" fmla="*/ 237159 w 372014"/>
                <a:gd name="connsiteY30" fmla="*/ 232509 h 372014"/>
                <a:gd name="connsiteX31" fmla="*/ 223209 w 372014"/>
                <a:gd name="connsiteY31" fmla="*/ 218558 h 372014"/>
                <a:gd name="connsiteX32" fmla="*/ 223209 w 372014"/>
                <a:gd name="connsiteY32" fmla="*/ 181357 h 372014"/>
                <a:gd name="connsiteX33" fmla="*/ 237159 w 372014"/>
                <a:gd name="connsiteY33" fmla="*/ 167406 h 372014"/>
                <a:gd name="connsiteX34" fmla="*/ 251110 w 372014"/>
                <a:gd name="connsiteY34" fmla="*/ 181357 h 372014"/>
                <a:gd name="connsiteX35" fmla="*/ 181357 w 372014"/>
                <a:gd name="connsiteY35" fmla="*/ 167406 h 372014"/>
                <a:gd name="connsiteX36" fmla="*/ 195307 w 372014"/>
                <a:gd name="connsiteY36" fmla="*/ 181357 h 372014"/>
                <a:gd name="connsiteX37" fmla="*/ 195307 w 372014"/>
                <a:gd name="connsiteY37" fmla="*/ 218558 h 372014"/>
                <a:gd name="connsiteX38" fmla="*/ 181357 w 372014"/>
                <a:gd name="connsiteY38" fmla="*/ 232509 h 372014"/>
                <a:gd name="connsiteX39" fmla="*/ 167406 w 372014"/>
                <a:gd name="connsiteY39" fmla="*/ 218558 h 372014"/>
                <a:gd name="connsiteX40" fmla="*/ 167406 w 372014"/>
                <a:gd name="connsiteY40" fmla="*/ 181357 h 372014"/>
                <a:gd name="connsiteX41" fmla="*/ 181357 w 372014"/>
                <a:gd name="connsiteY41" fmla="*/ 167406 h 372014"/>
                <a:gd name="connsiteX42" fmla="*/ 139505 w 372014"/>
                <a:gd name="connsiteY42" fmla="*/ 181357 h 372014"/>
                <a:gd name="connsiteX43" fmla="*/ 139505 w 372014"/>
                <a:gd name="connsiteY43" fmla="*/ 218558 h 372014"/>
                <a:gd name="connsiteX44" fmla="*/ 125555 w 372014"/>
                <a:gd name="connsiteY44" fmla="*/ 232509 h 372014"/>
                <a:gd name="connsiteX45" fmla="*/ 111604 w 372014"/>
                <a:gd name="connsiteY45" fmla="*/ 218558 h 372014"/>
                <a:gd name="connsiteX46" fmla="*/ 111604 w 372014"/>
                <a:gd name="connsiteY46" fmla="*/ 181357 h 372014"/>
                <a:gd name="connsiteX47" fmla="*/ 125555 w 372014"/>
                <a:gd name="connsiteY47" fmla="*/ 167406 h 372014"/>
                <a:gd name="connsiteX48" fmla="*/ 139505 w 372014"/>
                <a:gd name="connsiteY48" fmla="*/ 181357 h 372014"/>
                <a:gd name="connsiteX49" fmla="*/ 69753 w 372014"/>
                <a:gd name="connsiteY49" fmla="*/ 251110 h 372014"/>
                <a:gd name="connsiteX50" fmla="*/ 83703 w 372014"/>
                <a:gd name="connsiteY50" fmla="*/ 265060 h 372014"/>
                <a:gd name="connsiteX51" fmla="*/ 83703 w 372014"/>
                <a:gd name="connsiteY51" fmla="*/ 311562 h 372014"/>
                <a:gd name="connsiteX52" fmla="*/ 69753 w 372014"/>
                <a:gd name="connsiteY52" fmla="*/ 325512 h 372014"/>
                <a:gd name="connsiteX53" fmla="*/ 55802 w 372014"/>
                <a:gd name="connsiteY53" fmla="*/ 311562 h 372014"/>
                <a:gd name="connsiteX54" fmla="*/ 55802 w 372014"/>
                <a:gd name="connsiteY54" fmla="*/ 265060 h 372014"/>
                <a:gd name="connsiteX55" fmla="*/ 69753 w 372014"/>
                <a:gd name="connsiteY55" fmla="*/ 251110 h 372014"/>
                <a:gd name="connsiteX56" fmla="*/ 316212 w 372014"/>
                <a:gd name="connsiteY56" fmla="*/ 265060 h 372014"/>
                <a:gd name="connsiteX57" fmla="*/ 316212 w 372014"/>
                <a:gd name="connsiteY57" fmla="*/ 311562 h 372014"/>
                <a:gd name="connsiteX58" fmla="*/ 302262 w 372014"/>
                <a:gd name="connsiteY58" fmla="*/ 325512 h 372014"/>
                <a:gd name="connsiteX59" fmla="*/ 288311 w 372014"/>
                <a:gd name="connsiteY59" fmla="*/ 311562 h 372014"/>
                <a:gd name="connsiteX60" fmla="*/ 288311 w 372014"/>
                <a:gd name="connsiteY60" fmla="*/ 265060 h 372014"/>
                <a:gd name="connsiteX61" fmla="*/ 302262 w 372014"/>
                <a:gd name="connsiteY61" fmla="*/ 251110 h 372014"/>
                <a:gd name="connsiteX62" fmla="*/ 316212 w 372014"/>
                <a:gd name="connsiteY62" fmla="*/ 265060 h 3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2014" h="372014">
                  <a:moveTo>
                    <a:pt x="251110" y="0"/>
                  </a:moveTo>
                  <a:lnTo>
                    <a:pt x="181357" y="0"/>
                  </a:lnTo>
                  <a:cubicBezTo>
                    <a:pt x="173653" y="0"/>
                    <a:pt x="167406" y="6246"/>
                    <a:pt x="167406" y="13951"/>
                  </a:cubicBezTo>
                  <a:lnTo>
                    <a:pt x="167406" y="75721"/>
                  </a:lnTo>
                  <a:cubicBezTo>
                    <a:pt x="104307" y="84747"/>
                    <a:pt x="55802" y="139013"/>
                    <a:pt x="55802" y="204608"/>
                  </a:cubicBezTo>
                  <a:lnTo>
                    <a:pt x="41852" y="204608"/>
                  </a:lnTo>
                  <a:cubicBezTo>
                    <a:pt x="18738" y="204608"/>
                    <a:pt x="0" y="223346"/>
                    <a:pt x="0" y="246459"/>
                  </a:cubicBezTo>
                  <a:lnTo>
                    <a:pt x="0" y="358064"/>
                  </a:lnTo>
                  <a:cubicBezTo>
                    <a:pt x="0" y="365768"/>
                    <a:pt x="6246" y="372014"/>
                    <a:pt x="13951" y="372014"/>
                  </a:cubicBezTo>
                  <a:lnTo>
                    <a:pt x="148806" y="372014"/>
                  </a:lnTo>
                  <a:cubicBezTo>
                    <a:pt x="151374" y="372014"/>
                    <a:pt x="153456" y="369933"/>
                    <a:pt x="153456" y="367364"/>
                  </a:cubicBezTo>
                  <a:lnTo>
                    <a:pt x="153456" y="311562"/>
                  </a:lnTo>
                  <a:cubicBezTo>
                    <a:pt x="153456" y="306426"/>
                    <a:pt x="157621" y="302262"/>
                    <a:pt x="162756" y="302262"/>
                  </a:cubicBezTo>
                  <a:lnTo>
                    <a:pt x="209258" y="302262"/>
                  </a:lnTo>
                  <a:cubicBezTo>
                    <a:pt x="214394" y="302262"/>
                    <a:pt x="218558" y="306426"/>
                    <a:pt x="218558" y="311562"/>
                  </a:cubicBezTo>
                  <a:lnTo>
                    <a:pt x="218558" y="367364"/>
                  </a:lnTo>
                  <a:cubicBezTo>
                    <a:pt x="218558" y="369933"/>
                    <a:pt x="220640" y="372014"/>
                    <a:pt x="223209" y="372014"/>
                  </a:cubicBezTo>
                  <a:lnTo>
                    <a:pt x="358064" y="372014"/>
                  </a:lnTo>
                  <a:cubicBezTo>
                    <a:pt x="365768" y="372014"/>
                    <a:pt x="372014" y="365768"/>
                    <a:pt x="372014" y="358064"/>
                  </a:cubicBezTo>
                  <a:lnTo>
                    <a:pt x="372014" y="246459"/>
                  </a:lnTo>
                  <a:cubicBezTo>
                    <a:pt x="372014" y="223346"/>
                    <a:pt x="353276" y="204608"/>
                    <a:pt x="330163" y="204608"/>
                  </a:cubicBezTo>
                  <a:lnTo>
                    <a:pt x="316212" y="204608"/>
                  </a:lnTo>
                  <a:cubicBezTo>
                    <a:pt x="316212" y="135825"/>
                    <a:pt x="262876" y="79499"/>
                    <a:pt x="195307" y="74730"/>
                  </a:cubicBezTo>
                  <a:lnTo>
                    <a:pt x="195307" y="55802"/>
                  </a:lnTo>
                  <a:lnTo>
                    <a:pt x="251110" y="55802"/>
                  </a:lnTo>
                  <a:cubicBezTo>
                    <a:pt x="256245" y="55802"/>
                    <a:pt x="260410" y="51638"/>
                    <a:pt x="260410" y="46502"/>
                  </a:cubicBezTo>
                  <a:lnTo>
                    <a:pt x="260410" y="9300"/>
                  </a:lnTo>
                  <a:cubicBezTo>
                    <a:pt x="260410" y="4164"/>
                    <a:pt x="256245" y="0"/>
                    <a:pt x="251110" y="0"/>
                  </a:cubicBezTo>
                  <a:close/>
                  <a:moveTo>
                    <a:pt x="251110" y="181357"/>
                  </a:moveTo>
                  <a:lnTo>
                    <a:pt x="251110" y="218558"/>
                  </a:lnTo>
                  <a:cubicBezTo>
                    <a:pt x="251110" y="226263"/>
                    <a:pt x="244863" y="232509"/>
                    <a:pt x="237159" y="232509"/>
                  </a:cubicBezTo>
                  <a:cubicBezTo>
                    <a:pt x="229455" y="232509"/>
                    <a:pt x="223209" y="226263"/>
                    <a:pt x="223209" y="218558"/>
                  </a:cubicBezTo>
                  <a:lnTo>
                    <a:pt x="223209" y="181357"/>
                  </a:lnTo>
                  <a:cubicBezTo>
                    <a:pt x="223209" y="173653"/>
                    <a:pt x="229455" y="167406"/>
                    <a:pt x="237159" y="167406"/>
                  </a:cubicBezTo>
                  <a:cubicBezTo>
                    <a:pt x="244863" y="167406"/>
                    <a:pt x="251110" y="173653"/>
                    <a:pt x="251110" y="181357"/>
                  </a:cubicBezTo>
                  <a:close/>
                  <a:moveTo>
                    <a:pt x="181357" y="167406"/>
                  </a:moveTo>
                  <a:cubicBezTo>
                    <a:pt x="189061" y="167406"/>
                    <a:pt x="195307" y="173653"/>
                    <a:pt x="195307" y="181357"/>
                  </a:cubicBezTo>
                  <a:lnTo>
                    <a:pt x="195307" y="218558"/>
                  </a:lnTo>
                  <a:cubicBezTo>
                    <a:pt x="195307" y="226263"/>
                    <a:pt x="189061" y="232509"/>
                    <a:pt x="181357" y="232509"/>
                  </a:cubicBezTo>
                  <a:cubicBezTo>
                    <a:pt x="173653" y="232509"/>
                    <a:pt x="167406" y="226263"/>
                    <a:pt x="167406" y="218558"/>
                  </a:cubicBezTo>
                  <a:lnTo>
                    <a:pt x="167406" y="181357"/>
                  </a:lnTo>
                  <a:cubicBezTo>
                    <a:pt x="167406" y="173653"/>
                    <a:pt x="173653" y="167406"/>
                    <a:pt x="181357" y="167406"/>
                  </a:cubicBezTo>
                  <a:close/>
                  <a:moveTo>
                    <a:pt x="139505" y="181357"/>
                  </a:moveTo>
                  <a:lnTo>
                    <a:pt x="139505" y="218558"/>
                  </a:lnTo>
                  <a:cubicBezTo>
                    <a:pt x="139505" y="226263"/>
                    <a:pt x="133259" y="232509"/>
                    <a:pt x="125555" y="232509"/>
                  </a:cubicBezTo>
                  <a:cubicBezTo>
                    <a:pt x="117850" y="232509"/>
                    <a:pt x="111604" y="226263"/>
                    <a:pt x="111604" y="218558"/>
                  </a:cubicBezTo>
                  <a:lnTo>
                    <a:pt x="111604" y="181357"/>
                  </a:lnTo>
                  <a:cubicBezTo>
                    <a:pt x="111604" y="173653"/>
                    <a:pt x="117850" y="167406"/>
                    <a:pt x="125555" y="167406"/>
                  </a:cubicBezTo>
                  <a:cubicBezTo>
                    <a:pt x="133259" y="167406"/>
                    <a:pt x="139505" y="173653"/>
                    <a:pt x="139505" y="181357"/>
                  </a:cubicBezTo>
                  <a:close/>
                  <a:moveTo>
                    <a:pt x="69753" y="251110"/>
                  </a:moveTo>
                  <a:cubicBezTo>
                    <a:pt x="77457" y="251110"/>
                    <a:pt x="83703" y="257356"/>
                    <a:pt x="83703" y="265060"/>
                  </a:cubicBezTo>
                  <a:lnTo>
                    <a:pt x="83703" y="311562"/>
                  </a:lnTo>
                  <a:cubicBezTo>
                    <a:pt x="83703" y="319266"/>
                    <a:pt x="77457" y="325512"/>
                    <a:pt x="69753" y="325512"/>
                  </a:cubicBezTo>
                  <a:cubicBezTo>
                    <a:pt x="62048" y="325512"/>
                    <a:pt x="55802" y="319266"/>
                    <a:pt x="55802" y="311562"/>
                  </a:cubicBezTo>
                  <a:lnTo>
                    <a:pt x="55802" y="265060"/>
                  </a:lnTo>
                  <a:cubicBezTo>
                    <a:pt x="55802" y="257356"/>
                    <a:pt x="62048" y="251110"/>
                    <a:pt x="69753" y="251110"/>
                  </a:cubicBezTo>
                  <a:close/>
                  <a:moveTo>
                    <a:pt x="316212" y="265060"/>
                  </a:moveTo>
                  <a:lnTo>
                    <a:pt x="316212" y="311562"/>
                  </a:lnTo>
                  <a:cubicBezTo>
                    <a:pt x="316212" y="319266"/>
                    <a:pt x="309966" y="325512"/>
                    <a:pt x="302262" y="325512"/>
                  </a:cubicBezTo>
                  <a:cubicBezTo>
                    <a:pt x="294557" y="325512"/>
                    <a:pt x="288311" y="319266"/>
                    <a:pt x="288311" y="311562"/>
                  </a:cubicBezTo>
                  <a:lnTo>
                    <a:pt x="288311" y="265060"/>
                  </a:lnTo>
                  <a:cubicBezTo>
                    <a:pt x="288311" y="257356"/>
                    <a:pt x="294557" y="251110"/>
                    <a:pt x="302262" y="251110"/>
                  </a:cubicBezTo>
                  <a:cubicBezTo>
                    <a:pt x="309966" y="251110"/>
                    <a:pt x="316212" y="257356"/>
                    <a:pt x="316212" y="265060"/>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8" name="Group 7">
            <a:extLst>
              <a:ext uri="{FF2B5EF4-FFF2-40B4-BE49-F238E27FC236}">
                <a16:creationId xmlns:a16="http://schemas.microsoft.com/office/drawing/2014/main" id="{A81C91AF-B3AC-B13A-97DC-30B12C9218C4}"/>
              </a:ext>
              <a:ext uri="{C183D7F6-B498-43B3-948B-1728B52AA6E4}">
                <adec:decorative xmlns:adec="http://schemas.microsoft.com/office/drawing/2017/decorative" val="1"/>
              </a:ext>
            </a:extLst>
          </p:cNvPr>
          <p:cNvGrpSpPr/>
          <p:nvPr/>
        </p:nvGrpSpPr>
        <p:grpSpPr>
          <a:xfrm>
            <a:off x="3941469" y="2488648"/>
            <a:ext cx="1800837" cy="2099647"/>
            <a:chOff x="3941469" y="2488648"/>
            <a:chExt cx="1800837" cy="2099647"/>
          </a:xfrm>
        </p:grpSpPr>
        <p:pic>
          <p:nvPicPr>
            <p:cNvPr id="32" name="Picture 31">
              <a:extLst>
                <a:ext uri="{FF2B5EF4-FFF2-40B4-BE49-F238E27FC236}">
                  <a16:creationId xmlns:a16="http://schemas.microsoft.com/office/drawing/2014/main" id="{BD4F61C4-EEE4-C665-9081-98B31106994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43724"/>
            <a:stretch/>
          </p:blipFill>
          <p:spPr>
            <a:xfrm>
              <a:off x="3941469" y="2488648"/>
              <a:ext cx="1800837" cy="1800000"/>
            </a:xfrm>
            <a:prstGeom prst="ellipse">
              <a:avLst/>
            </a:prstGeom>
          </p:spPr>
        </p:pic>
        <p:sp>
          <p:nvSpPr>
            <p:cNvPr id="63" name="Oval 62">
              <a:extLst>
                <a:ext uri="{FF2B5EF4-FFF2-40B4-BE49-F238E27FC236}">
                  <a16:creationId xmlns:a16="http://schemas.microsoft.com/office/drawing/2014/main" id="{B509CACC-506B-246B-474B-B43385091846}"/>
                </a:ext>
              </a:extLst>
            </p:cNvPr>
            <p:cNvSpPr/>
            <p:nvPr/>
          </p:nvSpPr>
          <p:spPr bwMode="auto">
            <a:xfrm>
              <a:off x="4508699"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7" name="Graphic 152">
              <a:extLst>
                <a:ext uri="{FF2B5EF4-FFF2-40B4-BE49-F238E27FC236}">
                  <a16:creationId xmlns:a16="http://schemas.microsoft.com/office/drawing/2014/main" id="{E5B21139-0257-6CDE-1D25-734E61DD632C}"/>
                </a:ext>
              </a:extLst>
            </p:cNvPr>
            <p:cNvSpPr>
              <a:spLocks noChangeAspect="1"/>
            </p:cNvSpPr>
            <p:nvPr/>
          </p:nvSpPr>
          <p:spPr>
            <a:xfrm>
              <a:off x="4677018" y="4147308"/>
              <a:ext cx="329739" cy="215599"/>
            </a:xfrm>
            <a:custGeom>
              <a:avLst/>
              <a:gdLst>
                <a:gd name="connsiteX0" fmla="*/ 76014 w 362713"/>
                <a:gd name="connsiteY0" fmla="*/ 88353 h 237159"/>
                <a:gd name="connsiteX1" fmla="*/ 181357 w 362713"/>
                <a:gd name="connsiteY1" fmla="*/ 0 h 237159"/>
                <a:gd name="connsiteX2" fmla="*/ 286700 w 362713"/>
                <a:gd name="connsiteY2" fmla="*/ 88353 h 237159"/>
                <a:gd name="connsiteX3" fmla="*/ 288311 w 362713"/>
                <a:gd name="connsiteY3" fmla="*/ 88353 h 237159"/>
                <a:gd name="connsiteX4" fmla="*/ 362714 w 362713"/>
                <a:gd name="connsiteY4" fmla="*/ 162756 h 237159"/>
                <a:gd name="connsiteX5" fmla="*/ 288311 w 362713"/>
                <a:gd name="connsiteY5" fmla="*/ 237159 h 237159"/>
                <a:gd name="connsiteX6" fmla="*/ 74403 w 362713"/>
                <a:gd name="connsiteY6" fmla="*/ 237159 h 237159"/>
                <a:gd name="connsiteX7" fmla="*/ 0 w 362713"/>
                <a:gd name="connsiteY7" fmla="*/ 162756 h 237159"/>
                <a:gd name="connsiteX8" fmla="*/ 74403 w 362713"/>
                <a:gd name="connsiteY8" fmla="*/ 88353 h 237159"/>
                <a:gd name="connsiteX9" fmla="*/ 76014 w 362713"/>
                <a:gd name="connsiteY9" fmla="*/ 88353 h 2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713" h="237159">
                  <a:moveTo>
                    <a:pt x="76014" y="88353"/>
                  </a:moveTo>
                  <a:cubicBezTo>
                    <a:pt x="84837" y="37997"/>
                    <a:pt x="128802" y="0"/>
                    <a:pt x="181357" y="0"/>
                  </a:cubicBezTo>
                  <a:cubicBezTo>
                    <a:pt x="233911" y="0"/>
                    <a:pt x="277876" y="37997"/>
                    <a:pt x="286700" y="88353"/>
                  </a:cubicBezTo>
                  <a:lnTo>
                    <a:pt x="288311" y="88353"/>
                  </a:lnTo>
                  <a:cubicBezTo>
                    <a:pt x="329402" y="88353"/>
                    <a:pt x="362714" y="121665"/>
                    <a:pt x="362714" y="162756"/>
                  </a:cubicBezTo>
                  <a:cubicBezTo>
                    <a:pt x="362714" y="203847"/>
                    <a:pt x="329402" y="237159"/>
                    <a:pt x="288311" y="237159"/>
                  </a:cubicBezTo>
                  <a:lnTo>
                    <a:pt x="74403" y="237159"/>
                  </a:lnTo>
                  <a:cubicBezTo>
                    <a:pt x="33311" y="237159"/>
                    <a:pt x="0" y="203847"/>
                    <a:pt x="0" y="162756"/>
                  </a:cubicBezTo>
                  <a:cubicBezTo>
                    <a:pt x="0" y="121665"/>
                    <a:pt x="33311" y="88353"/>
                    <a:pt x="74403" y="88353"/>
                  </a:cubicBezTo>
                  <a:lnTo>
                    <a:pt x="76014" y="88353"/>
                  </a:ln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11" name="Rectangle 10">
            <a:extLst>
              <a:ext uri="{FF2B5EF4-FFF2-40B4-BE49-F238E27FC236}">
                <a16:creationId xmlns:a16="http://schemas.microsoft.com/office/drawing/2014/main" id="{95E3DBA6-F112-2BE9-6E6D-6C290D89943B}"/>
              </a:ext>
              <a:ext uri="{C183D7F6-B498-43B3-948B-1728B52AA6E4}">
                <adec:decorative xmlns:adec="http://schemas.microsoft.com/office/drawing/2017/decorative" val="1"/>
              </a:ext>
            </a:extLst>
          </p:cNvPr>
          <p:cNvSpPr/>
          <p:nvPr/>
        </p:nvSpPr>
        <p:spPr bwMode="auto">
          <a:xfrm>
            <a:off x="3659446" y="2386712"/>
            <a:ext cx="2246313" cy="3803871"/>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79D905D3-62FA-17FA-7A9C-C9CBDDA2DBD4}"/>
              </a:ext>
              <a:ext uri="{C183D7F6-B498-43B3-948B-1728B52AA6E4}">
                <adec:decorative xmlns:adec="http://schemas.microsoft.com/office/drawing/2017/decorative" val="1"/>
              </a:ext>
            </a:extLst>
          </p:cNvPr>
          <p:cNvSpPr/>
          <p:nvPr/>
        </p:nvSpPr>
        <p:spPr bwMode="auto">
          <a:xfrm>
            <a:off x="6339075" y="2047279"/>
            <a:ext cx="2246313" cy="3803871"/>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D8816FD7-B7B2-26B9-A2DF-BFEC8EDB8CFD}"/>
              </a:ext>
              <a:ext uri="{C183D7F6-B498-43B3-948B-1728B52AA6E4}">
                <adec:decorative xmlns:adec="http://schemas.microsoft.com/office/drawing/2017/decorative" val="1"/>
              </a:ext>
            </a:extLst>
          </p:cNvPr>
          <p:cNvSpPr/>
          <p:nvPr/>
        </p:nvSpPr>
        <p:spPr bwMode="auto">
          <a:xfrm>
            <a:off x="8882311" y="2262566"/>
            <a:ext cx="2246313" cy="3803871"/>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Tree>
    <p:extLst>
      <p:ext uri="{BB962C8B-B14F-4D97-AF65-F5344CB8AC3E}">
        <p14:creationId xmlns:p14="http://schemas.microsoft.com/office/powerpoint/2010/main" val="2332799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1.25E-6 3.7037E-6 L 1.25E-6 0.03541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0"/>
                                  </p:stCondLst>
                                  <p:childTnLst>
                                    <p:animMotion origin="layout" path="M -4.16667E-6 3.7037E-6 L -4.16667E-6 -0.03287 " pathEditMode="relative" rAng="0" ptsTypes="AA">
                                      <p:cBhvr>
                                        <p:cTn id="14" dur="700" spd="-100000" fill="hold"/>
                                        <p:tgtEl>
                                          <p:spTgt spid="13"/>
                                        </p:tgtEl>
                                        <p:attrNameLst>
                                          <p:attrName>ppt_x</p:attrName>
                                          <p:attrName>ppt_y</p:attrName>
                                        </p:attrNameLst>
                                      </p:cBhvr>
                                      <p:rCtr x="0" y="-1644"/>
                                    </p:animMotion>
                                  </p:childTnLst>
                                </p:cTn>
                              </p:par>
                              <p:par>
                                <p:cTn id="15" presetID="10" presetClass="entr" presetSubtype="0" fill="hold" nodeType="withEffect">
                                  <p:stCondLst>
                                    <p:cond delay="1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nodeType="withEffect">
                                  <p:stCondLst>
                                    <p:cond delay="100"/>
                                  </p:stCondLst>
                                  <p:childTnLst>
                                    <p:animMotion origin="layout" path="M 1.25E-6 3.7037E-6 L 1.25E-6 0.03541 " pathEditMode="relative" rAng="0" ptsTypes="AA">
                                      <p:cBhvr>
                                        <p:cTn id="19" dur="700" spd="-100000" fill="hold"/>
                                        <p:tgtEl>
                                          <p:spTgt spid="8"/>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42" presetClass="path" presetSubtype="0" decel="100000" fill="hold" grpId="1" nodeType="withEffect">
                                  <p:stCondLst>
                                    <p:cond delay="100"/>
                                  </p:stCondLst>
                                  <p:childTnLst>
                                    <p:animMotion origin="layout" path="M -4.16667E-6 3.7037E-6 L -4.16667E-6 -0.03287 " pathEditMode="relative" rAng="0" ptsTypes="AA">
                                      <p:cBhvr>
                                        <p:cTn id="24" dur="700" spd="-100000" fill="hold"/>
                                        <p:tgtEl>
                                          <p:spTgt spid="24"/>
                                        </p:tgtEl>
                                        <p:attrNameLst>
                                          <p:attrName>ppt_x</p:attrName>
                                          <p:attrName>ppt_y</p:attrName>
                                        </p:attrNameLst>
                                      </p:cBhvr>
                                      <p:rCtr x="0" y="-1644"/>
                                    </p:animMotion>
                                  </p:childTnLst>
                                </p:cTn>
                              </p:par>
                              <p:par>
                                <p:cTn id="25" presetID="10" presetClass="entr" presetSubtype="0" fill="hold" nodeType="withEffect">
                                  <p:stCondLst>
                                    <p:cond delay="2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nodeType="withEffect">
                                  <p:stCondLst>
                                    <p:cond delay="200"/>
                                  </p:stCondLst>
                                  <p:childTnLst>
                                    <p:animMotion origin="layout" path="M 1.25E-6 3.7037E-6 L 1.25E-6 0.03541 " pathEditMode="relative" rAng="0" ptsTypes="AA">
                                      <p:cBhvr>
                                        <p:cTn id="29" dur="700" spd="-100000" fill="hold"/>
                                        <p:tgtEl>
                                          <p:spTgt spid="9"/>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42" presetClass="path" presetSubtype="0" decel="100000" fill="hold" grpId="1" nodeType="withEffect">
                                  <p:stCondLst>
                                    <p:cond delay="200"/>
                                  </p:stCondLst>
                                  <p:childTnLst>
                                    <p:animMotion origin="layout" path="M -4.16667E-6 3.7037E-6 L -4.16667E-6 -0.03287 " pathEditMode="relative" rAng="0" ptsTypes="AA">
                                      <p:cBhvr>
                                        <p:cTn id="34" dur="700" spd="-100000" fill="hold"/>
                                        <p:tgtEl>
                                          <p:spTgt spid="7"/>
                                        </p:tgtEl>
                                        <p:attrNameLst>
                                          <p:attrName>ppt_x</p:attrName>
                                          <p:attrName>ppt_y</p:attrName>
                                        </p:attrNameLst>
                                      </p:cBhvr>
                                      <p:rCtr x="0" y="-1644"/>
                                    </p:animMotion>
                                  </p:childTnLst>
                                </p:cTn>
                              </p:par>
                              <p:par>
                                <p:cTn id="35" presetID="10" presetClass="entr" presetSubtype="0" fill="hold" nodeType="withEffect">
                                  <p:stCondLst>
                                    <p:cond delay="3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42" presetClass="path" presetSubtype="0" decel="100000" fill="hold" nodeType="withEffect">
                                  <p:stCondLst>
                                    <p:cond delay="300"/>
                                  </p:stCondLst>
                                  <p:childTnLst>
                                    <p:animMotion origin="layout" path="M 1.25E-6 3.7037E-6 L 1.25E-6 0.03541 " pathEditMode="relative" rAng="0" ptsTypes="AA">
                                      <p:cBhvr>
                                        <p:cTn id="39" dur="700" spd="-100000" fill="hold"/>
                                        <p:tgtEl>
                                          <p:spTgt spid="10"/>
                                        </p:tgtEl>
                                        <p:attrNameLst>
                                          <p:attrName>ppt_x</p:attrName>
                                          <p:attrName>ppt_y</p:attrName>
                                        </p:attrNameLst>
                                      </p:cBhvr>
                                      <p:rCtr x="0" y="1759"/>
                                    </p:animMotion>
                                  </p:childTnLst>
                                </p:cTn>
                              </p:par>
                              <p:par>
                                <p:cTn id="40" presetID="10" presetClass="entr" presetSubtype="0" fill="hold" grpId="0" nodeType="withEffect">
                                  <p:stCondLst>
                                    <p:cond delay="3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42" presetClass="path" presetSubtype="0" decel="100000" fill="hold" grpId="1" nodeType="withEffect">
                                  <p:stCondLst>
                                    <p:cond delay="300"/>
                                  </p:stCondLst>
                                  <p:childTnLst>
                                    <p:animMotion origin="layout" path="M -4.16667E-6 3.7037E-6 L -4.16667E-6 -0.03287 " pathEditMode="relative" rAng="0" ptsTypes="AA">
                                      <p:cBhvr>
                                        <p:cTn id="44" dur="700" spd="-100000" fill="hold"/>
                                        <p:tgtEl>
                                          <p:spTgt spid="16"/>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4" grpId="0"/>
      <p:bldP spid="24" grpId="1"/>
      <p:bldP spid="7" grpId="0"/>
      <p:bldP spid="7" grpId="1"/>
      <p:bldP spid="16" grpId="0"/>
      <p:bldP spid="1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E08D1BB-1CCE-BDAD-B58C-ECA0F6C1819E}"/>
              </a:ext>
              <a:ext uri="{C183D7F6-B498-43B3-948B-1728B52AA6E4}">
                <adec:decorative xmlns:adec="http://schemas.microsoft.com/office/drawing/2017/decorative" val="1"/>
              </a:ext>
            </a:extLst>
          </p:cNvPr>
          <p:cNvGrpSpPr/>
          <p:nvPr/>
        </p:nvGrpSpPr>
        <p:grpSpPr>
          <a:xfrm>
            <a:off x="5801548" y="2199966"/>
            <a:ext cx="5478807" cy="2458071"/>
            <a:chOff x="5801548" y="2199966"/>
            <a:chExt cx="5478807" cy="2458071"/>
          </a:xfrm>
        </p:grpSpPr>
        <p:cxnSp>
          <p:nvCxnSpPr>
            <p:cNvPr id="40" name="Straight Connector 39">
              <a:extLst>
                <a:ext uri="{FF2B5EF4-FFF2-40B4-BE49-F238E27FC236}">
                  <a16:creationId xmlns:a16="http://schemas.microsoft.com/office/drawing/2014/main" id="{1B79E038-41CD-A4F2-83AD-5F8EDED77BE2}"/>
                </a:ext>
                <a:ext uri="{C183D7F6-B498-43B3-948B-1728B52AA6E4}">
                  <adec:decorative xmlns:adec="http://schemas.microsoft.com/office/drawing/2017/decorative" val="1"/>
                </a:ext>
              </a:extLst>
            </p:cNvPr>
            <p:cNvCxnSpPr>
              <a:cxnSpLocks/>
            </p:cNvCxnSpPr>
            <p:nvPr/>
          </p:nvCxnSpPr>
          <p:spPr>
            <a:xfrm>
              <a:off x="5801548" y="2199966"/>
              <a:ext cx="5478807" cy="0"/>
            </a:xfrm>
            <a:prstGeom prst="line">
              <a:avLst/>
            </a:prstGeom>
            <a:ln w="12700">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0CF59B3-E1EC-CB31-3D4E-C15842445419}"/>
                </a:ext>
                <a:ext uri="{C183D7F6-B498-43B3-948B-1728B52AA6E4}">
                  <adec:decorative xmlns:adec="http://schemas.microsoft.com/office/drawing/2017/decorative" val="1"/>
                </a:ext>
              </a:extLst>
            </p:cNvPr>
            <p:cNvCxnSpPr>
              <a:cxnSpLocks/>
            </p:cNvCxnSpPr>
            <p:nvPr/>
          </p:nvCxnSpPr>
          <p:spPr>
            <a:xfrm>
              <a:off x="5801548" y="3290502"/>
              <a:ext cx="5478807" cy="0"/>
            </a:xfrm>
            <a:prstGeom prst="line">
              <a:avLst/>
            </a:prstGeom>
            <a:ln w="12700">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FE82996-523B-B4C9-1F79-0427946E3F84}"/>
                </a:ext>
                <a:ext uri="{C183D7F6-B498-43B3-948B-1728B52AA6E4}">
                  <adec:decorative xmlns:adec="http://schemas.microsoft.com/office/drawing/2017/decorative" val="1"/>
                </a:ext>
              </a:extLst>
            </p:cNvPr>
            <p:cNvCxnSpPr>
              <a:cxnSpLocks/>
            </p:cNvCxnSpPr>
            <p:nvPr/>
          </p:nvCxnSpPr>
          <p:spPr>
            <a:xfrm>
              <a:off x="5801548" y="4658037"/>
              <a:ext cx="5478807" cy="0"/>
            </a:xfrm>
            <a:prstGeom prst="line">
              <a:avLst/>
            </a:prstGeom>
            <a:ln w="12700">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9" name="Title 18">
            <a:extLst>
              <a:ext uri="{FF2B5EF4-FFF2-40B4-BE49-F238E27FC236}">
                <a16:creationId xmlns:a16="http://schemas.microsoft.com/office/drawing/2014/main" id="{B23824E6-52B0-B4B8-6C0D-72A5188023CE}"/>
              </a:ext>
            </a:extLst>
          </p:cNvPr>
          <p:cNvSpPr>
            <a:spLocks noGrp="1"/>
          </p:cNvSpPr>
          <p:nvPr>
            <p:ph type="title"/>
          </p:nvPr>
        </p:nvSpPr>
        <p:spPr>
          <a:xfrm>
            <a:off x="916058" y="2231073"/>
            <a:ext cx="3862355" cy="1661993"/>
          </a:xfrm>
        </p:spPr>
        <p:txBody>
          <a:bodyPr/>
          <a:lstStyle/>
          <a:p>
            <a:r>
              <a:rPr lang="es-ES" b="1" dirty="0">
                <a:gradFill>
                  <a:gsLst>
                    <a:gs pos="0">
                      <a:schemeClr val="accent1"/>
                    </a:gs>
                    <a:gs pos="100000">
                      <a:srgbClr val="CD98CF"/>
                    </a:gs>
                  </a:gsLst>
                  <a:lin ang="2700000" scaled="1"/>
                </a:gradFill>
                <a:cs typeface="+mn-cs"/>
              </a:rPr>
              <a:t>Desarrollo nativo de la nube, opere en cualquier lugar</a:t>
            </a:r>
            <a:endParaRPr lang="en-US" dirty="0"/>
          </a:p>
        </p:txBody>
      </p:sp>
      <p:pic>
        <p:nvPicPr>
          <p:cNvPr id="21" name="Picture 20">
            <a:extLst>
              <a:ext uri="{FF2B5EF4-FFF2-40B4-BE49-F238E27FC236}">
                <a16:creationId xmlns:a16="http://schemas.microsoft.com/office/drawing/2014/main" id="{72AAE314-CCB5-4611-C665-58A9A53CC61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0048" y="4251037"/>
            <a:ext cx="1246876" cy="277462"/>
          </a:xfrm>
          <a:prstGeom prst="rect">
            <a:avLst/>
          </a:prstGeom>
        </p:spPr>
      </p:pic>
      <p:sp>
        <p:nvSpPr>
          <p:cNvPr id="44" name="Graphic 42">
            <a:extLst>
              <a:ext uri="{FF2B5EF4-FFF2-40B4-BE49-F238E27FC236}">
                <a16:creationId xmlns:a16="http://schemas.microsoft.com/office/drawing/2014/main" id="{E0DB80FA-F925-646B-61F7-2936403938BD}"/>
              </a:ext>
              <a:ext uri="{C183D7F6-B498-43B3-948B-1728B52AA6E4}">
                <adec:decorative xmlns:adec="http://schemas.microsoft.com/office/drawing/2017/decorative" val="1"/>
              </a:ext>
            </a:extLst>
          </p:cNvPr>
          <p:cNvSpPr/>
          <p:nvPr/>
        </p:nvSpPr>
        <p:spPr>
          <a:xfrm>
            <a:off x="6002382" y="2511540"/>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5" name="Graphic 42">
            <a:extLst>
              <a:ext uri="{FF2B5EF4-FFF2-40B4-BE49-F238E27FC236}">
                <a16:creationId xmlns:a16="http://schemas.microsoft.com/office/drawing/2014/main" id="{565BCC7E-D7BC-D4E3-85F2-9935A5F5DDCF}"/>
              </a:ext>
              <a:ext uri="{C183D7F6-B498-43B3-948B-1728B52AA6E4}">
                <adec:decorative xmlns:adec="http://schemas.microsoft.com/office/drawing/2017/decorative" val="1"/>
              </a:ext>
            </a:extLst>
          </p:cNvPr>
          <p:cNvSpPr/>
          <p:nvPr/>
        </p:nvSpPr>
        <p:spPr>
          <a:xfrm>
            <a:off x="6002382" y="1421004"/>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6" name="Graphic 42">
            <a:extLst>
              <a:ext uri="{FF2B5EF4-FFF2-40B4-BE49-F238E27FC236}">
                <a16:creationId xmlns:a16="http://schemas.microsoft.com/office/drawing/2014/main" id="{3199C63F-9AB1-0931-7C4B-A26FCC3D9379}"/>
              </a:ext>
              <a:ext uri="{C183D7F6-B498-43B3-948B-1728B52AA6E4}">
                <adec:decorative xmlns:adec="http://schemas.microsoft.com/office/drawing/2017/decorative" val="1"/>
              </a:ext>
            </a:extLst>
          </p:cNvPr>
          <p:cNvSpPr/>
          <p:nvPr/>
        </p:nvSpPr>
        <p:spPr>
          <a:xfrm>
            <a:off x="6002382" y="3740575"/>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 name="TextBox 1">
            <a:extLst>
              <a:ext uri="{FF2B5EF4-FFF2-40B4-BE49-F238E27FC236}">
                <a16:creationId xmlns:a16="http://schemas.microsoft.com/office/drawing/2014/main" id="{7CC67A88-96D1-EC99-F40B-8249468AB0C2}"/>
              </a:ext>
            </a:extLst>
          </p:cNvPr>
          <p:cNvSpPr txBox="1"/>
          <p:nvPr/>
        </p:nvSpPr>
        <p:spPr>
          <a:xfrm>
            <a:off x="6920609" y="1239200"/>
            <a:ext cx="3723158" cy="830997"/>
          </a:xfrm>
          <a:prstGeom prst="rect">
            <a:avLst/>
          </a:prstGeom>
          <a:noFill/>
        </p:spPr>
        <p:txBody>
          <a:bodyPr wrap="square" lIns="0" tIns="0" rIns="0" bIns="0" rtlCol="0" anchor="ctr" anchorCtr="0">
            <a:spAutoFit/>
          </a:bodyPr>
          <a:lstStyle/>
          <a:p>
            <a:pPr lvl="0">
              <a:defRPr/>
            </a:pPr>
            <a:r>
              <a:rPr lang="es-ES" sz="1800" dirty="0">
                <a:solidFill>
                  <a:srgbClr val="FFFFFF"/>
                </a:solidFill>
              </a:rPr>
              <a:t>Cree y modernice aplicaciones nativas de la nube en cualquier </a:t>
            </a:r>
            <a:r>
              <a:rPr lang="es-ES" sz="1800" dirty="0" err="1">
                <a:solidFill>
                  <a:srgbClr val="FFFFFF"/>
                </a:solidFill>
              </a:rPr>
              <a:t>Kubernetes</a:t>
            </a: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TextBox 2">
            <a:extLst>
              <a:ext uri="{FF2B5EF4-FFF2-40B4-BE49-F238E27FC236}">
                <a16:creationId xmlns:a16="http://schemas.microsoft.com/office/drawing/2014/main" id="{E3D0CF16-8216-2679-D7AE-860802EE912E}"/>
              </a:ext>
            </a:extLst>
          </p:cNvPr>
          <p:cNvSpPr txBox="1"/>
          <p:nvPr/>
        </p:nvSpPr>
        <p:spPr>
          <a:xfrm>
            <a:off x="6920609" y="2468235"/>
            <a:ext cx="4001977" cy="553998"/>
          </a:xfrm>
          <a:prstGeom prst="rect">
            <a:avLst/>
          </a:prstGeom>
          <a:noFill/>
        </p:spPr>
        <p:txBody>
          <a:bodyPr wrap="square" lIns="0" tIns="0" rIns="0" bIns="0" rtlCol="0" anchor="ctr" anchorCtr="0">
            <a:spAutoFit/>
          </a:bodyPr>
          <a:lstStyle/>
          <a:p>
            <a:pPr lvl="0">
              <a:defRPr/>
            </a:pPr>
            <a:r>
              <a:rPr lang="es-ES" sz="1800" dirty="0">
                <a:solidFill>
                  <a:srgbClr val="FFFFFF"/>
                </a:solidFill>
              </a:rPr>
              <a:t>Lleve la gestión de datos en la nube a cualquier infraestructura</a:t>
            </a: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4" name="TextBox 3">
            <a:extLst>
              <a:ext uri="{FF2B5EF4-FFF2-40B4-BE49-F238E27FC236}">
                <a16:creationId xmlns:a16="http://schemas.microsoft.com/office/drawing/2014/main" id="{BA35D5FA-2B13-D27B-750E-94EC4C6DBBB3}"/>
              </a:ext>
            </a:extLst>
          </p:cNvPr>
          <p:cNvSpPr txBox="1"/>
          <p:nvPr/>
        </p:nvSpPr>
        <p:spPr>
          <a:xfrm>
            <a:off x="6920609" y="3558771"/>
            <a:ext cx="4001977" cy="830997"/>
          </a:xfrm>
          <a:prstGeom prst="rect">
            <a:avLst/>
          </a:prstGeom>
          <a:noFill/>
        </p:spPr>
        <p:txBody>
          <a:bodyPr wrap="square" lIns="0" tIns="0" rIns="0" bIns="0" rtlCol="0" anchor="ctr" anchorCtr="0">
            <a:spAutoFit/>
          </a:bodyPr>
          <a:lstStyle/>
          <a:p>
            <a:pPr lvl="0">
              <a:defRPr/>
            </a:pPr>
            <a:r>
              <a:rPr lang="es-ES" sz="1800" dirty="0">
                <a:solidFill>
                  <a:srgbClr val="FFFFFF"/>
                </a:solidFill>
              </a:rPr>
              <a:t>Implementación y configuración coherentes de </a:t>
            </a:r>
            <a:r>
              <a:rPr lang="es-ES" sz="1800" dirty="0" err="1">
                <a:solidFill>
                  <a:srgbClr val="FFFFFF"/>
                </a:solidFill>
              </a:rPr>
              <a:t>GitOps</a:t>
            </a:r>
            <a:r>
              <a:rPr lang="es-ES" sz="1800" dirty="0">
                <a:solidFill>
                  <a:srgbClr val="FFFFFF"/>
                </a:solidFill>
              </a:rPr>
              <a:t> y basadas en políticas en todos los entornos</a:t>
            </a: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54" name="Text Placeholder 7">
            <a:extLst>
              <a:ext uri="{FF2B5EF4-FFF2-40B4-BE49-F238E27FC236}">
                <a16:creationId xmlns:a16="http://schemas.microsoft.com/office/drawing/2014/main" id="{69FBC518-E057-4060-38A2-6CD62E684292}"/>
              </a:ext>
              <a:ext uri="{C183D7F6-B498-43B3-948B-1728B52AA6E4}">
                <adec:decorative xmlns:adec="http://schemas.microsoft.com/office/drawing/2017/decorative" val="1"/>
              </a:ext>
            </a:extLst>
          </p:cNvPr>
          <p:cNvSpPr txBox="1">
            <a:spLocks/>
          </p:cNvSpPr>
          <p:nvPr/>
        </p:nvSpPr>
        <p:spPr>
          <a:xfrm>
            <a:off x="6894513" y="4926304"/>
            <a:ext cx="4101523" cy="830997"/>
          </a:xfrm>
          <a:prstGeom prst="rect">
            <a:avLst/>
          </a:prstGeom>
          <a:noFill/>
        </p:spPr>
        <p:txBody>
          <a:bodyPr vert="horz" wrap="square" lIns="0" tIns="0" rIns="0" bIns="0" rtlCol="0">
            <a:spAutoFit/>
          </a:bodyPr>
          <a:lstStyle>
            <a:lvl1pPr marL="0" marR="0" indent="0" algn="ctr"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sz="2000" kern="1200" spc="0" baseline="0">
                <a:solidFill>
                  <a:schemeClr val="accent2"/>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l" defTabSz="914367">
              <a:buSzTx/>
              <a:defRPr/>
            </a:pPr>
            <a:r>
              <a:rPr lang="es-ES" sz="1800" dirty="0">
                <a:solidFill>
                  <a:srgbClr val="FFFFFF"/>
                </a:solidFill>
              </a:rPr>
              <a:t>Integre la seguridad, la gobernanza y la supervisión de Azure en su kit de herramientas de DevOps</a:t>
            </a:r>
            <a:endParaRPr kumimoji="0" lang="en-US" sz="18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sp>
        <p:nvSpPr>
          <p:cNvPr id="56" name="Graphic 42">
            <a:extLst>
              <a:ext uri="{FF2B5EF4-FFF2-40B4-BE49-F238E27FC236}">
                <a16:creationId xmlns:a16="http://schemas.microsoft.com/office/drawing/2014/main" id="{420AE432-F131-624D-F306-082F2A3ADF9E}"/>
              </a:ext>
              <a:ext uri="{C183D7F6-B498-43B3-948B-1728B52AA6E4}">
                <adec:decorative xmlns:adec="http://schemas.microsoft.com/office/drawing/2017/decorative" val="1"/>
              </a:ext>
            </a:extLst>
          </p:cNvPr>
          <p:cNvSpPr/>
          <p:nvPr/>
        </p:nvSpPr>
        <p:spPr>
          <a:xfrm>
            <a:off x="6002382" y="4969609"/>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47" name="Group 46">
            <a:extLst>
              <a:ext uri="{FF2B5EF4-FFF2-40B4-BE49-F238E27FC236}">
                <a16:creationId xmlns:a16="http://schemas.microsoft.com/office/drawing/2014/main" id="{09682A6B-C78B-ED34-C70F-5FCF9C2E4643}"/>
              </a:ext>
              <a:ext uri="{C183D7F6-B498-43B3-948B-1728B52AA6E4}">
                <adec:decorative xmlns:adec="http://schemas.microsoft.com/office/drawing/2017/decorative" val="1"/>
              </a:ext>
            </a:extLst>
          </p:cNvPr>
          <p:cNvGrpSpPr>
            <a:grpSpLocks noChangeAspect="1"/>
          </p:cNvGrpSpPr>
          <p:nvPr/>
        </p:nvGrpSpPr>
        <p:grpSpPr>
          <a:xfrm>
            <a:off x="2160037" y="4251313"/>
            <a:ext cx="1158240" cy="266327"/>
            <a:chOff x="4420477" y="6375492"/>
            <a:chExt cx="1158240" cy="266327"/>
          </a:xfrm>
        </p:grpSpPr>
        <p:sp>
          <p:nvSpPr>
            <p:cNvPr id="26" name="Freeform 25">
              <a:extLst>
                <a:ext uri="{FF2B5EF4-FFF2-40B4-BE49-F238E27FC236}">
                  <a16:creationId xmlns:a16="http://schemas.microsoft.com/office/drawing/2014/main" id="{D4DD4774-A30D-C665-3DAC-02ECE394167E}"/>
                </a:ext>
              </a:extLst>
            </p:cNvPr>
            <p:cNvSpPr/>
            <p:nvPr/>
          </p:nvSpPr>
          <p:spPr>
            <a:xfrm>
              <a:off x="5192402" y="6558384"/>
              <a:ext cx="42347" cy="66068"/>
            </a:xfrm>
            <a:custGeom>
              <a:avLst/>
              <a:gdLst>
                <a:gd name="connsiteX0" fmla="*/ 19589 w 95068"/>
                <a:gd name="connsiteY0" fmla="*/ 128819 h 148322"/>
                <a:gd name="connsiteX1" fmla="*/ 36770 w 95068"/>
                <a:gd name="connsiteY1" fmla="*/ 133178 h 148322"/>
                <a:gd name="connsiteX2" fmla="*/ 74306 w 95068"/>
                <a:gd name="connsiteY2" fmla="*/ 95235 h 148322"/>
                <a:gd name="connsiteX3" fmla="*/ 44328 w 95068"/>
                <a:gd name="connsiteY3" fmla="*/ 59982 h 148322"/>
                <a:gd name="connsiteX4" fmla="*/ 25863 w 95068"/>
                <a:gd name="connsiteY4" fmla="*/ 64119 h 148322"/>
                <a:gd name="connsiteX5" fmla="*/ 36568 w 95068"/>
                <a:gd name="connsiteY5" fmla="*/ 45238 h 148322"/>
                <a:gd name="connsiteX6" fmla="*/ 47880 w 95068"/>
                <a:gd name="connsiteY6" fmla="*/ 44215 h 148322"/>
                <a:gd name="connsiteX7" fmla="*/ 95068 w 95068"/>
                <a:gd name="connsiteY7" fmla="*/ 93367 h 148322"/>
                <a:gd name="connsiteX8" fmla="*/ 33218 w 95068"/>
                <a:gd name="connsiteY8" fmla="*/ 148323 h 148322"/>
                <a:gd name="connsiteX9" fmla="*/ 0 w 95068"/>
                <a:gd name="connsiteY9" fmla="*/ 144675 h 148322"/>
                <a:gd name="connsiteX10" fmla="*/ 0 w 95068"/>
                <a:gd name="connsiteY10" fmla="*/ 0 h 148322"/>
                <a:gd name="connsiteX11" fmla="*/ 19589 w 95068"/>
                <a:gd name="connsiteY11" fmla="*/ 0 h 148322"/>
                <a:gd name="connsiteX12" fmla="*/ 19589 w 95068"/>
                <a:gd name="connsiteY12" fmla="*/ 128819 h 14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068" h="148322">
                  <a:moveTo>
                    <a:pt x="19589" y="128819"/>
                  </a:moveTo>
                  <a:cubicBezTo>
                    <a:pt x="24829" y="131731"/>
                    <a:pt x="30271" y="133178"/>
                    <a:pt x="36770" y="133178"/>
                  </a:cubicBezTo>
                  <a:cubicBezTo>
                    <a:pt x="59846" y="133178"/>
                    <a:pt x="74306" y="118454"/>
                    <a:pt x="74306" y="95235"/>
                  </a:cubicBezTo>
                  <a:cubicBezTo>
                    <a:pt x="74306" y="74083"/>
                    <a:pt x="61936" y="59982"/>
                    <a:pt x="44328" y="59982"/>
                  </a:cubicBezTo>
                  <a:cubicBezTo>
                    <a:pt x="39087" y="59982"/>
                    <a:pt x="32993" y="61429"/>
                    <a:pt x="25863" y="64119"/>
                  </a:cubicBezTo>
                  <a:lnTo>
                    <a:pt x="36568" y="45238"/>
                  </a:lnTo>
                  <a:cubicBezTo>
                    <a:pt x="40550" y="44636"/>
                    <a:pt x="44328" y="44215"/>
                    <a:pt x="47880" y="44215"/>
                  </a:cubicBezTo>
                  <a:cubicBezTo>
                    <a:pt x="76429" y="44215"/>
                    <a:pt x="95068" y="63698"/>
                    <a:pt x="95068" y="93367"/>
                  </a:cubicBezTo>
                  <a:cubicBezTo>
                    <a:pt x="95068" y="126328"/>
                    <a:pt x="71787" y="148323"/>
                    <a:pt x="33218" y="148323"/>
                  </a:cubicBezTo>
                  <a:cubicBezTo>
                    <a:pt x="24604" y="148323"/>
                    <a:pt x="13517" y="147100"/>
                    <a:pt x="0" y="144675"/>
                  </a:cubicBezTo>
                  <a:lnTo>
                    <a:pt x="0" y="0"/>
                  </a:lnTo>
                  <a:lnTo>
                    <a:pt x="19589" y="0"/>
                  </a:lnTo>
                  <a:lnTo>
                    <a:pt x="19589" y="128819"/>
                  </a:ln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7" name="Freeform 26">
              <a:extLst>
                <a:ext uri="{FF2B5EF4-FFF2-40B4-BE49-F238E27FC236}">
                  <a16:creationId xmlns:a16="http://schemas.microsoft.com/office/drawing/2014/main" id="{3353667E-0880-7615-A1D4-7F8AC0BB94F5}"/>
                </a:ext>
              </a:extLst>
            </p:cNvPr>
            <p:cNvSpPr/>
            <p:nvPr/>
          </p:nvSpPr>
          <p:spPr>
            <a:xfrm>
              <a:off x="5240816" y="6577335"/>
              <a:ext cx="40928" cy="47018"/>
            </a:xfrm>
            <a:custGeom>
              <a:avLst/>
              <a:gdLst>
                <a:gd name="connsiteX0" fmla="*/ 83032 w 91883"/>
                <a:gd name="connsiteY0" fmla="*/ 24266 h 105554"/>
                <a:gd name="connsiteX1" fmla="*/ 83032 w 91883"/>
                <a:gd name="connsiteY1" fmla="*/ 2491 h 105554"/>
                <a:gd name="connsiteX2" fmla="*/ 57268 w 91883"/>
                <a:gd name="connsiteY2" fmla="*/ 0 h 105554"/>
                <a:gd name="connsiteX3" fmla="*/ 0 w 91883"/>
                <a:gd name="connsiteY3" fmla="*/ 53912 h 105554"/>
                <a:gd name="connsiteX4" fmla="*/ 59553 w 91883"/>
                <a:gd name="connsiteY4" fmla="*/ 105555 h 105554"/>
                <a:gd name="connsiteX5" fmla="*/ 85155 w 91883"/>
                <a:gd name="connsiteY5" fmla="*/ 98505 h 105554"/>
                <a:gd name="connsiteX6" fmla="*/ 91884 w 91883"/>
                <a:gd name="connsiteY6" fmla="*/ 81825 h 105554"/>
                <a:gd name="connsiteX7" fmla="*/ 63133 w 91883"/>
                <a:gd name="connsiteY7" fmla="*/ 89164 h 105554"/>
                <a:gd name="connsiteX8" fmla="*/ 23083 w 91883"/>
                <a:gd name="connsiteY8" fmla="*/ 49775 h 105554"/>
                <a:gd name="connsiteX9" fmla="*/ 56206 w 91883"/>
                <a:gd name="connsiteY9" fmla="*/ 14924 h 105554"/>
                <a:gd name="connsiteX10" fmla="*/ 83032 w 91883"/>
                <a:gd name="connsiteY10" fmla="*/ 24266 h 10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83" h="105554">
                  <a:moveTo>
                    <a:pt x="83032" y="24266"/>
                  </a:moveTo>
                  <a:lnTo>
                    <a:pt x="83032" y="2491"/>
                  </a:lnTo>
                  <a:cubicBezTo>
                    <a:pt x="70887" y="824"/>
                    <a:pt x="62287" y="0"/>
                    <a:pt x="57268" y="0"/>
                  </a:cubicBezTo>
                  <a:cubicBezTo>
                    <a:pt x="24739" y="0"/>
                    <a:pt x="0" y="23643"/>
                    <a:pt x="0" y="53912"/>
                  </a:cubicBezTo>
                  <a:cubicBezTo>
                    <a:pt x="0" y="83358"/>
                    <a:pt x="24541" y="105555"/>
                    <a:pt x="59553" y="105555"/>
                  </a:cubicBezTo>
                  <a:cubicBezTo>
                    <a:pt x="69196" y="105555"/>
                    <a:pt x="77400" y="103286"/>
                    <a:pt x="85155" y="98505"/>
                  </a:cubicBezTo>
                  <a:lnTo>
                    <a:pt x="91884" y="81825"/>
                  </a:lnTo>
                  <a:cubicBezTo>
                    <a:pt x="81808" y="86451"/>
                    <a:pt x="72543" y="89164"/>
                    <a:pt x="63133" y="89164"/>
                  </a:cubicBezTo>
                  <a:cubicBezTo>
                    <a:pt x="40463" y="89164"/>
                    <a:pt x="23083" y="72795"/>
                    <a:pt x="23083" y="49775"/>
                  </a:cubicBezTo>
                  <a:cubicBezTo>
                    <a:pt x="23083" y="29025"/>
                    <a:pt x="36073" y="14924"/>
                    <a:pt x="56206" y="14924"/>
                  </a:cubicBezTo>
                  <a:cubicBezTo>
                    <a:pt x="63961" y="14924"/>
                    <a:pt x="72992" y="18038"/>
                    <a:pt x="83032" y="24266"/>
                  </a:cubicBez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8" name="Freeform 27">
              <a:extLst>
                <a:ext uri="{FF2B5EF4-FFF2-40B4-BE49-F238E27FC236}">
                  <a16:creationId xmlns:a16="http://schemas.microsoft.com/office/drawing/2014/main" id="{6C1B7218-BD44-515F-D8CD-E78D15248C4F}"/>
                </a:ext>
              </a:extLst>
            </p:cNvPr>
            <p:cNvSpPr/>
            <p:nvPr/>
          </p:nvSpPr>
          <p:spPr>
            <a:xfrm>
              <a:off x="5291265" y="6577514"/>
              <a:ext cx="46666" cy="64305"/>
            </a:xfrm>
            <a:custGeom>
              <a:avLst/>
              <a:gdLst>
                <a:gd name="connsiteX0" fmla="*/ 19629 w 104765"/>
                <a:gd name="connsiteY0" fmla="*/ 144366 h 144365"/>
                <a:gd name="connsiteX1" fmla="*/ 0 w 104765"/>
                <a:gd name="connsiteY1" fmla="*/ 144366 h 144365"/>
                <a:gd name="connsiteX2" fmla="*/ 0 w 104765"/>
                <a:gd name="connsiteY2" fmla="*/ 2224 h 144365"/>
                <a:gd name="connsiteX3" fmla="*/ 19161 w 104765"/>
                <a:gd name="connsiteY3" fmla="*/ 2224 h 144365"/>
                <a:gd name="connsiteX4" fmla="*/ 19215 w 104765"/>
                <a:gd name="connsiteY4" fmla="*/ 16592 h 144365"/>
                <a:gd name="connsiteX5" fmla="*/ 55684 w 104765"/>
                <a:gd name="connsiteY5" fmla="*/ 0 h 144365"/>
                <a:gd name="connsiteX6" fmla="*/ 104766 w 104765"/>
                <a:gd name="connsiteY6" fmla="*/ 49997 h 144365"/>
                <a:gd name="connsiteX7" fmla="*/ 83572 w 104765"/>
                <a:gd name="connsiteY7" fmla="*/ 94368 h 144365"/>
                <a:gd name="connsiteX8" fmla="*/ 52968 w 104765"/>
                <a:gd name="connsiteY8" fmla="*/ 104332 h 144365"/>
                <a:gd name="connsiteX9" fmla="*/ 37243 w 104765"/>
                <a:gd name="connsiteY9" fmla="*/ 102464 h 144365"/>
                <a:gd name="connsiteX10" fmla="*/ 24883 w 104765"/>
                <a:gd name="connsiteY10" fmla="*/ 84627 h 144365"/>
                <a:gd name="connsiteX11" fmla="*/ 46886 w 104765"/>
                <a:gd name="connsiteY11" fmla="*/ 90232 h 144365"/>
                <a:gd name="connsiteX12" fmla="*/ 82744 w 104765"/>
                <a:gd name="connsiteY12" fmla="*/ 53312 h 144365"/>
                <a:gd name="connsiteX13" fmla="*/ 49387 w 104765"/>
                <a:gd name="connsiteY13" fmla="*/ 15147 h 144365"/>
                <a:gd name="connsiteX14" fmla="*/ 27797 w 104765"/>
                <a:gd name="connsiteY14" fmla="*/ 23442 h 144365"/>
                <a:gd name="connsiteX15" fmla="*/ 19611 w 104765"/>
                <a:gd name="connsiteY15" fmla="*/ 54356 h 144365"/>
                <a:gd name="connsiteX16" fmla="*/ 19611 w 104765"/>
                <a:gd name="connsiteY16" fmla="*/ 60562 h 144365"/>
                <a:gd name="connsiteX17" fmla="*/ 19629 w 104765"/>
                <a:gd name="connsiteY17" fmla="*/ 144366 h 14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65" h="144365">
                  <a:moveTo>
                    <a:pt x="19629" y="144366"/>
                  </a:moveTo>
                  <a:lnTo>
                    <a:pt x="0" y="144366"/>
                  </a:lnTo>
                  <a:lnTo>
                    <a:pt x="0" y="2224"/>
                  </a:lnTo>
                  <a:lnTo>
                    <a:pt x="19161" y="2224"/>
                  </a:lnTo>
                  <a:lnTo>
                    <a:pt x="19215" y="16592"/>
                  </a:lnTo>
                  <a:cubicBezTo>
                    <a:pt x="29470" y="5605"/>
                    <a:pt x="41633" y="0"/>
                    <a:pt x="55684" y="0"/>
                  </a:cubicBezTo>
                  <a:cubicBezTo>
                    <a:pt x="83176" y="0"/>
                    <a:pt x="104766" y="21574"/>
                    <a:pt x="104766" y="49997"/>
                  </a:cubicBezTo>
                  <a:cubicBezTo>
                    <a:pt x="104766" y="68658"/>
                    <a:pt x="97011" y="84426"/>
                    <a:pt x="83572" y="94368"/>
                  </a:cubicBezTo>
                  <a:cubicBezTo>
                    <a:pt x="74360" y="101219"/>
                    <a:pt x="64303" y="104332"/>
                    <a:pt x="52968" y="104332"/>
                  </a:cubicBezTo>
                  <a:cubicBezTo>
                    <a:pt x="47930" y="104332"/>
                    <a:pt x="42694" y="103710"/>
                    <a:pt x="37243" y="102464"/>
                  </a:cubicBezTo>
                  <a:lnTo>
                    <a:pt x="24883" y="84627"/>
                  </a:lnTo>
                  <a:cubicBezTo>
                    <a:pt x="33249" y="88363"/>
                    <a:pt x="40391" y="90232"/>
                    <a:pt x="46886" y="90232"/>
                  </a:cubicBezTo>
                  <a:cubicBezTo>
                    <a:pt x="69106" y="90232"/>
                    <a:pt x="82744" y="76754"/>
                    <a:pt x="82744" y="53312"/>
                  </a:cubicBezTo>
                  <a:cubicBezTo>
                    <a:pt x="82744" y="30493"/>
                    <a:pt x="68279" y="15147"/>
                    <a:pt x="49387" y="15147"/>
                  </a:cubicBezTo>
                  <a:cubicBezTo>
                    <a:pt x="41237" y="15147"/>
                    <a:pt x="33681" y="18059"/>
                    <a:pt x="27797" y="23442"/>
                  </a:cubicBezTo>
                  <a:cubicBezTo>
                    <a:pt x="20043" y="30493"/>
                    <a:pt x="19611" y="40457"/>
                    <a:pt x="19611" y="54356"/>
                  </a:cubicBezTo>
                  <a:lnTo>
                    <a:pt x="19611" y="60562"/>
                  </a:lnTo>
                  <a:lnTo>
                    <a:pt x="19629" y="144366"/>
                  </a:ln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9" name="Freeform 28">
              <a:extLst>
                <a:ext uri="{FF2B5EF4-FFF2-40B4-BE49-F238E27FC236}">
                  <a16:creationId xmlns:a16="http://schemas.microsoft.com/office/drawing/2014/main" id="{9C827C05-95E9-3F59-AFEF-28216C2E2E98}"/>
                </a:ext>
              </a:extLst>
            </p:cNvPr>
            <p:cNvSpPr/>
            <p:nvPr/>
          </p:nvSpPr>
          <p:spPr>
            <a:xfrm>
              <a:off x="4723753" y="6409355"/>
              <a:ext cx="23601" cy="24192"/>
            </a:xfrm>
            <a:custGeom>
              <a:avLst/>
              <a:gdLst>
                <a:gd name="connsiteX0" fmla="*/ 52986 w 52985"/>
                <a:gd name="connsiteY0" fmla="*/ 26934 h 54311"/>
                <a:gd name="connsiteX1" fmla="*/ 27551 w 52985"/>
                <a:gd name="connsiteY1" fmla="*/ 0 h 54311"/>
                <a:gd name="connsiteX2" fmla="*/ 0 w 52985"/>
                <a:gd name="connsiteY2" fmla="*/ 25644 h 54311"/>
                <a:gd name="connsiteX3" fmla="*/ 27551 w 52985"/>
                <a:gd name="connsiteY3" fmla="*/ 54312 h 54311"/>
                <a:gd name="connsiteX4" fmla="*/ 52986 w 52985"/>
                <a:gd name="connsiteY4" fmla="*/ 26934 h 5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85" h="54311">
                  <a:moveTo>
                    <a:pt x="52986" y="26934"/>
                  </a:moveTo>
                  <a:cubicBezTo>
                    <a:pt x="52986" y="12611"/>
                    <a:pt x="41966" y="0"/>
                    <a:pt x="27551" y="0"/>
                  </a:cubicBezTo>
                  <a:cubicBezTo>
                    <a:pt x="13562" y="0"/>
                    <a:pt x="0" y="10431"/>
                    <a:pt x="0" y="25644"/>
                  </a:cubicBezTo>
                  <a:cubicBezTo>
                    <a:pt x="0" y="41701"/>
                    <a:pt x="11875" y="54312"/>
                    <a:pt x="27551" y="54312"/>
                  </a:cubicBezTo>
                  <a:cubicBezTo>
                    <a:pt x="41966" y="54312"/>
                    <a:pt x="52986" y="41279"/>
                    <a:pt x="52986" y="26934"/>
                  </a:cubicBez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0" name="Freeform 29">
              <a:extLst>
                <a:ext uri="{FF2B5EF4-FFF2-40B4-BE49-F238E27FC236}">
                  <a16:creationId xmlns:a16="http://schemas.microsoft.com/office/drawing/2014/main" id="{860BE06E-132C-D440-2FFD-D7DFD7F082D8}"/>
                </a:ext>
              </a:extLst>
            </p:cNvPr>
            <p:cNvSpPr/>
            <p:nvPr/>
          </p:nvSpPr>
          <p:spPr>
            <a:xfrm>
              <a:off x="4727960" y="6445148"/>
              <a:ext cx="17311" cy="89003"/>
            </a:xfrm>
            <a:custGeom>
              <a:avLst/>
              <a:gdLst>
                <a:gd name="connsiteX0" fmla="*/ 135 w 38862"/>
                <a:gd name="connsiteY0" fmla="*/ 0 h 199811"/>
                <a:gd name="connsiteX1" fmla="*/ 293 w 38862"/>
                <a:gd name="connsiteY1" fmla="*/ 47795 h 199811"/>
                <a:gd name="connsiteX2" fmla="*/ 293 w 38862"/>
                <a:gd name="connsiteY2" fmla="*/ 151594 h 199811"/>
                <a:gd name="connsiteX3" fmla="*/ 0 w 38862"/>
                <a:gd name="connsiteY3" fmla="*/ 199812 h 199811"/>
                <a:gd name="connsiteX4" fmla="*/ 38817 w 38862"/>
                <a:gd name="connsiteY4" fmla="*/ 199812 h 199811"/>
                <a:gd name="connsiteX5" fmla="*/ 38862 w 38862"/>
                <a:gd name="connsiteY5" fmla="*/ 151594 h 199811"/>
                <a:gd name="connsiteX6" fmla="*/ 38862 w 38862"/>
                <a:gd name="connsiteY6" fmla="*/ 22 h 199811"/>
                <a:gd name="connsiteX7" fmla="*/ 10054 w 38862"/>
                <a:gd name="connsiteY7" fmla="*/ 0 h 199811"/>
                <a:gd name="connsiteX8" fmla="*/ 135 w 38862"/>
                <a:gd name="connsiteY8" fmla="*/ 0 h 19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 h="199811">
                  <a:moveTo>
                    <a:pt x="135" y="0"/>
                  </a:moveTo>
                  <a:cubicBezTo>
                    <a:pt x="135" y="0"/>
                    <a:pt x="293" y="27802"/>
                    <a:pt x="293" y="47795"/>
                  </a:cubicBezTo>
                  <a:lnTo>
                    <a:pt x="293" y="151594"/>
                  </a:lnTo>
                  <a:cubicBezTo>
                    <a:pt x="293" y="171587"/>
                    <a:pt x="0" y="199812"/>
                    <a:pt x="0" y="199812"/>
                  </a:cubicBezTo>
                  <a:lnTo>
                    <a:pt x="38817" y="199812"/>
                  </a:lnTo>
                  <a:cubicBezTo>
                    <a:pt x="38817" y="199812"/>
                    <a:pt x="38862" y="171587"/>
                    <a:pt x="38862" y="151594"/>
                  </a:cubicBezTo>
                  <a:lnTo>
                    <a:pt x="38862" y="22"/>
                  </a:lnTo>
                  <a:cubicBezTo>
                    <a:pt x="38862" y="22"/>
                    <a:pt x="19791" y="0"/>
                    <a:pt x="10054" y="0"/>
                  </a:cubicBezTo>
                  <a:lnTo>
                    <a:pt x="135" y="0"/>
                  </a:ln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1" name="Freeform 30">
              <a:extLst>
                <a:ext uri="{FF2B5EF4-FFF2-40B4-BE49-F238E27FC236}">
                  <a16:creationId xmlns:a16="http://schemas.microsoft.com/office/drawing/2014/main" id="{E5C75E12-0B4B-CB69-09DC-D6A5FCB4B52C}"/>
                </a:ext>
              </a:extLst>
            </p:cNvPr>
            <p:cNvSpPr/>
            <p:nvPr/>
          </p:nvSpPr>
          <p:spPr>
            <a:xfrm>
              <a:off x="4773081" y="6406710"/>
              <a:ext cx="18192" cy="127481"/>
            </a:xfrm>
            <a:custGeom>
              <a:avLst/>
              <a:gdLst>
                <a:gd name="connsiteX0" fmla="*/ 0 w 40841"/>
                <a:gd name="connsiteY0" fmla="*/ 89 h 286194"/>
                <a:gd name="connsiteX1" fmla="*/ 270 w 40841"/>
                <a:gd name="connsiteY1" fmla="*/ 48351 h 286194"/>
                <a:gd name="connsiteX2" fmla="*/ 270 w 40841"/>
                <a:gd name="connsiteY2" fmla="*/ 237932 h 286194"/>
                <a:gd name="connsiteX3" fmla="*/ 381 w 40841"/>
                <a:gd name="connsiteY3" fmla="*/ 286195 h 286194"/>
                <a:gd name="connsiteX4" fmla="*/ 40841 w 40841"/>
                <a:gd name="connsiteY4" fmla="*/ 286195 h 286194"/>
                <a:gd name="connsiteX5" fmla="*/ 40280 w 40841"/>
                <a:gd name="connsiteY5" fmla="*/ 237932 h 286194"/>
                <a:gd name="connsiteX6" fmla="*/ 40280 w 40841"/>
                <a:gd name="connsiteY6" fmla="*/ 0 h 286194"/>
                <a:gd name="connsiteX7" fmla="*/ 10818 w 40841"/>
                <a:gd name="connsiteY7" fmla="*/ 89 h 286194"/>
                <a:gd name="connsiteX8" fmla="*/ 0 w 40841"/>
                <a:gd name="connsiteY8" fmla="*/ 89 h 28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41" h="286194">
                  <a:moveTo>
                    <a:pt x="0" y="89"/>
                  </a:moveTo>
                  <a:cubicBezTo>
                    <a:pt x="0" y="89"/>
                    <a:pt x="270" y="28357"/>
                    <a:pt x="270" y="48351"/>
                  </a:cubicBezTo>
                  <a:lnTo>
                    <a:pt x="270" y="237932"/>
                  </a:lnTo>
                  <a:cubicBezTo>
                    <a:pt x="270" y="257926"/>
                    <a:pt x="381" y="286195"/>
                    <a:pt x="381" y="286195"/>
                  </a:cubicBezTo>
                  <a:lnTo>
                    <a:pt x="40841" y="286195"/>
                  </a:lnTo>
                  <a:cubicBezTo>
                    <a:pt x="40841" y="286195"/>
                    <a:pt x="40280" y="257926"/>
                    <a:pt x="40280" y="237932"/>
                  </a:cubicBezTo>
                  <a:lnTo>
                    <a:pt x="40280" y="0"/>
                  </a:lnTo>
                  <a:cubicBezTo>
                    <a:pt x="40280" y="0"/>
                    <a:pt x="20939" y="89"/>
                    <a:pt x="10818" y="89"/>
                  </a:cubicBezTo>
                  <a:lnTo>
                    <a:pt x="0" y="89"/>
                  </a:ln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2" name="Freeform 31">
              <a:extLst>
                <a:ext uri="{FF2B5EF4-FFF2-40B4-BE49-F238E27FC236}">
                  <a16:creationId xmlns:a16="http://schemas.microsoft.com/office/drawing/2014/main" id="{8BC6F8CA-E965-8A1E-0E82-55E172686668}"/>
                </a:ext>
              </a:extLst>
            </p:cNvPr>
            <p:cNvSpPr/>
            <p:nvPr/>
          </p:nvSpPr>
          <p:spPr>
            <a:xfrm>
              <a:off x="4817519" y="6406531"/>
              <a:ext cx="18192" cy="127481"/>
            </a:xfrm>
            <a:custGeom>
              <a:avLst/>
              <a:gdLst>
                <a:gd name="connsiteX0" fmla="*/ 0 w 40841"/>
                <a:gd name="connsiteY0" fmla="*/ 89 h 286194"/>
                <a:gd name="connsiteX1" fmla="*/ 293 w 40841"/>
                <a:gd name="connsiteY1" fmla="*/ 48351 h 286194"/>
                <a:gd name="connsiteX2" fmla="*/ 293 w 40841"/>
                <a:gd name="connsiteY2" fmla="*/ 237932 h 286194"/>
                <a:gd name="connsiteX3" fmla="*/ 383 w 40841"/>
                <a:gd name="connsiteY3" fmla="*/ 286195 h 286194"/>
                <a:gd name="connsiteX4" fmla="*/ 40841 w 40841"/>
                <a:gd name="connsiteY4" fmla="*/ 286195 h 286194"/>
                <a:gd name="connsiteX5" fmla="*/ 40302 w 40841"/>
                <a:gd name="connsiteY5" fmla="*/ 237932 h 286194"/>
                <a:gd name="connsiteX6" fmla="*/ 40302 w 40841"/>
                <a:gd name="connsiteY6" fmla="*/ 0 h 286194"/>
                <a:gd name="connsiteX7" fmla="*/ 10840 w 40841"/>
                <a:gd name="connsiteY7" fmla="*/ 89 h 286194"/>
                <a:gd name="connsiteX8" fmla="*/ 0 w 40841"/>
                <a:gd name="connsiteY8" fmla="*/ 89 h 28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41" h="286194">
                  <a:moveTo>
                    <a:pt x="0" y="89"/>
                  </a:moveTo>
                  <a:cubicBezTo>
                    <a:pt x="0" y="89"/>
                    <a:pt x="293" y="28357"/>
                    <a:pt x="293" y="48351"/>
                  </a:cubicBezTo>
                  <a:lnTo>
                    <a:pt x="293" y="237932"/>
                  </a:lnTo>
                  <a:cubicBezTo>
                    <a:pt x="293" y="257926"/>
                    <a:pt x="383" y="286195"/>
                    <a:pt x="383" y="286195"/>
                  </a:cubicBezTo>
                  <a:lnTo>
                    <a:pt x="40841" y="286195"/>
                  </a:lnTo>
                  <a:cubicBezTo>
                    <a:pt x="40841" y="286195"/>
                    <a:pt x="40302" y="257926"/>
                    <a:pt x="40302" y="237932"/>
                  </a:cubicBezTo>
                  <a:lnTo>
                    <a:pt x="40302" y="0"/>
                  </a:lnTo>
                  <a:cubicBezTo>
                    <a:pt x="40302" y="0"/>
                    <a:pt x="20939" y="89"/>
                    <a:pt x="10840" y="89"/>
                  </a:cubicBezTo>
                  <a:lnTo>
                    <a:pt x="0" y="89"/>
                  </a:ln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3" name="Freeform 32">
              <a:extLst>
                <a:ext uri="{FF2B5EF4-FFF2-40B4-BE49-F238E27FC236}">
                  <a16:creationId xmlns:a16="http://schemas.microsoft.com/office/drawing/2014/main" id="{F1EB42E8-0FD6-8F45-D81B-A2077F33F3A5}"/>
                </a:ext>
              </a:extLst>
            </p:cNvPr>
            <p:cNvSpPr/>
            <p:nvPr/>
          </p:nvSpPr>
          <p:spPr>
            <a:xfrm>
              <a:off x="4525012" y="6375492"/>
              <a:ext cx="177614" cy="161096"/>
            </a:xfrm>
            <a:custGeom>
              <a:avLst/>
              <a:gdLst>
                <a:gd name="connsiteX0" fmla="*/ 221950 w 398741"/>
                <a:gd name="connsiteY0" fmla="*/ 282171 h 361659"/>
                <a:gd name="connsiteX1" fmla="*/ 139817 w 398741"/>
                <a:gd name="connsiteY1" fmla="*/ 91634 h 361659"/>
                <a:gd name="connsiteX2" fmla="*/ 49702 w 398741"/>
                <a:gd name="connsiteY2" fmla="*/ 2382 h 361659"/>
                <a:gd name="connsiteX3" fmla="*/ 0 w 398741"/>
                <a:gd name="connsiteY3" fmla="*/ 981 h 361659"/>
                <a:gd name="connsiteX4" fmla="*/ 43133 w 398741"/>
                <a:gd name="connsiteY4" fmla="*/ 13836 h 361659"/>
                <a:gd name="connsiteX5" fmla="*/ 71899 w 398741"/>
                <a:gd name="connsiteY5" fmla="*/ 103777 h 361659"/>
                <a:gd name="connsiteX6" fmla="*/ 45879 w 398741"/>
                <a:gd name="connsiteY6" fmla="*/ 294270 h 361659"/>
                <a:gd name="connsiteX7" fmla="*/ 35444 w 398741"/>
                <a:gd name="connsiteY7" fmla="*/ 356032 h 361659"/>
                <a:gd name="connsiteX8" fmla="*/ 72821 w 398741"/>
                <a:gd name="connsiteY8" fmla="*/ 356032 h 361659"/>
                <a:gd name="connsiteX9" fmla="*/ 78645 w 398741"/>
                <a:gd name="connsiteY9" fmla="*/ 300297 h 361659"/>
                <a:gd name="connsiteX10" fmla="*/ 103542 w 398741"/>
                <a:gd name="connsiteY10" fmla="*/ 114542 h 361659"/>
                <a:gd name="connsiteX11" fmla="*/ 186551 w 398741"/>
                <a:gd name="connsiteY11" fmla="*/ 309371 h 361659"/>
                <a:gd name="connsiteX12" fmla="*/ 225008 w 398741"/>
                <a:gd name="connsiteY12" fmla="*/ 361660 h 361659"/>
                <a:gd name="connsiteX13" fmla="*/ 322862 w 398741"/>
                <a:gd name="connsiteY13" fmla="*/ 114097 h 361659"/>
                <a:gd name="connsiteX14" fmla="*/ 347757 w 398741"/>
                <a:gd name="connsiteY14" fmla="*/ 322338 h 361659"/>
                <a:gd name="connsiteX15" fmla="*/ 350276 w 398741"/>
                <a:gd name="connsiteY15" fmla="*/ 356032 h 361659"/>
                <a:gd name="connsiteX16" fmla="*/ 398742 w 398741"/>
                <a:gd name="connsiteY16" fmla="*/ 356032 h 361659"/>
                <a:gd name="connsiteX17" fmla="*/ 391881 w 398741"/>
                <a:gd name="connsiteY17" fmla="*/ 310684 h 361659"/>
                <a:gd name="connsiteX18" fmla="*/ 363050 w 398741"/>
                <a:gd name="connsiteY18" fmla="*/ 98551 h 361659"/>
                <a:gd name="connsiteX19" fmla="*/ 361002 w 398741"/>
                <a:gd name="connsiteY19" fmla="*/ 71773 h 361659"/>
                <a:gd name="connsiteX20" fmla="*/ 301023 w 398741"/>
                <a:gd name="connsiteY20" fmla="*/ 71773 h 361659"/>
                <a:gd name="connsiteX21" fmla="*/ 301023 w 398741"/>
                <a:gd name="connsiteY21" fmla="*/ 72195 h 361659"/>
                <a:gd name="connsiteX22" fmla="*/ 294456 w 398741"/>
                <a:gd name="connsiteY22" fmla="*/ 98973 h 361659"/>
                <a:gd name="connsiteX23" fmla="*/ 221950 w 398741"/>
                <a:gd name="connsiteY23" fmla="*/ 282171 h 36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741" h="361659">
                  <a:moveTo>
                    <a:pt x="221950" y="282171"/>
                  </a:moveTo>
                  <a:lnTo>
                    <a:pt x="139817" y="91634"/>
                  </a:lnTo>
                  <a:cubicBezTo>
                    <a:pt x="114246" y="33096"/>
                    <a:pt x="78264" y="9143"/>
                    <a:pt x="49702" y="2382"/>
                  </a:cubicBezTo>
                  <a:cubicBezTo>
                    <a:pt x="36973" y="-1977"/>
                    <a:pt x="0" y="981"/>
                    <a:pt x="0" y="981"/>
                  </a:cubicBezTo>
                  <a:cubicBezTo>
                    <a:pt x="0" y="981"/>
                    <a:pt x="27842" y="2382"/>
                    <a:pt x="43133" y="13836"/>
                  </a:cubicBezTo>
                  <a:cubicBezTo>
                    <a:pt x="64545" y="27669"/>
                    <a:pt x="77836" y="60008"/>
                    <a:pt x="71899" y="103777"/>
                  </a:cubicBezTo>
                  <a:lnTo>
                    <a:pt x="45879" y="294270"/>
                  </a:lnTo>
                  <a:cubicBezTo>
                    <a:pt x="42392" y="317600"/>
                    <a:pt x="35444" y="356032"/>
                    <a:pt x="35444" y="356032"/>
                  </a:cubicBezTo>
                  <a:lnTo>
                    <a:pt x="72821" y="356032"/>
                  </a:lnTo>
                  <a:cubicBezTo>
                    <a:pt x="72821" y="356032"/>
                    <a:pt x="75160" y="326653"/>
                    <a:pt x="78645" y="300297"/>
                  </a:cubicBezTo>
                  <a:lnTo>
                    <a:pt x="103542" y="114542"/>
                  </a:lnTo>
                  <a:lnTo>
                    <a:pt x="186551" y="309371"/>
                  </a:lnTo>
                  <a:cubicBezTo>
                    <a:pt x="197031" y="333569"/>
                    <a:pt x="203148" y="345246"/>
                    <a:pt x="225008" y="361660"/>
                  </a:cubicBezTo>
                  <a:lnTo>
                    <a:pt x="322862" y="114097"/>
                  </a:lnTo>
                  <a:lnTo>
                    <a:pt x="347757" y="322338"/>
                  </a:lnTo>
                  <a:cubicBezTo>
                    <a:pt x="349196" y="337061"/>
                    <a:pt x="350276" y="356032"/>
                    <a:pt x="350276" y="356032"/>
                  </a:cubicBezTo>
                  <a:lnTo>
                    <a:pt x="398742" y="356032"/>
                  </a:lnTo>
                  <a:cubicBezTo>
                    <a:pt x="398742" y="356032"/>
                    <a:pt x="394512" y="330989"/>
                    <a:pt x="391881" y="310684"/>
                  </a:cubicBezTo>
                  <a:lnTo>
                    <a:pt x="363050" y="98551"/>
                  </a:lnTo>
                  <a:cubicBezTo>
                    <a:pt x="362174" y="88609"/>
                    <a:pt x="361002" y="71773"/>
                    <a:pt x="361002" y="71773"/>
                  </a:cubicBezTo>
                  <a:lnTo>
                    <a:pt x="301023" y="71773"/>
                  </a:lnTo>
                  <a:lnTo>
                    <a:pt x="301023" y="72195"/>
                  </a:lnTo>
                  <a:cubicBezTo>
                    <a:pt x="301023" y="81270"/>
                    <a:pt x="297965" y="89899"/>
                    <a:pt x="294456" y="98973"/>
                  </a:cubicBezTo>
                  <a:lnTo>
                    <a:pt x="221950" y="282171"/>
                  </a:ln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4" name="Freeform 33">
              <a:extLst>
                <a:ext uri="{FF2B5EF4-FFF2-40B4-BE49-F238E27FC236}">
                  <a16:creationId xmlns:a16="http://schemas.microsoft.com/office/drawing/2014/main" id="{55FD4824-7D6A-F4E2-76A7-B90F56D81ED5}"/>
                </a:ext>
              </a:extLst>
            </p:cNvPr>
            <p:cNvSpPr/>
            <p:nvPr/>
          </p:nvSpPr>
          <p:spPr>
            <a:xfrm>
              <a:off x="4855517" y="6441740"/>
              <a:ext cx="93049" cy="94125"/>
            </a:xfrm>
            <a:custGeom>
              <a:avLst/>
              <a:gdLst>
                <a:gd name="connsiteX0" fmla="*/ 208839 w 208894"/>
                <a:gd name="connsiteY0" fmla="*/ 98705 h 211309"/>
                <a:gd name="connsiteX1" fmla="*/ 109928 w 208894"/>
                <a:gd name="connsiteY1" fmla="*/ 0 h 211309"/>
                <a:gd name="connsiteX2" fmla="*/ 0 w 208894"/>
                <a:gd name="connsiteY2" fmla="*/ 104354 h 211309"/>
                <a:gd name="connsiteX3" fmla="*/ 126189 w 208894"/>
                <a:gd name="connsiteY3" fmla="*/ 211309 h 211309"/>
                <a:gd name="connsiteX4" fmla="*/ 186866 w 208894"/>
                <a:gd name="connsiteY4" fmla="*/ 200456 h 211309"/>
                <a:gd name="connsiteX5" fmla="*/ 208839 w 208894"/>
                <a:gd name="connsiteY5" fmla="*/ 159577 h 211309"/>
                <a:gd name="connsiteX6" fmla="*/ 207535 w 208894"/>
                <a:gd name="connsiteY6" fmla="*/ 159577 h 211309"/>
                <a:gd name="connsiteX7" fmla="*/ 135433 w 208894"/>
                <a:gd name="connsiteY7" fmla="*/ 182619 h 211309"/>
                <a:gd name="connsiteX8" fmla="*/ 47498 w 208894"/>
                <a:gd name="connsiteY8" fmla="*/ 98705 h 211309"/>
                <a:gd name="connsiteX9" fmla="*/ 208839 w 208894"/>
                <a:gd name="connsiteY9" fmla="*/ 98705 h 211309"/>
                <a:gd name="connsiteX10" fmla="*/ 49252 w 208894"/>
                <a:gd name="connsiteY10" fmla="*/ 73484 h 211309"/>
                <a:gd name="connsiteX11" fmla="*/ 105971 w 208894"/>
                <a:gd name="connsiteY11" fmla="*/ 28713 h 211309"/>
                <a:gd name="connsiteX12" fmla="*/ 162688 w 208894"/>
                <a:gd name="connsiteY12" fmla="*/ 73484 h 211309"/>
                <a:gd name="connsiteX13" fmla="*/ 49252 w 208894"/>
                <a:gd name="connsiteY13" fmla="*/ 73484 h 21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894" h="211309">
                  <a:moveTo>
                    <a:pt x="208839" y="98705"/>
                  </a:moveTo>
                  <a:cubicBezTo>
                    <a:pt x="210615" y="42614"/>
                    <a:pt x="169707" y="0"/>
                    <a:pt x="109928" y="0"/>
                  </a:cubicBezTo>
                  <a:cubicBezTo>
                    <a:pt x="44416" y="0"/>
                    <a:pt x="0" y="43925"/>
                    <a:pt x="0" y="104354"/>
                  </a:cubicBezTo>
                  <a:cubicBezTo>
                    <a:pt x="0" y="164805"/>
                    <a:pt x="51455" y="211309"/>
                    <a:pt x="126189" y="211309"/>
                  </a:cubicBezTo>
                  <a:cubicBezTo>
                    <a:pt x="146858" y="211309"/>
                    <a:pt x="167953" y="208285"/>
                    <a:pt x="186866" y="200456"/>
                  </a:cubicBezTo>
                  <a:lnTo>
                    <a:pt x="208839" y="159577"/>
                  </a:lnTo>
                  <a:lnTo>
                    <a:pt x="207535" y="159577"/>
                  </a:lnTo>
                  <a:cubicBezTo>
                    <a:pt x="187292" y="175235"/>
                    <a:pt x="161812" y="182619"/>
                    <a:pt x="135433" y="182619"/>
                  </a:cubicBezTo>
                  <a:cubicBezTo>
                    <a:pt x="85752" y="182619"/>
                    <a:pt x="48374" y="151749"/>
                    <a:pt x="47498" y="98705"/>
                  </a:cubicBezTo>
                  <a:lnTo>
                    <a:pt x="208839" y="98705"/>
                  </a:lnTo>
                  <a:close/>
                  <a:moveTo>
                    <a:pt x="49252" y="73484"/>
                  </a:moveTo>
                  <a:cubicBezTo>
                    <a:pt x="54515" y="46105"/>
                    <a:pt x="76510" y="28713"/>
                    <a:pt x="105971" y="28713"/>
                  </a:cubicBezTo>
                  <a:cubicBezTo>
                    <a:pt x="137613" y="28713"/>
                    <a:pt x="157854" y="43059"/>
                    <a:pt x="162688" y="73484"/>
                  </a:cubicBezTo>
                  <a:lnTo>
                    <a:pt x="49252" y="73484"/>
                  </a:ln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5" name="Freeform 34">
              <a:extLst>
                <a:ext uri="{FF2B5EF4-FFF2-40B4-BE49-F238E27FC236}">
                  <a16:creationId xmlns:a16="http://schemas.microsoft.com/office/drawing/2014/main" id="{B8D7C596-28F4-84EA-214A-13A71BDCC2CC}"/>
                </a:ext>
              </a:extLst>
            </p:cNvPr>
            <p:cNvSpPr/>
            <p:nvPr/>
          </p:nvSpPr>
          <p:spPr>
            <a:xfrm>
              <a:off x="5168800" y="6409464"/>
              <a:ext cx="23601" cy="24182"/>
            </a:xfrm>
            <a:custGeom>
              <a:avLst/>
              <a:gdLst>
                <a:gd name="connsiteX0" fmla="*/ 52986 w 52985"/>
                <a:gd name="connsiteY0" fmla="*/ 26934 h 54289"/>
                <a:gd name="connsiteX1" fmla="*/ 27551 w 52985"/>
                <a:gd name="connsiteY1" fmla="*/ 0 h 54289"/>
                <a:gd name="connsiteX2" fmla="*/ 0 w 52985"/>
                <a:gd name="connsiteY2" fmla="*/ 25621 h 54289"/>
                <a:gd name="connsiteX3" fmla="*/ 27551 w 52985"/>
                <a:gd name="connsiteY3" fmla="*/ 54290 h 54289"/>
                <a:gd name="connsiteX4" fmla="*/ 52986 w 52985"/>
                <a:gd name="connsiteY4" fmla="*/ 26934 h 5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85" h="54289">
                  <a:moveTo>
                    <a:pt x="52986" y="26934"/>
                  </a:moveTo>
                  <a:cubicBezTo>
                    <a:pt x="52986" y="12588"/>
                    <a:pt x="41966" y="0"/>
                    <a:pt x="27551" y="0"/>
                  </a:cubicBezTo>
                  <a:cubicBezTo>
                    <a:pt x="13562" y="0"/>
                    <a:pt x="0" y="10409"/>
                    <a:pt x="0" y="25621"/>
                  </a:cubicBezTo>
                  <a:cubicBezTo>
                    <a:pt x="0" y="41701"/>
                    <a:pt x="11875" y="54290"/>
                    <a:pt x="27551" y="54290"/>
                  </a:cubicBezTo>
                  <a:cubicBezTo>
                    <a:pt x="41966" y="54290"/>
                    <a:pt x="52986" y="41257"/>
                    <a:pt x="52986" y="26934"/>
                  </a:cubicBez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6" name="Freeform 35">
              <a:extLst>
                <a:ext uri="{FF2B5EF4-FFF2-40B4-BE49-F238E27FC236}">
                  <a16:creationId xmlns:a16="http://schemas.microsoft.com/office/drawing/2014/main" id="{8806A428-F9F4-9AE5-4875-1E4B44C2C376}"/>
                </a:ext>
              </a:extLst>
            </p:cNvPr>
            <p:cNvSpPr/>
            <p:nvPr/>
          </p:nvSpPr>
          <p:spPr>
            <a:xfrm>
              <a:off x="5173018" y="6445257"/>
              <a:ext cx="17311" cy="88993"/>
            </a:xfrm>
            <a:custGeom>
              <a:avLst/>
              <a:gdLst>
                <a:gd name="connsiteX0" fmla="*/ 135 w 38862"/>
                <a:gd name="connsiteY0" fmla="*/ 0 h 199789"/>
                <a:gd name="connsiteX1" fmla="*/ 292 w 38862"/>
                <a:gd name="connsiteY1" fmla="*/ 47773 h 199789"/>
                <a:gd name="connsiteX2" fmla="*/ 292 w 38862"/>
                <a:gd name="connsiteY2" fmla="*/ 151593 h 199789"/>
                <a:gd name="connsiteX3" fmla="*/ 0 w 38862"/>
                <a:gd name="connsiteY3" fmla="*/ 199790 h 199789"/>
                <a:gd name="connsiteX4" fmla="*/ 38794 w 38862"/>
                <a:gd name="connsiteY4" fmla="*/ 199790 h 199789"/>
                <a:gd name="connsiteX5" fmla="*/ 38862 w 38862"/>
                <a:gd name="connsiteY5" fmla="*/ 151593 h 199789"/>
                <a:gd name="connsiteX6" fmla="*/ 38862 w 38862"/>
                <a:gd name="connsiteY6" fmla="*/ 22 h 199789"/>
                <a:gd name="connsiteX7" fmla="*/ 10030 w 38862"/>
                <a:gd name="connsiteY7" fmla="*/ 0 h 199789"/>
                <a:gd name="connsiteX8" fmla="*/ 135 w 38862"/>
                <a:gd name="connsiteY8" fmla="*/ 0 h 19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 h="199789">
                  <a:moveTo>
                    <a:pt x="135" y="0"/>
                  </a:moveTo>
                  <a:cubicBezTo>
                    <a:pt x="135" y="0"/>
                    <a:pt x="292" y="27801"/>
                    <a:pt x="292" y="47773"/>
                  </a:cubicBezTo>
                  <a:lnTo>
                    <a:pt x="292" y="151593"/>
                  </a:lnTo>
                  <a:cubicBezTo>
                    <a:pt x="292" y="171565"/>
                    <a:pt x="0" y="199790"/>
                    <a:pt x="0" y="199790"/>
                  </a:cubicBezTo>
                  <a:lnTo>
                    <a:pt x="38794" y="199790"/>
                  </a:lnTo>
                  <a:cubicBezTo>
                    <a:pt x="38794" y="199790"/>
                    <a:pt x="38862" y="171565"/>
                    <a:pt x="38862" y="151593"/>
                  </a:cubicBezTo>
                  <a:lnTo>
                    <a:pt x="38862" y="22"/>
                  </a:lnTo>
                  <a:cubicBezTo>
                    <a:pt x="38862" y="22"/>
                    <a:pt x="19791" y="0"/>
                    <a:pt x="10030" y="0"/>
                  </a:cubicBezTo>
                  <a:lnTo>
                    <a:pt x="135" y="0"/>
                  </a:ln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7" name="Freeform 36">
              <a:extLst>
                <a:ext uri="{FF2B5EF4-FFF2-40B4-BE49-F238E27FC236}">
                  <a16:creationId xmlns:a16="http://schemas.microsoft.com/office/drawing/2014/main" id="{88FA6DB4-4D28-298D-0B8B-9746022966F6}"/>
                </a:ext>
              </a:extLst>
            </p:cNvPr>
            <p:cNvSpPr/>
            <p:nvPr/>
          </p:nvSpPr>
          <p:spPr>
            <a:xfrm>
              <a:off x="4964989" y="6442573"/>
              <a:ext cx="80412" cy="91619"/>
            </a:xfrm>
            <a:custGeom>
              <a:avLst/>
              <a:gdLst>
                <a:gd name="connsiteX0" fmla="*/ 0 w 180525"/>
                <a:gd name="connsiteY0" fmla="*/ 5671 h 205683"/>
                <a:gd name="connsiteX1" fmla="*/ 383 w 180525"/>
                <a:gd name="connsiteY1" fmla="*/ 53934 h 205683"/>
                <a:gd name="connsiteX2" fmla="*/ 383 w 180525"/>
                <a:gd name="connsiteY2" fmla="*/ 157421 h 205683"/>
                <a:gd name="connsiteX3" fmla="*/ 428 w 180525"/>
                <a:gd name="connsiteY3" fmla="*/ 205683 h 205683"/>
                <a:gd name="connsiteX4" fmla="*/ 40730 w 180525"/>
                <a:gd name="connsiteY4" fmla="*/ 205683 h 205683"/>
                <a:gd name="connsiteX5" fmla="*/ 40415 w 180525"/>
                <a:gd name="connsiteY5" fmla="*/ 157843 h 205683"/>
                <a:gd name="connsiteX6" fmla="*/ 40415 w 180525"/>
                <a:gd name="connsiteY6" fmla="*/ 80889 h 205683"/>
                <a:gd name="connsiteX7" fmla="*/ 87013 w 180525"/>
                <a:gd name="connsiteY7" fmla="*/ 28713 h 205683"/>
                <a:gd name="connsiteX8" fmla="*/ 140202 w 180525"/>
                <a:gd name="connsiteY8" fmla="*/ 99150 h 205683"/>
                <a:gd name="connsiteX9" fmla="*/ 140202 w 180525"/>
                <a:gd name="connsiteY9" fmla="*/ 157843 h 205683"/>
                <a:gd name="connsiteX10" fmla="*/ 140179 w 180525"/>
                <a:gd name="connsiteY10" fmla="*/ 205683 h 205683"/>
                <a:gd name="connsiteX11" fmla="*/ 180525 w 180525"/>
                <a:gd name="connsiteY11" fmla="*/ 205683 h 205683"/>
                <a:gd name="connsiteX12" fmla="*/ 180234 w 180525"/>
                <a:gd name="connsiteY12" fmla="*/ 157843 h 205683"/>
                <a:gd name="connsiteX13" fmla="*/ 180234 w 180525"/>
                <a:gd name="connsiteY13" fmla="*/ 94812 h 205683"/>
                <a:gd name="connsiteX14" fmla="*/ 169236 w 180525"/>
                <a:gd name="connsiteY14" fmla="*/ 30003 h 205683"/>
                <a:gd name="connsiteX15" fmla="*/ 102396 w 180525"/>
                <a:gd name="connsiteY15" fmla="*/ 0 h 205683"/>
                <a:gd name="connsiteX16" fmla="*/ 40415 w 180525"/>
                <a:gd name="connsiteY16" fmla="*/ 33495 h 205683"/>
                <a:gd name="connsiteX17" fmla="*/ 40415 w 180525"/>
                <a:gd name="connsiteY17" fmla="*/ 5471 h 205683"/>
                <a:gd name="connsiteX18" fmla="*/ 9627 w 180525"/>
                <a:gd name="connsiteY18" fmla="*/ 5671 h 205683"/>
                <a:gd name="connsiteX19" fmla="*/ 0 w 180525"/>
                <a:gd name="connsiteY19" fmla="*/ 5671 h 20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525" h="205683">
                  <a:moveTo>
                    <a:pt x="0" y="5671"/>
                  </a:moveTo>
                  <a:cubicBezTo>
                    <a:pt x="0" y="5671"/>
                    <a:pt x="383" y="33917"/>
                    <a:pt x="383" y="53934"/>
                  </a:cubicBezTo>
                  <a:lnTo>
                    <a:pt x="383" y="157421"/>
                  </a:lnTo>
                  <a:cubicBezTo>
                    <a:pt x="383" y="177414"/>
                    <a:pt x="428" y="205683"/>
                    <a:pt x="428" y="205683"/>
                  </a:cubicBezTo>
                  <a:lnTo>
                    <a:pt x="40730" y="205683"/>
                  </a:lnTo>
                  <a:cubicBezTo>
                    <a:pt x="40730" y="205683"/>
                    <a:pt x="40415" y="177859"/>
                    <a:pt x="40415" y="157843"/>
                  </a:cubicBezTo>
                  <a:lnTo>
                    <a:pt x="40415" y="80889"/>
                  </a:lnTo>
                  <a:cubicBezTo>
                    <a:pt x="40415" y="55224"/>
                    <a:pt x="47005" y="28713"/>
                    <a:pt x="87013" y="28713"/>
                  </a:cubicBezTo>
                  <a:cubicBezTo>
                    <a:pt x="127023" y="28713"/>
                    <a:pt x="140202" y="52622"/>
                    <a:pt x="140202" y="99150"/>
                  </a:cubicBezTo>
                  <a:lnTo>
                    <a:pt x="140202" y="157843"/>
                  </a:lnTo>
                  <a:cubicBezTo>
                    <a:pt x="140202" y="177414"/>
                    <a:pt x="140179" y="205683"/>
                    <a:pt x="140179" y="205683"/>
                  </a:cubicBezTo>
                  <a:lnTo>
                    <a:pt x="180525" y="205683"/>
                  </a:lnTo>
                  <a:cubicBezTo>
                    <a:pt x="180525" y="205683"/>
                    <a:pt x="180234" y="177859"/>
                    <a:pt x="180234" y="157843"/>
                  </a:cubicBezTo>
                  <a:lnTo>
                    <a:pt x="180234" y="94812"/>
                  </a:lnTo>
                  <a:cubicBezTo>
                    <a:pt x="180234" y="74374"/>
                    <a:pt x="181538" y="47418"/>
                    <a:pt x="169236" y="30003"/>
                  </a:cubicBezTo>
                  <a:cubicBezTo>
                    <a:pt x="155157" y="9586"/>
                    <a:pt x="127023" y="0"/>
                    <a:pt x="102396" y="0"/>
                  </a:cubicBezTo>
                  <a:cubicBezTo>
                    <a:pt x="73813" y="0"/>
                    <a:pt x="55798" y="12633"/>
                    <a:pt x="40415" y="33495"/>
                  </a:cubicBezTo>
                  <a:lnTo>
                    <a:pt x="40415" y="5471"/>
                  </a:lnTo>
                  <a:cubicBezTo>
                    <a:pt x="40415" y="5471"/>
                    <a:pt x="19298" y="5671"/>
                    <a:pt x="9627" y="5671"/>
                  </a:cubicBezTo>
                  <a:lnTo>
                    <a:pt x="0" y="5671"/>
                  </a:ln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8" name="Freeform 37">
              <a:extLst>
                <a:ext uri="{FF2B5EF4-FFF2-40B4-BE49-F238E27FC236}">
                  <a16:creationId xmlns:a16="http://schemas.microsoft.com/office/drawing/2014/main" id="{416E06F7-A56A-F816-6FD5-384B17279FCC}"/>
                </a:ext>
              </a:extLst>
            </p:cNvPr>
            <p:cNvSpPr/>
            <p:nvPr/>
          </p:nvSpPr>
          <p:spPr>
            <a:xfrm>
              <a:off x="5213820" y="6444831"/>
              <a:ext cx="80290" cy="91608"/>
            </a:xfrm>
            <a:custGeom>
              <a:avLst/>
              <a:gdLst>
                <a:gd name="connsiteX0" fmla="*/ 140165 w 180250"/>
                <a:gd name="connsiteY0" fmla="*/ 0 h 205660"/>
                <a:gd name="connsiteX1" fmla="*/ 140201 w 180250"/>
                <a:gd name="connsiteY1" fmla="*/ 48685 h 205660"/>
                <a:gd name="connsiteX2" fmla="*/ 140201 w 180250"/>
                <a:gd name="connsiteY2" fmla="*/ 115653 h 205660"/>
                <a:gd name="connsiteX3" fmla="*/ 90094 w 180250"/>
                <a:gd name="connsiteY3" fmla="*/ 172610 h 205660"/>
                <a:gd name="connsiteX4" fmla="*/ 40418 w 180250"/>
                <a:gd name="connsiteY4" fmla="*/ 107824 h 205660"/>
                <a:gd name="connsiteX5" fmla="*/ 40418 w 180250"/>
                <a:gd name="connsiteY5" fmla="*/ 22 h 205660"/>
                <a:gd name="connsiteX6" fmla="*/ 12258 w 180250"/>
                <a:gd name="connsiteY6" fmla="*/ 0 h 205660"/>
                <a:gd name="connsiteX7" fmla="*/ 0 w 180250"/>
                <a:gd name="connsiteY7" fmla="*/ 0 h 205660"/>
                <a:gd name="connsiteX8" fmla="*/ 381 w 180250"/>
                <a:gd name="connsiteY8" fmla="*/ 48263 h 205660"/>
                <a:gd name="connsiteX9" fmla="*/ 381 w 180250"/>
                <a:gd name="connsiteY9" fmla="*/ 115229 h 205660"/>
                <a:gd name="connsiteX10" fmla="*/ 76888 w 180250"/>
                <a:gd name="connsiteY10" fmla="*/ 205660 h 205660"/>
                <a:gd name="connsiteX11" fmla="*/ 140201 w 180250"/>
                <a:gd name="connsiteY11" fmla="*/ 171744 h 205660"/>
                <a:gd name="connsiteX12" fmla="*/ 140201 w 180250"/>
                <a:gd name="connsiteY12" fmla="*/ 200011 h 205660"/>
                <a:gd name="connsiteX13" fmla="*/ 180250 w 180250"/>
                <a:gd name="connsiteY13" fmla="*/ 200011 h 205660"/>
                <a:gd name="connsiteX14" fmla="*/ 180232 w 180250"/>
                <a:gd name="connsiteY14" fmla="*/ 152617 h 205660"/>
                <a:gd name="connsiteX15" fmla="*/ 180232 w 180250"/>
                <a:gd name="connsiteY15" fmla="*/ 67 h 205660"/>
                <a:gd name="connsiteX16" fmla="*/ 145940 w 180250"/>
                <a:gd name="connsiteY16" fmla="*/ 0 h 205660"/>
                <a:gd name="connsiteX17" fmla="*/ 140165 w 180250"/>
                <a:gd name="connsiteY17" fmla="*/ 0 h 2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250" h="205660">
                  <a:moveTo>
                    <a:pt x="140165" y="0"/>
                  </a:moveTo>
                  <a:cubicBezTo>
                    <a:pt x="140165" y="0"/>
                    <a:pt x="140201" y="28268"/>
                    <a:pt x="140201" y="48685"/>
                  </a:cubicBezTo>
                  <a:lnTo>
                    <a:pt x="140201" y="115653"/>
                  </a:lnTo>
                  <a:cubicBezTo>
                    <a:pt x="140201" y="149147"/>
                    <a:pt x="119114" y="172610"/>
                    <a:pt x="90094" y="172610"/>
                  </a:cubicBezTo>
                  <a:cubicBezTo>
                    <a:pt x="51843" y="172610"/>
                    <a:pt x="40418" y="147834"/>
                    <a:pt x="40418" y="107824"/>
                  </a:cubicBezTo>
                  <a:lnTo>
                    <a:pt x="40418" y="22"/>
                  </a:lnTo>
                  <a:cubicBezTo>
                    <a:pt x="40418" y="22"/>
                    <a:pt x="21959" y="0"/>
                    <a:pt x="12258" y="0"/>
                  </a:cubicBezTo>
                  <a:lnTo>
                    <a:pt x="0" y="0"/>
                  </a:lnTo>
                  <a:cubicBezTo>
                    <a:pt x="0" y="0"/>
                    <a:pt x="381" y="28268"/>
                    <a:pt x="381" y="48263"/>
                  </a:cubicBezTo>
                  <a:lnTo>
                    <a:pt x="381" y="115229"/>
                  </a:lnTo>
                  <a:cubicBezTo>
                    <a:pt x="381" y="176525"/>
                    <a:pt x="25000" y="205660"/>
                    <a:pt x="76888" y="205660"/>
                  </a:cubicBezTo>
                  <a:cubicBezTo>
                    <a:pt x="107689" y="205660"/>
                    <a:pt x="124386" y="195652"/>
                    <a:pt x="140201" y="171744"/>
                  </a:cubicBezTo>
                  <a:lnTo>
                    <a:pt x="140201" y="200011"/>
                  </a:lnTo>
                  <a:lnTo>
                    <a:pt x="180250" y="200011"/>
                  </a:lnTo>
                  <a:cubicBezTo>
                    <a:pt x="180250" y="200011"/>
                    <a:pt x="180232" y="172610"/>
                    <a:pt x="180232" y="152617"/>
                  </a:cubicBezTo>
                  <a:lnTo>
                    <a:pt x="180232" y="67"/>
                  </a:lnTo>
                  <a:cubicBezTo>
                    <a:pt x="180232" y="67"/>
                    <a:pt x="157365" y="0"/>
                    <a:pt x="145940" y="0"/>
                  </a:cubicBezTo>
                  <a:lnTo>
                    <a:pt x="140165" y="0"/>
                  </a:ln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9" name="Freeform 38">
              <a:extLst>
                <a:ext uri="{FF2B5EF4-FFF2-40B4-BE49-F238E27FC236}">
                  <a16:creationId xmlns:a16="http://schemas.microsoft.com/office/drawing/2014/main" id="{566995AA-BB77-7B9D-E160-E8C70B7A8348}"/>
                </a:ext>
              </a:extLst>
            </p:cNvPr>
            <p:cNvSpPr/>
            <p:nvPr/>
          </p:nvSpPr>
          <p:spPr>
            <a:xfrm>
              <a:off x="5066659" y="6442483"/>
              <a:ext cx="80412" cy="91609"/>
            </a:xfrm>
            <a:custGeom>
              <a:avLst/>
              <a:gdLst>
                <a:gd name="connsiteX0" fmla="*/ 0 w 180523"/>
                <a:gd name="connsiteY0" fmla="*/ 5649 h 205661"/>
                <a:gd name="connsiteX1" fmla="*/ 383 w 180523"/>
                <a:gd name="connsiteY1" fmla="*/ 53935 h 205661"/>
                <a:gd name="connsiteX2" fmla="*/ 383 w 180523"/>
                <a:gd name="connsiteY2" fmla="*/ 157399 h 205661"/>
                <a:gd name="connsiteX3" fmla="*/ 428 w 180523"/>
                <a:gd name="connsiteY3" fmla="*/ 205661 h 205661"/>
                <a:gd name="connsiteX4" fmla="*/ 40730 w 180523"/>
                <a:gd name="connsiteY4" fmla="*/ 205661 h 205661"/>
                <a:gd name="connsiteX5" fmla="*/ 40391 w 180523"/>
                <a:gd name="connsiteY5" fmla="*/ 157843 h 205661"/>
                <a:gd name="connsiteX6" fmla="*/ 40391 w 180523"/>
                <a:gd name="connsiteY6" fmla="*/ 80890 h 205661"/>
                <a:gd name="connsiteX7" fmla="*/ 87013 w 180523"/>
                <a:gd name="connsiteY7" fmla="*/ 28714 h 205661"/>
                <a:gd name="connsiteX8" fmla="*/ 140201 w 180523"/>
                <a:gd name="connsiteY8" fmla="*/ 99149 h 205661"/>
                <a:gd name="connsiteX9" fmla="*/ 140201 w 180523"/>
                <a:gd name="connsiteY9" fmla="*/ 157843 h 205661"/>
                <a:gd name="connsiteX10" fmla="*/ 140177 w 180523"/>
                <a:gd name="connsiteY10" fmla="*/ 205661 h 205661"/>
                <a:gd name="connsiteX11" fmla="*/ 180524 w 180523"/>
                <a:gd name="connsiteY11" fmla="*/ 205661 h 205661"/>
                <a:gd name="connsiteX12" fmla="*/ 180209 w 180523"/>
                <a:gd name="connsiteY12" fmla="*/ 157843 h 205661"/>
                <a:gd name="connsiteX13" fmla="*/ 180209 w 180523"/>
                <a:gd name="connsiteY13" fmla="*/ 94790 h 205661"/>
                <a:gd name="connsiteX14" fmla="*/ 169236 w 180523"/>
                <a:gd name="connsiteY14" fmla="*/ 30003 h 205661"/>
                <a:gd name="connsiteX15" fmla="*/ 102396 w 180523"/>
                <a:gd name="connsiteY15" fmla="*/ 0 h 205661"/>
                <a:gd name="connsiteX16" fmla="*/ 40391 w 180523"/>
                <a:gd name="connsiteY16" fmla="*/ 33494 h 205661"/>
                <a:gd name="connsiteX17" fmla="*/ 40391 w 180523"/>
                <a:gd name="connsiteY17" fmla="*/ 5471 h 205661"/>
                <a:gd name="connsiteX18" fmla="*/ 9626 w 180523"/>
                <a:gd name="connsiteY18" fmla="*/ 5649 h 205661"/>
                <a:gd name="connsiteX19" fmla="*/ 0 w 180523"/>
                <a:gd name="connsiteY19" fmla="*/ 5649 h 20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523" h="205661">
                  <a:moveTo>
                    <a:pt x="0" y="5649"/>
                  </a:moveTo>
                  <a:cubicBezTo>
                    <a:pt x="0" y="5649"/>
                    <a:pt x="383" y="33918"/>
                    <a:pt x="383" y="53935"/>
                  </a:cubicBezTo>
                  <a:lnTo>
                    <a:pt x="383" y="157399"/>
                  </a:lnTo>
                  <a:cubicBezTo>
                    <a:pt x="383" y="177415"/>
                    <a:pt x="428" y="205661"/>
                    <a:pt x="428" y="205661"/>
                  </a:cubicBezTo>
                  <a:lnTo>
                    <a:pt x="40730" y="205661"/>
                  </a:lnTo>
                  <a:cubicBezTo>
                    <a:pt x="40730" y="205661"/>
                    <a:pt x="40391" y="177837"/>
                    <a:pt x="40391" y="157843"/>
                  </a:cubicBezTo>
                  <a:lnTo>
                    <a:pt x="40391" y="80890"/>
                  </a:lnTo>
                  <a:cubicBezTo>
                    <a:pt x="40391" y="55225"/>
                    <a:pt x="47003" y="28714"/>
                    <a:pt x="87013" y="28714"/>
                  </a:cubicBezTo>
                  <a:cubicBezTo>
                    <a:pt x="127022" y="28714"/>
                    <a:pt x="140201" y="52621"/>
                    <a:pt x="140201" y="99149"/>
                  </a:cubicBezTo>
                  <a:lnTo>
                    <a:pt x="140201" y="157843"/>
                  </a:lnTo>
                  <a:cubicBezTo>
                    <a:pt x="140201" y="177415"/>
                    <a:pt x="140177" y="205661"/>
                    <a:pt x="140177" y="205661"/>
                  </a:cubicBezTo>
                  <a:lnTo>
                    <a:pt x="180524" y="205661"/>
                  </a:lnTo>
                  <a:cubicBezTo>
                    <a:pt x="180524" y="205661"/>
                    <a:pt x="180209" y="177837"/>
                    <a:pt x="180209" y="157843"/>
                  </a:cubicBezTo>
                  <a:lnTo>
                    <a:pt x="180209" y="94790"/>
                  </a:lnTo>
                  <a:cubicBezTo>
                    <a:pt x="180209" y="74352"/>
                    <a:pt x="181537" y="47396"/>
                    <a:pt x="169236" y="30003"/>
                  </a:cubicBezTo>
                  <a:cubicBezTo>
                    <a:pt x="155157" y="9564"/>
                    <a:pt x="127022" y="0"/>
                    <a:pt x="102396" y="0"/>
                  </a:cubicBezTo>
                  <a:cubicBezTo>
                    <a:pt x="73811" y="0"/>
                    <a:pt x="55796" y="12611"/>
                    <a:pt x="40391" y="33494"/>
                  </a:cubicBezTo>
                  <a:lnTo>
                    <a:pt x="40391" y="5471"/>
                  </a:lnTo>
                  <a:cubicBezTo>
                    <a:pt x="40391" y="5471"/>
                    <a:pt x="19296" y="5649"/>
                    <a:pt x="9626" y="5649"/>
                  </a:cubicBezTo>
                  <a:lnTo>
                    <a:pt x="0" y="5649"/>
                  </a:ln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2" name="Freeform 41">
              <a:extLst>
                <a:ext uri="{FF2B5EF4-FFF2-40B4-BE49-F238E27FC236}">
                  <a16:creationId xmlns:a16="http://schemas.microsoft.com/office/drawing/2014/main" id="{C7FC8D11-69AC-1ACD-0A51-B2BA39F88DF5}"/>
                </a:ext>
              </a:extLst>
            </p:cNvPr>
            <p:cNvSpPr/>
            <p:nvPr/>
          </p:nvSpPr>
          <p:spPr>
            <a:xfrm>
              <a:off x="5319218" y="6442543"/>
              <a:ext cx="142628" cy="91609"/>
            </a:xfrm>
            <a:custGeom>
              <a:avLst/>
              <a:gdLst>
                <a:gd name="connsiteX0" fmla="*/ 0 w 320198"/>
                <a:gd name="connsiteY0" fmla="*/ 5649 h 205661"/>
                <a:gd name="connsiteX1" fmla="*/ 432 w 320198"/>
                <a:gd name="connsiteY1" fmla="*/ 53490 h 205661"/>
                <a:gd name="connsiteX2" fmla="*/ 432 w 320198"/>
                <a:gd name="connsiteY2" fmla="*/ 157399 h 205661"/>
                <a:gd name="connsiteX3" fmla="*/ 252 w 320198"/>
                <a:gd name="connsiteY3" fmla="*/ 205661 h 205661"/>
                <a:gd name="connsiteX4" fmla="*/ 40427 w 320198"/>
                <a:gd name="connsiteY4" fmla="*/ 205661 h 205661"/>
                <a:gd name="connsiteX5" fmla="*/ 40427 w 320198"/>
                <a:gd name="connsiteY5" fmla="*/ 157399 h 205661"/>
                <a:gd name="connsiteX6" fmla="*/ 40427 w 320198"/>
                <a:gd name="connsiteY6" fmla="*/ 90876 h 205661"/>
                <a:gd name="connsiteX7" fmla="*/ 90139 w 320198"/>
                <a:gd name="connsiteY7" fmla="*/ 28690 h 205661"/>
                <a:gd name="connsiteX8" fmla="*/ 140246 w 320198"/>
                <a:gd name="connsiteY8" fmla="*/ 97393 h 205661"/>
                <a:gd name="connsiteX9" fmla="*/ 140246 w 320198"/>
                <a:gd name="connsiteY9" fmla="*/ 157399 h 205661"/>
                <a:gd name="connsiteX10" fmla="*/ 140282 w 320198"/>
                <a:gd name="connsiteY10" fmla="*/ 205661 h 205661"/>
                <a:gd name="connsiteX11" fmla="*/ 180241 w 320198"/>
                <a:gd name="connsiteY11" fmla="*/ 205661 h 205661"/>
                <a:gd name="connsiteX12" fmla="*/ 180241 w 320198"/>
                <a:gd name="connsiteY12" fmla="*/ 157399 h 205661"/>
                <a:gd name="connsiteX13" fmla="*/ 180241 w 320198"/>
                <a:gd name="connsiteY13" fmla="*/ 94368 h 205661"/>
                <a:gd name="connsiteX14" fmla="*/ 230834 w 320198"/>
                <a:gd name="connsiteY14" fmla="*/ 28690 h 205661"/>
                <a:gd name="connsiteX15" fmla="*/ 280059 w 320198"/>
                <a:gd name="connsiteY15" fmla="*/ 101307 h 205661"/>
                <a:gd name="connsiteX16" fmla="*/ 280059 w 320198"/>
                <a:gd name="connsiteY16" fmla="*/ 157399 h 205661"/>
                <a:gd name="connsiteX17" fmla="*/ 279664 w 320198"/>
                <a:gd name="connsiteY17" fmla="*/ 205661 h 205661"/>
                <a:gd name="connsiteX18" fmla="*/ 320199 w 320198"/>
                <a:gd name="connsiteY18" fmla="*/ 205661 h 205661"/>
                <a:gd name="connsiteX19" fmla="*/ 320091 w 320198"/>
                <a:gd name="connsiteY19" fmla="*/ 157399 h 205661"/>
                <a:gd name="connsiteX20" fmla="*/ 320091 w 320198"/>
                <a:gd name="connsiteY20" fmla="*/ 90454 h 205661"/>
                <a:gd name="connsiteX21" fmla="*/ 241377 w 320198"/>
                <a:gd name="connsiteY21" fmla="*/ 0 h 205661"/>
                <a:gd name="connsiteX22" fmla="*/ 171029 w 320198"/>
                <a:gd name="connsiteY22" fmla="*/ 37832 h 205661"/>
                <a:gd name="connsiteX23" fmla="*/ 102445 w 320198"/>
                <a:gd name="connsiteY23" fmla="*/ 0 h 205661"/>
                <a:gd name="connsiteX24" fmla="*/ 40427 w 320198"/>
                <a:gd name="connsiteY24" fmla="*/ 34363 h 205661"/>
                <a:gd name="connsiteX25" fmla="*/ 40427 w 320198"/>
                <a:gd name="connsiteY25" fmla="*/ 5738 h 205661"/>
                <a:gd name="connsiteX26" fmla="*/ 11875 w 320198"/>
                <a:gd name="connsiteY26" fmla="*/ 5649 h 205661"/>
                <a:gd name="connsiteX27" fmla="*/ 0 w 320198"/>
                <a:gd name="connsiteY27" fmla="*/ 5649 h 20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198" h="205661">
                  <a:moveTo>
                    <a:pt x="0" y="5649"/>
                  </a:moveTo>
                  <a:cubicBezTo>
                    <a:pt x="0" y="5649"/>
                    <a:pt x="432" y="33494"/>
                    <a:pt x="432" y="53490"/>
                  </a:cubicBezTo>
                  <a:lnTo>
                    <a:pt x="432" y="157399"/>
                  </a:lnTo>
                  <a:cubicBezTo>
                    <a:pt x="432" y="177415"/>
                    <a:pt x="252" y="205661"/>
                    <a:pt x="252" y="205661"/>
                  </a:cubicBezTo>
                  <a:lnTo>
                    <a:pt x="40427" y="205661"/>
                  </a:lnTo>
                  <a:cubicBezTo>
                    <a:pt x="40427" y="205661"/>
                    <a:pt x="40427" y="177415"/>
                    <a:pt x="40427" y="157399"/>
                  </a:cubicBezTo>
                  <a:lnTo>
                    <a:pt x="40427" y="90876"/>
                  </a:lnTo>
                  <a:cubicBezTo>
                    <a:pt x="40427" y="49131"/>
                    <a:pt x="56710" y="28690"/>
                    <a:pt x="90139" y="28690"/>
                  </a:cubicBezTo>
                  <a:cubicBezTo>
                    <a:pt x="117396" y="28690"/>
                    <a:pt x="140246" y="51755"/>
                    <a:pt x="140246" y="97393"/>
                  </a:cubicBezTo>
                  <a:lnTo>
                    <a:pt x="140246" y="157399"/>
                  </a:lnTo>
                  <a:cubicBezTo>
                    <a:pt x="140246" y="177415"/>
                    <a:pt x="140282" y="205661"/>
                    <a:pt x="140282" y="205661"/>
                  </a:cubicBezTo>
                  <a:lnTo>
                    <a:pt x="180241" y="205661"/>
                  </a:lnTo>
                  <a:cubicBezTo>
                    <a:pt x="180241" y="205661"/>
                    <a:pt x="180241" y="177415"/>
                    <a:pt x="180241" y="157399"/>
                  </a:cubicBezTo>
                  <a:lnTo>
                    <a:pt x="180241" y="94368"/>
                  </a:lnTo>
                  <a:cubicBezTo>
                    <a:pt x="180241" y="53490"/>
                    <a:pt x="191252" y="28690"/>
                    <a:pt x="230834" y="28690"/>
                  </a:cubicBezTo>
                  <a:cubicBezTo>
                    <a:pt x="266008" y="28690"/>
                    <a:pt x="280059" y="56959"/>
                    <a:pt x="280059" y="101307"/>
                  </a:cubicBezTo>
                  <a:lnTo>
                    <a:pt x="280059" y="157399"/>
                  </a:lnTo>
                  <a:cubicBezTo>
                    <a:pt x="280059" y="177415"/>
                    <a:pt x="279664" y="205661"/>
                    <a:pt x="279664" y="205661"/>
                  </a:cubicBezTo>
                  <a:lnTo>
                    <a:pt x="320199" y="205661"/>
                  </a:lnTo>
                  <a:cubicBezTo>
                    <a:pt x="320199" y="205661"/>
                    <a:pt x="320091" y="176102"/>
                    <a:pt x="320091" y="157399"/>
                  </a:cubicBezTo>
                  <a:lnTo>
                    <a:pt x="320091" y="90454"/>
                  </a:lnTo>
                  <a:cubicBezTo>
                    <a:pt x="320091" y="35229"/>
                    <a:pt x="303808" y="0"/>
                    <a:pt x="241377" y="0"/>
                  </a:cubicBezTo>
                  <a:cubicBezTo>
                    <a:pt x="208830" y="0"/>
                    <a:pt x="188175" y="14345"/>
                    <a:pt x="171029" y="37832"/>
                  </a:cubicBezTo>
                  <a:cubicBezTo>
                    <a:pt x="154765" y="12188"/>
                    <a:pt x="133661" y="0"/>
                    <a:pt x="102445" y="0"/>
                  </a:cubicBezTo>
                  <a:cubicBezTo>
                    <a:pt x="72974" y="0"/>
                    <a:pt x="55828" y="10876"/>
                    <a:pt x="40427" y="34363"/>
                  </a:cubicBezTo>
                  <a:lnTo>
                    <a:pt x="40427" y="5738"/>
                  </a:lnTo>
                  <a:cubicBezTo>
                    <a:pt x="40427" y="5738"/>
                    <a:pt x="21536" y="5649"/>
                    <a:pt x="11875" y="5649"/>
                  </a:cubicBezTo>
                  <a:lnTo>
                    <a:pt x="0" y="5649"/>
                  </a:lnTo>
                </a:path>
              </a:pathLst>
            </a:custGeom>
            <a:solidFill>
              <a:srgbClr val="CD0066"/>
            </a:solid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3" name="Freeform 42">
              <a:extLst>
                <a:ext uri="{FF2B5EF4-FFF2-40B4-BE49-F238E27FC236}">
                  <a16:creationId xmlns:a16="http://schemas.microsoft.com/office/drawing/2014/main" id="{4BB89100-5686-A4D7-8536-518734B89FFC}"/>
                </a:ext>
              </a:extLst>
            </p:cNvPr>
            <p:cNvSpPr/>
            <p:nvPr/>
          </p:nvSpPr>
          <p:spPr>
            <a:xfrm>
              <a:off x="4420477" y="6553320"/>
              <a:ext cx="1158240" cy="5201"/>
            </a:xfrm>
            <a:custGeom>
              <a:avLst/>
              <a:gdLst>
                <a:gd name="connsiteX0" fmla="*/ 0 w 2600236"/>
                <a:gd name="connsiteY0" fmla="*/ 0 h 11677"/>
                <a:gd name="connsiteX1" fmla="*/ 0 w 2600236"/>
                <a:gd name="connsiteY1" fmla="*/ 11677 h 11677"/>
                <a:gd name="connsiteX2" fmla="*/ 2600237 w 2600236"/>
                <a:gd name="connsiteY2" fmla="*/ 11677 h 11677"/>
                <a:gd name="connsiteX3" fmla="*/ 2600237 w 2600236"/>
                <a:gd name="connsiteY3" fmla="*/ 0 h 11677"/>
                <a:gd name="connsiteX4" fmla="*/ 0 w 2600236"/>
                <a:gd name="connsiteY4" fmla="*/ 0 h 1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0236" h="11677">
                  <a:moveTo>
                    <a:pt x="0" y="0"/>
                  </a:moveTo>
                  <a:lnTo>
                    <a:pt x="0" y="11677"/>
                  </a:lnTo>
                  <a:lnTo>
                    <a:pt x="2600237" y="11677"/>
                  </a:lnTo>
                  <a:lnTo>
                    <a:pt x="2600237" y="0"/>
                  </a:lnTo>
                  <a:lnTo>
                    <a:pt x="0" y="0"/>
                  </a:lnTo>
                  <a:close/>
                </a:path>
              </a:pathLst>
            </a:custGeom>
            <a:solidFill>
              <a:srgbClr val="CD0066"/>
            </a:solidFill>
            <a:ln w="11913"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6" name="Group 5">
            <a:extLst>
              <a:ext uri="{FF2B5EF4-FFF2-40B4-BE49-F238E27FC236}">
                <a16:creationId xmlns:a16="http://schemas.microsoft.com/office/drawing/2014/main" id="{FB20F37B-406D-DC60-3850-818C99D4CB96}"/>
              </a:ext>
              <a:ext uri="{C183D7F6-B498-43B3-948B-1728B52AA6E4}">
                <adec:decorative xmlns:adec="http://schemas.microsoft.com/office/drawing/2017/decorative" val="1"/>
              </a:ext>
            </a:extLst>
          </p:cNvPr>
          <p:cNvGrpSpPr>
            <a:grpSpLocks noChangeAspect="1"/>
          </p:cNvGrpSpPr>
          <p:nvPr/>
        </p:nvGrpSpPr>
        <p:grpSpPr>
          <a:xfrm>
            <a:off x="965104" y="4142694"/>
            <a:ext cx="633647" cy="684721"/>
            <a:chOff x="1750477" y="2087552"/>
            <a:chExt cx="2503889" cy="2705718"/>
          </a:xfrm>
        </p:grpSpPr>
        <p:sp>
          <p:nvSpPr>
            <p:cNvPr id="7" name="Rectangle 6">
              <a:extLst>
                <a:ext uri="{FF2B5EF4-FFF2-40B4-BE49-F238E27FC236}">
                  <a16:creationId xmlns:a16="http://schemas.microsoft.com/office/drawing/2014/main" id="{38882833-E297-20DA-C067-8C7BE10AB61C}"/>
                </a:ext>
              </a:extLst>
            </p:cNvPr>
            <p:cNvSpPr/>
            <p:nvPr/>
          </p:nvSpPr>
          <p:spPr bwMode="auto">
            <a:xfrm>
              <a:off x="1750477" y="2087552"/>
              <a:ext cx="2503889" cy="2705718"/>
            </a:xfrm>
            <a:prstGeom prst="rect">
              <a:avLst/>
            </a:prstGeom>
            <a:solidFill>
              <a:srgbClr val="D51C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 name="Freeform 5">
              <a:extLst>
                <a:ext uri="{FF2B5EF4-FFF2-40B4-BE49-F238E27FC236}">
                  <a16:creationId xmlns:a16="http://schemas.microsoft.com/office/drawing/2014/main" id="{2A7DBB52-C846-FDC2-F670-80B3C3068172}"/>
                </a:ext>
              </a:extLst>
            </p:cNvPr>
            <p:cNvSpPr/>
            <p:nvPr/>
          </p:nvSpPr>
          <p:spPr>
            <a:xfrm>
              <a:off x="1750477" y="4594662"/>
              <a:ext cx="2503889" cy="198608"/>
            </a:xfrm>
            <a:custGeom>
              <a:avLst/>
              <a:gdLst>
                <a:gd name="connsiteX0" fmla="*/ 0 w 2995646"/>
                <a:gd name="connsiteY0" fmla="*/ 118807 h 237614"/>
                <a:gd name="connsiteX1" fmla="*/ 0 w 2995646"/>
                <a:gd name="connsiteY1" fmla="*/ 237615 h 237614"/>
                <a:gd name="connsiteX2" fmla="*/ 1497823 w 2995646"/>
                <a:gd name="connsiteY2" fmla="*/ 237615 h 237614"/>
                <a:gd name="connsiteX3" fmla="*/ 2995646 w 2995646"/>
                <a:gd name="connsiteY3" fmla="*/ 237615 h 237614"/>
                <a:gd name="connsiteX4" fmla="*/ 2995646 w 2995646"/>
                <a:gd name="connsiteY4" fmla="*/ 118807 h 237614"/>
                <a:gd name="connsiteX5" fmla="*/ 2995646 w 2995646"/>
                <a:gd name="connsiteY5" fmla="*/ 0 h 237614"/>
                <a:gd name="connsiteX6" fmla="*/ 1497823 w 2995646"/>
                <a:gd name="connsiteY6" fmla="*/ 0 h 237614"/>
                <a:gd name="connsiteX7" fmla="*/ 0 w 2995646"/>
                <a:gd name="connsiteY7" fmla="*/ 0 h 237614"/>
                <a:gd name="connsiteX8" fmla="*/ 0 w 2995646"/>
                <a:gd name="connsiteY8" fmla="*/ 118807 h 23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5646" h="237614">
                  <a:moveTo>
                    <a:pt x="0" y="118807"/>
                  </a:moveTo>
                  <a:lnTo>
                    <a:pt x="0" y="237615"/>
                  </a:lnTo>
                  <a:lnTo>
                    <a:pt x="1497823" y="237615"/>
                  </a:lnTo>
                  <a:lnTo>
                    <a:pt x="2995646" y="237615"/>
                  </a:lnTo>
                  <a:lnTo>
                    <a:pt x="2995646" y="118807"/>
                  </a:lnTo>
                  <a:lnTo>
                    <a:pt x="2995646" y="0"/>
                  </a:lnTo>
                  <a:lnTo>
                    <a:pt x="1497823" y="0"/>
                  </a:lnTo>
                  <a:lnTo>
                    <a:pt x="0" y="0"/>
                  </a:lnTo>
                  <a:lnTo>
                    <a:pt x="0" y="118807"/>
                  </a:lnTo>
                </a:path>
              </a:pathLst>
            </a:custGeom>
            <a:solidFill>
              <a:srgbClr val="FCCC44"/>
            </a:solidFill>
            <a:ln w="771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 name="Freeform 7">
              <a:extLst>
                <a:ext uri="{FF2B5EF4-FFF2-40B4-BE49-F238E27FC236}">
                  <a16:creationId xmlns:a16="http://schemas.microsoft.com/office/drawing/2014/main" id="{88E5187E-A3F3-C2EC-1719-54D4823C0F91}"/>
                </a:ext>
              </a:extLst>
            </p:cNvPr>
            <p:cNvSpPr/>
            <p:nvPr/>
          </p:nvSpPr>
          <p:spPr bwMode="auto">
            <a:xfrm>
              <a:off x="1962827" y="2818143"/>
              <a:ext cx="2039997" cy="1025394"/>
            </a:xfrm>
            <a:custGeom>
              <a:avLst/>
              <a:gdLst>
                <a:gd name="connsiteX0" fmla="*/ 0 w 2503889"/>
                <a:gd name="connsiteY0" fmla="*/ 1773942 h 1773943"/>
                <a:gd name="connsiteX1" fmla="*/ 1251944 w 2503889"/>
                <a:gd name="connsiteY1" fmla="*/ 1773942 h 1773943"/>
                <a:gd name="connsiteX2" fmla="*/ 2503889 w 2503889"/>
                <a:gd name="connsiteY2" fmla="*/ 1773942 h 1773943"/>
                <a:gd name="connsiteX3" fmla="*/ 2503889 w 2503889"/>
                <a:gd name="connsiteY3" fmla="*/ 1773943 h 1773943"/>
                <a:gd name="connsiteX4" fmla="*/ 0 w 2503889"/>
                <a:gd name="connsiteY4" fmla="*/ 1773943 h 1773943"/>
                <a:gd name="connsiteX5" fmla="*/ 766777 w 2503889"/>
                <a:gd name="connsiteY5" fmla="*/ 702765 h 1773943"/>
                <a:gd name="connsiteX6" fmla="*/ 739041 w 2503889"/>
                <a:gd name="connsiteY6" fmla="*/ 771762 h 1773943"/>
                <a:gd name="connsiteX7" fmla="*/ 713195 w 2503889"/>
                <a:gd name="connsiteY7" fmla="*/ 842803 h 1773943"/>
                <a:gd name="connsiteX8" fmla="*/ 766016 w 2503889"/>
                <a:gd name="connsiteY8" fmla="*/ 842803 h 1773943"/>
                <a:gd name="connsiteX9" fmla="*/ 817087 w 2503889"/>
                <a:gd name="connsiteY9" fmla="*/ 838290 h 1773943"/>
                <a:gd name="connsiteX10" fmla="*/ 792004 w 2503889"/>
                <a:gd name="connsiteY10" fmla="*/ 769292 h 1773943"/>
                <a:gd name="connsiteX11" fmla="*/ 766777 w 2503889"/>
                <a:gd name="connsiteY11" fmla="*/ 702765 h 1773943"/>
                <a:gd name="connsiteX12" fmla="*/ 1125460 w 2503889"/>
                <a:gd name="connsiteY12" fmla="*/ 666919 h 1773943"/>
                <a:gd name="connsiteX13" fmla="*/ 1125460 w 2503889"/>
                <a:gd name="connsiteY13" fmla="*/ 727978 h 1773943"/>
                <a:gd name="connsiteX14" fmla="*/ 1125460 w 2503889"/>
                <a:gd name="connsiteY14" fmla="*/ 789038 h 1773943"/>
                <a:gd name="connsiteX15" fmla="*/ 1173859 w 2503889"/>
                <a:gd name="connsiteY15" fmla="*/ 788193 h 1773943"/>
                <a:gd name="connsiteX16" fmla="*/ 1264090 w 2503889"/>
                <a:gd name="connsiteY16" fmla="*/ 735116 h 1773943"/>
                <a:gd name="connsiteX17" fmla="*/ 1172569 w 2503889"/>
                <a:gd name="connsiteY17" fmla="*/ 667867 h 1773943"/>
                <a:gd name="connsiteX18" fmla="*/ 2046389 w 2503889"/>
                <a:gd name="connsiteY18" fmla="*/ 656775 h 1773943"/>
                <a:gd name="connsiteX19" fmla="*/ 2008274 w 2503889"/>
                <a:gd name="connsiteY19" fmla="*/ 660477 h 1773943"/>
                <a:gd name="connsiteX20" fmla="*/ 1924459 w 2503889"/>
                <a:gd name="connsiteY20" fmla="*/ 813142 h 1773943"/>
                <a:gd name="connsiteX21" fmla="*/ 1938584 w 2503889"/>
                <a:gd name="connsiteY21" fmla="*/ 905443 h 1773943"/>
                <a:gd name="connsiteX22" fmla="*/ 2135921 w 2503889"/>
                <a:gd name="connsiteY22" fmla="*/ 912703 h 1773943"/>
                <a:gd name="connsiteX23" fmla="*/ 2137192 w 2503889"/>
                <a:gd name="connsiteY23" fmla="*/ 717390 h 1773943"/>
                <a:gd name="connsiteX24" fmla="*/ 2046389 w 2503889"/>
                <a:gd name="connsiteY24" fmla="*/ 656775 h 1773943"/>
                <a:gd name="connsiteX25" fmla="*/ 276203 w 2503889"/>
                <a:gd name="connsiteY25" fmla="*/ 613205 h 1773943"/>
                <a:gd name="connsiteX26" fmla="*/ 448506 w 2503889"/>
                <a:gd name="connsiteY26" fmla="*/ 613868 h 1773943"/>
                <a:gd name="connsiteX27" fmla="*/ 620810 w 2503889"/>
                <a:gd name="connsiteY27" fmla="*/ 614533 h 1773943"/>
                <a:gd name="connsiteX28" fmla="*/ 620810 w 2503889"/>
                <a:gd name="connsiteY28" fmla="*/ 680305 h 1773943"/>
                <a:gd name="connsiteX29" fmla="*/ 620810 w 2503889"/>
                <a:gd name="connsiteY29" fmla="*/ 746079 h 1773943"/>
                <a:gd name="connsiteX30" fmla="*/ 599475 w 2503889"/>
                <a:gd name="connsiteY30" fmla="*/ 746827 h 1773943"/>
                <a:gd name="connsiteX31" fmla="*/ 577134 w 2503889"/>
                <a:gd name="connsiteY31" fmla="*/ 744247 h 1773943"/>
                <a:gd name="connsiteX32" fmla="*/ 569493 w 2503889"/>
                <a:gd name="connsiteY32" fmla="*/ 718828 h 1773943"/>
                <a:gd name="connsiteX33" fmla="*/ 470544 w 2503889"/>
                <a:gd name="connsiteY33" fmla="*/ 667409 h 1773943"/>
                <a:gd name="connsiteX34" fmla="*/ 413013 w 2503889"/>
                <a:gd name="connsiteY34" fmla="*/ 667409 h 1773943"/>
                <a:gd name="connsiteX35" fmla="*/ 413013 w 2503889"/>
                <a:gd name="connsiteY35" fmla="*/ 728024 h 1773943"/>
                <a:gd name="connsiteX36" fmla="*/ 413013 w 2503889"/>
                <a:gd name="connsiteY36" fmla="*/ 788637 h 1773943"/>
                <a:gd name="connsiteX37" fmla="*/ 469485 w 2503889"/>
                <a:gd name="connsiteY37" fmla="*/ 788637 h 1773943"/>
                <a:gd name="connsiteX38" fmla="*/ 533045 w 2503889"/>
                <a:gd name="connsiteY38" fmla="*/ 819589 h 1773943"/>
                <a:gd name="connsiteX39" fmla="*/ 469485 w 2503889"/>
                <a:gd name="connsiteY39" fmla="*/ 850541 h 1773943"/>
                <a:gd name="connsiteX40" fmla="*/ 413013 w 2503889"/>
                <a:gd name="connsiteY40" fmla="*/ 850541 h 1773943"/>
                <a:gd name="connsiteX41" fmla="*/ 413013 w 2503889"/>
                <a:gd name="connsiteY41" fmla="*/ 905997 h 1773943"/>
                <a:gd name="connsiteX42" fmla="*/ 413013 w 2503889"/>
                <a:gd name="connsiteY42" fmla="*/ 961453 h 1773943"/>
                <a:gd name="connsiteX43" fmla="*/ 440116 w 2503889"/>
                <a:gd name="connsiteY43" fmla="*/ 961453 h 1773943"/>
                <a:gd name="connsiteX44" fmla="*/ 467220 w 2503889"/>
                <a:gd name="connsiteY44" fmla="*/ 961453 h 1773943"/>
                <a:gd name="connsiteX45" fmla="*/ 467220 w 2503889"/>
                <a:gd name="connsiteY45" fmla="*/ 987246 h 1773943"/>
                <a:gd name="connsiteX46" fmla="*/ 467220 w 2503889"/>
                <a:gd name="connsiteY46" fmla="*/ 1013039 h 1773943"/>
                <a:gd name="connsiteX47" fmla="*/ 371711 w 2503889"/>
                <a:gd name="connsiteY47" fmla="*/ 1013039 h 1773943"/>
                <a:gd name="connsiteX48" fmla="*/ 276203 w 2503889"/>
                <a:gd name="connsiteY48" fmla="*/ 1013039 h 1773943"/>
                <a:gd name="connsiteX49" fmla="*/ 276203 w 2503889"/>
                <a:gd name="connsiteY49" fmla="*/ 987246 h 1773943"/>
                <a:gd name="connsiteX50" fmla="*/ 276203 w 2503889"/>
                <a:gd name="connsiteY50" fmla="*/ 961453 h 1773943"/>
                <a:gd name="connsiteX51" fmla="*/ 299434 w 2503889"/>
                <a:gd name="connsiteY51" fmla="*/ 961453 h 1773943"/>
                <a:gd name="connsiteX52" fmla="*/ 322666 w 2503889"/>
                <a:gd name="connsiteY52" fmla="*/ 961453 h 1773943"/>
                <a:gd name="connsiteX53" fmla="*/ 322666 w 2503889"/>
                <a:gd name="connsiteY53" fmla="*/ 814430 h 1773943"/>
                <a:gd name="connsiteX54" fmla="*/ 322666 w 2503889"/>
                <a:gd name="connsiteY54" fmla="*/ 667409 h 1773943"/>
                <a:gd name="connsiteX55" fmla="*/ 299434 w 2503889"/>
                <a:gd name="connsiteY55" fmla="*/ 667409 h 1773943"/>
                <a:gd name="connsiteX56" fmla="*/ 276203 w 2503889"/>
                <a:gd name="connsiteY56" fmla="*/ 667409 h 1773943"/>
                <a:gd name="connsiteX57" fmla="*/ 276203 w 2503889"/>
                <a:gd name="connsiteY57" fmla="*/ 640307 h 1773943"/>
                <a:gd name="connsiteX58" fmla="*/ 988649 w 2503889"/>
                <a:gd name="connsiteY58" fmla="*/ 612837 h 1773943"/>
                <a:gd name="connsiteX59" fmla="*/ 1120942 w 2503889"/>
                <a:gd name="connsiteY59" fmla="*/ 613927 h 1773943"/>
                <a:gd name="connsiteX60" fmla="*/ 1298015 w 2503889"/>
                <a:gd name="connsiteY60" fmla="*/ 630795 h 1773943"/>
                <a:gd name="connsiteX61" fmla="*/ 1351325 w 2503889"/>
                <a:gd name="connsiteY61" fmla="*/ 720233 h 1773943"/>
                <a:gd name="connsiteX62" fmla="*/ 1274886 w 2503889"/>
                <a:gd name="connsiteY62" fmla="*/ 817997 h 1773943"/>
                <a:gd name="connsiteX63" fmla="*/ 1264852 w 2503889"/>
                <a:gd name="connsiteY63" fmla="*/ 822910 h 1773943"/>
                <a:gd name="connsiteX64" fmla="*/ 1328236 w 2503889"/>
                <a:gd name="connsiteY64" fmla="*/ 906178 h 1773943"/>
                <a:gd name="connsiteX65" fmla="*/ 1366595 w 2503889"/>
                <a:gd name="connsiteY65" fmla="*/ 966612 h 1773943"/>
                <a:gd name="connsiteX66" fmla="*/ 1383592 w 2503889"/>
                <a:gd name="connsiteY66" fmla="*/ 991740 h 1773943"/>
                <a:gd name="connsiteX67" fmla="*/ 1337980 w 2503889"/>
                <a:gd name="connsiteY67" fmla="*/ 1016908 h 1773943"/>
                <a:gd name="connsiteX68" fmla="*/ 1243987 w 2503889"/>
                <a:gd name="connsiteY68" fmla="*/ 944346 h 1773943"/>
                <a:gd name="connsiteX69" fmla="*/ 1157081 w 2503889"/>
                <a:gd name="connsiteY69" fmla="*/ 845764 h 1773943"/>
                <a:gd name="connsiteX70" fmla="*/ 1125460 w 2503889"/>
                <a:gd name="connsiteY70" fmla="*/ 844854 h 1773943"/>
                <a:gd name="connsiteX71" fmla="*/ 1125460 w 2503889"/>
                <a:gd name="connsiteY71" fmla="*/ 903063 h 1773943"/>
                <a:gd name="connsiteX72" fmla="*/ 1125460 w 2503889"/>
                <a:gd name="connsiteY72" fmla="*/ 961272 h 1773943"/>
                <a:gd name="connsiteX73" fmla="*/ 1151918 w 2503889"/>
                <a:gd name="connsiteY73" fmla="*/ 962008 h 1773943"/>
                <a:gd name="connsiteX74" fmla="*/ 1178377 w 2503889"/>
                <a:gd name="connsiteY74" fmla="*/ 962742 h 1773943"/>
                <a:gd name="connsiteX75" fmla="*/ 1179113 w 2503889"/>
                <a:gd name="connsiteY75" fmla="*/ 987891 h 1773943"/>
                <a:gd name="connsiteX76" fmla="*/ 1179855 w 2503889"/>
                <a:gd name="connsiteY76" fmla="*/ 1013039 h 1773943"/>
                <a:gd name="connsiteX77" fmla="*/ 999064 w 2503889"/>
                <a:gd name="connsiteY77" fmla="*/ 1013039 h 1773943"/>
                <a:gd name="connsiteX78" fmla="*/ 818282 w 2503889"/>
                <a:gd name="connsiteY78" fmla="*/ 1013039 h 1773943"/>
                <a:gd name="connsiteX79" fmla="*/ 818282 w 2503889"/>
                <a:gd name="connsiteY79" fmla="*/ 987246 h 1773943"/>
                <a:gd name="connsiteX80" fmla="*/ 818282 w 2503889"/>
                <a:gd name="connsiteY80" fmla="*/ 961453 h 1773943"/>
                <a:gd name="connsiteX81" fmla="*/ 840223 w 2503889"/>
                <a:gd name="connsiteY81" fmla="*/ 961453 h 1773943"/>
                <a:gd name="connsiteX82" fmla="*/ 850768 w 2503889"/>
                <a:gd name="connsiteY82" fmla="*/ 925342 h 1773943"/>
                <a:gd name="connsiteX83" fmla="*/ 839558 w 2503889"/>
                <a:gd name="connsiteY83" fmla="*/ 895679 h 1773943"/>
                <a:gd name="connsiteX84" fmla="*/ 766603 w 2503889"/>
                <a:gd name="connsiteY84" fmla="*/ 895679 h 1773943"/>
                <a:gd name="connsiteX85" fmla="*/ 693642 w 2503889"/>
                <a:gd name="connsiteY85" fmla="*/ 895679 h 1773943"/>
                <a:gd name="connsiteX86" fmla="*/ 681464 w 2503889"/>
                <a:gd name="connsiteY86" fmla="*/ 927921 h 1773943"/>
                <a:gd name="connsiteX87" fmla="*/ 669287 w 2503889"/>
                <a:gd name="connsiteY87" fmla="*/ 960163 h 1773943"/>
                <a:gd name="connsiteX88" fmla="*/ 692157 w 2503889"/>
                <a:gd name="connsiteY88" fmla="*/ 960904 h 1773943"/>
                <a:gd name="connsiteX89" fmla="*/ 715028 w 2503889"/>
                <a:gd name="connsiteY89" fmla="*/ 961646 h 1773943"/>
                <a:gd name="connsiteX90" fmla="*/ 715028 w 2503889"/>
                <a:gd name="connsiteY90" fmla="*/ 987343 h 1773943"/>
                <a:gd name="connsiteX91" fmla="*/ 715028 w 2503889"/>
                <a:gd name="connsiteY91" fmla="*/ 1013039 h 1773943"/>
                <a:gd name="connsiteX92" fmla="*/ 638879 w 2503889"/>
                <a:gd name="connsiteY92" fmla="*/ 1013039 h 1773943"/>
                <a:gd name="connsiteX93" fmla="*/ 562730 w 2503889"/>
                <a:gd name="connsiteY93" fmla="*/ 1013039 h 1773943"/>
                <a:gd name="connsiteX94" fmla="*/ 562730 w 2503889"/>
                <a:gd name="connsiteY94" fmla="*/ 987355 h 1773943"/>
                <a:gd name="connsiteX95" fmla="*/ 562730 w 2503889"/>
                <a:gd name="connsiteY95" fmla="*/ 961672 h 1773943"/>
                <a:gd name="connsiteX96" fmla="*/ 582206 w 2503889"/>
                <a:gd name="connsiteY96" fmla="*/ 960918 h 1773943"/>
                <a:gd name="connsiteX97" fmla="*/ 601676 w 2503889"/>
                <a:gd name="connsiteY97" fmla="*/ 960163 h 1773943"/>
                <a:gd name="connsiteX98" fmla="*/ 621081 w 2503889"/>
                <a:gd name="connsiteY98" fmla="*/ 912446 h 1773943"/>
                <a:gd name="connsiteX99" fmla="*/ 684026 w 2503889"/>
                <a:gd name="connsiteY99" fmla="*/ 755107 h 1773943"/>
                <a:gd name="connsiteX100" fmla="*/ 731929 w 2503889"/>
                <a:gd name="connsiteY100" fmla="*/ 635167 h 1773943"/>
                <a:gd name="connsiteX101" fmla="*/ 738532 w 2503889"/>
                <a:gd name="connsiteY101" fmla="*/ 618982 h 1773943"/>
                <a:gd name="connsiteX102" fmla="*/ 780168 w 2503889"/>
                <a:gd name="connsiteY102" fmla="*/ 613823 h 1773943"/>
                <a:gd name="connsiteX103" fmla="*/ 819572 w 2503889"/>
                <a:gd name="connsiteY103" fmla="*/ 614533 h 1773943"/>
                <a:gd name="connsiteX104" fmla="*/ 834621 w 2503889"/>
                <a:gd name="connsiteY104" fmla="*/ 651933 h 1773943"/>
                <a:gd name="connsiteX105" fmla="*/ 866404 w 2503889"/>
                <a:gd name="connsiteY105" fmla="*/ 729313 h 1773943"/>
                <a:gd name="connsiteX106" fmla="*/ 912784 w 2503889"/>
                <a:gd name="connsiteY106" fmla="*/ 842803 h 1773943"/>
                <a:gd name="connsiteX107" fmla="*/ 951704 w 2503889"/>
                <a:gd name="connsiteY107" fmla="*/ 938883 h 1773943"/>
                <a:gd name="connsiteX108" fmla="*/ 960964 w 2503889"/>
                <a:gd name="connsiteY108" fmla="*/ 961453 h 1773943"/>
                <a:gd name="connsiteX109" fmla="*/ 998039 w 2503889"/>
                <a:gd name="connsiteY109" fmla="*/ 961453 h 1773943"/>
                <a:gd name="connsiteX110" fmla="*/ 1035113 w 2503889"/>
                <a:gd name="connsiteY110" fmla="*/ 961453 h 1773943"/>
                <a:gd name="connsiteX111" fmla="*/ 1035113 w 2503889"/>
                <a:gd name="connsiteY111" fmla="*/ 814430 h 1773943"/>
                <a:gd name="connsiteX112" fmla="*/ 1035113 w 2503889"/>
                <a:gd name="connsiteY112" fmla="*/ 667409 h 1773943"/>
                <a:gd name="connsiteX113" fmla="*/ 1011881 w 2503889"/>
                <a:gd name="connsiteY113" fmla="*/ 667409 h 1773943"/>
                <a:gd name="connsiteX114" fmla="*/ 988649 w 2503889"/>
                <a:gd name="connsiteY114" fmla="*/ 667409 h 1773943"/>
                <a:gd name="connsiteX115" fmla="*/ 988649 w 2503889"/>
                <a:gd name="connsiteY115" fmla="*/ 640120 h 1773943"/>
                <a:gd name="connsiteX116" fmla="*/ 2036438 w 2503889"/>
                <a:gd name="connsiteY116" fmla="*/ 600060 h 1773943"/>
                <a:gd name="connsiteX117" fmla="*/ 2096446 w 2503889"/>
                <a:gd name="connsiteY117" fmla="*/ 607956 h 1773943"/>
                <a:gd name="connsiteX118" fmla="*/ 2102492 w 2503889"/>
                <a:gd name="connsiteY118" fmla="*/ 1016934 h 1773943"/>
                <a:gd name="connsiteX119" fmla="*/ 1832931 w 2503889"/>
                <a:gd name="connsiteY119" fmla="*/ 870699 h 1773943"/>
                <a:gd name="connsiteX120" fmla="*/ 2036438 w 2503889"/>
                <a:gd name="connsiteY120" fmla="*/ 600060 h 1773943"/>
                <a:gd name="connsiteX121" fmla="*/ 1617737 w 2503889"/>
                <a:gd name="connsiteY121" fmla="*/ 599882 h 1773943"/>
                <a:gd name="connsiteX122" fmla="*/ 1673992 w 2503889"/>
                <a:gd name="connsiteY122" fmla="*/ 606756 h 1773943"/>
                <a:gd name="connsiteX123" fmla="*/ 1747560 w 2503889"/>
                <a:gd name="connsiteY123" fmla="*/ 630795 h 1773943"/>
                <a:gd name="connsiteX124" fmla="*/ 1761757 w 2503889"/>
                <a:gd name="connsiteY124" fmla="*/ 637747 h 1773943"/>
                <a:gd name="connsiteX125" fmla="*/ 1761757 w 2503889"/>
                <a:gd name="connsiteY125" fmla="*/ 689333 h 1773943"/>
                <a:gd name="connsiteX126" fmla="*/ 1761757 w 2503889"/>
                <a:gd name="connsiteY126" fmla="*/ 740920 h 1773943"/>
                <a:gd name="connsiteX127" fmla="*/ 1740487 w 2503889"/>
                <a:gd name="connsiteY127" fmla="*/ 741668 h 1773943"/>
                <a:gd name="connsiteX128" fmla="*/ 1719217 w 2503889"/>
                <a:gd name="connsiteY128" fmla="*/ 742416 h 1773943"/>
                <a:gd name="connsiteX129" fmla="*/ 1709098 w 2503889"/>
                <a:gd name="connsiteY129" fmla="*/ 720524 h 1773943"/>
                <a:gd name="connsiteX130" fmla="*/ 1614622 w 2503889"/>
                <a:gd name="connsiteY130" fmla="*/ 658440 h 1773943"/>
                <a:gd name="connsiteX131" fmla="*/ 1498494 w 2503889"/>
                <a:gd name="connsiteY131" fmla="*/ 813142 h 1773943"/>
                <a:gd name="connsiteX132" fmla="*/ 1577405 w 2503889"/>
                <a:gd name="connsiteY132" fmla="*/ 964122 h 1773943"/>
                <a:gd name="connsiteX133" fmla="*/ 1670765 w 2503889"/>
                <a:gd name="connsiteY133" fmla="*/ 962833 h 1773943"/>
                <a:gd name="connsiteX134" fmla="*/ 1683026 w 2503889"/>
                <a:gd name="connsiteY134" fmla="*/ 958389 h 1773943"/>
                <a:gd name="connsiteX135" fmla="*/ 1683026 w 2503889"/>
                <a:gd name="connsiteY135" fmla="*/ 909621 h 1773943"/>
                <a:gd name="connsiteX136" fmla="*/ 1683026 w 2503889"/>
                <a:gd name="connsiteY136" fmla="*/ 860859 h 1773943"/>
                <a:gd name="connsiteX137" fmla="*/ 1649405 w 2503889"/>
                <a:gd name="connsiteY137" fmla="*/ 860859 h 1773943"/>
                <a:gd name="connsiteX138" fmla="*/ 1615783 w 2503889"/>
                <a:gd name="connsiteY138" fmla="*/ 860859 h 1773943"/>
                <a:gd name="connsiteX139" fmla="*/ 1613266 w 2503889"/>
                <a:gd name="connsiteY139" fmla="*/ 854242 h 1773943"/>
                <a:gd name="connsiteX140" fmla="*/ 1615267 w 2503889"/>
                <a:gd name="connsiteY140" fmla="*/ 806912 h 1773943"/>
                <a:gd name="connsiteX141" fmla="*/ 1694643 w 2503889"/>
                <a:gd name="connsiteY141" fmla="*/ 802114 h 1773943"/>
                <a:gd name="connsiteX142" fmla="*/ 1769501 w 2503889"/>
                <a:gd name="connsiteY142" fmla="*/ 802824 h 1773943"/>
                <a:gd name="connsiteX143" fmla="*/ 1770179 w 2503889"/>
                <a:gd name="connsiteY143" fmla="*/ 893301 h 1773943"/>
                <a:gd name="connsiteX144" fmla="*/ 1770857 w 2503889"/>
                <a:gd name="connsiteY144" fmla="*/ 983777 h 1773943"/>
                <a:gd name="connsiteX145" fmla="*/ 1749528 w 2503889"/>
                <a:gd name="connsiteY145" fmla="*/ 992979 h 1773943"/>
                <a:gd name="connsiteX146" fmla="*/ 1400423 w 2503889"/>
                <a:gd name="connsiteY146" fmla="*/ 813142 h 1773943"/>
                <a:gd name="connsiteX147" fmla="*/ 1617737 w 2503889"/>
                <a:gd name="connsiteY147" fmla="*/ 599882 h 1773943"/>
                <a:gd name="connsiteX148" fmla="*/ 1641838 w 2503889"/>
                <a:gd name="connsiteY148" fmla="*/ 9713 h 1773943"/>
                <a:gd name="connsiteX149" fmla="*/ 1735731 w 2503889"/>
                <a:gd name="connsiteY149" fmla="*/ 11246 h 1773943"/>
                <a:gd name="connsiteX150" fmla="*/ 1739816 w 2503889"/>
                <a:gd name="connsiteY150" fmla="*/ 38239 h 1773943"/>
                <a:gd name="connsiteX151" fmla="*/ 1739816 w 2503889"/>
                <a:gd name="connsiteY151" fmla="*/ 63665 h 1773943"/>
                <a:gd name="connsiteX152" fmla="*/ 1713357 w 2503889"/>
                <a:gd name="connsiteY152" fmla="*/ 64399 h 1773943"/>
                <a:gd name="connsiteX153" fmla="*/ 1686899 w 2503889"/>
                <a:gd name="connsiteY153" fmla="*/ 65135 h 1773943"/>
                <a:gd name="connsiteX154" fmla="*/ 1686234 w 2503889"/>
                <a:gd name="connsiteY154" fmla="*/ 211512 h 1773943"/>
                <a:gd name="connsiteX155" fmla="*/ 1685563 w 2503889"/>
                <a:gd name="connsiteY155" fmla="*/ 357889 h 1773943"/>
                <a:gd name="connsiteX156" fmla="*/ 1733175 w 2503889"/>
                <a:gd name="connsiteY156" fmla="*/ 357889 h 1773943"/>
                <a:gd name="connsiteX157" fmla="*/ 1825226 w 2503889"/>
                <a:gd name="connsiteY157" fmla="*/ 294960 h 1773943"/>
                <a:gd name="connsiteX158" fmla="*/ 1830795 w 2503889"/>
                <a:gd name="connsiteY158" fmla="*/ 272771 h 1773943"/>
                <a:gd name="connsiteX159" fmla="*/ 1852368 w 2503889"/>
                <a:gd name="connsiteY159" fmla="*/ 272771 h 1773943"/>
                <a:gd name="connsiteX160" fmla="*/ 1876065 w 2503889"/>
                <a:gd name="connsiteY160" fmla="*/ 347572 h 1773943"/>
                <a:gd name="connsiteX161" fmla="*/ 1875335 w 2503889"/>
                <a:gd name="connsiteY161" fmla="*/ 410765 h 1773943"/>
                <a:gd name="connsiteX162" fmla="*/ 1712712 w 2503889"/>
                <a:gd name="connsiteY162" fmla="*/ 410765 h 1773943"/>
                <a:gd name="connsiteX163" fmla="*/ 1550088 w 2503889"/>
                <a:gd name="connsiteY163" fmla="*/ 410765 h 1773943"/>
                <a:gd name="connsiteX164" fmla="*/ 1550088 w 2503889"/>
                <a:gd name="connsiteY164" fmla="*/ 384972 h 1773943"/>
                <a:gd name="connsiteX165" fmla="*/ 1550088 w 2503889"/>
                <a:gd name="connsiteY165" fmla="*/ 359179 h 1773943"/>
                <a:gd name="connsiteX166" fmla="*/ 1573966 w 2503889"/>
                <a:gd name="connsiteY166" fmla="*/ 358437 h 1773943"/>
                <a:gd name="connsiteX167" fmla="*/ 1597843 w 2503889"/>
                <a:gd name="connsiteY167" fmla="*/ 357696 h 1773943"/>
                <a:gd name="connsiteX168" fmla="*/ 1597843 w 2503889"/>
                <a:gd name="connsiteY168" fmla="*/ 210770 h 1773943"/>
                <a:gd name="connsiteX169" fmla="*/ 1597843 w 2503889"/>
                <a:gd name="connsiteY169" fmla="*/ 63845 h 1773943"/>
                <a:gd name="connsiteX170" fmla="*/ 1573320 w 2503889"/>
                <a:gd name="connsiteY170" fmla="*/ 63845 h 1773943"/>
                <a:gd name="connsiteX171" fmla="*/ 1548797 w 2503889"/>
                <a:gd name="connsiteY171" fmla="*/ 63845 h 1773943"/>
                <a:gd name="connsiteX172" fmla="*/ 1548797 w 2503889"/>
                <a:gd name="connsiteY172" fmla="*/ 38484 h 1773943"/>
                <a:gd name="connsiteX173" fmla="*/ 1550520 w 2503889"/>
                <a:gd name="connsiteY173" fmla="*/ 11401 h 1773943"/>
                <a:gd name="connsiteX174" fmla="*/ 1641838 w 2503889"/>
                <a:gd name="connsiteY174" fmla="*/ 9713 h 1773943"/>
                <a:gd name="connsiteX175" fmla="*/ 1319195 w 2503889"/>
                <a:gd name="connsiteY175" fmla="*/ 9477 h 1773943"/>
                <a:gd name="connsiteX176" fmla="*/ 1380469 w 2503889"/>
                <a:gd name="connsiteY176" fmla="*/ 11872 h 1773943"/>
                <a:gd name="connsiteX177" fmla="*/ 1383051 w 2503889"/>
                <a:gd name="connsiteY177" fmla="*/ 38265 h 1773943"/>
                <a:gd name="connsiteX178" fmla="*/ 1382302 w 2503889"/>
                <a:gd name="connsiteY178" fmla="*/ 62555 h 1773943"/>
                <a:gd name="connsiteX179" fmla="*/ 1354553 w 2503889"/>
                <a:gd name="connsiteY179" fmla="*/ 63291 h 1773943"/>
                <a:gd name="connsiteX180" fmla="*/ 1326803 w 2503889"/>
                <a:gd name="connsiteY180" fmla="*/ 64019 h 1773943"/>
                <a:gd name="connsiteX181" fmla="*/ 1326803 w 2503889"/>
                <a:gd name="connsiteY181" fmla="*/ 210958 h 1773943"/>
                <a:gd name="connsiteX182" fmla="*/ 1326803 w 2503889"/>
                <a:gd name="connsiteY182" fmla="*/ 357889 h 1773943"/>
                <a:gd name="connsiteX183" fmla="*/ 1375203 w 2503889"/>
                <a:gd name="connsiteY183" fmla="*/ 357831 h 1773943"/>
                <a:gd name="connsiteX184" fmla="*/ 1466311 w 2503889"/>
                <a:gd name="connsiteY184" fmla="*/ 300215 h 1773943"/>
                <a:gd name="connsiteX185" fmla="*/ 1473107 w 2503889"/>
                <a:gd name="connsiteY185" fmla="*/ 274060 h 1773943"/>
                <a:gd name="connsiteX186" fmla="*/ 1495461 w 2503889"/>
                <a:gd name="connsiteY186" fmla="*/ 273312 h 1773943"/>
                <a:gd name="connsiteX187" fmla="*/ 1517821 w 2503889"/>
                <a:gd name="connsiteY187" fmla="*/ 272571 h 1773943"/>
                <a:gd name="connsiteX188" fmla="*/ 1517821 w 2503889"/>
                <a:gd name="connsiteY188" fmla="*/ 342329 h 1773943"/>
                <a:gd name="connsiteX189" fmla="*/ 1517821 w 2503889"/>
                <a:gd name="connsiteY189" fmla="*/ 412094 h 1773943"/>
                <a:gd name="connsiteX190" fmla="*/ 1354553 w 2503889"/>
                <a:gd name="connsiteY190" fmla="*/ 411430 h 1773943"/>
                <a:gd name="connsiteX191" fmla="*/ 1191283 w 2503889"/>
                <a:gd name="connsiteY191" fmla="*/ 410765 h 1773943"/>
                <a:gd name="connsiteX192" fmla="*/ 1190535 w 2503889"/>
                <a:gd name="connsiteY192" fmla="*/ 387938 h 1773943"/>
                <a:gd name="connsiteX193" fmla="*/ 1218723 w 2503889"/>
                <a:gd name="connsiteY193" fmla="*/ 357889 h 1773943"/>
                <a:gd name="connsiteX194" fmla="*/ 1241665 w 2503889"/>
                <a:gd name="connsiteY194" fmla="*/ 357889 h 1773943"/>
                <a:gd name="connsiteX195" fmla="*/ 1240993 w 2503889"/>
                <a:gd name="connsiteY195" fmla="*/ 211512 h 1773943"/>
                <a:gd name="connsiteX196" fmla="*/ 1240329 w 2503889"/>
                <a:gd name="connsiteY196" fmla="*/ 65135 h 1773943"/>
                <a:gd name="connsiteX197" fmla="*/ 1215806 w 2503889"/>
                <a:gd name="connsiteY197" fmla="*/ 63845 h 1773943"/>
                <a:gd name="connsiteX198" fmla="*/ 1191283 w 2503889"/>
                <a:gd name="connsiteY198" fmla="*/ 62555 h 1773943"/>
                <a:gd name="connsiteX199" fmla="*/ 1190535 w 2503889"/>
                <a:gd name="connsiteY199" fmla="*/ 39729 h 1773943"/>
                <a:gd name="connsiteX200" fmla="*/ 1192787 w 2503889"/>
                <a:gd name="connsiteY200" fmla="*/ 13290 h 1773943"/>
                <a:gd name="connsiteX201" fmla="*/ 1319195 w 2503889"/>
                <a:gd name="connsiteY201" fmla="*/ 9477 h 1773943"/>
                <a:gd name="connsiteX202" fmla="*/ 533759 w 2503889"/>
                <a:gd name="connsiteY202" fmla="*/ 9254 h 1773943"/>
                <a:gd name="connsiteX203" fmla="*/ 575352 w 2503889"/>
                <a:gd name="connsiteY203" fmla="*/ 14309 h 1773943"/>
                <a:gd name="connsiteX204" fmla="*/ 645713 w 2503889"/>
                <a:gd name="connsiteY204" fmla="*/ 264259 h 1773943"/>
                <a:gd name="connsiteX205" fmla="*/ 654858 w 2503889"/>
                <a:gd name="connsiteY205" fmla="*/ 295069 h 1773943"/>
                <a:gd name="connsiteX206" fmla="*/ 715028 w 2503889"/>
                <a:gd name="connsiteY206" fmla="*/ 67805 h 1773943"/>
                <a:gd name="connsiteX207" fmla="*/ 689125 w 2503889"/>
                <a:gd name="connsiteY207" fmla="*/ 63845 h 1773943"/>
                <a:gd name="connsiteX208" fmla="*/ 663221 w 2503889"/>
                <a:gd name="connsiteY208" fmla="*/ 63845 h 1773943"/>
                <a:gd name="connsiteX209" fmla="*/ 663957 w 2503889"/>
                <a:gd name="connsiteY209" fmla="*/ 37407 h 1773943"/>
                <a:gd name="connsiteX210" fmla="*/ 664692 w 2503889"/>
                <a:gd name="connsiteY210" fmla="*/ 10969 h 1773943"/>
                <a:gd name="connsiteX211" fmla="*/ 900884 w 2503889"/>
                <a:gd name="connsiteY211" fmla="*/ 10259 h 1773943"/>
                <a:gd name="connsiteX212" fmla="*/ 1142929 w 2503889"/>
                <a:gd name="connsiteY212" fmla="*/ 10962 h 1773943"/>
                <a:gd name="connsiteX213" fmla="*/ 1148782 w 2503889"/>
                <a:gd name="connsiteY213" fmla="*/ 12381 h 1773943"/>
                <a:gd name="connsiteX214" fmla="*/ 1148091 w 2503889"/>
                <a:gd name="connsiteY214" fmla="*/ 77444 h 1773943"/>
                <a:gd name="connsiteX215" fmla="*/ 1147401 w 2503889"/>
                <a:gd name="connsiteY215" fmla="*/ 142515 h 1773943"/>
                <a:gd name="connsiteX216" fmla="*/ 1125711 w 2503889"/>
                <a:gd name="connsiteY216" fmla="*/ 142515 h 1773943"/>
                <a:gd name="connsiteX217" fmla="*/ 1104021 w 2503889"/>
                <a:gd name="connsiteY217" fmla="*/ 142515 h 1773943"/>
                <a:gd name="connsiteX218" fmla="*/ 1095942 w 2503889"/>
                <a:gd name="connsiteY218" fmla="*/ 117450 h 1773943"/>
                <a:gd name="connsiteX219" fmla="*/ 993167 w 2503889"/>
                <a:gd name="connsiteY219" fmla="*/ 63955 h 1773943"/>
                <a:gd name="connsiteX220" fmla="*/ 944766 w 2503889"/>
                <a:gd name="connsiteY220" fmla="*/ 63845 h 1773943"/>
                <a:gd name="connsiteX221" fmla="*/ 944766 w 2503889"/>
                <a:gd name="connsiteY221" fmla="*/ 121880 h 1773943"/>
                <a:gd name="connsiteX222" fmla="*/ 944766 w 2503889"/>
                <a:gd name="connsiteY222" fmla="*/ 179915 h 1773943"/>
                <a:gd name="connsiteX223" fmla="*/ 1001621 w 2503889"/>
                <a:gd name="connsiteY223" fmla="*/ 179915 h 1773943"/>
                <a:gd name="connsiteX224" fmla="*/ 1058474 w 2503889"/>
                <a:gd name="connsiteY224" fmla="*/ 179915 h 1773943"/>
                <a:gd name="connsiteX225" fmla="*/ 1060991 w 2503889"/>
                <a:gd name="connsiteY225" fmla="*/ 186531 h 1773943"/>
                <a:gd name="connsiteX226" fmla="*/ 1060991 w 2503889"/>
                <a:gd name="connsiteY226" fmla="*/ 232624 h 1773943"/>
                <a:gd name="connsiteX227" fmla="*/ 1058474 w 2503889"/>
                <a:gd name="connsiteY227" fmla="*/ 239240 h 1773943"/>
                <a:gd name="connsiteX228" fmla="*/ 1001621 w 2503889"/>
                <a:gd name="connsiteY228" fmla="*/ 239240 h 1773943"/>
                <a:gd name="connsiteX229" fmla="*/ 944766 w 2503889"/>
                <a:gd name="connsiteY229" fmla="*/ 239240 h 1773943"/>
                <a:gd name="connsiteX230" fmla="*/ 944766 w 2503889"/>
                <a:gd name="connsiteY230" fmla="*/ 298564 h 1773943"/>
                <a:gd name="connsiteX231" fmla="*/ 944766 w 2503889"/>
                <a:gd name="connsiteY231" fmla="*/ 357889 h 1773943"/>
                <a:gd name="connsiteX232" fmla="*/ 1002949 w 2503889"/>
                <a:gd name="connsiteY232" fmla="*/ 357889 h 1773943"/>
                <a:gd name="connsiteX233" fmla="*/ 1101021 w 2503889"/>
                <a:gd name="connsiteY233" fmla="*/ 303723 h 1773943"/>
                <a:gd name="connsiteX234" fmla="*/ 1108849 w 2503889"/>
                <a:gd name="connsiteY234" fmla="*/ 275892 h 1773943"/>
                <a:gd name="connsiteX235" fmla="*/ 1131229 w 2503889"/>
                <a:gd name="connsiteY235" fmla="*/ 273312 h 1773943"/>
                <a:gd name="connsiteX236" fmla="*/ 1152564 w 2503889"/>
                <a:gd name="connsiteY236" fmla="*/ 274060 h 1773943"/>
                <a:gd name="connsiteX237" fmla="*/ 1152564 w 2503889"/>
                <a:gd name="connsiteY237" fmla="*/ 342413 h 1773943"/>
                <a:gd name="connsiteX238" fmla="*/ 1152564 w 2503889"/>
                <a:gd name="connsiteY238" fmla="*/ 410765 h 1773943"/>
                <a:gd name="connsiteX239" fmla="*/ 980169 w 2503889"/>
                <a:gd name="connsiteY239" fmla="*/ 411430 h 1773943"/>
                <a:gd name="connsiteX240" fmla="*/ 807775 w 2503889"/>
                <a:gd name="connsiteY240" fmla="*/ 412094 h 1773943"/>
                <a:gd name="connsiteX241" fmla="*/ 808511 w 2503889"/>
                <a:gd name="connsiteY241" fmla="*/ 385636 h 1773943"/>
                <a:gd name="connsiteX242" fmla="*/ 809246 w 2503889"/>
                <a:gd name="connsiteY242" fmla="*/ 359179 h 1773943"/>
                <a:gd name="connsiteX243" fmla="*/ 833124 w 2503889"/>
                <a:gd name="connsiteY243" fmla="*/ 358437 h 1773943"/>
                <a:gd name="connsiteX244" fmla="*/ 857001 w 2503889"/>
                <a:gd name="connsiteY244" fmla="*/ 357696 h 1773943"/>
                <a:gd name="connsiteX245" fmla="*/ 857001 w 2503889"/>
                <a:gd name="connsiteY245" fmla="*/ 210770 h 1773943"/>
                <a:gd name="connsiteX246" fmla="*/ 857001 w 2503889"/>
                <a:gd name="connsiteY246" fmla="*/ 63845 h 1773943"/>
                <a:gd name="connsiteX247" fmla="*/ 819921 w 2503889"/>
                <a:gd name="connsiteY247" fmla="*/ 63845 h 1773943"/>
                <a:gd name="connsiteX248" fmla="*/ 782834 w 2503889"/>
                <a:gd name="connsiteY248" fmla="*/ 63845 h 1773943"/>
                <a:gd name="connsiteX249" fmla="*/ 774883 w 2503889"/>
                <a:gd name="connsiteY249" fmla="*/ 88994 h 1773943"/>
                <a:gd name="connsiteX250" fmla="*/ 726780 w 2503889"/>
                <a:gd name="connsiteY250" fmla="*/ 257295 h 1773943"/>
                <a:gd name="connsiteX251" fmla="*/ 684104 w 2503889"/>
                <a:gd name="connsiteY251" fmla="*/ 406252 h 1773943"/>
                <a:gd name="connsiteX252" fmla="*/ 641454 w 2503889"/>
                <a:gd name="connsiteY252" fmla="*/ 412055 h 1773943"/>
                <a:gd name="connsiteX253" fmla="*/ 601320 w 2503889"/>
                <a:gd name="connsiteY253" fmla="*/ 412055 h 1773943"/>
                <a:gd name="connsiteX254" fmla="*/ 598933 w 2503889"/>
                <a:gd name="connsiteY254" fmla="*/ 405781 h 1773943"/>
                <a:gd name="connsiteX255" fmla="*/ 575604 w 2503889"/>
                <a:gd name="connsiteY255" fmla="*/ 322597 h 1773943"/>
                <a:gd name="connsiteX256" fmla="*/ 522307 w 2503889"/>
                <a:gd name="connsiteY256" fmla="*/ 136066 h 1773943"/>
                <a:gd name="connsiteX257" fmla="*/ 506876 w 2503889"/>
                <a:gd name="connsiteY257" fmla="*/ 181205 h 1773943"/>
                <a:gd name="connsiteX258" fmla="*/ 473732 w 2503889"/>
                <a:gd name="connsiteY258" fmla="*/ 294696 h 1773943"/>
                <a:gd name="connsiteX259" fmla="*/ 447241 w 2503889"/>
                <a:gd name="connsiteY259" fmla="*/ 384972 h 1773943"/>
                <a:gd name="connsiteX260" fmla="*/ 439872 w 2503889"/>
                <a:gd name="connsiteY260" fmla="*/ 410765 h 1773943"/>
                <a:gd name="connsiteX261" fmla="*/ 399067 w 2503889"/>
                <a:gd name="connsiteY261" fmla="*/ 410765 h 1773943"/>
                <a:gd name="connsiteX262" fmla="*/ 358269 w 2503889"/>
                <a:gd name="connsiteY262" fmla="*/ 410765 h 1773943"/>
                <a:gd name="connsiteX263" fmla="*/ 340548 w 2503889"/>
                <a:gd name="connsiteY263" fmla="*/ 351440 h 1773943"/>
                <a:gd name="connsiteX264" fmla="*/ 290800 w 2503889"/>
                <a:gd name="connsiteY264" fmla="*/ 178626 h 1773943"/>
                <a:gd name="connsiteX265" fmla="*/ 258779 w 2503889"/>
                <a:gd name="connsiteY265" fmla="*/ 65135 h 1773943"/>
                <a:gd name="connsiteX266" fmla="*/ 235224 w 2503889"/>
                <a:gd name="connsiteY266" fmla="*/ 64393 h 1773943"/>
                <a:gd name="connsiteX267" fmla="*/ 211669 w 2503889"/>
                <a:gd name="connsiteY267" fmla="*/ 63652 h 1773943"/>
                <a:gd name="connsiteX268" fmla="*/ 211669 w 2503889"/>
                <a:gd name="connsiteY268" fmla="*/ 38168 h 1773943"/>
                <a:gd name="connsiteX269" fmla="*/ 214896 w 2503889"/>
                <a:gd name="connsiteY269" fmla="*/ 11388 h 1773943"/>
                <a:gd name="connsiteX270" fmla="*/ 399564 w 2503889"/>
                <a:gd name="connsiteY270" fmla="*/ 11872 h 1773943"/>
                <a:gd name="connsiteX271" fmla="*/ 402146 w 2503889"/>
                <a:gd name="connsiteY271" fmla="*/ 38265 h 1773943"/>
                <a:gd name="connsiteX272" fmla="*/ 401397 w 2503889"/>
                <a:gd name="connsiteY272" fmla="*/ 62555 h 1773943"/>
                <a:gd name="connsiteX273" fmla="*/ 374938 w 2503889"/>
                <a:gd name="connsiteY273" fmla="*/ 63291 h 1773943"/>
                <a:gd name="connsiteX274" fmla="*/ 348480 w 2503889"/>
                <a:gd name="connsiteY274" fmla="*/ 65251 h 1773943"/>
                <a:gd name="connsiteX275" fmla="*/ 385354 w 2503889"/>
                <a:gd name="connsiteY275" fmla="*/ 196681 h 1773943"/>
                <a:gd name="connsiteX276" fmla="*/ 405308 w 2503889"/>
                <a:gd name="connsiteY276" fmla="*/ 268290 h 1773943"/>
                <a:gd name="connsiteX277" fmla="*/ 412142 w 2503889"/>
                <a:gd name="connsiteY277" fmla="*/ 289975 h 1773943"/>
                <a:gd name="connsiteX278" fmla="*/ 476300 w 2503889"/>
                <a:gd name="connsiteY278" fmla="*/ 62555 h 1773943"/>
                <a:gd name="connsiteX279" fmla="*/ 491111 w 2503889"/>
                <a:gd name="connsiteY279" fmla="*/ 12903 h 1773943"/>
                <a:gd name="connsiteX280" fmla="*/ 533759 w 2503889"/>
                <a:gd name="connsiteY280" fmla="*/ 9254 h 1773943"/>
                <a:gd name="connsiteX281" fmla="*/ 2055785 w 2503889"/>
                <a:gd name="connsiteY281" fmla="*/ 1 h 1773943"/>
                <a:gd name="connsiteX282" fmla="*/ 2136050 w 2503889"/>
                <a:gd name="connsiteY282" fmla="*/ 6829 h 1773943"/>
                <a:gd name="connsiteX283" fmla="*/ 2201926 w 2503889"/>
                <a:gd name="connsiteY283" fmla="*/ 29256 h 1773943"/>
                <a:gd name="connsiteX284" fmla="*/ 2217362 w 2503889"/>
                <a:gd name="connsiteY284" fmla="*/ 36175 h 1773943"/>
                <a:gd name="connsiteX285" fmla="*/ 2217362 w 2503889"/>
                <a:gd name="connsiteY285" fmla="*/ 86125 h 1773943"/>
                <a:gd name="connsiteX286" fmla="*/ 2217362 w 2503889"/>
                <a:gd name="connsiteY286" fmla="*/ 136066 h 1773943"/>
                <a:gd name="connsiteX287" fmla="*/ 2194130 w 2503889"/>
                <a:gd name="connsiteY287" fmla="*/ 136066 h 1773943"/>
                <a:gd name="connsiteX288" fmla="*/ 2170898 w 2503889"/>
                <a:gd name="connsiteY288" fmla="*/ 132468 h 1773943"/>
                <a:gd name="connsiteX289" fmla="*/ 2075208 w 2503889"/>
                <a:gd name="connsiteY289" fmla="*/ 57410 h 1773943"/>
                <a:gd name="connsiteX290" fmla="*/ 1997949 w 2503889"/>
                <a:gd name="connsiteY290" fmla="*/ 106894 h 1773943"/>
                <a:gd name="connsiteX291" fmla="*/ 2090877 w 2503889"/>
                <a:gd name="connsiteY291" fmla="*/ 167225 h 1773943"/>
                <a:gd name="connsiteX292" fmla="*/ 2183004 w 2503889"/>
                <a:gd name="connsiteY292" fmla="*/ 197706 h 1773943"/>
                <a:gd name="connsiteX293" fmla="*/ 2177119 w 2503889"/>
                <a:gd name="connsiteY293" fmla="*/ 401196 h 1773943"/>
                <a:gd name="connsiteX294" fmla="*/ 1925671 w 2503889"/>
                <a:gd name="connsiteY294" fmla="*/ 393187 h 1773943"/>
                <a:gd name="connsiteX295" fmla="*/ 1908893 w 2503889"/>
                <a:gd name="connsiteY295" fmla="*/ 384972 h 1773943"/>
                <a:gd name="connsiteX296" fmla="*/ 1908196 w 2503889"/>
                <a:gd name="connsiteY296" fmla="*/ 328936 h 1773943"/>
                <a:gd name="connsiteX297" fmla="*/ 1907499 w 2503889"/>
                <a:gd name="connsiteY297" fmla="*/ 272894 h 1773943"/>
                <a:gd name="connsiteX298" fmla="*/ 1913442 w 2503889"/>
                <a:gd name="connsiteY298" fmla="*/ 271404 h 1773943"/>
                <a:gd name="connsiteX299" fmla="*/ 1936074 w 2503889"/>
                <a:gd name="connsiteY299" fmla="*/ 270701 h 1773943"/>
                <a:gd name="connsiteX300" fmla="*/ 1952775 w 2503889"/>
                <a:gd name="connsiteY300" fmla="*/ 271481 h 1773943"/>
                <a:gd name="connsiteX301" fmla="*/ 1958268 w 2503889"/>
                <a:gd name="connsiteY301" fmla="*/ 288582 h 1773943"/>
                <a:gd name="connsiteX302" fmla="*/ 2066354 w 2503889"/>
                <a:gd name="connsiteY302" fmla="*/ 366743 h 1773943"/>
                <a:gd name="connsiteX303" fmla="*/ 2149634 w 2503889"/>
                <a:gd name="connsiteY303" fmla="*/ 322114 h 1773943"/>
                <a:gd name="connsiteX304" fmla="*/ 2054970 w 2503889"/>
                <a:gd name="connsiteY304" fmla="*/ 249590 h 1773943"/>
                <a:gd name="connsiteX305" fmla="*/ 1919148 w 2503889"/>
                <a:gd name="connsiteY305" fmla="*/ 171462 h 1773943"/>
                <a:gd name="connsiteX306" fmla="*/ 2035378 w 2503889"/>
                <a:gd name="connsiteY306" fmla="*/ 1026 h 1773943"/>
                <a:gd name="connsiteX307" fmla="*/ 2055785 w 2503889"/>
                <a:gd name="connsiteY307" fmla="*/ 1 h 1773943"/>
                <a:gd name="connsiteX0" fmla="*/ 0 w 2503889"/>
                <a:gd name="connsiteY0" fmla="*/ 1773942 h 1773943"/>
                <a:gd name="connsiteX1" fmla="*/ 1251944 w 2503889"/>
                <a:gd name="connsiteY1" fmla="*/ 1773942 h 1773943"/>
                <a:gd name="connsiteX2" fmla="*/ 2503889 w 2503889"/>
                <a:gd name="connsiteY2" fmla="*/ 1773942 h 1773943"/>
                <a:gd name="connsiteX3" fmla="*/ 0 w 2503889"/>
                <a:gd name="connsiteY3" fmla="*/ 1773943 h 1773943"/>
                <a:gd name="connsiteX4" fmla="*/ 0 w 2503889"/>
                <a:gd name="connsiteY4" fmla="*/ 1773942 h 1773943"/>
                <a:gd name="connsiteX5" fmla="*/ 766777 w 2503889"/>
                <a:gd name="connsiteY5" fmla="*/ 702765 h 1773943"/>
                <a:gd name="connsiteX6" fmla="*/ 739041 w 2503889"/>
                <a:gd name="connsiteY6" fmla="*/ 771762 h 1773943"/>
                <a:gd name="connsiteX7" fmla="*/ 713195 w 2503889"/>
                <a:gd name="connsiteY7" fmla="*/ 842803 h 1773943"/>
                <a:gd name="connsiteX8" fmla="*/ 766016 w 2503889"/>
                <a:gd name="connsiteY8" fmla="*/ 842803 h 1773943"/>
                <a:gd name="connsiteX9" fmla="*/ 817087 w 2503889"/>
                <a:gd name="connsiteY9" fmla="*/ 838290 h 1773943"/>
                <a:gd name="connsiteX10" fmla="*/ 792004 w 2503889"/>
                <a:gd name="connsiteY10" fmla="*/ 769292 h 1773943"/>
                <a:gd name="connsiteX11" fmla="*/ 766777 w 2503889"/>
                <a:gd name="connsiteY11" fmla="*/ 702765 h 1773943"/>
                <a:gd name="connsiteX12" fmla="*/ 1125460 w 2503889"/>
                <a:gd name="connsiteY12" fmla="*/ 666919 h 1773943"/>
                <a:gd name="connsiteX13" fmla="*/ 1125460 w 2503889"/>
                <a:gd name="connsiteY13" fmla="*/ 727978 h 1773943"/>
                <a:gd name="connsiteX14" fmla="*/ 1125460 w 2503889"/>
                <a:gd name="connsiteY14" fmla="*/ 789038 h 1773943"/>
                <a:gd name="connsiteX15" fmla="*/ 1173859 w 2503889"/>
                <a:gd name="connsiteY15" fmla="*/ 788193 h 1773943"/>
                <a:gd name="connsiteX16" fmla="*/ 1264090 w 2503889"/>
                <a:gd name="connsiteY16" fmla="*/ 735116 h 1773943"/>
                <a:gd name="connsiteX17" fmla="*/ 1172569 w 2503889"/>
                <a:gd name="connsiteY17" fmla="*/ 667867 h 1773943"/>
                <a:gd name="connsiteX18" fmla="*/ 1125460 w 2503889"/>
                <a:gd name="connsiteY18" fmla="*/ 666919 h 1773943"/>
                <a:gd name="connsiteX19" fmla="*/ 2046389 w 2503889"/>
                <a:gd name="connsiteY19" fmla="*/ 656775 h 1773943"/>
                <a:gd name="connsiteX20" fmla="*/ 2008274 w 2503889"/>
                <a:gd name="connsiteY20" fmla="*/ 660477 h 1773943"/>
                <a:gd name="connsiteX21" fmla="*/ 1924459 w 2503889"/>
                <a:gd name="connsiteY21" fmla="*/ 813142 h 1773943"/>
                <a:gd name="connsiteX22" fmla="*/ 1938584 w 2503889"/>
                <a:gd name="connsiteY22" fmla="*/ 905443 h 1773943"/>
                <a:gd name="connsiteX23" fmla="*/ 2135921 w 2503889"/>
                <a:gd name="connsiteY23" fmla="*/ 912703 h 1773943"/>
                <a:gd name="connsiteX24" fmla="*/ 2137192 w 2503889"/>
                <a:gd name="connsiteY24" fmla="*/ 717390 h 1773943"/>
                <a:gd name="connsiteX25" fmla="*/ 2046389 w 2503889"/>
                <a:gd name="connsiteY25" fmla="*/ 656775 h 1773943"/>
                <a:gd name="connsiteX26" fmla="*/ 276203 w 2503889"/>
                <a:gd name="connsiteY26" fmla="*/ 613205 h 1773943"/>
                <a:gd name="connsiteX27" fmla="*/ 448506 w 2503889"/>
                <a:gd name="connsiteY27" fmla="*/ 613868 h 1773943"/>
                <a:gd name="connsiteX28" fmla="*/ 620810 w 2503889"/>
                <a:gd name="connsiteY28" fmla="*/ 614533 h 1773943"/>
                <a:gd name="connsiteX29" fmla="*/ 620810 w 2503889"/>
                <a:gd name="connsiteY29" fmla="*/ 680305 h 1773943"/>
                <a:gd name="connsiteX30" fmla="*/ 620810 w 2503889"/>
                <a:gd name="connsiteY30" fmla="*/ 746079 h 1773943"/>
                <a:gd name="connsiteX31" fmla="*/ 599475 w 2503889"/>
                <a:gd name="connsiteY31" fmla="*/ 746827 h 1773943"/>
                <a:gd name="connsiteX32" fmla="*/ 577134 w 2503889"/>
                <a:gd name="connsiteY32" fmla="*/ 744247 h 1773943"/>
                <a:gd name="connsiteX33" fmla="*/ 569493 w 2503889"/>
                <a:gd name="connsiteY33" fmla="*/ 718828 h 1773943"/>
                <a:gd name="connsiteX34" fmla="*/ 470544 w 2503889"/>
                <a:gd name="connsiteY34" fmla="*/ 667409 h 1773943"/>
                <a:gd name="connsiteX35" fmla="*/ 413013 w 2503889"/>
                <a:gd name="connsiteY35" fmla="*/ 667409 h 1773943"/>
                <a:gd name="connsiteX36" fmla="*/ 413013 w 2503889"/>
                <a:gd name="connsiteY36" fmla="*/ 728024 h 1773943"/>
                <a:gd name="connsiteX37" fmla="*/ 413013 w 2503889"/>
                <a:gd name="connsiteY37" fmla="*/ 788637 h 1773943"/>
                <a:gd name="connsiteX38" fmla="*/ 469485 w 2503889"/>
                <a:gd name="connsiteY38" fmla="*/ 788637 h 1773943"/>
                <a:gd name="connsiteX39" fmla="*/ 533045 w 2503889"/>
                <a:gd name="connsiteY39" fmla="*/ 819589 h 1773943"/>
                <a:gd name="connsiteX40" fmla="*/ 469485 w 2503889"/>
                <a:gd name="connsiteY40" fmla="*/ 850541 h 1773943"/>
                <a:gd name="connsiteX41" fmla="*/ 413013 w 2503889"/>
                <a:gd name="connsiteY41" fmla="*/ 850541 h 1773943"/>
                <a:gd name="connsiteX42" fmla="*/ 413013 w 2503889"/>
                <a:gd name="connsiteY42" fmla="*/ 905997 h 1773943"/>
                <a:gd name="connsiteX43" fmla="*/ 413013 w 2503889"/>
                <a:gd name="connsiteY43" fmla="*/ 961453 h 1773943"/>
                <a:gd name="connsiteX44" fmla="*/ 440116 w 2503889"/>
                <a:gd name="connsiteY44" fmla="*/ 961453 h 1773943"/>
                <a:gd name="connsiteX45" fmla="*/ 467220 w 2503889"/>
                <a:gd name="connsiteY45" fmla="*/ 961453 h 1773943"/>
                <a:gd name="connsiteX46" fmla="*/ 467220 w 2503889"/>
                <a:gd name="connsiteY46" fmla="*/ 987246 h 1773943"/>
                <a:gd name="connsiteX47" fmla="*/ 467220 w 2503889"/>
                <a:gd name="connsiteY47" fmla="*/ 1013039 h 1773943"/>
                <a:gd name="connsiteX48" fmla="*/ 371711 w 2503889"/>
                <a:gd name="connsiteY48" fmla="*/ 1013039 h 1773943"/>
                <a:gd name="connsiteX49" fmla="*/ 276203 w 2503889"/>
                <a:gd name="connsiteY49" fmla="*/ 1013039 h 1773943"/>
                <a:gd name="connsiteX50" fmla="*/ 276203 w 2503889"/>
                <a:gd name="connsiteY50" fmla="*/ 987246 h 1773943"/>
                <a:gd name="connsiteX51" fmla="*/ 276203 w 2503889"/>
                <a:gd name="connsiteY51" fmla="*/ 961453 h 1773943"/>
                <a:gd name="connsiteX52" fmla="*/ 299434 w 2503889"/>
                <a:gd name="connsiteY52" fmla="*/ 961453 h 1773943"/>
                <a:gd name="connsiteX53" fmla="*/ 322666 w 2503889"/>
                <a:gd name="connsiteY53" fmla="*/ 961453 h 1773943"/>
                <a:gd name="connsiteX54" fmla="*/ 322666 w 2503889"/>
                <a:gd name="connsiteY54" fmla="*/ 814430 h 1773943"/>
                <a:gd name="connsiteX55" fmla="*/ 322666 w 2503889"/>
                <a:gd name="connsiteY55" fmla="*/ 667409 h 1773943"/>
                <a:gd name="connsiteX56" fmla="*/ 299434 w 2503889"/>
                <a:gd name="connsiteY56" fmla="*/ 667409 h 1773943"/>
                <a:gd name="connsiteX57" fmla="*/ 276203 w 2503889"/>
                <a:gd name="connsiteY57" fmla="*/ 667409 h 1773943"/>
                <a:gd name="connsiteX58" fmla="*/ 276203 w 2503889"/>
                <a:gd name="connsiteY58" fmla="*/ 640307 h 1773943"/>
                <a:gd name="connsiteX59" fmla="*/ 276203 w 2503889"/>
                <a:gd name="connsiteY59" fmla="*/ 613205 h 1773943"/>
                <a:gd name="connsiteX60" fmla="*/ 988649 w 2503889"/>
                <a:gd name="connsiteY60" fmla="*/ 612837 h 1773943"/>
                <a:gd name="connsiteX61" fmla="*/ 1120942 w 2503889"/>
                <a:gd name="connsiteY61" fmla="*/ 613927 h 1773943"/>
                <a:gd name="connsiteX62" fmla="*/ 1298015 w 2503889"/>
                <a:gd name="connsiteY62" fmla="*/ 630795 h 1773943"/>
                <a:gd name="connsiteX63" fmla="*/ 1351325 w 2503889"/>
                <a:gd name="connsiteY63" fmla="*/ 720233 h 1773943"/>
                <a:gd name="connsiteX64" fmla="*/ 1274886 w 2503889"/>
                <a:gd name="connsiteY64" fmla="*/ 817997 h 1773943"/>
                <a:gd name="connsiteX65" fmla="*/ 1264852 w 2503889"/>
                <a:gd name="connsiteY65" fmla="*/ 822910 h 1773943"/>
                <a:gd name="connsiteX66" fmla="*/ 1328236 w 2503889"/>
                <a:gd name="connsiteY66" fmla="*/ 906178 h 1773943"/>
                <a:gd name="connsiteX67" fmla="*/ 1366595 w 2503889"/>
                <a:gd name="connsiteY67" fmla="*/ 966612 h 1773943"/>
                <a:gd name="connsiteX68" fmla="*/ 1383592 w 2503889"/>
                <a:gd name="connsiteY68" fmla="*/ 991740 h 1773943"/>
                <a:gd name="connsiteX69" fmla="*/ 1337980 w 2503889"/>
                <a:gd name="connsiteY69" fmla="*/ 1016908 h 1773943"/>
                <a:gd name="connsiteX70" fmla="*/ 1243987 w 2503889"/>
                <a:gd name="connsiteY70" fmla="*/ 944346 h 1773943"/>
                <a:gd name="connsiteX71" fmla="*/ 1157081 w 2503889"/>
                <a:gd name="connsiteY71" fmla="*/ 845764 h 1773943"/>
                <a:gd name="connsiteX72" fmla="*/ 1125460 w 2503889"/>
                <a:gd name="connsiteY72" fmla="*/ 844854 h 1773943"/>
                <a:gd name="connsiteX73" fmla="*/ 1125460 w 2503889"/>
                <a:gd name="connsiteY73" fmla="*/ 903063 h 1773943"/>
                <a:gd name="connsiteX74" fmla="*/ 1125460 w 2503889"/>
                <a:gd name="connsiteY74" fmla="*/ 961272 h 1773943"/>
                <a:gd name="connsiteX75" fmla="*/ 1151918 w 2503889"/>
                <a:gd name="connsiteY75" fmla="*/ 962008 h 1773943"/>
                <a:gd name="connsiteX76" fmla="*/ 1178377 w 2503889"/>
                <a:gd name="connsiteY76" fmla="*/ 962742 h 1773943"/>
                <a:gd name="connsiteX77" fmla="*/ 1179113 w 2503889"/>
                <a:gd name="connsiteY77" fmla="*/ 987891 h 1773943"/>
                <a:gd name="connsiteX78" fmla="*/ 1179855 w 2503889"/>
                <a:gd name="connsiteY78" fmla="*/ 1013039 h 1773943"/>
                <a:gd name="connsiteX79" fmla="*/ 999064 w 2503889"/>
                <a:gd name="connsiteY79" fmla="*/ 1013039 h 1773943"/>
                <a:gd name="connsiteX80" fmla="*/ 818282 w 2503889"/>
                <a:gd name="connsiteY80" fmla="*/ 1013039 h 1773943"/>
                <a:gd name="connsiteX81" fmla="*/ 818282 w 2503889"/>
                <a:gd name="connsiteY81" fmla="*/ 987246 h 1773943"/>
                <a:gd name="connsiteX82" fmla="*/ 818282 w 2503889"/>
                <a:gd name="connsiteY82" fmla="*/ 961453 h 1773943"/>
                <a:gd name="connsiteX83" fmla="*/ 840223 w 2503889"/>
                <a:gd name="connsiteY83" fmla="*/ 961453 h 1773943"/>
                <a:gd name="connsiteX84" fmla="*/ 850768 w 2503889"/>
                <a:gd name="connsiteY84" fmla="*/ 925342 h 1773943"/>
                <a:gd name="connsiteX85" fmla="*/ 839558 w 2503889"/>
                <a:gd name="connsiteY85" fmla="*/ 895679 h 1773943"/>
                <a:gd name="connsiteX86" fmla="*/ 766603 w 2503889"/>
                <a:gd name="connsiteY86" fmla="*/ 895679 h 1773943"/>
                <a:gd name="connsiteX87" fmla="*/ 693642 w 2503889"/>
                <a:gd name="connsiteY87" fmla="*/ 895679 h 1773943"/>
                <a:gd name="connsiteX88" fmla="*/ 681464 w 2503889"/>
                <a:gd name="connsiteY88" fmla="*/ 927921 h 1773943"/>
                <a:gd name="connsiteX89" fmla="*/ 669287 w 2503889"/>
                <a:gd name="connsiteY89" fmla="*/ 960163 h 1773943"/>
                <a:gd name="connsiteX90" fmla="*/ 692157 w 2503889"/>
                <a:gd name="connsiteY90" fmla="*/ 960904 h 1773943"/>
                <a:gd name="connsiteX91" fmla="*/ 715028 w 2503889"/>
                <a:gd name="connsiteY91" fmla="*/ 961646 h 1773943"/>
                <a:gd name="connsiteX92" fmla="*/ 715028 w 2503889"/>
                <a:gd name="connsiteY92" fmla="*/ 987343 h 1773943"/>
                <a:gd name="connsiteX93" fmla="*/ 715028 w 2503889"/>
                <a:gd name="connsiteY93" fmla="*/ 1013039 h 1773943"/>
                <a:gd name="connsiteX94" fmla="*/ 638879 w 2503889"/>
                <a:gd name="connsiteY94" fmla="*/ 1013039 h 1773943"/>
                <a:gd name="connsiteX95" fmla="*/ 562730 w 2503889"/>
                <a:gd name="connsiteY95" fmla="*/ 1013039 h 1773943"/>
                <a:gd name="connsiteX96" fmla="*/ 562730 w 2503889"/>
                <a:gd name="connsiteY96" fmla="*/ 987355 h 1773943"/>
                <a:gd name="connsiteX97" fmla="*/ 562730 w 2503889"/>
                <a:gd name="connsiteY97" fmla="*/ 961672 h 1773943"/>
                <a:gd name="connsiteX98" fmla="*/ 582206 w 2503889"/>
                <a:gd name="connsiteY98" fmla="*/ 960918 h 1773943"/>
                <a:gd name="connsiteX99" fmla="*/ 601676 w 2503889"/>
                <a:gd name="connsiteY99" fmla="*/ 960163 h 1773943"/>
                <a:gd name="connsiteX100" fmla="*/ 621081 w 2503889"/>
                <a:gd name="connsiteY100" fmla="*/ 912446 h 1773943"/>
                <a:gd name="connsiteX101" fmla="*/ 684026 w 2503889"/>
                <a:gd name="connsiteY101" fmla="*/ 755107 h 1773943"/>
                <a:gd name="connsiteX102" fmla="*/ 731929 w 2503889"/>
                <a:gd name="connsiteY102" fmla="*/ 635167 h 1773943"/>
                <a:gd name="connsiteX103" fmla="*/ 738532 w 2503889"/>
                <a:gd name="connsiteY103" fmla="*/ 618982 h 1773943"/>
                <a:gd name="connsiteX104" fmla="*/ 780168 w 2503889"/>
                <a:gd name="connsiteY104" fmla="*/ 613823 h 1773943"/>
                <a:gd name="connsiteX105" fmla="*/ 819572 w 2503889"/>
                <a:gd name="connsiteY105" fmla="*/ 614533 h 1773943"/>
                <a:gd name="connsiteX106" fmla="*/ 834621 w 2503889"/>
                <a:gd name="connsiteY106" fmla="*/ 651933 h 1773943"/>
                <a:gd name="connsiteX107" fmla="*/ 866404 w 2503889"/>
                <a:gd name="connsiteY107" fmla="*/ 729313 h 1773943"/>
                <a:gd name="connsiteX108" fmla="*/ 912784 w 2503889"/>
                <a:gd name="connsiteY108" fmla="*/ 842803 h 1773943"/>
                <a:gd name="connsiteX109" fmla="*/ 951704 w 2503889"/>
                <a:gd name="connsiteY109" fmla="*/ 938883 h 1773943"/>
                <a:gd name="connsiteX110" fmla="*/ 960964 w 2503889"/>
                <a:gd name="connsiteY110" fmla="*/ 961453 h 1773943"/>
                <a:gd name="connsiteX111" fmla="*/ 998039 w 2503889"/>
                <a:gd name="connsiteY111" fmla="*/ 961453 h 1773943"/>
                <a:gd name="connsiteX112" fmla="*/ 1035113 w 2503889"/>
                <a:gd name="connsiteY112" fmla="*/ 961453 h 1773943"/>
                <a:gd name="connsiteX113" fmla="*/ 1035113 w 2503889"/>
                <a:gd name="connsiteY113" fmla="*/ 814430 h 1773943"/>
                <a:gd name="connsiteX114" fmla="*/ 1035113 w 2503889"/>
                <a:gd name="connsiteY114" fmla="*/ 667409 h 1773943"/>
                <a:gd name="connsiteX115" fmla="*/ 1011881 w 2503889"/>
                <a:gd name="connsiteY115" fmla="*/ 667409 h 1773943"/>
                <a:gd name="connsiteX116" fmla="*/ 988649 w 2503889"/>
                <a:gd name="connsiteY116" fmla="*/ 667409 h 1773943"/>
                <a:gd name="connsiteX117" fmla="*/ 988649 w 2503889"/>
                <a:gd name="connsiteY117" fmla="*/ 640120 h 1773943"/>
                <a:gd name="connsiteX118" fmla="*/ 988649 w 2503889"/>
                <a:gd name="connsiteY118" fmla="*/ 612837 h 1773943"/>
                <a:gd name="connsiteX119" fmla="*/ 2036438 w 2503889"/>
                <a:gd name="connsiteY119" fmla="*/ 600060 h 1773943"/>
                <a:gd name="connsiteX120" fmla="*/ 2096446 w 2503889"/>
                <a:gd name="connsiteY120" fmla="*/ 607956 h 1773943"/>
                <a:gd name="connsiteX121" fmla="*/ 2102492 w 2503889"/>
                <a:gd name="connsiteY121" fmla="*/ 1016934 h 1773943"/>
                <a:gd name="connsiteX122" fmla="*/ 1832931 w 2503889"/>
                <a:gd name="connsiteY122" fmla="*/ 870699 h 1773943"/>
                <a:gd name="connsiteX123" fmla="*/ 2036438 w 2503889"/>
                <a:gd name="connsiteY123" fmla="*/ 600060 h 1773943"/>
                <a:gd name="connsiteX124" fmla="*/ 1617737 w 2503889"/>
                <a:gd name="connsiteY124" fmla="*/ 599882 h 1773943"/>
                <a:gd name="connsiteX125" fmla="*/ 1673992 w 2503889"/>
                <a:gd name="connsiteY125" fmla="*/ 606756 h 1773943"/>
                <a:gd name="connsiteX126" fmla="*/ 1747560 w 2503889"/>
                <a:gd name="connsiteY126" fmla="*/ 630795 h 1773943"/>
                <a:gd name="connsiteX127" fmla="*/ 1761757 w 2503889"/>
                <a:gd name="connsiteY127" fmla="*/ 637747 h 1773943"/>
                <a:gd name="connsiteX128" fmla="*/ 1761757 w 2503889"/>
                <a:gd name="connsiteY128" fmla="*/ 689333 h 1773943"/>
                <a:gd name="connsiteX129" fmla="*/ 1761757 w 2503889"/>
                <a:gd name="connsiteY129" fmla="*/ 740920 h 1773943"/>
                <a:gd name="connsiteX130" fmla="*/ 1740487 w 2503889"/>
                <a:gd name="connsiteY130" fmla="*/ 741668 h 1773943"/>
                <a:gd name="connsiteX131" fmla="*/ 1719217 w 2503889"/>
                <a:gd name="connsiteY131" fmla="*/ 742416 h 1773943"/>
                <a:gd name="connsiteX132" fmla="*/ 1709098 w 2503889"/>
                <a:gd name="connsiteY132" fmla="*/ 720524 h 1773943"/>
                <a:gd name="connsiteX133" fmla="*/ 1614622 w 2503889"/>
                <a:gd name="connsiteY133" fmla="*/ 658440 h 1773943"/>
                <a:gd name="connsiteX134" fmla="*/ 1498494 w 2503889"/>
                <a:gd name="connsiteY134" fmla="*/ 813142 h 1773943"/>
                <a:gd name="connsiteX135" fmla="*/ 1577405 w 2503889"/>
                <a:gd name="connsiteY135" fmla="*/ 964122 h 1773943"/>
                <a:gd name="connsiteX136" fmla="*/ 1670765 w 2503889"/>
                <a:gd name="connsiteY136" fmla="*/ 962833 h 1773943"/>
                <a:gd name="connsiteX137" fmla="*/ 1683026 w 2503889"/>
                <a:gd name="connsiteY137" fmla="*/ 958389 h 1773943"/>
                <a:gd name="connsiteX138" fmla="*/ 1683026 w 2503889"/>
                <a:gd name="connsiteY138" fmla="*/ 909621 h 1773943"/>
                <a:gd name="connsiteX139" fmla="*/ 1683026 w 2503889"/>
                <a:gd name="connsiteY139" fmla="*/ 860859 h 1773943"/>
                <a:gd name="connsiteX140" fmla="*/ 1649405 w 2503889"/>
                <a:gd name="connsiteY140" fmla="*/ 860859 h 1773943"/>
                <a:gd name="connsiteX141" fmla="*/ 1615783 w 2503889"/>
                <a:gd name="connsiteY141" fmla="*/ 860859 h 1773943"/>
                <a:gd name="connsiteX142" fmla="*/ 1613266 w 2503889"/>
                <a:gd name="connsiteY142" fmla="*/ 854242 h 1773943"/>
                <a:gd name="connsiteX143" fmla="*/ 1615267 w 2503889"/>
                <a:gd name="connsiteY143" fmla="*/ 806912 h 1773943"/>
                <a:gd name="connsiteX144" fmla="*/ 1694643 w 2503889"/>
                <a:gd name="connsiteY144" fmla="*/ 802114 h 1773943"/>
                <a:gd name="connsiteX145" fmla="*/ 1769501 w 2503889"/>
                <a:gd name="connsiteY145" fmla="*/ 802824 h 1773943"/>
                <a:gd name="connsiteX146" fmla="*/ 1770179 w 2503889"/>
                <a:gd name="connsiteY146" fmla="*/ 893301 h 1773943"/>
                <a:gd name="connsiteX147" fmla="*/ 1770857 w 2503889"/>
                <a:gd name="connsiteY147" fmla="*/ 983777 h 1773943"/>
                <a:gd name="connsiteX148" fmla="*/ 1749528 w 2503889"/>
                <a:gd name="connsiteY148" fmla="*/ 992979 h 1773943"/>
                <a:gd name="connsiteX149" fmla="*/ 1400423 w 2503889"/>
                <a:gd name="connsiteY149" fmla="*/ 813142 h 1773943"/>
                <a:gd name="connsiteX150" fmla="*/ 1617737 w 2503889"/>
                <a:gd name="connsiteY150" fmla="*/ 599882 h 1773943"/>
                <a:gd name="connsiteX151" fmla="*/ 1641838 w 2503889"/>
                <a:gd name="connsiteY151" fmla="*/ 9713 h 1773943"/>
                <a:gd name="connsiteX152" fmla="*/ 1735731 w 2503889"/>
                <a:gd name="connsiteY152" fmla="*/ 11246 h 1773943"/>
                <a:gd name="connsiteX153" fmla="*/ 1739816 w 2503889"/>
                <a:gd name="connsiteY153" fmla="*/ 38239 h 1773943"/>
                <a:gd name="connsiteX154" fmla="*/ 1739816 w 2503889"/>
                <a:gd name="connsiteY154" fmla="*/ 63665 h 1773943"/>
                <a:gd name="connsiteX155" fmla="*/ 1713357 w 2503889"/>
                <a:gd name="connsiteY155" fmla="*/ 64399 h 1773943"/>
                <a:gd name="connsiteX156" fmla="*/ 1686899 w 2503889"/>
                <a:gd name="connsiteY156" fmla="*/ 65135 h 1773943"/>
                <a:gd name="connsiteX157" fmla="*/ 1686234 w 2503889"/>
                <a:gd name="connsiteY157" fmla="*/ 211512 h 1773943"/>
                <a:gd name="connsiteX158" fmla="*/ 1685563 w 2503889"/>
                <a:gd name="connsiteY158" fmla="*/ 357889 h 1773943"/>
                <a:gd name="connsiteX159" fmla="*/ 1733175 w 2503889"/>
                <a:gd name="connsiteY159" fmla="*/ 357889 h 1773943"/>
                <a:gd name="connsiteX160" fmla="*/ 1825226 w 2503889"/>
                <a:gd name="connsiteY160" fmla="*/ 294960 h 1773943"/>
                <a:gd name="connsiteX161" fmla="*/ 1830795 w 2503889"/>
                <a:gd name="connsiteY161" fmla="*/ 272771 h 1773943"/>
                <a:gd name="connsiteX162" fmla="*/ 1852368 w 2503889"/>
                <a:gd name="connsiteY162" fmla="*/ 272771 h 1773943"/>
                <a:gd name="connsiteX163" fmla="*/ 1876065 w 2503889"/>
                <a:gd name="connsiteY163" fmla="*/ 347572 h 1773943"/>
                <a:gd name="connsiteX164" fmla="*/ 1875335 w 2503889"/>
                <a:gd name="connsiteY164" fmla="*/ 410765 h 1773943"/>
                <a:gd name="connsiteX165" fmla="*/ 1712712 w 2503889"/>
                <a:gd name="connsiteY165" fmla="*/ 410765 h 1773943"/>
                <a:gd name="connsiteX166" fmla="*/ 1550088 w 2503889"/>
                <a:gd name="connsiteY166" fmla="*/ 410765 h 1773943"/>
                <a:gd name="connsiteX167" fmla="*/ 1550088 w 2503889"/>
                <a:gd name="connsiteY167" fmla="*/ 384972 h 1773943"/>
                <a:gd name="connsiteX168" fmla="*/ 1550088 w 2503889"/>
                <a:gd name="connsiteY168" fmla="*/ 359179 h 1773943"/>
                <a:gd name="connsiteX169" fmla="*/ 1573966 w 2503889"/>
                <a:gd name="connsiteY169" fmla="*/ 358437 h 1773943"/>
                <a:gd name="connsiteX170" fmla="*/ 1597843 w 2503889"/>
                <a:gd name="connsiteY170" fmla="*/ 357696 h 1773943"/>
                <a:gd name="connsiteX171" fmla="*/ 1597843 w 2503889"/>
                <a:gd name="connsiteY171" fmla="*/ 210770 h 1773943"/>
                <a:gd name="connsiteX172" fmla="*/ 1597843 w 2503889"/>
                <a:gd name="connsiteY172" fmla="*/ 63845 h 1773943"/>
                <a:gd name="connsiteX173" fmla="*/ 1573320 w 2503889"/>
                <a:gd name="connsiteY173" fmla="*/ 63845 h 1773943"/>
                <a:gd name="connsiteX174" fmla="*/ 1548797 w 2503889"/>
                <a:gd name="connsiteY174" fmla="*/ 63845 h 1773943"/>
                <a:gd name="connsiteX175" fmla="*/ 1548797 w 2503889"/>
                <a:gd name="connsiteY175" fmla="*/ 38484 h 1773943"/>
                <a:gd name="connsiteX176" fmla="*/ 1550520 w 2503889"/>
                <a:gd name="connsiteY176" fmla="*/ 11401 h 1773943"/>
                <a:gd name="connsiteX177" fmla="*/ 1641838 w 2503889"/>
                <a:gd name="connsiteY177" fmla="*/ 9713 h 1773943"/>
                <a:gd name="connsiteX178" fmla="*/ 1319195 w 2503889"/>
                <a:gd name="connsiteY178" fmla="*/ 9477 h 1773943"/>
                <a:gd name="connsiteX179" fmla="*/ 1380469 w 2503889"/>
                <a:gd name="connsiteY179" fmla="*/ 11872 h 1773943"/>
                <a:gd name="connsiteX180" fmla="*/ 1383051 w 2503889"/>
                <a:gd name="connsiteY180" fmla="*/ 38265 h 1773943"/>
                <a:gd name="connsiteX181" fmla="*/ 1382302 w 2503889"/>
                <a:gd name="connsiteY181" fmla="*/ 62555 h 1773943"/>
                <a:gd name="connsiteX182" fmla="*/ 1354553 w 2503889"/>
                <a:gd name="connsiteY182" fmla="*/ 63291 h 1773943"/>
                <a:gd name="connsiteX183" fmla="*/ 1326803 w 2503889"/>
                <a:gd name="connsiteY183" fmla="*/ 64019 h 1773943"/>
                <a:gd name="connsiteX184" fmla="*/ 1326803 w 2503889"/>
                <a:gd name="connsiteY184" fmla="*/ 210958 h 1773943"/>
                <a:gd name="connsiteX185" fmla="*/ 1326803 w 2503889"/>
                <a:gd name="connsiteY185" fmla="*/ 357889 h 1773943"/>
                <a:gd name="connsiteX186" fmla="*/ 1375203 w 2503889"/>
                <a:gd name="connsiteY186" fmla="*/ 357831 h 1773943"/>
                <a:gd name="connsiteX187" fmla="*/ 1466311 w 2503889"/>
                <a:gd name="connsiteY187" fmla="*/ 300215 h 1773943"/>
                <a:gd name="connsiteX188" fmla="*/ 1473107 w 2503889"/>
                <a:gd name="connsiteY188" fmla="*/ 274060 h 1773943"/>
                <a:gd name="connsiteX189" fmla="*/ 1495461 w 2503889"/>
                <a:gd name="connsiteY189" fmla="*/ 273312 h 1773943"/>
                <a:gd name="connsiteX190" fmla="*/ 1517821 w 2503889"/>
                <a:gd name="connsiteY190" fmla="*/ 272571 h 1773943"/>
                <a:gd name="connsiteX191" fmla="*/ 1517821 w 2503889"/>
                <a:gd name="connsiteY191" fmla="*/ 342329 h 1773943"/>
                <a:gd name="connsiteX192" fmla="*/ 1517821 w 2503889"/>
                <a:gd name="connsiteY192" fmla="*/ 412094 h 1773943"/>
                <a:gd name="connsiteX193" fmla="*/ 1354553 w 2503889"/>
                <a:gd name="connsiteY193" fmla="*/ 411430 h 1773943"/>
                <a:gd name="connsiteX194" fmla="*/ 1191283 w 2503889"/>
                <a:gd name="connsiteY194" fmla="*/ 410765 h 1773943"/>
                <a:gd name="connsiteX195" fmla="*/ 1190535 w 2503889"/>
                <a:gd name="connsiteY195" fmla="*/ 387938 h 1773943"/>
                <a:gd name="connsiteX196" fmla="*/ 1218723 w 2503889"/>
                <a:gd name="connsiteY196" fmla="*/ 357889 h 1773943"/>
                <a:gd name="connsiteX197" fmla="*/ 1241665 w 2503889"/>
                <a:gd name="connsiteY197" fmla="*/ 357889 h 1773943"/>
                <a:gd name="connsiteX198" fmla="*/ 1240993 w 2503889"/>
                <a:gd name="connsiteY198" fmla="*/ 211512 h 1773943"/>
                <a:gd name="connsiteX199" fmla="*/ 1240329 w 2503889"/>
                <a:gd name="connsiteY199" fmla="*/ 65135 h 1773943"/>
                <a:gd name="connsiteX200" fmla="*/ 1215806 w 2503889"/>
                <a:gd name="connsiteY200" fmla="*/ 63845 h 1773943"/>
                <a:gd name="connsiteX201" fmla="*/ 1191283 w 2503889"/>
                <a:gd name="connsiteY201" fmla="*/ 62555 h 1773943"/>
                <a:gd name="connsiteX202" fmla="*/ 1190535 w 2503889"/>
                <a:gd name="connsiteY202" fmla="*/ 39729 h 1773943"/>
                <a:gd name="connsiteX203" fmla="*/ 1192787 w 2503889"/>
                <a:gd name="connsiteY203" fmla="*/ 13290 h 1773943"/>
                <a:gd name="connsiteX204" fmla="*/ 1319195 w 2503889"/>
                <a:gd name="connsiteY204" fmla="*/ 9477 h 1773943"/>
                <a:gd name="connsiteX205" fmla="*/ 533759 w 2503889"/>
                <a:gd name="connsiteY205" fmla="*/ 9254 h 1773943"/>
                <a:gd name="connsiteX206" fmla="*/ 575352 w 2503889"/>
                <a:gd name="connsiteY206" fmla="*/ 14309 h 1773943"/>
                <a:gd name="connsiteX207" fmla="*/ 645713 w 2503889"/>
                <a:gd name="connsiteY207" fmla="*/ 264259 h 1773943"/>
                <a:gd name="connsiteX208" fmla="*/ 654858 w 2503889"/>
                <a:gd name="connsiteY208" fmla="*/ 295069 h 1773943"/>
                <a:gd name="connsiteX209" fmla="*/ 715028 w 2503889"/>
                <a:gd name="connsiteY209" fmla="*/ 67805 h 1773943"/>
                <a:gd name="connsiteX210" fmla="*/ 689125 w 2503889"/>
                <a:gd name="connsiteY210" fmla="*/ 63845 h 1773943"/>
                <a:gd name="connsiteX211" fmla="*/ 663221 w 2503889"/>
                <a:gd name="connsiteY211" fmla="*/ 63845 h 1773943"/>
                <a:gd name="connsiteX212" fmla="*/ 663957 w 2503889"/>
                <a:gd name="connsiteY212" fmla="*/ 37407 h 1773943"/>
                <a:gd name="connsiteX213" fmla="*/ 664692 w 2503889"/>
                <a:gd name="connsiteY213" fmla="*/ 10969 h 1773943"/>
                <a:gd name="connsiteX214" fmla="*/ 900884 w 2503889"/>
                <a:gd name="connsiteY214" fmla="*/ 10259 h 1773943"/>
                <a:gd name="connsiteX215" fmla="*/ 1142929 w 2503889"/>
                <a:gd name="connsiteY215" fmla="*/ 10962 h 1773943"/>
                <a:gd name="connsiteX216" fmla="*/ 1148782 w 2503889"/>
                <a:gd name="connsiteY216" fmla="*/ 12381 h 1773943"/>
                <a:gd name="connsiteX217" fmla="*/ 1148091 w 2503889"/>
                <a:gd name="connsiteY217" fmla="*/ 77444 h 1773943"/>
                <a:gd name="connsiteX218" fmla="*/ 1147401 w 2503889"/>
                <a:gd name="connsiteY218" fmla="*/ 142515 h 1773943"/>
                <a:gd name="connsiteX219" fmla="*/ 1125711 w 2503889"/>
                <a:gd name="connsiteY219" fmla="*/ 142515 h 1773943"/>
                <a:gd name="connsiteX220" fmla="*/ 1104021 w 2503889"/>
                <a:gd name="connsiteY220" fmla="*/ 142515 h 1773943"/>
                <a:gd name="connsiteX221" fmla="*/ 1095942 w 2503889"/>
                <a:gd name="connsiteY221" fmla="*/ 117450 h 1773943"/>
                <a:gd name="connsiteX222" fmla="*/ 993167 w 2503889"/>
                <a:gd name="connsiteY222" fmla="*/ 63955 h 1773943"/>
                <a:gd name="connsiteX223" fmla="*/ 944766 w 2503889"/>
                <a:gd name="connsiteY223" fmla="*/ 63845 h 1773943"/>
                <a:gd name="connsiteX224" fmla="*/ 944766 w 2503889"/>
                <a:gd name="connsiteY224" fmla="*/ 121880 h 1773943"/>
                <a:gd name="connsiteX225" fmla="*/ 944766 w 2503889"/>
                <a:gd name="connsiteY225" fmla="*/ 179915 h 1773943"/>
                <a:gd name="connsiteX226" fmla="*/ 1001621 w 2503889"/>
                <a:gd name="connsiteY226" fmla="*/ 179915 h 1773943"/>
                <a:gd name="connsiteX227" fmla="*/ 1058474 w 2503889"/>
                <a:gd name="connsiteY227" fmla="*/ 179915 h 1773943"/>
                <a:gd name="connsiteX228" fmla="*/ 1060991 w 2503889"/>
                <a:gd name="connsiteY228" fmla="*/ 186531 h 1773943"/>
                <a:gd name="connsiteX229" fmla="*/ 1060991 w 2503889"/>
                <a:gd name="connsiteY229" fmla="*/ 232624 h 1773943"/>
                <a:gd name="connsiteX230" fmla="*/ 1058474 w 2503889"/>
                <a:gd name="connsiteY230" fmla="*/ 239240 h 1773943"/>
                <a:gd name="connsiteX231" fmla="*/ 1001621 w 2503889"/>
                <a:gd name="connsiteY231" fmla="*/ 239240 h 1773943"/>
                <a:gd name="connsiteX232" fmla="*/ 944766 w 2503889"/>
                <a:gd name="connsiteY232" fmla="*/ 239240 h 1773943"/>
                <a:gd name="connsiteX233" fmla="*/ 944766 w 2503889"/>
                <a:gd name="connsiteY233" fmla="*/ 298564 h 1773943"/>
                <a:gd name="connsiteX234" fmla="*/ 944766 w 2503889"/>
                <a:gd name="connsiteY234" fmla="*/ 357889 h 1773943"/>
                <a:gd name="connsiteX235" fmla="*/ 1002949 w 2503889"/>
                <a:gd name="connsiteY235" fmla="*/ 357889 h 1773943"/>
                <a:gd name="connsiteX236" fmla="*/ 1101021 w 2503889"/>
                <a:gd name="connsiteY236" fmla="*/ 303723 h 1773943"/>
                <a:gd name="connsiteX237" fmla="*/ 1108849 w 2503889"/>
                <a:gd name="connsiteY237" fmla="*/ 275892 h 1773943"/>
                <a:gd name="connsiteX238" fmla="*/ 1131229 w 2503889"/>
                <a:gd name="connsiteY238" fmla="*/ 273312 h 1773943"/>
                <a:gd name="connsiteX239" fmla="*/ 1152564 w 2503889"/>
                <a:gd name="connsiteY239" fmla="*/ 274060 h 1773943"/>
                <a:gd name="connsiteX240" fmla="*/ 1152564 w 2503889"/>
                <a:gd name="connsiteY240" fmla="*/ 342413 h 1773943"/>
                <a:gd name="connsiteX241" fmla="*/ 1152564 w 2503889"/>
                <a:gd name="connsiteY241" fmla="*/ 410765 h 1773943"/>
                <a:gd name="connsiteX242" fmla="*/ 980169 w 2503889"/>
                <a:gd name="connsiteY242" fmla="*/ 411430 h 1773943"/>
                <a:gd name="connsiteX243" fmla="*/ 807775 w 2503889"/>
                <a:gd name="connsiteY243" fmla="*/ 412094 h 1773943"/>
                <a:gd name="connsiteX244" fmla="*/ 808511 w 2503889"/>
                <a:gd name="connsiteY244" fmla="*/ 385636 h 1773943"/>
                <a:gd name="connsiteX245" fmla="*/ 809246 w 2503889"/>
                <a:gd name="connsiteY245" fmla="*/ 359179 h 1773943"/>
                <a:gd name="connsiteX246" fmla="*/ 833124 w 2503889"/>
                <a:gd name="connsiteY246" fmla="*/ 358437 h 1773943"/>
                <a:gd name="connsiteX247" fmla="*/ 857001 w 2503889"/>
                <a:gd name="connsiteY247" fmla="*/ 357696 h 1773943"/>
                <a:gd name="connsiteX248" fmla="*/ 857001 w 2503889"/>
                <a:gd name="connsiteY248" fmla="*/ 210770 h 1773943"/>
                <a:gd name="connsiteX249" fmla="*/ 857001 w 2503889"/>
                <a:gd name="connsiteY249" fmla="*/ 63845 h 1773943"/>
                <a:gd name="connsiteX250" fmla="*/ 819921 w 2503889"/>
                <a:gd name="connsiteY250" fmla="*/ 63845 h 1773943"/>
                <a:gd name="connsiteX251" fmla="*/ 782834 w 2503889"/>
                <a:gd name="connsiteY251" fmla="*/ 63845 h 1773943"/>
                <a:gd name="connsiteX252" fmla="*/ 774883 w 2503889"/>
                <a:gd name="connsiteY252" fmla="*/ 88994 h 1773943"/>
                <a:gd name="connsiteX253" fmla="*/ 726780 w 2503889"/>
                <a:gd name="connsiteY253" fmla="*/ 257295 h 1773943"/>
                <a:gd name="connsiteX254" fmla="*/ 684104 w 2503889"/>
                <a:gd name="connsiteY254" fmla="*/ 406252 h 1773943"/>
                <a:gd name="connsiteX255" fmla="*/ 641454 w 2503889"/>
                <a:gd name="connsiteY255" fmla="*/ 412055 h 1773943"/>
                <a:gd name="connsiteX256" fmla="*/ 601320 w 2503889"/>
                <a:gd name="connsiteY256" fmla="*/ 412055 h 1773943"/>
                <a:gd name="connsiteX257" fmla="*/ 598933 w 2503889"/>
                <a:gd name="connsiteY257" fmla="*/ 405781 h 1773943"/>
                <a:gd name="connsiteX258" fmla="*/ 575604 w 2503889"/>
                <a:gd name="connsiteY258" fmla="*/ 322597 h 1773943"/>
                <a:gd name="connsiteX259" fmla="*/ 522307 w 2503889"/>
                <a:gd name="connsiteY259" fmla="*/ 136066 h 1773943"/>
                <a:gd name="connsiteX260" fmla="*/ 506876 w 2503889"/>
                <a:gd name="connsiteY260" fmla="*/ 181205 h 1773943"/>
                <a:gd name="connsiteX261" fmla="*/ 473732 w 2503889"/>
                <a:gd name="connsiteY261" fmla="*/ 294696 h 1773943"/>
                <a:gd name="connsiteX262" fmla="*/ 447241 w 2503889"/>
                <a:gd name="connsiteY262" fmla="*/ 384972 h 1773943"/>
                <a:gd name="connsiteX263" fmla="*/ 439872 w 2503889"/>
                <a:gd name="connsiteY263" fmla="*/ 410765 h 1773943"/>
                <a:gd name="connsiteX264" fmla="*/ 399067 w 2503889"/>
                <a:gd name="connsiteY264" fmla="*/ 410765 h 1773943"/>
                <a:gd name="connsiteX265" fmla="*/ 358269 w 2503889"/>
                <a:gd name="connsiteY265" fmla="*/ 410765 h 1773943"/>
                <a:gd name="connsiteX266" fmla="*/ 340548 w 2503889"/>
                <a:gd name="connsiteY266" fmla="*/ 351440 h 1773943"/>
                <a:gd name="connsiteX267" fmla="*/ 290800 w 2503889"/>
                <a:gd name="connsiteY267" fmla="*/ 178626 h 1773943"/>
                <a:gd name="connsiteX268" fmla="*/ 258779 w 2503889"/>
                <a:gd name="connsiteY268" fmla="*/ 65135 h 1773943"/>
                <a:gd name="connsiteX269" fmla="*/ 235224 w 2503889"/>
                <a:gd name="connsiteY269" fmla="*/ 64393 h 1773943"/>
                <a:gd name="connsiteX270" fmla="*/ 211669 w 2503889"/>
                <a:gd name="connsiteY270" fmla="*/ 63652 h 1773943"/>
                <a:gd name="connsiteX271" fmla="*/ 211669 w 2503889"/>
                <a:gd name="connsiteY271" fmla="*/ 38168 h 1773943"/>
                <a:gd name="connsiteX272" fmla="*/ 214896 w 2503889"/>
                <a:gd name="connsiteY272" fmla="*/ 11388 h 1773943"/>
                <a:gd name="connsiteX273" fmla="*/ 399564 w 2503889"/>
                <a:gd name="connsiteY273" fmla="*/ 11872 h 1773943"/>
                <a:gd name="connsiteX274" fmla="*/ 402146 w 2503889"/>
                <a:gd name="connsiteY274" fmla="*/ 38265 h 1773943"/>
                <a:gd name="connsiteX275" fmla="*/ 401397 w 2503889"/>
                <a:gd name="connsiteY275" fmla="*/ 62555 h 1773943"/>
                <a:gd name="connsiteX276" fmla="*/ 374938 w 2503889"/>
                <a:gd name="connsiteY276" fmla="*/ 63291 h 1773943"/>
                <a:gd name="connsiteX277" fmla="*/ 348480 w 2503889"/>
                <a:gd name="connsiteY277" fmla="*/ 65251 h 1773943"/>
                <a:gd name="connsiteX278" fmla="*/ 385354 w 2503889"/>
                <a:gd name="connsiteY278" fmla="*/ 196681 h 1773943"/>
                <a:gd name="connsiteX279" fmla="*/ 405308 w 2503889"/>
                <a:gd name="connsiteY279" fmla="*/ 268290 h 1773943"/>
                <a:gd name="connsiteX280" fmla="*/ 412142 w 2503889"/>
                <a:gd name="connsiteY280" fmla="*/ 289975 h 1773943"/>
                <a:gd name="connsiteX281" fmla="*/ 476300 w 2503889"/>
                <a:gd name="connsiteY281" fmla="*/ 62555 h 1773943"/>
                <a:gd name="connsiteX282" fmla="*/ 491111 w 2503889"/>
                <a:gd name="connsiteY282" fmla="*/ 12903 h 1773943"/>
                <a:gd name="connsiteX283" fmla="*/ 533759 w 2503889"/>
                <a:gd name="connsiteY283" fmla="*/ 9254 h 1773943"/>
                <a:gd name="connsiteX284" fmla="*/ 2055785 w 2503889"/>
                <a:gd name="connsiteY284" fmla="*/ 1 h 1773943"/>
                <a:gd name="connsiteX285" fmla="*/ 2136050 w 2503889"/>
                <a:gd name="connsiteY285" fmla="*/ 6829 h 1773943"/>
                <a:gd name="connsiteX286" fmla="*/ 2201926 w 2503889"/>
                <a:gd name="connsiteY286" fmla="*/ 29256 h 1773943"/>
                <a:gd name="connsiteX287" fmla="*/ 2217362 w 2503889"/>
                <a:gd name="connsiteY287" fmla="*/ 36175 h 1773943"/>
                <a:gd name="connsiteX288" fmla="*/ 2217362 w 2503889"/>
                <a:gd name="connsiteY288" fmla="*/ 86125 h 1773943"/>
                <a:gd name="connsiteX289" fmla="*/ 2217362 w 2503889"/>
                <a:gd name="connsiteY289" fmla="*/ 136066 h 1773943"/>
                <a:gd name="connsiteX290" fmla="*/ 2194130 w 2503889"/>
                <a:gd name="connsiteY290" fmla="*/ 136066 h 1773943"/>
                <a:gd name="connsiteX291" fmla="*/ 2170898 w 2503889"/>
                <a:gd name="connsiteY291" fmla="*/ 132468 h 1773943"/>
                <a:gd name="connsiteX292" fmla="*/ 2075208 w 2503889"/>
                <a:gd name="connsiteY292" fmla="*/ 57410 h 1773943"/>
                <a:gd name="connsiteX293" fmla="*/ 1997949 w 2503889"/>
                <a:gd name="connsiteY293" fmla="*/ 106894 h 1773943"/>
                <a:gd name="connsiteX294" fmla="*/ 2090877 w 2503889"/>
                <a:gd name="connsiteY294" fmla="*/ 167225 h 1773943"/>
                <a:gd name="connsiteX295" fmla="*/ 2183004 w 2503889"/>
                <a:gd name="connsiteY295" fmla="*/ 197706 h 1773943"/>
                <a:gd name="connsiteX296" fmla="*/ 2177119 w 2503889"/>
                <a:gd name="connsiteY296" fmla="*/ 401196 h 1773943"/>
                <a:gd name="connsiteX297" fmla="*/ 1925671 w 2503889"/>
                <a:gd name="connsiteY297" fmla="*/ 393187 h 1773943"/>
                <a:gd name="connsiteX298" fmla="*/ 1908893 w 2503889"/>
                <a:gd name="connsiteY298" fmla="*/ 384972 h 1773943"/>
                <a:gd name="connsiteX299" fmla="*/ 1908196 w 2503889"/>
                <a:gd name="connsiteY299" fmla="*/ 328936 h 1773943"/>
                <a:gd name="connsiteX300" fmla="*/ 1907499 w 2503889"/>
                <a:gd name="connsiteY300" fmla="*/ 272894 h 1773943"/>
                <a:gd name="connsiteX301" fmla="*/ 1913442 w 2503889"/>
                <a:gd name="connsiteY301" fmla="*/ 271404 h 1773943"/>
                <a:gd name="connsiteX302" fmla="*/ 1936074 w 2503889"/>
                <a:gd name="connsiteY302" fmla="*/ 270701 h 1773943"/>
                <a:gd name="connsiteX303" fmla="*/ 1952775 w 2503889"/>
                <a:gd name="connsiteY303" fmla="*/ 271481 h 1773943"/>
                <a:gd name="connsiteX304" fmla="*/ 1958268 w 2503889"/>
                <a:gd name="connsiteY304" fmla="*/ 288582 h 1773943"/>
                <a:gd name="connsiteX305" fmla="*/ 2066354 w 2503889"/>
                <a:gd name="connsiteY305" fmla="*/ 366743 h 1773943"/>
                <a:gd name="connsiteX306" fmla="*/ 2149634 w 2503889"/>
                <a:gd name="connsiteY306" fmla="*/ 322114 h 1773943"/>
                <a:gd name="connsiteX307" fmla="*/ 2054970 w 2503889"/>
                <a:gd name="connsiteY307" fmla="*/ 249590 h 1773943"/>
                <a:gd name="connsiteX308" fmla="*/ 1919148 w 2503889"/>
                <a:gd name="connsiteY308" fmla="*/ 171462 h 1773943"/>
                <a:gd name="connsiteX309" fmla="*/ 2035378 w 2503889"/>
                <a:gd name="connsiteY309" fmla="*/ 1026 h 1773943"/>
                <a:gd name="connsiteX310" fmla="*/ 2055785 w 2503889"/>
                <a:gd name="connsiteY310" fmla="*/ 1 h 1773943"/>
                <a:gd name="connsiteX0" fmla="*/ 0 w 2503889"/>
                <a:gd name="connsiteY0" fmla="*/ 1773942 h 1773943"/>
                <a:gd name="connsiteX1" fmla="*/ 2503889 w 2503889"/>
                <a:gd name="connsiteY1" fmla="*/ 1773942 h 1773943"/>
                <a:gd name="connsiteX2" fmla="*/ 0 w 2503889"/>
                <a:gd name="connsiteY2" fmla="*/ 1773943 h 1773943"/>
                <a:gd name="connsiteX3" fmla="*/ 0 w 2503889"/>
                <a:gd name="connsiteY3" fmla="*/ 1773942 h 1773943"/>
                <a:gd name="connsiteX4" fmla="*/ 766777 w 2503889"/>
                <a:gd name="connsiteY4" fmla="*/ 702765 h 1773943"/>
                <a:gd name="connsiteX5" fmla="*/ 739041 w 2503889"/>
                <a:gd name="connsiteY5" fmla="*/ 771762 h 1773943"/>
                <a:gd name="connsiteX6" fmla="*/ 713195 w 2503889"/>
                <a:gd name="connsiteY6" fmla="*/ 842803 h 1773943"/>
                <a:gd name="connsiteX7" fmla="*/ 766016 w 2503889"/>
                <a:gd name="connsiteY7" fmla="*/ 842803 h 1773943"/>
                <a:gd name="connsiteX8" fmla="*/ 817087 w 2503889"/>
                <a:gd name="connsiteY8" fmla="*/ 838290 h 1773943"/>
                <a:gd name="connsiteX9" fmla="*/ 792004 w 2503889"/>
                <a:gd name="connsiteY9" fmla="*/ 769292 h 1773943"/>
                <a:gd name="connsiteX10" fmla="*/ 766777 w 2503889"/>
                <a:gd name="connsiteY10" fmla="*/ 702765 h 1773943"/>
                <a:gd name="connsiteX11" fmla="*/ 1125460 w 2503889"/>
                <a:gd name="connsiteY11" fmla="*/ 666919 h 1773943"/>
                <a:gd name="connsiteX12" fmla="*/ 1125460 w 2503889"/>
                <a:gd name="connsiteY12" fmla="*/ 727978 h 1773943"/>
                <a:gd name="connsiteX13" fmla="*/ 1125460 w 2503889"/>
                <a:gd name="connsiteY13" fmla="*/ 789038 h 1773943"/>
                <a:gd name="connsiteX14" fmla="*/ 1173859 w 2503889"/>
                <a:gd name="connsiteY14" fmla="*/ 788193 h 1773943"/>
                <a:gd name="connsiteX15" fmla="*/ 1264090 w 2503889"/>
                <a:gd name="connsiteY15" fmla="*/ 735116 h 1773943"/>
                <a:gd name="connsiteX16" fmla="*/ 1172569 w 2503889"/>
                <a:gd name="connsiteY16" fmla="*/ 667867 h 1773943"/>
                <a:gd name="connsiteX17" fmla="*/ 1125460 w 2503889"/>
                <a:gd name="connsiteY17" fmla="*/ 666919 h 1773943"/>
                <a:gd name="connsiteX18" fmla="*/ 2046389 w 2503889"/>
                <a:gd name="connsiteY18" fmla="*/ 656775 h 1773943"/>
                <a:gd name="connsiteX19" fmla="*/ 2008274 w 2503889"/>
                <a:gd name="connsiteY19" fmla="*/ 660477 h 1773943"/>
                <a:gd name="connsiteX20" fmla="*/ 1924459 w 2503889"/>
                <a:gd name="connsiteY20" fmla="*/ 813142 h 1773943"/>
                <a:gd name="connsiteX21" fmla="*/ 1938584 w 2503889"/>
                <a:gd name="connsiteY21" fmla="*/ 905443 h 1773943"/>
                <a:gd name="connsiteX22" fmla="*/ 2135921 w 2503889"/>
                <a:gd name="connsiteY22" fmla="*/ 912703 h 1773943"/>
                <a:gd name="connsiteX23" fmla="*/ 2137192 w 2503889"/>
                <a:gd name="connsiteY23" fmla="*/ 717390 h 1773943"/>
                <a:gd name="connsiteX24" fmla="*/ 2046389 w 2503889"/>
                <a:gd name="connsiteY24" fmla="*/ 656775 h 1773943"/>
                <a:gd name="connsiteX25" fmla="*/ 276203 w 2503889"/>
                <a:gd name="connsiteY25" fmla="*/ 613205 h 1773943"/>
                <a:gd name="connsiteX26" fmla="*/ 448506 w 2503889"/>
                <a:gd name="connsiteY26" fmla="*/ 613868 h 1773943"/>
                <a:gd name="connsiteX27" fmla="*/ 620810 w 2503889"/>
                <a:gd name="connsiteY27" fmla="*/ 614533 h 1773943"/>
                <a:gd name="connsiteX28" fmla="*/ 620810 w 2503889"/>
                <a:gd name="connsiteY28" fmla="*/ 680305 h 1773943"/>
                <a:gd name="connsiteX29" fmla="*/ 620810 w 2503889"/>
                <a:gd name="connsiteY29" fmla="*/ 746079 h 1773943"/>
                <a:gd name="connsiteX30" fmla="*/ 599475 w 2503889"/>
                <a:gd name="connsiteY30" fmla="*/ 746827 h 1773943"/>
                <a:gd name="connsiteX31" fmla="*/ 577134 w 2503889"/>
                <a:gd name="connsiteY31" fmla="*/ 744247 h 1773943"/>
                <a:gd name="connsiteX32" fmla="*/ 569493 w 2503889"/>
                <a:gd name="connsiteY32" fmla="*/ 718828 h 1773943"/>
                <a:gd name="connsiteX33" fmla="*/ 470544 w 2503889"/>
                <a:gd name="connsiteY33" fmla="*/ 667409 h 1773943"/>
                <a:gd name="connsiteX34" fmla="*/ 413013 w 2503889"/>
                <a:gd name="connsiteY34" fmla="*/ 667409 h 1773943"/>
                <a:gd name="connsiteX35" fmla="*/ 413013 w 2503889"/>
                <a:gd name="connsiteY35" fmla="*/ 728024 h 1773943"/>
                <a:gd name="connsiteX36" fmla="*/ 413013 w 2503889"/>
                <a:gd name="connsiteY36" fmla="*/ 788637 h 1773943"/>
                <a:gd name="connsiteX37" fmla="*/ 469485 w 2503889"/>
                <a:gd name="connsiteY37" fmla="*/ 788637 h 1773943"/>
                <a:gd name="connsiteX38" fmla="*/ 533045 w 2503889"/>
                <a:gd name="connsiteY38" fmla="*/ 819589 h 1773943"/>
                <a:gd name="connsiteX39" fmla="*/ 469485 w 2503889"/>
                <a:gd name="connsiteY39" fmla="*/ 850541 h 1773943"/>
                <a:gd name="connsiteX40" fmla="*/ 413013 w 2503889"/>
                <a:gd name="connsiteY40" fmla="*/ 850541 h 1773943"/>
                <a:gd name="connsiteX41" fmla="*/ 413013 w 2503889"/>
                <a:gd name="connsiteY41" fmla="*/ 905997 h 1773943"/>
                <a:gd name="connsiteX42" fmla="*/ 413013 w 2503889"/>
                <a:gd name="connsiteY42" fmla="*/ 961453 h 1773943"/>
                <a:gd name="connsiteX43" fmla="*/ 440116 w 2503889"/>
                <a:gd name="connsiteY43" fmla="*/ 961453 h 1773943"/>
                <a:gd name="connsiteX44" fmla="*/ 467220 w 2503889"/>
                <a:gd name="connsiteY44" fmla="*/ 961453 h 1773943"/>
                <a:gd name="connsiteX45" fmla="*/ 467220 w 2503889"/>
                <a:gd name="connsiteY45" fmla="*/ 987246 h 1773943"/>
                <a:gd name="connsiteX46" fmla="*/ 467220 w 2503889"/>
                <a:gd name="connsiteY46" fmla="*/ 1013039 h 1773943"/>
                <a:gd name="connsiteX47" fmla="*/ 371711 w 2503889"/>
                <a:gd name="connsiteY47" fmla="*/ 1013039 h 1773943"/>
                <a:gd name="connsiteX48" fmla="*/ 276203 w 2503889"/>
                <a:gd name="connsiteY48" fmla="*/ 1013039 h 1773943"/>
                <a:gd name="connsiteX49" fmla="*/ 276203 w 2503889"/>
                <a:gd name="connsiteY49" fmla="*/ 987246 h 1773943"/>
                <a:gd name="connsiteX50" fmla="*/ 276203 w 2503889"/>
                <a:gd name="connsiteY50" fmla="*/ 961453 h 1773943"/>
                <a:gd name="connsiteX51" fmla="*/ 299434 w 2503889"/>
                <a:gd name="connsiteY51" fmla="*/ 961453 h 1773943"/>
                <a:gd name="connsiteX52" fmla="*/ 322666 w 2503889"/>
                <a:gd name="connsiteY52" fmla="*/ 961453 h 1773943"/>
                <a:gd name="connsiteX53" fmla="*/ 322666 w 2503889"/>
                <a:gd name="connsiteY53" fmla="*/ 814430 h 1773943"/>
                <a:gd name="connsiteX54" fmla="*/ 322666 w 2503889"/>
                <a:gd name="connsiteY54" fmla="*/ 667409 h 1773943"/>
                <a:gd name="connsiteX55" fmla="*/ 299434 w 2503889"/>
                <a:gd name="connsiteY55" fmla="*/ 667409 h 1773943"/>
                <a:gd name="connsiteX56" fmla="*/ 276203 w 2503889"/>
                <a:gd name="connsiteY56" fmla="*/ 667409 h 1773943"/>
                <a:gd name="connsiteX57" fmla="*/ 276203 w 2503889"/>
                <a:gd name="connsiteY57" fmla="*/ 640307 h 1773943"/>
                <a:gd name="connsiteX58" fmla="*/ 276203 w 2503889"/>
                <a:gd name="connsiteY58" fmla="*/ 613205 h 1773943"/>
                <a:gd name="connsiteX59" fmla="*/ 988649 w 2503889"/>
                <a:gd name="connsiteY59" fmla="*/ 612837 h 1773943"/>
                <a:gd name="connsiteX60" fmla="*/ 1120942 w 2503889"/>
                <a:gd name="connsiteY60" fmla="*/ 613927 h 1773943"/>
                <a:gd name="connsiteX61" fmla="*/ 1298015 w 2503889"/>
                <a:gd name="connsiteY61" fmla="*/ 630795 h 1773943"/>
                <a:gd name="connsiteX62" fmla="*/ 1351325 w 2503889"/>
                <a:gd name="connsiteY62" fmla="*/ 720233 h 1773943"/>
                <a:gd name="connsiteX63" fmla="*/ 1274886 w 2503889"/>
                <a:gd name="connsiteY63" fmla="*/ 817997 h 1773943"/>
                <a:gd name="connsiteX64" fmla="*/ 1264852 w 2503889"/>
                <a:gd name="connsiteY64" fmla="*/ 822910 h 1773943"/>
                <a:gd name="connsiteX65" fmla="*/ 1328236 w 2503889"/>
                <a:gd name="connsiteY65" fmla="*/ 906178 h 1773943"/>
                <a:gd name="connsiteX66" fmla="*/ 1366595 w 2503889"/>
                <a:gd name="connsiteY66" fmla="*/ 966612 h 1773943"/>
                <a:gd name="connsiteX67" fmla="*/ 1383592 w 2503889"/>
                <a:gd name="connsiteY67" fmla="*/ 991740 h 1773943"/>
                <a:gd name="connsiteX68" fmla="*/ 1337980 w 2503889"/>
                <a:gd name="connsiteY68" fmla="*/ 1016908 h 1773943"/>
                <a:gd name="connsiteX69" fmla="*/ 1243987 w 2503889"/>
                <a:gd name="connsiteY69" fmla="*/ 944346 h 1773943"/>
                <a:gd name="connsiteX70" fmla="*/ 1157081 w 2503889"/>
                <a:gd name="connsiteY70" fmla="*/ 845764 h 1773943"/>
                <a:gd name="connsiteX71" fmla="*/ 1125460 w 2503889"/>
                <a:gd name="connsiteY71" fmla="*/ 844854 h 1773943"/>
                <a:gd name="connsiteX72" fmla="*/ 1125460 w 2503889"/>
                <a:gd name="connsiteY72" fmla="*/ 903063 h 1773943"/>
                <a:gd name="connsiteX73" fmla="*/ 1125460 w 2503889"/>
                <a:gd name="connsiteY73" fmla="*/ 961272 h 1773943"/>
                <a:gd name="connsiteX74" fmla="*/ 1151918 w 2503889"/>
                <a:gd name="connsiteY74" fmla="*/ 962008 h 1773943"/>
                <a:gd name="connsiteX75" fmla="*/ 1178377 w 2503889"/>
                <a:gd name="connsiteY75" fmla="*/ 962742 h 1773943"/>
                <a:gd name="connsiteX76" fmla="*/ 1179113 w 2503889"/>
                <a:gd name="connsiteY76" fmla="*/ 987891 h 1773943"/>
                <a:gd name="connsiteX77" fmla="*/ 1179855 w 2503889"/>
                <a:gd name="connsiteY77" fmla="*/ 1013039 h 1773943"/>
                <a:gd name="connsiteX78" fmla="*/ 999064 w 2503889"/>
                <a:gd name="connsiteY78" fmla="*/ 1013039 h 1773943"/>
                <a:gd name="connsiteX79" fmla="*/ 818282 w 2503889"/>
                <a:gd name="connsiteY79" fmla="*/ 1013039 h 1773943"/>
                <a:gd name="connsiteX80" fmla="*/ 818282 w 2503889"/>
                <a:gd name="connsiteY80" fmla="*/ 987246 h 1773943"/>
                <a:gd name="connsiteX81" fmla="*/ 818282 w 2503889"/>
                <a:gd name="connsiteY81" fmla="*/ 961453 h 1773943"/>
                <a:gd name="connsiteX82" fmla="*/ 840223 w 2503889"/>
                <a:gd name="connsiteY82" fmla="*/ 961453 h 1773943"/>
                <a:gd name="connsiteX83" fmla="*/ 850768 w 2503889"/>
                <a:gd name="connsiteY83" fmla="*/ 925342 h 1773943"/>
                <a:gd name="connsiteX84" fmla="*/ 839558 w 2503889"/>
                <a:gd name="connsiteY84" fmla="*/ 895679 h 1773943"/>
                <a:gd name="connsiteX85" fmla="*/ 766603 w 2503889"/>
                <a:gd name="connsiteY85" fmla="*/ 895679 h 1773943"/>
                <a:gd name="connsiteX86" fmla="*/ 693642 w 2503889"/>
                <a:gd name="connsiteY86" fmla="*/ 895679 h 1773943"/>
                <a:gd name="connsiteX87" fmla="*/ 681464 w 2503889"/>
                <a:gd name="connsiteY87" fmla="*/ 927921 h 1773943"/>
                <a:gd name="connsiteX88" fmla="*/ 669287 w 2503889"/>
                <a:gd name="connsiteY88" fmla="*/ 960163 h 1773943"/>
                <a:gd name="connsiteX89" fmla="*/ 692157 w 2503889"/>
                <a:gd name="connsiteY89" fmla="*/ 960904 h 1773943"/>
                <a:gd name="connsiteX90" fmla="*/ 715028 w 2503889"/>
                <a:gd name="connsiteY90" fmla="*/ 961646 h 1773943"/>
                <a:gd name="connsiteX91" fmla="*/ 715028 w 2503889"/>
                <a:gd name="connsiteY91" fmla="*/ 987343 h 1773943"/>
                <a:gd name="connsiteX92" fmla="*/ 715028 w 2503889"/>
                <a:gd name="connsiteY92" fmla="*/ 1013039 h 1773943"/>
                <a:gd name="connsiteX93" fmla="*/ 638879 w 2503889"/>
                <a:gd name="connsiteY93" fmla="*/ 1013039 h 1773943"/>
                <a:gd name="connsiteX94" fmla="*/ 562730 w 2503889"/>
                <a:gd name="connsiteY94" fmla="*/ 1013039 h 1773943"/>
                <a:gd name="connsiteX95" fmla="*/ 562730 w 2503889"/>
                <a:gd name="connsiteY95" fmla="*/ 987355 h 1773943"/>
                <a:gd name="connsiteX96" fmla="*/ 562730 w 2503889"/>
                <a:gd name="connsiteY96" fmla="*/ 961672 h 1773943"/>
                <a:gd name="connsiteX97" fmla="*/ 582206 w 2503889"/>
                <a:gd name="connsiteY97" fmla="*/ 960918 h 1773943"/>
                <a:gd name="connsiteX98" fmla="*/ 601676 w 2503889"/>
                <a:gd name="connsiteY98" fmla="*/ 960163 h 1773943"/>
                <a:gd name="connsiteX99" fmla="*/ 621081 w 2503889"/>
                <a:gd name="connsiteY99" fmla="*/ 912446 h 1773943"/>
                <a:gd name="connsiteX100" fmla="*/ 684026 w 2503889"/>
                <a:gd name="connsiteY100" fmla="*/ 755107 h 1773943"/>
                <a:gd name="connsiteX101" fmla="*/ 731929 w 2503889"/>
                <a:gd name="connsiteY101" fmla="*/ 635167 h 1773943"/>
                <a:gd name="connsiteX102" fmla="*/ 738532 w 2503889"/>
                <a:gd name="connsiteY102" fmla="*/ 618982 h 1773943"/>
                <a:gd name="connsiteX103" fmla="*/ 780168 w 2503889"/>
                <a:gd name="connsiteY103" fmla="*/ 613823 h 1773943"/>
                <a:gd name="connsiteX104" fmla="*/ 819572 w 2503889"/>
                <a:gd name="connsiteY104" fmla="*/ 614533 h 1773943"/>
                <a:gd name="connsiteX105" fmla="*/ 834621 w 2503889"/>
                <a:gd name="connsiteY105" fmla="*/ 651933 h 1773943"/>
                <a:gd name="connsiteX106" fmla="*/ 866404 w 2503889"/>
                <a:gd name="connsiteY106" fmla="*/ 729313 h 1773943"/>
                <a:gd name="connsiteX107" fmla="*/ 912784 w 2503889"/>
                <a:gd name="connsiteY107" fmla="*/ 842803 h 1773943"/>
                <a:gd name="connsiteX108" fmla="*/ 951704 w 2503889"/>
                <a:gd name="connsiteY108" fmla="*/ 938883 h 1773943"/>
                <a:gd name="connsiteX109" fmla="*/ 960964 w 2503889"/>
                <a:gd name="connsiteY109" fmla="*/ 961453 h 1773943"/>
                <a:gd name="connsiteX110" fmla="*/ 998039 w 2503889"/>
                <a:gd name="connsiteY110" fmla="*/ 961453 h 1773943"/>
                <a:gd name="connsiteX111" fmla="*/ 1035113 w 2503889"/>
                <a:gd name="connsiteY111" fmla="*/ 961453 h 1773943"/>
                <a:gd name="connsiteX112" fmla="*/ 1035113 w 2503889"/>
                <a:gd name="connsiteY112" fmla="*/ 814430 h 1773943"/>
                <a:gd name="connsiteX113" fmla="*/ 1035113 w 2503889"/>
                <a:gd name="connsiteY113" fmla="*/ 667409 h 1773943"/>
                <a:gd name="connsiteX114" fmla="*/ 1011881 w 2503889"/>
                <a:gd name="connsiteY114" fmla="*/ 667409 h 1773943"/>
                <a:gd name="connsiteX115" fmla="*/ 988649 w 2503889"/>
                <a:gd name="connsiteY115" fmla="*/ 667409 h 1773943"/>
                <a:gd name="connsiteX116" fmla="*/ 988649 w 2503889"/>
                <a:gd name="connsiteY116" fmla="*/ 640120 h 1773943"/>
                <a:gd name="connsiteX117" fmla="*/ 988649 w 2503889"/>
                <a:gd name="connsiteY117" fmla="*/ 612837 h 1773943"/>
                <a:gd name="connsiteX118" fmla="*/ 2036438 w 2503889"/>
                <a:gd name="connsiteY118" fmla="*/ 600060 h 1773943"/>
                <a:gd name="connsiteX119" fmla="*/ 2096446 w 2503889"/>
                <a:gd name="connsiteY119" fmla="*/ 607956 h 1773943"/>
                <a:gd name="connsiteX120" fmla="*/ 2102492 w 2503889"/>
                <a:gd name="connsiteY120" fmla="*/ 1016934 h 1773943"/>
                <a:gd name="connsiteX121" fmla="*/ 1832931 w 2503889"/>
                <a:gd name="connsiteY121" fmla="*/ 870699 h 1773943"/>
                <a:gd name="connsiteX122" fmla="*/ 2036438 w 2503889"/>
                <a:gd name="connsiteY122" fmla="*/ 600060 h 1773943"/>
                <a:gd name="connsiteX123" fmla="*/ 1617737 w 2503889"/>
                <a:gd name="connsiteY123" fmla="*/ 599882 h 1773943"/>
                <a:gd name="connsiteX124" fmla="*/ 1673992 w 2503889"/>
                <a:gd name="connsiteY124" fmla="*/ 606756 h 1773943"/>
                <a:gd name="connsiteX125" fmla="*/ 1747560 w 2503889"/>
                <a:gd name="connsiteY125" fmla="*/ 630795 h 1773943"/>
                <a:gd name="connsiteX126" fmla="*/ 1761757 w 2503889"/>
                <a:gd name="connsiteY126" fmla="*/ 637747 h 1773943"/>
                <a:gd name="connsiteX127" fmla="*/ 1761757 w 2503889"/>
                <a:gd name="connsiteY127" fmla="*/ 689333 h 1773943"/>
                <a:gd name="connsiteX128" fmla="*/ 1761757 w 2503889"/>
                <a:gd name="connsiteY128" fmla="*/ 740920 h 1773943"/>
                <a:gd name="connsiteX129" fmla="*/ 1740487 w 2503889"/>
                <a:gd name="connsiteY129" fmla="*/ 741668 h 1773943"/>
                <a:gd name="connsiteX130" fmla="*/ 1719217 w 2503889"/>
                <a:gd name="connsiteY130" fmla="*/ 742416 h 1773943"/>
                <a:gd name="connsiteX131" fmla="*/ 1709098 w 2503889"/>
                <a:gd name="connsiteY131" fmla="*/ 720524 h 1773943"/>
                <a:gd name="connsiteX132" fmla="*/ 1614622 w 2503889"/>
                <a:gd name="connsiteY132" fmla="*/ 658440 h 1773943"/>
                <a:gd name="connsiteX133" fmla="*/ 1498494 w 2503889"/>
                <a:gd name="connsiteY133" fmla="*/ 813142 h 1773943"/>
                <a:gd name="connsiteX134" fmla="*/ 1577405 w 2503889"/>
                <a:gd name="connsiteY134" fmla="*/ 964122 h 1773943"/>
                <a:gd name="connsiteX135" fmla="*/ 1670765 w 2503889"/>
                <a:gd name="connsiteY135" fmla="*/ 962833 h 1773943"/>
                <a:gd name="connsiteX136" fmla="*/ 1683026 w 2503889"/>
                <a:gd name="connsiteY136" fmla="*/ 958389 h 1773943"/>
                <a:gd name="connsiteX137" fmla="*/ 1683026 w 2503889"/>
                <a:gd name="connsiteY137" fmla="*/ 909621 h 1773943"/>
                <a:gd name="connsiteX138" fmla="*/ 1683026 w 2503889"/>
                <a:gd name="connsiteY138" fmla="*/ 860859 h 1773943"/>
                <a:gd name="connsiteX139" fmla="*/ 1649405 w 2503889"/>
                <a:gd name="connsiteY139" fmla="*/ 860859 h 1773943"/>
                <a:gd name="connsiteX140" fmla="*/ 1615783 w 2503889"/>
                <a:gd name="connsiteY140" fmla="*/ 860859 h 1773943"/>
                <a:gd name="connsiteX141" fmla="*/ 1613266 w 2503889"/>
                <a:gd name="connsiteY141" fmla="*/ 854242 h 1773943"/>
                <a:gd name="connsiteX142" fmla="*/ 1615267 w 2503889"/>
                <a:gd name="connsiteY142" fmla="*/ 806912 h 1773943"/>
                <a:gd name="connsiteX143" fmla="*/ 1694643 w 2503889"/>
                <a:gd name="connsiteY143" fmla="*/ 802114 h 1773943"/>
                <a:gd name="connsiteX144" fmla="*/ 1769501 w 2503889"/>
                <a:gd name="connsiteY144" fmla="*/ 802824 h 1773943"/>
                <a:gd name="connsiteX145" fmla="*/ 1770179 w 2503889"/>
                <a:gd name="connsiteY145" fmla="*/ 893301 h 1773943"/>
                <a:gd name="connsiteX146" fmla="*/ 1770857 w 2503889"/>
                <a:gd name="connsiteY146" fmla="*/ 983777 h 1773943"/>
                <a:gd name="connsiteX147" fmla="*/ 1749528 w 2503889"/>
                <a:gd name="connsiteY147" fmla="*/ 992979 h 1773943"/>
                <a:gd name="connsiteX148" fmla="*/ 1400423 w 2503889"/>
                <a:gd name="connsiteY148" fmla="*/ 813142 h 1773943"/>
                <a:gd name="connsiteX149" fmla="*/ 1617737 w 2503889"/>
                <a:gd name="connsiteY149" fmla="*/ 599882 h 1773943"/>
                <a:gd name="connsiteX150" fmla="*/ 1641838 w 2503889"/>
                <a:gd name="connsiteY150" fmla="*/ 9713 h 1773943"/>
                <a:gd name="connsiteX151" fmla="*/ 1735731 w 2503889"/>
                <a:gd name="connsiteY151" fmla="*/ 11246 h 1773943"/>
                <a:gd name="connsiteX152" fmla="*/ 1739816 w 2503889"/>
                <a:gd name="connsiteY152" fmla="*/ 38239 h 1773943"/>
                <a:gd name="connsiteX153" fmla="*/ 1739816 w 2503889"/>
                <a:gd name="connsiteY153" fmla="*/ 63665 h 1773943"/>
                <a:gd name="connsiteX154" fmla="*/ 1713357 w 2503889"/>
                <a:gd name="connsiteY154" fmla="*/ 64399 h 1773943"/>
                <a:gd name="connsiteX155" fmla="*/ 1686899 w 2503889"/>
                <a:gd name="connsiteY155" fmla="*/ 65135 h 1773943"/>
                <a:gd name="connsiteX156" fmla="*/ 1686234 w 2503889"/>
                <a:gd name="connsiteY156" fmla="*/ 211512 h 1773943"/>
                <a:gd name="connsiteX157" fmla="*/ 1685563 w 2503889"/>
                <a:gd name="connsiteY157" fmla="*/ 357889 h 1773943"/>
                <a:gd name="connsiteX158" fmla="*/ 1733175 w 2503889"/>
                <a:gd name="connsiteY158" fmla="*/ 357889 h 1773943"/>
                <a:gd name="connsiteX159" fmla="*/ 1825226 w 2503889"/>
                <a:gd name="connsiteY159" fmla="*/ 294960 h 1773943"/>
                <a:gd name="connsiteX160" fmla="*/ 1830795 w 2503889"/>
                <a:gd name="connsiteY160" fmla="*/ 272771 h 1773943"/>
                <a:gd name="connsiteX161" fmla="*/ 1852368 w 2503889"/>
                <a:gd name="connsiteY161" fmla="*/ 272771 h 1773943"/>
                <a:gd name="connsiteX162" fmla="*/ 1876065 w 2503889"/>
                <a:gd name="connsiteY162" fmla="*/ 347572 h 1773943"/>
                <a:gd name="connsiteX163" fmla="*/ 1875335 w 2503889"/>
                <a:gd name="connsiteY163" fmla="*/ 410765 h 1773943"/>
                <a:gd name="connsiteX164" fmla="*/ 1712712 w 2503889"/>
                <a:gd name="connsiteY164" fmla="*/ 410765 h 1773943"/>
                <a:gd name="connsiteX165" fmla="*/ 1550088 w 2503889"/>
                <a:gd name="connsiteY165" fmla="*/ 410765 h 1773943"/>
                <a:gd name="connsiteX166" fmla="*/ 1550088 w 2503889"/>
                <a:gd name="connsiteY166" fmla="*/ 384972 h 1773943"/>
                <a:gd name="connsiteX167" fmla="*/ 1550088 w 2503889"/>
                <a:gd name="connsiteY167" fmla="*/ 359179 h 1773943"/>
                <a:gd name="connsiteX168" fmla="*/ 1573966 w 2503889"/>
                <a:gd name="connsiteY168" fmla="*/ 358437 h 1773943"/>
                <a:gd name="connsiteX169" fmla="*/ 1597843 w 2503889"/>
                <a:gd name="connsiteY169" fmla="*/ 357696 h 1773943"/>
                <a:gd name="connsiteX170" fmla="*/ 1597843 w 2503889"/>
                <a:gd name="connsiteY170" fmla="*/ 210770 h 1773943"/>
                <a:gd name="connsiteX171" fmla="*/ 1597843 w 2503889"/>
                <a:gd name="connsiteY171" fmla="*/ 63845 h 1773943"/>
                <a:gd name="connsiteX172" fmla="*/ 1573320 w 2503889"/>
                <a:gd name="connsiteY172" fmla="*/ 63845 h 1773943"/>
                <a:gd name="connsiteX173" fmla="*/ 1548797 w 2503889"/>
                <a:gd name="connsiteY173" fmla="*/ 63845 h 1773943"/>
                <a:gd name="connsiteX174" fmla="*/ 1548797 w 2503889"/>
                <a:gd name="connsiteY174" fmla="*/ 38484 h 1773943"/>
                <a:gd name="connsiteX175" fmla="*/ 1550520 w 2503889"/>
                <a:gd name="connsiteY175" fmla="*/ 11401 h 1773943"/>
                <a:gd name="connsiteX176" fmla="*/ 1641838 w 2503889"/>
                <a:gd name="connsiteY176" fmla="*/ 9713 h 1773943"/>
                <a:gd name="connsiteX177" fmla="*/ 1319195 w 2503889"/>
                <a:gd name="connsiteY177" fmla="*/ 9477 h 1773943"/>
                <a:gd name="connsiteX178" fmla="*/ 1380469 w 2503889"/>
                <a:gd name="connsiteY178" fmla="*/ 11872 h 1773943"/>
                <a:gd name="connsiteX179" fmla="*/ 1383051 w 2503889"/>
                <a:gd name="connsiteY179" fmla="*/ 38265 h 1773943"/>
                <a:gd name="connsiteX180" fmla="*/ 1382302 w 2503889"/>
                <a:gd name="connsiteY180" fmla="*/ 62555 h 1773943"/>
                <a:gd name="connsiteX181" fmla="*/ 1354553 w 2503889"/>
                <a:gd name="connsiteY181" fmla="*/ 63291 h 1773943"/>
                <a:gd name="connsiteX182" fmla="*/ 1326803 w 2503889"/>
                <a:gd name="connsiteY182" fmla="*/ 64019 h 1773943"/>
                <a:gd name="connsiteX183" fmla="*/ 1326803 w 2503889"/>
                <a:gd name="connsiteY183" fmla="*/ 210958 h 1773943"/>
                <a:gd name="connsiteX184" fmla="*/ 1326803 w 2503889"/>
                <a:gd name="connsiteY184" fmla="*/ 357889 h 1773943"/>
                <a:gd name="connsiteX185" fmla="*/ 1375203 w 2503889"/>
                <a:gd name="connsiteY185" fmla="*/ 357831 h 1773943"/>
                <a:gd name="connsiteX186" fmla="*/ 1466311 w 2503889"/>
                <a:gd name="connsiteY186" fmla="*/ 300215 h 1773943"/>
                <a:gd name="connsiteX187" fmla="*/ 1473107 w 2503889"/>
                <a:gd name="connsiteY187" fmla="*/ 274060 h 1773943"/>
                <a:gd name="connsiteX188" fmla="*/ 1495461 w 2503889"/>
                <a:gd name="connsiteY188" fmla="*/ 273312 h 1773943"/>
                <a:gd name="connsiteX189" fmla="*/ 1517821 w 2503889"/>
                <a:gd name="connsiteY189" fmla="*/ 272571 h 1773943"/>
                <a:gd name="connsiteX190" fmla="*/ 1517821 w 2503889"/>
                <a:gd name="connsiteY190" fmla="*/ 342329 h 1773943"/>
                <a:gd name="connsiteX191" fmla="*/ 1517821 w 2503889"/>
                <a:gd name="connsiteY191" fmla="*/ 412094 h 1773943"/>
                <a:gd name="connsiteX192" fmla="*/ 1354553 w 2503889"/>
                <a:gd name="connsiteY192" fmla="*/ 411430 h 1773943"/>
                <a:gd name="connsiteX193" fmla="*/ 1191283 w 2503889"/>
                <a:gd name="connsiteY193" fmla="*/ 410765 h 1773943"/>
                <a:gd name="connsiteX194" fmla="*/ 1190535 w 2503889"/>
                <a:gd name="connsiteY194" fmla="*/ 387938 h 1773943"/>
                <a:gd name="connsiteX195" fmla="*/ 1218723 w 2503889"/>
                <a:gd name="connsiteY195" fmla="*/ 357889 h 1773943"/>
                <a:gd name="connsiteX196" fmla="*/ 1241665 w 2503889"/>
                <a:gd name="connsiteY196" fmla="*/ 357889 h 1773943"/>
                <a:gd name="connsiteX197" fmla="*/ 1240993 w 2503889"/>
                <a:gd name="connsiteY197" fmla="*/ 211512 h 1773943"/>
                <a:gd name="connsiteX198" fmla="*/ 1240329 w 2503889"/>
                <a:gd name="connsiteY198" fmla="*/ 65135 h 1773943"/>
                <a:gd name="connsiteX199" fmla="*/ 1215806 w 2503889"/>
                <a:gd name="connsiteY199" fmla="*/ 63845 h 1773943"/>
                <a:gd name="connsiteX200" fmla="*/ 1191283 w 2503889"/>
                <a:gd name="connsiteY200" fmla="*/ 62555 h 1773943"/>
                <a:gd name="connsiteX201" fmla="*/ 1190535 w 2503889"/>
                <a:gd name="connsiteY201" fmla="*/ 39729 h 1773943"/>
                <a:gd name="connsiteX202" fmla="*/ 1192787 w 2503889"/>
                <a:gd name="connsiteY202" fmla="*/ 13290 h 1773943"/>
                <a:gd name="connsiteX203" fmla="*/ 1319195 w 2503889"/>
                <a:gd name="connsiteY203" fmla="*/ 9477 h 1773943"/>
                <a:gd name="connsiteX204" fmla="*/ 533759 w 2503889"/>
                <a:gd name="connsiteY204" fmla="*/ 9254 h 1773943"/>
                <a:gd name="connsiteX205" fmla="*/ 575352 w 2503889"/>
                <a:gd name="connsiteY205" fmla="*/ 14309 h 1773943"/>
                <a:gd name="connsiteX206" fmla="*/ 645713 w 2503889"/>
                <a:gd name="connsiteY206" fmla="*/ 264259 h 1773943"/>
                <a:gd name="connsiteX207" fmla="*/ 654858 w 2503889"/>
                <a:gd name="connsiteY207" fmla="*/ 295069 h 1773943"/>
                <a:gd name="connsiteX208" fmla="*/ 715028 w 2503889"/>
                <a:gd name="connsiteY208" fmla="*/ 67805 h 1773943"/>
                <a:gd name="connsiteX209" fmla="*/ 689125 w 2503889"/>
                <a:gd name="connsiteY209" fmla="*/ 63845 h 1773943"/>
                <a:gd name="connsiteX210" fmla="*/ 663221 w 2503889"/>
                <a:gd name="connsiteY210" fmla="*/ 63845 h 1773943"/>
                <a:gd name="connsiteX211" fmla="*/ 663957 w 2503889"/>
                <a:gd name="connsiteY211" fmla="*/ 37407 h 1773943"/>
                <a:gd name="connsiteX212" fmla="*/ 664692 w 2503889"/>
                <a:gd name="connsiteY212" fmla="*/ 10969 h 1773943"/>
                <a:gd name="connsiteX213" fmla="*/ 900884 w 2503889"/>
                <a:gd name="connsiteY213" fmla="*/ 10259 h 1773943"/>
                <a:gd name="connsiteX214" fmla="*/ 1142929 w 2503889"/>
                <a:gd name="connsiteY214" fmla="*/ 10962 h 1773943"/>
                <a:gd name="connsiteX215" fmla="*/ 1148782 w 2503889"/>
                <a:gd name="connsiteY215" fmla="*/ 12381 h 1773943"/>
                <a:gd name="connsiteX216" fmla="*/ 1148091 w 2503889"/>
                <a:gd name="connsiteY216" fmla="*/ 77444 h 1773943"/>
                <a:gd name="connsiteX217" fmla="*/ 1147401 w 2503889"/>
                <a:gd name="connsiteY217" fmla="*/ 142515 h 1773943"/>
                <a:gd name="connsiteX218" fmla="*/ 1125711 w 2503889"/>
                <a:gd name="connsiteY218" fmla="*/ 142515 h 1773943"/>
                <a:gd name="connsiteX219" fmla="*/ 1104021 w 2503889"/>
                <a:gd name="connsiteY219" fmla="*/ 142515 h 1773943"/>
                <a:gd name="connsiteX220" fmla="*/ 1095942 w 2503889"/>
                <a:gd name="connsiteY220" fmla="*/ 117450 h 1773943"/>
                <a:gd name="connsiteX221" fmla="*/ 993167 w 2503889"/>
                <a:gd name="connsiteY221" fmla="*/ 63955 h 1773943"/>
                <a:gd name="connsiteX222" fmla="*/ 944766 w 2503889"/>
                <a:gd name="connsiteY222" fmla="*/ 63845 h 1773943"/>
                <a:gd name="connsiteX223" fmla="*/ 944766 w 2503889"/>
                <a:gd name="connsiteY223" fmla="*/ 121880 h 1773943"/>
                <a:gd name="connsiteX224" fmla="*/ 944766 w 2503889"/>
                <a:gd name="connsiteY224" fmla="*/ 179915 h 1773943"/>
                <a:gd name="connsiteX225" fmla="*/ 1001621 w 2503889"/>
                <a:gd name="connsiteY225" fmla="*/ 179915 h 1773943"/>
                <a:gd name="connsiteX226" fmla="*/ 1058474 w 2503889"/>
                <a:gd name="connsiteY226" fmla="*/ 179915 h 1773943"/>
                <a:gd name="connsiteX227" fmla="*/ 1060991 w 2503889"/>
                <a:gd name="connsiteY227" fmla="*/ 186531 h 1773943"/>
                <a:gd name="connsiteX228" fmla="*/ 1060991 w 2503889"/>
                <a:gd name="connsiteY228" fmla="*/ 232624 h 1773943"/>
                <a:gd name="connsiteX229" fmla="*/ 1058474 w 2503889"/>
                <a:gd name="connsiteY229" fmla="*/ 239240 h 1773943"/>
                <a:gd name="connsiteX230" fmla="*/ 1001621 w 2503889"/>
                <a:gd name="connsiteY230" fmla="*/ 239240 h 1773943"/>
                <a:gd name="connsiteX231" fmla="*/ 944766 w 2503889"/>
                <a:gd name="connsiteY231" fmla="*/ 239240 h 1773943"/>
                <a:gd name="connsiteX232" fmla="*/ 944766 w 2503889"/>
                <a:gd name="connsiteY232" fmla="*/ 298564 h 1773943"/>
                <a:gd name="connsiteX233" fmla="*/ 944766 w 2503889"/>
                <a:gd name="connsiteY233" fmla="*/ 357889 h 1773943"/>
                <a:gd name="connsiteX234" fmla="*/ 1002949 w 2503889"/>
                <a:gd name="connsiteY234" fmla="*/ 357889 h 1773943"/>
                <a:gd name="connsiteX235" fmla="*/ 1101021 w 2503889"/>
                <a:gd name="connsiteY235" fmla="*/ 303723 h 1773943"/>
                <a:gd name="connsiteX236" fmla="*/ 1108849 w 2503889"/>
                <a:gd name="connsiteY236" fmla="*/ 275892 h 1773943"/>
                <a:gd name="connsiteX237" fmla="*/ 1131229 w 2503889"/>
                <a:gd name="connsiteY237" fmla="*/ 273312 h 1773943"/>
                <a:gd name="connsiteX238" fmla="*/ 1152564 w 2503889"/>
                <a:gd name="connsiteY238" fmla="*/ 274060 h 1773943"/>
                <a:gd name="connsiteX239" fmla="*/ 1152564 w 2503889"/>
                <a:gd name="connsiteY239" fmla="*/ 342413 h 1773943"/>
                <a:gd name="connsiteX240" fmla="*/ 1152564 w 2503889"/>
                <a:gd name="connsiteY240" fmla="*/ 410765 h 1773943"/>
                <a:gd name="connsiteX241" fmla="*/ 980169 w 2503889"/>
                <a:gd name="connsiteY241" fmla="*/ 411430 h 1773943"/>
                <a:gd name="connsiteX242" fmla="*/ 807775 w 2503889"/>
                <a:gd name="connsiteY242" fmla="*/ 412094 h 1773943"/>
                <a:gd name="connsiteX243" fmla="*/ 808511 w 2503889"/>
                <a:gd name="connsiteY243" fmla="*/ 385636 h 1773943"/>
                <a:gd name="connsiteX244" fmla="*/ 809246 w 2503889"/>
                <a:gd name="connsiteY244" fmla="*/ 359179 h 1773943"/>
                <a:gd name="connsiteX245" fmla="*/ 833124 w 2503889"/>
                <a:gd name="connsiteY245" fmla="*/ 358437 h 1773943"/>
                <a:gd name="connsiteX246" fmla="*/ 857001 w 2503889"/>
                <a:gd name="connsiteY246" fmla="*/ 357696 h 1773943"/>
                <a:gd name="connsiteX247" fmla="*/ 857001 w 2503889"/>
                <a:gd name="connsiteY247" fmla="*/ 210770 h 1773943"/>
                <a:gd name="connsiteX248" fmla="*/ 857001 w 2503889"/>
                <a:gd name="connsiteY248" fmla="*/ 63845 h 1773943"/>
                <a:gd name="connsiteX249" fmla="*/ 819921 w 2503889"/>
                <a:gd name="connsiteY249" fmla="*/ 63845 h 1773943"/>
                <a:gd name="connsiteX250" fmla="*/ 782834 w 2503889"/>
                <a:gd name="connsiteY250" fmla="*/ 63845 h 1773943"/>
                <a:gd name="connsiteX251" fmla="*/ 774883 w 2503889"/>
                <a:gd name="connsiteY251" fmla="*/ 88994 h 1773943"/>
                <a:gd name="connsiteX252" fmla="*/ 726780 w 2503889"/>
                <a:gd name="connsiteY252" fmla="*/ 257295 h 1773943"/>
                <a:gd name="connsiteX253" fmla="*/ 684104 w 2503889"/>
                <a:gd name="connsiteY253" fmla="*/ 406252 h 1773943"/>
                <a:gd name="connsiteX254" fmla="*/ 641454 w 2503889"/>
                <a:gd name="connsiteY254" fmla="*/ 412055 h 1773943"/>
                <a:gd name="connsiteX255" fmla="*/ 601320 w 2503889"/>
                <a:gd name="connsiteY255" fmla="*/ 412055 h 1773943"/>
                <a:gd name="connsiteX256" fmla="*/ 598933 w 2503889"/>
                <a:gd name="connsiteY256" fmla="*/ 405781 h 1773943"/>
                <a:gd name="connsiteX257" fmla="*/ 575604 w 2503889"/>
                <a:gd name="connsiteY257" fmla="*/ 322597 h 1773943"/>
                <a:gd name="connsiteX258" fmla="*/ 522307 w 2503889"/>
                <a:gd name="connsiteY258" fmla="*/ 136066 h 1773943"/>
                <a:gd name="connsiteX259" fmla="*/ 506876 w 2503889"/>
                <a:gd name="connsiteY259" fmla="*/ 181205 h 1773943"/>
                <a:gd name="connsiteX260" fmla="*/ 473732 w 2503889"/>
                <a:gd name="connsiteY260" fmla="*/ 294696 h 1773943"/>
                <a:gd name="connsiteX261" fmla="*/ 447241 w 2503889"/>
                <a:gd name="connsiteY261" fmla="*/ 384972 h 1773943"/>
                <a:gd name="connsiteX262" fmla="*/ 439872 w 2503889"/>
                <a:gd name="connsiteY262" fmla="*/ 410765 h 1773943"/>
                <a:gd name="connsiteX263" fmla="*/ 399067 w 2503889"/>
                <a:gd name="connsiteY263" fmla="*/ 410765 h 1773943"/>
                <a:gd name="connsiteX264" fmla="*/ 358269 w 2503889"/>
                <a:gd name="connsiteY264" fmla="*/ 410765 h 1773943"/>
                <a:gd name="connsiteX265" fmla="*/ 340548 w 2503889"/>
                <a:gd name="connsiteY265" fmla="*/ 351440 h 1773943"/>
                <a:gd name="connsiteX266" fmla="*/ 290800 w 2503889"/>
                <a:gd name="connsiteY266" fmla="*/ 178626 h 1773943"/>
                <a:gd name="connsiteX267" fmla="*/ 258779 w 2503889"/>
                <a:gd name="connsiteY267" fmla="*/ 65135 h 1773943"/>
                <a:gd name="connsiteX268" fmla="*/ 235224 w 2503889"/>
                <a:gd name="connsiteY268" fmla="*/ 64393 h 1773943"/>
                <a:gd name="connsiteX269" fmla="*/ 211669 w 2503889"/>
                <a:gd name="connsiteY269" fmla="*/ 63652 h 1773943"/>
                <a:gd name="connsiteX270" fmla="*/ 211669 w 2503889"/>
                <a:gd name="connsiteY270" fmla="*/ 38168 h 1773943"/>
                <a:gd name="connsiteX271" fmla="*/ 214896 w 2503889"/>
                <a:gd name="connsiteY271" fmla="*/ 11388 h 1773943"/>
                <a:gd name="connsiteX272" fmla="*/ 399564 w 2503889"/>
                <a:gd name="connsiteY272" fmla="*/ 11872 h 1773943"/>
                <a:gd name="connsiteX273" fmla="*/ 402146 w 2503889"/>
                <a:gd name="connsiteY273" fmla="*/ 38265 h 1773943"/>
                <a:gd name="connsiteX274" fmla="*/ 401397 w 2503889"/>
                <a:gd name="connsiteY274" fmla="*/ 62555 h 1773943"/>
                <a:gd name="connsiteX275" fmla="*/ 374938 w 2503889"/>
                <a:gd name="connsiteY275" fmla="*/ 63291 h 1773943"/>
                <a:gd name="connsiteX276" fmla="*/ 348480 w 2503889"/>
                <a:gd name="connsiteY276" fmla="*/ 65251 h 1773943"/>
                <a:gd name="connsiteX277" fmla="*/ 385354 w 2503889"/>
                <a:gd name="connsiteY277" fmla="*/ 196681 h 1773943"/>
                <a:gd name="connsiteX278" fmla="*/ 405308 w 2503889"/>
                <a:gd name="connsiteY278" fmla="*/ 268290 h 1773943"/>
                <a:gd name="connsiteX279" fmla="*/ 412142 w 2503889"/>
                <a:gd name="connsiteY279" fmla="*/ 289975 h 1773943"/>
                <a:gd name="connsiteX280" fmla="*/ 476300 w 2503889"/>
                <a:gd name="connsiteY280" fmla="*/ 62555 h 1773943"/>
                <a:gd name="connsiteX281" fmla="*/ 491111 w 2503889"/>
                <a:gd name="connsiteY281" fmla="*/ 12903 h 1773943"/>
                <a:gd name="connsiteX282" fmla="*/ 533759 w 2503889"/>
                <a:gd name="connsiteY282" fmla="*/ 9254 h 1773943"/>
                <a:gd name="connsiteX283" fmla="*/ 2055785 w 2503889"/>
                <a:gd name="connsiteY283" fmla="*/ 1 h 1773943"/>
                <a:gd name="connsiteX284" fmla="*/ 2136050 w 2503889"/>
                <a:gd name="connsiteY284" fmla="*/ 6829 h 1773943"/>
                <a:gd name="connsiteX285" fmla="*/ 2201926 w 2503889"/>
                <a:gd name="connsiteY285" fmla="*/ 29256 h 1773943"/>
                <a:gd name="connsiteX286" fmla="*/ 2217362 w 2503889"/>
                <a:gd name="connsiteY286" fmla="*/ 36175 h 1773943"/>
                <a:gd name="connsiteX287" fmla="*/ 2217362 w 2503889"/>
                <a:gd name="connsiteY287" fmla="*/ 86125 h 1773943"/>
                <a:gd name="connsiteX288" fmla="*/ 2217362 w 2503889"/>
                <a:gd name="connsiteY288" fmla="*/ 136066 h 1773943"/>
                <a:gd name="connsiteX289" fmla="*/ 2194130 w 2503889"/>
                <a:gd name="connsiteY289" fmla="*/ 136066 h 1773943"/>
                <a:gd name="connsiteX290" fmla="*/ 2170898 w 2503889"/>
                <a:gd name="connsiteY290" fmla="*/ 132468 h 1773943"/>
                <a:gd name="connsiteX291" fmla="*/ 2075208 w 2503889"/>
                <a:gd name="connsiteY291" fmla="*/ 57410 h 1773943"/>
                <a:gd name="connsiteX292" fmla="*/ 1997949 w 2503889"/>
                <a:gd name="connsiteY292" fmla="*/ 106894 h 1773943"/>
                <a:gd name="connsiteX293" fmla="*/ 2090877 w 2503889"/>
                <a:gd name="connsiteY293" fmla="*/ 167225 h 1773943"/>
                <a:gd name="connsiteX294" fmla="*/ 2183004 w 2503889"/>
                <a:gd name="connsiteY294" fmla="*/ 197706 h 1773943"/>
                <a:gd name="connsiteX295" fmla="*/ 2177119 w 2503889"/>
                <a:gd name="connsiteY295" fmla="*/ 401196 h 1773943"/>
                <a:gd name="connsiteX296" fmla="*/ 1925671 w 2503889"/>
                <a:gd name="connsiteY296" fmla="*/ 393187 h 1773943"/>
                <a:gd name="connsiteX297" fmla="*/ 1908893 w 2503889"/>
                <a:gd name="connsiteY297" fmla="*/ 384972 h 1773943"/>
                <a:gd name="connsiteX298" fmla="*/ 1908196 w 2503889"/>
                <a:gd name="connsiteY298" fmla="*/ 328936 h 1773943"/>
                <a:gd name="connsiteX299" fmla="*/ 1907499 w 2503889"/>
                <a:gd name="connsiteY299" fmla="*/ 272894 h 1773943"/>
                <a:gd name="connsiteX300" fmla="*/ 1913442 w 2503889"/>
                <a:gd name="connsiteY300" fmla="*/ 271404 h 1773943"/>
                <a:gd name="connsiteX301" fmla="*/ 1936074 w 2503889"/>
                <a:gd name="connsiteY301" fmla="*/ 270701 h 1773943"/>
                <a:gd name="connsiteX302" fmla="*/ 1952775 w 2503889"/>
                <a:gd name="connsiteY302" fmla="*/ 271481 h 1773943"/>
                <a:gd name="connsiteX303" fmla="*/ 1958268 w 2503889"/>
                <a:gd name="connsiteY303" fmla="*/ 288582 h 1773943"/>
                <a:gd name="connsiteX304" fmla="*/ 2066354 w 2503889"/>
                <a:gd name="connsiteY304" fmla="*/ 366743 h 1773943"/>
                <a:gd name="connsiteX305" fmla="*/ 2149634 w 2503889"/>
                <a:gd name="connsiteY305" fmla="*/ 322114 h 1773943"/>
                <a:gd name="connsiteX306" fmla="*/ 2054970 w 2503889"/>
                <a:gd name="connsiteY306" fmla="*/ 249590 h 1773943"/>
                <a:gd name="connsiteX307" fmla="*/ 1919148 w 2503889"/>
                <a:gd name="connsiteY307" fmla="*/ 171462 h 1773943"/>
                <a:gd name="connsiteX308" fmla="*/ 2035378 w 2503889"/>
                <a:gd name="connsiteY308" fmla="*/ 1026 h 1773943"/>
                <a:gd name="connsiteX309" fmla="*/ 2055785 w 2503889"/>
                <a:gd name="connsiteY309" fmla="*/ 1 h 1773943"/>
                <a:gd name="connsiteX0" fmla="*/ 0 w 2251666"/>
                <a:gd name="connsiteY0" fmla="*/ 1773942 h 1773943"/>
                <a:gd name="connsiteX1" fmla="*/ 0 w 2251666"/>
                <a:gd name="connsiteY1" fmla="*/ 1773943 h 1773943"/>
                <a:gd name="connsiteX2" fmla="*/ 0 w 2251666"/>
                <a:gd name="connsiteY2" fmla="*/ 1773942 h 1773943"/>
                <a:gd name="connsiteX3" fmla="*/ 766777 w 2251666"/>
                <a:gd name="connsiteY3" fmla="*/ 702765 h 1773943"/>
                <a:gd name="connsiteX4" fmla="*/ 739041 w 2251666"/>
                <a:gd name="connsiteY4" fmla="*/ 771762 h 1773943"/>
                <a:gd name="connsiteX5" fmla="*/ 713195 w 2251666"/>
                <a:gd name="connsiteY5" fmla="*/ 842803 h 1773943"/>
                <a:gd name="connsiteX6" fmla="*/ 766016 w 2251666"/>
                <a:gd name="connsiteY6" fmla="*/ 842803 h 1773943"/>
                <a:gd name="connsiteX7" fmla="*/ 817087 w 2251666"/>
                <a:gd name="connsiteY7" fmla="*/ 838290 h 1773943"/>
                <a:gd name="connsiteX8" fmla="*/ 792004 w 2251666"/>
                <a:gd name="connsiteY8" fmla="*/ 769292 h 1773943"/>
                <a:gd name="connsiteX9" fmla="*/ 766777 w 2251666"/>
                <a:gd name="connsiteY9" fmla="*/ 702765 h 1773943"/>
                <a:gd name="connsiteX10" fmla="*/ 1125460 w 2251666"/>
                <a:gd name="connsiteY10" fmla="*/ 666919 h 1773943"/>
                <a:gd name="connsiteX11" fmla="*/ 1125460 w 2251666"/>
                <a:gd name="connsiteY11" fmla="*/ 727978 h 1773943"/>
                <a:gd name="connsiteX12" fmla="*/ 1125460 w 2251666"/>
                <a:gd name="connsiteY12" fmla="*/ 789038 h 1773943"/>
                <a:gd name="connsiteX13" fmla="*/ 1173859 w 2251666"/>
                <a:gd name="connsiteY13" fmla="*/ 788193 h 1773943"/>
                <a:gd name="connsiteX14" fmla="*/ 1264090 w 2251666"/>
                <a:gd name="connsiteY14" fmla="*/ 735116 h 1773943"/>
                <a:gd name="connsiteX15" fmla="*/ 1172569 w 2251666"/>
                <a:gd name="connsiteY15" fmla="*/ 667867 h 1773943"/>
                <a:gd name="connsiteX16" fmla="*/ 1125460 w 2251666"/>
                <a:gd name="connsiteY16" fmla="*/ 666919 h 1773943"/>
                <a:gd name="connsiteX17" fmla="*/ 2046389 w 2251666"/>
                <a:gd name="connsiteY17" fmla="*/ 656775 h 1773943"/>
                <a:gd name="connsiteX18" fmla="*/ 2008274 w 2251666"/>
                <a:gd name="connsiteY18" fmla="*/ 660477 h 1773943"/>
                <a:gd name="connsiteX19" fmla="*/ 1924459 w 2251666"/>
                <a:gd name="connsiteY19" fmla="*/ 813142 h 1773943"/>
                <a:gd name="connsiteX20" fmla="*/ 1938584 w 2251666"/>
                <a:gd name="connsiteY20" fmla="*/ 905443 h 1773943"/>
                <a:gd name="connsiteX21" fmla="*/ 2135921 w 2251666"/>
                <a:gd name="connsiteY21" fmla="*/ 912703 h 1773943"/>
                <a:gd name="connsiteX22" fmla="*/ 2137192 w 2251666"/>
                <a:gd name="connsiteY22" fmla="*/ 717390 h 1773943"/>
                <a:gd name="connsiteX23" fmla="*/ 2046389 w 2251666"/>
                <a:gd name="connsiteY23" fmla="*/ 656775 h 1773943"/>
                <a:gd name="connsiteX24" fmla="*/ 276203 w 2251666"/>
                <a:gd name="connsiteY24" fmla="*/ 613205 h 1773943"/>
                <a:gd name="connsiteX25" fmla="*/ 448506 w 2251666"/>
                <a:gd name="connsiteY25" fmla="*/ 613868 h 1773943"/>
                <a:gd name="connsiteX26" fmla="*/ 620810 w 2251666"/>
                <a:gd name="connsiteY26" fmla="*/ 614533 h 1773943"/>
                <a:gd name="connsiteX27" fmla="*/ 620810 w 2251666"/>
                <a:gd name="connsiteY27" fmla="*/ 680305 h 1773943"/>
                <a:gd name="connsiteX28" fmla="*/ 620810 w 2251666"/>
                <a:gd name="connsiteY28" fmla="*/ 746079 h 1773943"/>
                <a:gd name="connsiteX29" fmla="*/ 599475 w 2251666"/>
                <a:gd name="connsiteY29" fmla="*/ 746827 h 1773943"/>
                <a:gd name="connsiteX30" fmla="*/ 577134 w 2251666"/>
                <a:gd name="connsiteY30" fmla="*/ 744247 h 1773943"/>
                <a:gd name="connsiteX31" fmla="*/ 569493 w 2251666"/>
                <a:gd name="connsiteY31" fmla="*/ 718828 h 1773943"/>
                <a:gd name="connsiteX32" fmla="*/ 470544 w 2251666"/>
                <a:gd name="connsiteY32" fmla="*/ 667409 h 1773943"/>
                <a:gd name="connsiteX33" fmla="*/ 413013 w 2251666"/>
                <a:gd name="connsiteY33" fmla="*/ 667409 h 1773943"/>
                <a:gd name="connsiteX34" fmla="*/ 413013 w 2251666"/>
                <a:gd name="connsiteY34" fmla="*/ 728024 h 1773943"/>
                <a:gd name="connsiteX35" fmla="*/ 413013 w 2251666"/>
                <a:gd name="connsiteY35" fmla="*/ 788637 h 1773943"/>
                <a:gd name="connsiteX36" fmla="*/ 469485 w 2251666"/>
                <a:gd name="connsiteY36" fmla="*/ 788637 h 1773943"/>
                <a:gd name="connsiteX37" fmla="*/ 533045 w 2251666"/>
                <a:gd name="connsiteY37" fmla="*/ 819589 h 1773943"/>
                <a:gd name="connsiteX38" fmla="*/ 469485 w 2251666"/>
                <a:gd name="connsiteY38" fmla="*/ 850541 h 1773943"/>
                <a:gd name="connsiteX39" fmla="*/ 413013 w 2251666"/>
                <a:gd name="connsiteY39" fmla="*/ 850541 h 1773943"/>
                <a:gd name="connsiteX40" fmla="*/ 413013 w 2251666"/>
                <a:gd name="connsiteY40" fmla="*/ 905997 h 1773943"/>
                <a:gd name="connsiteX41" fmla="*/ 413013 w 2251666"/>
                <a:gd name="connsiteY41" fmla="*/ 961453 h 1773943"/>
                <a:gd name="connsiteX42" fmla="*/ 440116 w 2251666"/>
                <a:gd name="connsiteY42" fmla="*/ 961453 h 1773943"/>
                <a:gd name="connsiteX43" fmla="*/ 467220 w 2251666"/>
                <a:gd name="connsiteY43" fmla="*/ 961453 h 1773943"/>
                <a:gd name="connsiteX44" fmla="*/ 467220 w 2251666"/>
                <a:gd name="connsiteY44" fmla="*/ 987246 h 1773943"/>
                <a:gd name="connsiteX45" fmla="*/ 467220 w 2251666"/>
                <a:gd name="connsiteY45" fmla="*/ 1013039 h 1773943"/>
                <a:gd name="connsiteX46" fmla="*/ 371711 w 2251666"/>
                <a:gd name="connsiteY46" fmla="*/ 1013039 h 1773943"/>
                <a:gd name="connsiteX47" fmla="*/ 276203 w 2251666"/>
                <a:gd name="connsiteY47" fmla="*/ 1013039 h 1773943"/>
                <a:gd name="connsiteX48" fmla="*/ 276203 w 2251666"/>
                <a:gd name="connsiteY48" fmla="*/ 987246 h 1773943"/>
                <a:gd name="connsiteX49" fmla="*/ 276203 w 2251666"/>
                <a:gd name="connsiteY49" fmla="*/ 961453 h 1773943"/>
                <a:gd name="connsiteX50" fmla="*/ 299434 w 2251666"/>
                <a:gd name="connsiteY50" fmla="*/ 961453 h 1773943"/>
                <a:gd name="connsiteX51" fmla="*/ 322666 w 2251666"/>
                <a:gd name="connsiteY51" fmla="*/ 961453 h 1773943"/>
                <a:gd name="connsiteX52" fmla="*/ 322666 w 2251666"/>
                <a:gd name="connsiteY52" fmla="*/ 814430 h 1773943"/>
                <a:gd name="connsiteX53" fmla="*/ 322666 w 2251666"/>
                <a:gd name="connsiteY53" fmla="*/ 667409 h 1773943"/>
                <a:gd name="connsiteX54" fmla="*/ 299434 w 2251666"/>
                <a:gd name="connsiteY54" fmla="*/ 667409 h 1773943"/>
                <a:gd name="connsiteX55" fmla="*/ 276203 w 2251666"/>
                <a:gd name="connsiteY55" fmla="*/ 667409 h 1773943"/>
                <a:gd name="connsiteX56" fmla="*/ 276203 w 2251666"/>
                <a:gd name="connsiteY56" fmla="*/ 640307 h 1773943"/>
                <a:gd name="connsiteX57" fmla="*/ 276203 w 2251666"/>
                <a:gd name="connsiteY57" fmla="*/ 613205 h 1773943"/>
                <a:gd name="connsiteX58" fmla="*/ 988649 w 2251666"/>
                <a:gd name="connsiteY58" fmla="*/ 612837 h 1773943"/>
                <a:gd name="connsiteX59" fmla="*/ 1120942 w 2251666"/>
                <a:gd name="connsiteY59" fmla="*/ 613927 h 1773943"/>
                <a:gd name="connsiteX60" fmla="*/ 1298015 w 2251666"/>
                <a:gd name="connsiteY60" fmla="*/ 630795 h 1773943"/>
                <a:gd name="connsiteX61" fmla="*/ 1351325 w 2251666"/>
                <a:gd name="connsiteY61" fmla="*/ 720233 h 1773943"/>
                <a:gd name="connsiteX62" fmla="*/ 1274886 w 2251666"/>
                <a:gd name="connsiteY62" fmla="*/ 817997 h 1773943"/>
                <a:gd name="connsiteX63" fmla="*/ 1264852 w 2251666"/>
                <a:gd name="connsiteY63" fmla="*/ 822910 h 1773943"/>
                <a:gd name="connsiteX64" fmla="*/ 1328236 w 2251666"/>
                <a:gd name="connsiteY64" fmla="*/ 906178 h 1773943"/>
                <a:gd name="connsiteX65" fmla="*/ 1366595 w 2251666"/>
                <a:gd name="connsiteY65" fmla="*/ 966612 h 1773943"/>
                <a:gd name="connsiteX66" fmla="*/ 1383592 w 2251666"/>
                <a:gd name="connsiteY66" fmla="*/ 991740 h 1773943"/>
                <a:gd name="connsiteX67" fmla="*/ 1337980 w 2251666"/>
                <a:gd name="connsiteY67" fmla="*/ 1016908 h 1773943"/>
                <a:gd name="connsiteX68" fmla="*/ 1243987 w 2251666"/>
                <a:gd name="connsiteY68" fmla="*/ 944346 h 1773943"/>
                <a:gd name="connsiteX69" fmla="*/ 1157081 w 2251666"/>
                <a:gd name="connsiteY69" fmla="*/ 845764 h 1773943"/>
                <a:gd name="connsiteX70" fmla="*/ 1125460 w 2251666"/>
                <a:gd name="connsiteY70" fmla="*/ 844854 h 1773943"/>
                <a:gd name="connsiteX71" fmla="*/ 1125460 w 2251666"/>
                <a:gd name="connsiteY71" fmla="*/ 903063 h 1773943"/>
                <a:gd name="connsiteX72" fmla="*/ 1125460 w 2251666"/>
                <a:gd name="connsiteY72" fmla="*/ 961272 h 1773943"/>
                <a:gd name="connsiteX73" fmla="*/ 1151918 w 2251666"/>
                <a:gd name="connsiteY73" fmla="*/ 962008 h 1773943"/>
                <a:gd name="connsiteX74" fmla="*/ 1178377 w 2251666"/>
                <a:gd name="connsiteY74" fmla="*/ 962742 h 1773943"/>
                <a:gd name="connsiteX75" fmla="*/ 1179113 w 2251666"/>
                <a:gd name="connsiteY75" fmla="*/ 987891 h 1773943"/>
                <a:gd name="connsiteX76" fmla="*/ 1179855 w 2251666"/>
                <a:gd name="connsiteY76" fmla="*/ 1013039 h 1773943"/>
                <a:gd name="connsiteX77" fmla="*/ 999064 w 2251666"/>
                <a:gd name="connsiteY77" fmla="*/ 1013039 h 1773943"/>
                <a:gd name="connsiteX78" fmla="*/ 818282 w 2251666"/>
                <a:gd name="connsiteY78" fmla="*/ 1013039 h 1773943"/>
                <a:gd name="connsiteX79" fmla="*/ 818282 w 2251666"/>
                <a:gd name="connsiteY79" fmla="*/ 987246 h 1773943"/>
                <a:gd name="connsiteX80" fmla="*/ 818282 w 2251666"/>
                <a:gd name="connsiteY80" fmla="*/ 961453 h 1773943"/>
                <a:gd name="connsiteX81" fmla="*/ 840223 w 2251666"/>
                <a:gd name="connsiteY81" fmla="*/ 961453 h 1773943"/>
                <a:gd name="connsiteX82" fmla="*/ 850768 w 2251666"/>
                <a:gd name="connsiteY82" fmla="*/ 925342 h 1773943"/>
                <a:gd name="connsiteX83" fmla="*/ 839558 w 2251666"/>
                <a:gd name="connsiteY83" fmla="*/ 895679 h 1773943"/>
                <a:gd name="connsiteX84" fmla="*/ 766603 w 2251666"/>
                <a:gd name="connsiteY84" fmla="*/ 895679 h 1773943"/>
                <a:gd name="connsiteX85" fmla="*/ 693642 w 2251666"/>
                <a:gd name="connsiteY85" fmla="*/ 895679 h 1773943"/>
                <a:gd name="connsiteX86" fmla="*/ 681464 w 2251666"/>
                <a:gd name="connsiteY86" fmla="*/ 927921 h 1773943"/>
                <a:gd name="connsiteX87" fmla="*/ 669287 w 2251666"/>
                <a:gd name="connsiteY87" fmla="*/ 960163 h 1773943"/>
                <a:gd name="connsiteX88" fmla="*/ 692157 w 2251666"/>
                <a:gd name="connsiteY88" fmla="*/ 960904 h 1773943"/>
                <a:gd name="connsiteX89" fmla="*/ 715028 w 2251666"/>
                <a:gd name="connsiteY89" fmla="*/ 961646 h 1773943"/>
                <a:gd name="connsiteX90" fmla="*/ 715028 w 2251666"/>
                <a:gd name="connsiteY90" fmla="*/ 987343 h 1773943"/>
                <a:gd name="connsiteX91" fmla="*/ 715028 w 2251666"/>
                <a:gd name="connsiteY91" fmla="*/ 1013039 h 1773943"/>
                <a:gd name="connsiteX92" fmla="*/ 638879 w 2251666"/>
                <a:gd name="connsiteY92" fmla="*/ 1013039 h 1773943"/>
                <a:gd name="connsiteX93" fmla="*/ 562730 w 2251666"/>
                <a:gd name="connsiteY93" fmla="*/ 1013039 h 1773943"/>
                <a:gd name="connsiteX94" fmla="*/ 562730 w 2251666"/>
                <a:gd name="connsiteY94" fmla="*/ 987355 h 1773943"/>
                <a:gd name="connsiteX95" fmla="*/ 562730 w 2251666"/>
                <a:gd name="connsiteY95" fmla="*/ 961672 h 1773943"/>
                <a:gd name="connsiteX96" fmla="*/ 582206 w 2251666"/>
                <a:gd name="connsiteY96" fmla="*/ 960918 h 1773943"/>
                <a:gd name="connsiteX97" fmla="*/ 601676 w 2251666"/>
                <a:gd name="connsiteY97" fmla="*/ 960163 h 1773943"/>
                <a:gd name="connsiteX98" fmla="*/ 621081 w 2251666"/>
                <a:gd name="connsiteY98" fmla="*/ 912446 h 1773943"/>
                <a:gd name="connsiteX99" fmla="*/ 684026 w 2251666"/>
                <a:gd name="connsiteY99" fmla="*/ 755107 h 1773943"/>
                <a:gd name="connsiteX100" fmla="*/ 731929 w 2251666"/>
                <a:gd name="connsiteY100" fmla="*/ 635167 h 1773943"/>
                <a:gd name="connsiteX101" fmla="*/ 738532 w 2251666"/>
                <a:gd name="connsiteY101" fmla="*/ 618982 h 1773943"/>
                <a:gd name="connsiteX102" fmla="*/ 780168 w 2251666"/>
                <a:gd name="connsiteY102" fmla="*/ 613823 h 1773943"/>
                <a:gd name="connsiteX103" fmla="*/ 819572 w 2251666"/>
                <a:gd name="connsiteY103" fmla="*/ 614533 h 1773943"/>
                <a:gd name="connsiteX104" fmla="*/ 834621 w 2251666"/>
                <a:gd name="connsiteY104" fmla="*/ 651933 h 1773943"/>
                <a:gd name="connsiteX105" fmla="*/ 866404 w 2251666"/>
                <a:gd name="connsiteY105" fmla="*/ 729313 h 1773943"/>
                <a:gd name="connsiteX106" fmla="*/ 912784 w 2251666"/>
                <a:gd name="connsiteY106" fmla="*/ 842803 h 1773943"/>
                <a:gd name="connsiteX107" fmla="*/ 951704 w 2251666"/>
                <a:gd name="connsiteY107" fmla="*/ 938883 h 1773943"/>
                <a:gd name="connsiteX108" fmla="*/ 960964 w 2251666"/>
                <a:gd name="connsiteY108" fmla="*/ 961453 h 1773943"/>
                <a:gd name="connsiteX109" fmla="*/ 998039 w 2251666"/>
                <a:gd name="connsiteY109" fmla="*/ 961453 h 1773943"/>
                <a:gd name="connsiteX110" fmla="*/ 1035113 w 2251666"/>
                <a:gd name="connsiteY110" fmla="*/ 961453 h 1773943"/>
                <a:gd name="connsiteX111" fmla="*/ 1035113 w 2251666"/>
                <a:gd name="connsiteY111" fmla="*/ 814430 h 1773943"/>
                <a:gd name="connsiteX112" fmla="*/ 1035113 w 2251666"/>
                <a:gd name="connsiteY112" fmla="*/ 667409 h 1773943"/>
                <a:gd name="connsiteX113" fmla="*/ 1011881 w 2251666"/>
                <a:gd name="connsiteY113" fmla="*/ 667409 h 1773943"/>
                <a:gd name="connsiteX114" fmla="*/ 988649 w 2251666"/>
                <a:gd name="connsiteY114" fmla="*/ 667409 h 1773943"/>
                <a:gd name="connsiteX115" fmla="*/ 988649 w 2251666"/>
                <a:gd name="connsiteY115" fmla="*/ 640120 h 1773943"/>
                <a:gd name="connsiteX116" fmla="*/ 988649 w 2251666"/>
                <a:gd name="connsiteY116" fmla="*/ 612837 h 1773943"/>
                <a:gd name="connsiteX117" fmla="*/ 2036438 w 2251666"/>
                <a:gd name="connsiteY117" fmla="*/ 600060 h 1773943"/>
                <a:gd name="connsiteX118" fmla="*/ 2096446 w 2251666"/>
                <a:gd name="connsiteY118" fmla="*/ 607956 h 1773943"/>
                <a:gd name="connsiteX119" fmla="*/ 2102492 w 2251666"/>
                <a:gd name="connsiteY119" fmla="*/ 1016934 h 1773943"/>
                <a:gd name="connsiteX120" fmla="*/ 1832931 w 2251666"/>
                <a:gd name="connsiteY120" fmla="*/ 870699 h 1773943"/>
                <a:gd name="connsiteX121" fmla="*/ 2036438 w 2251666"/>
                <a:gd name="connsiteY121" fmla="*/ 600060 h 1773943"/>
                <a:gd name="connsiteX122" fmla="*/ 1617737 w 2251666"/>
                <a:gd name="connsiteY122" fmla="*/ 599882 h 1773943"/>
                <a:gd name="connsiteX123" fmla="*/ 1673992 w 2251666"/>
                <a:gd name="connsiteY123" fmla="*/ 606756 h 1773943"/>
                <a:gd name="connsiteX124" fmla="*/ 1747560 w 2251666"/>
                <a:gd name="connsiteY124" fmla="*/ 630795 h 1773943"/>
                <a:gd name="connsiteX125" fmla="*/ 1761757 w 2251666"/>
                <a:gd name="connsiteY125" fmla="*/ 637747 h 1773943"/>
                <a:gd name="connsiteX126" fmla="*/ 1761757 w 2251666"/>
                <a:gd name="connsiteY126" fmla="*/ 689333 h 1773943"/>
                <a:gd name="connsiteX127" fmla="*/ 1761757 w 2251666"/>
                <a:gd name="connsiteY127" fmla="*/ 740920 h 1773943"/>
                <a:gd name="connsiteX128" fmla="*/ 1740487 w 2251666"/>
                <a:gd name="connsiteY128" fmla="*/ 741668 h 1773943"/>
                <a:gd name="connsiteX129" fmla="*/ 1719217 w 2251666"/>
                <a:gd name="connsiteY129" fmla="*/ 742416 h 1773943"/>
                <a:gd name="connsiteX130" fmla="*/ 1709098 w 2251666"/>
                <a:gd name="connsiteY130" fmla="*/ 720524 h 1773943"/>
                <a:gd name="connsiteX131" fmla="*/ 1614622 w 2251666"/>
                <a:gd name="connsiteY131" fmla="*/ 658440 h 1773943"/>
                <a:gd name="connsiteX132" fmla="*/ 1498494 w 2251666"/>
                <a:gd name="connsiteY132" fmla="*/ 813142 h 1773943"/>
                <a:gd name="connsiteX133" fmla="*/ 1577405 w 2251666"/>
                <a:gd name="connsiteY133" fmla="*/ 964122 h 1773943"/>
                <a:gd name="connsiteX134" fmla="*/ 1670765 w 2251666"/>
                <a:gd name="connsiteY134" fmla="*/ 962833 h 1773943"/>
                <a:gd name="connsiteX135" fmla="*/ 1683026 w 2251666"/>
                <a:gd name="connsiteY135" fmla="*/ 958389 h 1773943"/>
                <a:gd name="connsiteX136" fmla="*/ 1683026 w 2251666"/>
                <a:gd name="connsiteY136" fmla="*/ 909621 h 1773943"/>
                <a:gd name="connsiteX137" fmla="*/ 1683026 w 2251666"/>
                <a:gd name="connsiteY137" fmla="*/ 860859 h 1773943"/>
                <a:gd name="connsiteX138" fmla="*/ 1649405 w 2251666"/>
                <a:gd name="connsiteY138" fmla="*/ 860859 h 1773943"/>
                <a:gd name="connsiteX139" fmla="*/ 1615783 w 2251666"/>
                <a:gd name="connsiteY139" fmla="*/ 860859 h 1773943"/>
                <a:gd name="connsiteX140" fmla="*/ 1613266 w 2251666"/>
                <a:gd name="connsiteY140" fmla="*/ 854242 h 1773943"/>
                <a:gd name="connsiteX141" fmla="*/ 1615267 w 2251666"/>
                <a:gd name="connsiteY141" fmla="*/ 806912 h 1773943"/>
                <a:gd name="connsiteX142" fmla="*/ 1694643 w 2251666"/>
                <a:gd name="connsiteY142" fmla="*/ 802114 h 1773943"/>
                <a:gd name="connsiteX143" fmla="*/ 1769501 w 2251666"/>
                <a:gd name="connsiteY143" fmla="*/ 802824 h 1773943"/>
                <a:gd name="connsiteX144" fmla="*/ 1770179 w 2251666"/>
                <a:gd name="connsiteY144" fmla="*/ 893301 h 1773943"/>
                <a:gd name="connsiteX145" fmla="*/ 1770857 w 2251666"/>
                <a:gd name="connsiteY145" fmla="*/ 983777 h 1773943"/>
                <a:gd name="connsiteX146" fmla="*/ 1749528 w 2251666"/>
                <a:gd name="connsiteY146" fmla="*/ 992979 h 1773943"/>
                <a:gd name="connsiteX147" fmla="*/ 1400423 w 2251666"/>
                <a:gd name="connsiteY147" fmla="*/ 813142 h 1773943"/>
                <a:gd name="connsiteX148" fmla="*/ 1617737 w 2251666"/>
                <a:gd name="connsiteY148" fmla="*/ 599882 h 1773943"/>
                <a:gd name="connsiteX149" fmla="*/ 1641838 w 2251666"/>
                <a:gd name="connsiteY149" fmla="*/ 9713 h 1773943"/>
                <a:gd name="connsiteX150" fmla="*/ 1735731 w 2251666"/>
                <a:gd name="connsiteY150" fmla="*/ 11246 h 1773943"/>
                <a:gd name="connsiteX151" fmla="*/ 1739816 w 2251666"/>
                <a:gd name="connsiteY151" fmla="*/ 38239 h 1773943"/>
                <a:gd name="connsiteX152" fmla="*/ 1739816 w 2251666"/>
                <a:gd name="connsiteY152" fmla="*/ 63665 h 1773943"/>
                <a:gd name="connsiteX153" fmla="*/ 1713357 w 2251666"/>
                <a:gd name="connsiteY153" fmla="*/ 64399 h 1773943"/>
                <a:gd name="connsiteX154" fmla="*/ 1686899 w 2251666"/>
                <a:gd name="connsiteY154" fmla="*/ 65135 h 1773943"/>
                <a:gd name="connsiteX155" fmla="*/ 1686234 w 2251666"/>
                <a:gd name="connsiteY155" fmla="*/ 211512 h 1773943"/>
                <a:gd name="connsiteX156" fmla="*/ 1685563 w 2251666"/>
                <a:gd name="connsiteY156" fmla="*/ 357889 h 1773943"/>
                <a:gd name="connsiteX157" fmla="*/ 1733175 w 2251666"/>
                <a:gd name="connsiteY157" fmla="*/ 357889 h 1773943"/>
                <a:gd name="connsiteX158" fmla="*/ 1825226 w 2251666"/>
                <a:gd name="connsiteY158" fmla="*/ 294960 h 1773943"/>
                <a:gd name="connsiteX159" fmla="*/ 1830795 w 2251666"/>
                <a:gd name="connsiteY159" fmla="*/ 272771 h 1773943"/>
                <a:gd name="connsiteX160" fmla="*/ 1852368 w 2251666"/>
                <a:gd name="connsiteY160" fmla="*/ 272771 h 1773943"/>
                <a:gd name="connsiteX161" fmla="*/ 1876065 w 2251666"/>
                <a:gd name="connsiteY161" fmla="*/ 347572 h 1773943"/>
                <a:gd name="connsiteX162" fmla="*/ 1875335 w 2251666"/>
                <a:gd name="connsiteY162" fmla="*/ 410765 h 1773943"/>
                <a:gd name="connsiteX163" fmla="*/ 1712712 w 2251666"/>
                <a:gd name="connsiteY163" fmla="*/ 410765 h 1773943"/>
                <a:gd name="connsiteX164" fmla="*/ 1550088 w 2251666"/>
                <a:gd name="connsiteY164" fmla="*/ 410765 h 1773943"/>
                <a:gd name="connsiteX165" fmla="*/ 1550088 w 2251666"/>
                <a:gd name="connsiteY165" fmla="*/ 384972 h 1773943"/>
                <a:gd name="connsiteX166" fmla="*/ 1550088 w 2251666"/>
                <a:gd name="connsiteY166" fmla="*/ 359179 h 1773943"/>
                <a:gd name="connsiteX167" fmla="*/ 1573966 w 2251666"/>
                <a:gd name="connsiteY167" fmla="*/ 358437 h 1773943"/>
                <a:gd name="connsiteX168" fmla="*/ 1597843 w 2251666"/>
                <a:gd name="connsiteY168" fmla="*/ 357696 h 1773943"/>
                <a:gd name="connsiteX169" fmla="*/ 1597843 w 2251666"/>
                <a:gd name="connsiteY169" fmla="*/ 210770 h 1773943"/>
                <a:gd name="connsiteX170" fmla="*/ 1597843 w 2251666"/>
                <a:gd name="connsiteY170" fmla="*/ 63845 h 1773943"/>
                <a:gd name="connsiteX171" fmla="*/ 1573320 w 2251666"/>
                <a:gd name="connsiteY171" fmla="*/ 63845 h 1773943"/>
                <a:gd name="connsiteX172" fmla="*/ 1548797 w 2251666"/>
                <a:gd name="connsiteY172" fmla="*/ 63845 h 1773943"/>
                <a:gd name="connsiteX173" fmla="*/ 1548797 w 2251666"/>
                <a:gd name="connsiteY173" fmla="*/ 38484 h 1773943"/>
                <a:gd name="connsiteX174" fmla="*/ 1550520 w 2251666"/>
                <a:gd name="connsiteY174" fmla="*/ 11401 h 1773943"/>
                <a:gd name="connsiteX175" fmla="*/ 1641838 w 2251666"/>
                <a:gd name="connsiteY175" fmla="*/ 9713 h 1773943"/>
                <a:gd name="connsiteX176" fmla="*/ 1319195 w 2251666"/>
                <a:gd name="connsiteY176" fmla="*/ 9477 h 1773943"/>
                <a:gd name="connsiteX177" fmla="*/ 1380469 w 2251666"/>
                <a:gd name="connsiteY177" fmla="*/ 11872 h 1773943"/>
                <a:gd name="connsiteX178" fmla="*/ 1383051 w 2251666"/>
                <a:gd name="connsiteY178" fmla="*/ 38265 h 1773943"/>
                <a:gd name="connsiteX179" fmla="*/ 1382302 w 2251666"/>
                <a:gd name="connsiteY179" fmla="*/ 62555 h 1773943"/>
                <a:gd name="connsiteX180" fmla="*/ 1354553 w 2251666"/>
                <a:gd name="connsiteY180" fmla="*/ 63291 h 1773943"/>
                <a:gd name="connsiteX181" fmla="*/ 1326803 w 2251666"/>
                <a:gd name="connsiteY181" fmla="*/ 64019 h 1773943"/>
                <a:gd name="connsiteX182" fmla="*/ 1326803 w 2251666"/>
                <a:gd name="connsiteY182" fmla="*/ 210958 h 1773943"/>
                <a:gd name="connsiteX183" fmla="*/ 1326803 w 2251666"/>
                <a:gd name="connsiteY183" fmla="*/ 357889 h 1773943"/>
                <a:gd name="connsiteX184" fmla="*/ 1375203 w 2251666"/>
                <a:gd name="connsiteY184" fmla="*/ 357831 h 1773943"/>
                <a:gd name="connsiteX185" fmla="*/ 1466311 w 2251666"/>
                <a:gd name="connsiteY185" fmla="*/ 300215 h 1773943"/>
                <a:gd name="connsiteX186" fmla="*/ 1473107 w 2251666"/>
                <a:gd name="connsiteY186" fmla="*/ 274060 h 1773943"/>
                <a:gd name="connsiteX187" fmla="*/ 1495461 w 2251666"/>
                <a:gd name="connsiteY187" fmla="*/ 273312 h 1773943"/>
                <a:gd name="connsiteX188" fmla="*/ 1517821 w 2251666"/>
                <a:gd name="connsiteY188" fmla="*/ 272571 h 1773943"/>
                <a:gd name="connsiteX189" fmla="*/ 1517821 w 2251666"/>
                <a:gd name="connsiteY189" fmla="*/ 342329 h 1773943"/>
                <a:gd name="connsiteX190" fmla="*/ 1517821 w 2251666"/>
                <a:gd name="connsiteY190" fmla="*/ 412094 h 1773943"/>
                <a:gd name="connsiteX191" fmla="*/ 1354553 w 2251666"/>
                <a:gd name="connsiteY191" fmla="*/ 411430 h 1773943"/>
                <a:gd name="connsiteX192" fmla="*/ 1191283 w 2251666"/>
                <a:gd name="connsiteY192" fmla="*/ 410765 h 1773943"/>
                <a:gd name="connsiteX193" fmla="*/ 1190535 w 2251666"/>
                <a:gd name="connsiteY193" fmla="*/ 387938 h 1773943"/>
                <a:gd name="connsiteX194" fmla="*/ 1218723 w 2251666"/>
                <a:gd name="connsiteY194" fmla="*/ 357889 h 1773943"/>
                <a:gd name="connsiteX195" fmla="*/ 1241665 w 2251666"/>
                <a:gd name="connsiteY195" fmla="*/ 357889 h 1773943"/>
                <a:gd name="connsiteX196" fmla="*/ 1240993 w 2251666"/>
                <a:gd name="connsiteY196" fmla="*/ 211512 h 1773943"/>
                <a:gd name="connsiteX197" fmla="*/ 1240329 w 2251666"/>
                <a:gd name="connsiteY197" fmla="*/ 65135 h 1773943"/>
                <a:gd name="connsiteX198" fmla="*/ 1215806 w 2251666"/>
                <a:gd name="connsiteY198" fmla="*/ 63845 h 1773943"/>
                <a:gd name="connsiteX199" fmla="*/ 1191283 w 2251666"/>
                <a:gd name="connsiteY199" fmla="*/ 62555 h 1773943"/>
                <a:gd name="connsiteX200" fmla="*/ 1190535 w 2251666"/>
                <a:gd name="connsiteY200" fmla="*/ 39729 h 1773943"/>
                <a:gd name="connsiteX201" fmla="*/ 1192787 w 2251666"/>
                <a:gd name="connsiteY201" fmla="*/ 13290 h 1773943"/>
                <a:gd name="connsiteX202" fmla="*/ 1319195 w 2251666"/>
                <a:gd name="connsiteY202" fmla="*/ 9477 h 1773943"/>
                <a:gd name="connsiteX203" fmla="*/ 533759 w 2251666"/>
                <a:gd name="connsiteY203" fmla="*/ 9254 h 1773943"/>
                <a:gd name="connsiteX204" fmla="*/ 575352 w 2251666"/>
                <a:gd name="connsiteY204" fmla="*/ 14309 h 1773943"/>
                <a:gd name="connsiteX205" fmla="*/ 645713 w 2251666"/>
                <a:gd name="connsiteY205" fmla="*/ 264259 h 1773943"/>
                <a:gd name="connsiteX206" fmla="*/ 654858 w 2251666"/>
                <a:gd name="connsiteY206" fmla="*/ 295069 h 1773943"/>
                <a:gd name="connsiteX207" fmla="*/ 715028 w 2251666"/>
                <a:gd name="connsiteY207" fmla="*/ 67805 h 1773943"/>
                <a:gd name="connsiteX208" fmla="*/ 689125 w 2251666"/>
                <a:gd name="connsiteY208" fmla="*/ 63845 h 1773943"/>
                <a:gd name="connsiteX209" fmla="*/ 663221 w 2251666"/>
                <a:gd name="connsiteY209" fmla="*/ 63845 h 1773943"/>
                <a:gd name="connsiteX210" fmla="*/ 663957 w 2251666"/>
                <a:gd name="connsiteY210" fmla="*/ 37407 h 1773943"/>
                <a:gd name="connsiteX211" fmla="*/ 664692 w 2251666"/>
                <a:gd name="connsiteY211" fmla="*/ 10969 h 1773943"/>
                <a:gd name="connsiteX212" fmla="*/ 900884 w 2251666"/>
                <a:gd name="connsiteY212" fmla="*/ 10259 h 1773943"/>
                <a:gd name="connsiteX213" fmla="*/ 1142929 w 2251666"/>
                <a:gd name="connsiteY213" fmla="*/ 10962 h 1773943"/>
                <a:gd name="connsiteX214" fmla="*/ 1148782 w 2251666"/>
                <a:gd name="connsiteY214" fmla="*/ 12381 h 1773943"/>
                <a:gd name="connsiteX215" fmla="*/ 1148091 w 2251666"/>
                <a:gd name="connsiteY215" fmla="*/ 77444 h 1773943"/>
                <a:gd name="connsiteX216" fmla="*/ 1147401 w 2251666"/>
                <a:gd name="connsiteY216" fmla="*/ 142515 h 1773943"/>
                <a:gd name="connsiteX217" fmla="*/ 1125711 w 2251666"/>
                <a:gd name="connsiteY217" fmla="*/ 142515 h 1773943"/>
                <a:gd name="connsiteX218" fmla="*/ 1104021 w 2251666"/>
                <a:gd name="connsiteY218" fmla="*/ 142515 h 1773943"/>
                <a:gd name="connsiteX219" fmla="*/ 1095942 w 2251666"/>
                <a:gd name="connsiteY219" fmla="*/ 117450 h 1773943"/>
                <a:gd name="connsiteX220" fmla="*/ 993167 w 2251666"/>
                <a:gd name="connsiteY220" fmla="*/ 63955 h 1773943"/>
                <a:gd name="connsiteX221" fmla="*/ 944766 w 2251666"/>
                <a:gd name="connsiteY221" fmla="*/ 63845 h 1773943"/>
                <a:gd name="connsiteX222" fmla="*/ 944766 w 2251666"/>
                <a:gd name="connsiteY222" fmla="*/ 121880 h 1773943"/>
                <a:gd name="connsiteX223" fmla="*/ 944766 w 2251666"/>
                <a:gd name="connsiteY223" fmla="*/ 179915 h 1773943"/>
                <a:gd name="connsiteX224" fmla="*/ 1001621 w 2251666"/>
                <a:gd name="connsiteY224" fmla="*/ 179915 h 1773943"/>
                <a:gd name="connsiteX225" fmla="*/ 1058474 w 2251666"/>
                <a:gd name="connsiteY225" fmla="*/ 179915 h 1773943"/>
                <a:gd name="connsiteX226" fmla="*/ 1060991 w 2251666"/>
                <a:gd name="connsiteY226" fmla="*/ 186531 h 1773943"/>
                <a:gd name="connsiteX227" fmla="*/ 1060991 w 2251666"/>
                <a:gd name="connsiteY227" fmla="*/ 232624 h 1773943"/>
                <a:gd name="connsiteX228" fmla="*/ 1058474 w 2251666"/>
                <a:gd name="connsiteY228" fmla="*/ 239240 h 1773943"/>
                <a:gd name="connsiteX229" fmla="*/ 1001621 w 2251666"/>
                <a:gd name="connsiteY229" fmla="*/ 239240 h 1773943"/>
                <a:gd name="connsiteX230" fmla="*/ 944766 w 2251666"/>
                <a:gd name="connsiteY230" fmla="*/ 239240 h 1773943"/>
                <a:gd name="connsiteX231" fmla="*/ 944766 w 2251666"/>
                <a:gd name="connsiteY231" fmla="*/ 298564 h 1773943"/>
                <a:gd name="connsiteX232" fmla="*/ 944766 w 2251666"/>
                <a:gd name="connsiteY232" fmla="*/ 357889 h 1773943"/>
                <a:gd name="connsiteX233" fmla="*/ 1002949 w 2251666"/>
                <a:gd name="connsiteY233" fmla="*/ 357889 h 1773943"/>
                <a:gd name="connsiteX234" fmla="*/ 1101021 w 2251666"/>
                <a:gd name="connsiteY234" fmla="*/ 303723 h 1773943"/>
                <a:gd name="connsiteX235" fmla="*/ 1108849 w 2251666"/>
                <a:gd name="connsiteY235" fmla="*/ 275892 h 1773943"/>
                <a:gd name="connsiteX236" fmla="*/ 1131229 w 2251666"/>
                <a:gd name="connsiteY236" fmla="*/ 273312 h 1773943"/>
                <a:gd name="connsiteX237" fmla="*/ 1152564 w 2251666"/>
                <a:gd name="connsiteY237" fmla="*/ 274060 h 1773943"/>
                <a:gd name="connsiteX238" fmla="*/ 1152564 w 2251666"/>
                <a:gd name="connsiteY238" fmla="*/ 342413 h 1773943"/>
                <a:gd name="connsiteX239" fmla="*/ 1152564 w 2251666"/>
                <a:gd name="connsiteY239" fmla="*/ 410765 h 1773943"/>
                <a:gd name="connsiteX240" fmla="*/ 980169 w 2251666"/>
                <a:gd name="connsiteY240" fmla="*/ 411430 h 1773943"/>
                <a:gd name="connsiteX241" fmla="*/ 807775 w 2251666"/>
                <a:gd name="connsiteY241" fmla="*/ 412094 h 1773943"/>
                <a:gd name="connsiteX242" fmla="*/ 808511 w 2251666"/>
                <a:gd name="connsiteY242" fmla="*/ 385636 h 1773943"/>
                <a:gd name="connsiteX243" fmla="*/ 809246 w 2251666"/>
                <a:gd name="connsiteY243" fmla="*/ 359179 h 1773943"/>
                <a:gd name="connsiteX244" fmla="*/ 833124 w 2251666"/>
                <a:gd name="connsiteY244" fmla="*/ 358437 h 1773943"/>
                <a:gd name="connsiteX245" fmla="*/ 857001 w 2251666"/>
                <a:gd name="connsiteY245" fmla="*/ 357696 h 1773943"/>
                <a:gd name="connsiteX246" fmla="*/ 857001 w 2251666"/>
                <a:gd name="connsiteY246" fmla="*/ 210770 h 1773943"/>
                <a:gd name="connsiteX247" fmla="*/ 857001 w 2251666"/>
                <a:gd name="connsiteY247" fmla="*/ 63845 h 1773943"/>
                <a:gd name="connsiteX248" fmla="*/ 819921 w 2251666"/>
                <a:gd name="connsiteY248" fmla="*/ 63845 h 1773943"/>
                <a:gd name="connsiteX249" fmla="*/ 782834 w 2251666"/>
                <a:gd name="connsiteY249" fmla="*/ 63845 h 1773943"/>
                <a:gd name="connsiteX250" fmla="*/ 774883 w 2251666"/>
                <a:gd name="connsiteY250" fmla="*/ 88994 h 1773943"/>
                <a:gd name="connsiteX251" fmla="*/ 726780 w 2251666"/>
                <a:gd name="connsiteY251" fmla="*/ 257295 h 1773943"/>
                <a:gd name="connsiteX252" fmla="*/ 684104 w 2251666"/>
                <a:gd name="connsiteY252" fmla="*/ 406252 h 1773943"/>
                <a:gd name="connsiteX253" fmla="*/ 641454 w 2251666"/>
                <a:gd name="connsiteY253" fmla="*/ 412055 h 1773943"/>
                <a:gd name="connsiteX254" fmla="*/ 601320 w 2251666"/>
                <a:gd name="connsiteY254" fmla="*/ 412055 h 1773943"/>
                <a:gd name="connsiteX255" fmla="*/ 598933 w 2251666"/>
                <a:gd name="connsiteY255" fmla="*/ 405781 h 1773943"/>
                <a:gd name="connsiteX256" fmla="*/ 575604 w 2251666"/>
                <a:gd name="connsiteY256" fmla="*/ 322597 h 1773943"/>
                <a:gd name="connsiteX257" fmla="*/ 522307 w 2251666"/>
                <a:gd name="connsiteY257" fmla="*/ 136066 h 1773943"/>
                <a:gd name="connsiteX258" fmla="*/ 506876 w 2251666"/>
                <a:gd name="connsiteY258" fmla="*/ 181205 h 1773943"/>
                <a:gd name="connsiteX259" fmla="*/ 473732 w 2251666"/>
                <a:gd name="connsiteY259" fmla="*/ 294696 h 1773943"/>
                <a:gd name="connsiteX260" fmla="*/ 447241 w 2251666"/>
                <a:gd name="connsiteY260" fmla="*/ 384972 h 1773943"/>
                <a:gd name="connsiteX261" fmla="*/ 439872 w 2251666"/>
                <a:gd name="connsiteY261" fmla="*/ 410765 h 1773943"/>
                <a:gd name="connsiteX262" fmla="*/ 399067 w 2251666"/>
                <a:gd name="connsiteY262" fmla="*/ 410765 h 1773943"/>
                <a:gd name="connsiteX263" fmla="*/ 358269 w 2251666"/>
                <a:gd name="connsiteY263" fmla="*/ 410765 h 1773943"/>
                <a:gd name="connsiteX264" fmla="*/ 340548 w 2251666"/>
                <a:gd name="connsiteY264" fmla="*/ 351440 h 1773943"/>
                <a:gd name="connsiteX265" fmla="*/ 290800 w 2251666"/>
                <a:gd name="connsiteY265" fmla="*/ 178626 h 1773943"/>
                <a:gd name="connsiteX266" fmla="*/ 258779 w 2251666"/>
                <a:gd name="connsiteY266" fmla="*/ 65135 h 1773943"/>
                <a:gd name="connsiteX267" fmla="*/ 235224 w 2251666"/>
                <a:gd name="connsiteY267" fmla="*/ 64393 h 1773943"/>
                <a:gd name="connsiteX268" fmla="*/ 211669 w 2251666"/>
                <a:gd name="connsiteY268" fmla="*/ 63652 h 1773943"/>
                <a:gd name="connsiteX269" fmla="*/ 211669 w 2251666"/>
                <a:gd name="connsiteY269" fmla="*/ 38168 h 1773943"/>
                <a:gd name="connsiteX270" fmla="*/ 214896 w 2251666"/>
                <a:gd name="connsiteY270" fmla="*/ 11388 h 1773943"/>
                <a:gd name="connsiteX271" fmla="*/ 399564 w 2251666"/>
                <a:gd name="connsiteY271" fmla="*/ 11872 h 1773943"/>
                <a:gd name="connsiteX272" fmla="*/ 402146 w 2251666"/>
                <a:gd name="connsiteY272" fmla="*/ 38265 h 1773943"/>
                <a:gd name="connsiteX273" fmla="*/ 401397 w 2251666"/>
                <a:gd name="connsiteY273" fmla="*/ 62555 h 1773943"/>
                <a:gd name="connsiteX274" fmla="*/ 374938 w 2251666"/>
                <a:gd name="connsiteY274" fmla="*/ 63291 h 1773943"/>
                <a:gd name="connsiteX275" fmla="*/ 348480 w 2251666"/>
                <a:gd name="connsiteY275" fmla="*/ 65251 h 1773943"/>
                <a:gd name="connsiteX276" fmla="*/ 385354 w 2251666"/>
                <a:gd name="connsiteY276" fmla="*/ 196681 h 1773943"/>
                <a:gd name="connsiteX277" fmla="*/ 405308 w 2251666"/>
                <a:gd name="connsiteY277" fmla="*/ 268290 h 1773943"/>
                <a:gd name="connsiteX278" fmla="*/ 412142 w 2251666"/>
                <a:gd name="connsiteY278" fmla="*/ 289975 h 1773943"/>
                <a:gd name="connsiteX279" fmla="*/ 476300 w 2251666"/>
                <a:gd name="connsiteY279" fmla="*/ 62555 h 1773943"/>
                <a:gd name="connsiteX280" fmla="*/ 491111 w 2251666"/>
                <a:gd name="connsiteY280" fmla="*/ 12903 h 1773943"/>
                <a:gd name="connsiteX281" fmla="*/ 533759 w 2251666"/>
                <a:gd name="connsiteY281" fmla="*/ 9254 h 1773943"/>
                <a:gd name="connsiteX282" fmla="*/ 2055785 w 2251666"/>
                <a:gd name="connsiteY282" fmla="*/ 1 h 1773943"/>
                <a:gd name="connsiteX283" fmla="*/ 2136050 w 2251666"/>
                <a:gd name="connsiteY283" fmla="*/ 6829 h 1773943"/>
                <a:gd name="connsiteX284" fmla="*/ 2201926 w 2251666"/>
                <a:gd name="connsiteY284" fmla="*/ 29256 h 1773943"/>
                <a:gd name="connsiteX285" fmla="*/ 2217362 w 2251666"/>
                <a:gd name="connsiteY285" fmla="*/ 36175 h 1773943"/>
                <a:gd name="connsiteX286" fmla="*/ 2217362 w 2251666"/>
                <a:gd name="connsiteY286" fmla="*/ 86125 h 1773943"/>
                <a:gd name="connsiteX287" fmla="*/ 2217362 w 2251666"/>
                <a:gd name="connsiteY287" fmla="*/ 136066 h 1773943"/>
                <a:gd name="connsiteX288" fmla="*/ 2194130 w 2251666"/>
                <a:gd name="connsiteY288" fmla="*/ 136066 h 1773943"/>
                <a:gd name="connsiteX289" fmla="*/ 2170898 w 2251666"/>
                <a:gd name="connsiteY289" fmla="*/ 132468 h 1773943"/>
                <a:gd name="connsiteX290" fmla="*/ 2075208 w 2251666"/>
                <a:gd name="connsiteY290" fmla="*/ 57410 h 1773943"/>
                <a:gd name="connsiteX291" fmla="*/ 1997949 w 2251666"/>
                <a:gd name="connsiteY291" fmla="*/ 106894 h 1773943"/>
                <a:gd name="connsiteX292" fmla="*/ 2090877 w 2251666"/>
                <a:gd name="connsiteY292" fmla="*/ 167225 h 1773943"/>
                <a:gd name="connsiteX293" fmla="*/ 2183004 w 2251666"/>
                <a:gd name="connsiteY293" fmla="*/ 197706 h 1773943"/>
                <a:gd name="connsiteX294" fmla="*/ 2177119 w 2251666"/>
                <a:gd name="connsiteY294" fmla="*/ 401196 h 1773943"/>
                <a:gd name="connsiteX295" fmla="*/ 1925671 w 2251666"/>
                <a:gd name="connsiteY295" fmla="*/ 393187 h 1773943"/>
                <a:gd name="connsiteX296" fmla="*/ 1908893 w 2251666"/>
                <a:gd name="connsiteY296" fmla="*/ 384972 h 1773943"/>
                <a:gd name="connsiteX297" fmla="*/ 1908196 w 2251666"/>
                <a:gd name="connsiteY297" fmla="*/ 328936 h 1773943"/>
                <a:gd name="connsiteX298" fmla="*/ 1907499 w 2251666"/>
                <a:gd name="connsiteY298" fmla="*/ 272894 h 1773943"/>
                <a:gd name="connsiteX299" fmla="*/ 1913442 w 2251666"/>
                <a:gd name="connsiteY299" fmla="*/ 271404 h 1773943"/>
                <a:gd name="connsiteX300" fmla="*/ 1936074 w 2251666"/>
                <a:gd name="connsiteY300" fmla="*/ 270701 h 1773943"/>
                <a:gd name="connsiteX301" fmla="*/ 1952775 w 2251666"/>
                <a:gd name="connsiteY301" fmla="*/ 271481 h 1773943"/>
                <a:gd name="connsiteX302" fmla="*/ 1958268 w 2251666"/>
                <a:gd name="connsiteY302" fmla="*/ 288582 h 1773943"/>
                <a:gd name="connsiteX303" fmla="*/ 2066354 w 2251666"/>
                <a:gd name="connsiteY303" fmla="*/ 366743 h 1773943"/>
                <a:gd name="connsiteX304" fmla="*/ 2149634 w 2251666"/>
                <a:gd name="connsiteY304" fmla="*/ 322114 h 1773943"/>
                <a:gd name="connsiteX305" fmla="*/ 2054970 w 2251666"/>
                <a:gd name="connsiteY305" fmla="*/ 249590 h 1773943"/>
                <a:gd name="connsiteX306" fmla="*/ 1919148 w 2251666"/>
                <a:gd name="connsiteY306" fmla="*/ 171462 h 1773943"/>
                <a:gd name="connsiteX307" fmla="*/ 2035378 w 2251666"/>
                <a:gd name="connsiteY307" fmla="*/ 1026 h 1773943"/>
                <a:gd name="connsiteX308" fmla="*/ 2055785 w 2251666"/>
                <a:gd name="connsiteY308" fmla="*/ 1 h 1773943"/>
                <a:gd name="connsiteX0" fmla="*/ 0 w 2259286"/>
                <a:gd name="connsiteY0" fmla="*/ 1796802 h 1796802"/>
                <a:gd name="connsiteX1" fmla="*/ 7620 w 2259286"/>
                <a:gd name="connsiteY1" fmla="*/ 1773943 h 1796802"/>
                <a:gd name="connsiteX2" fmla="*/ 0 w 2259286"/>
                <a:gd name="connsiteY2" fmla="*/ 1796802 h 1796802"/>
                <a:gd name="connsiteX3" fmla="*/ 774397 w 2259286"/>
                <a:gd name="connsiteY3" fmla="*/ 702765 h 1796802"/>
                <a:gd name="connsiteX4" fmla="*/ 746661 w 2259286"/>
                <a:gd name="connsiteY4" fmla="*/ 771762 h 1796802"/>
                <a:gd name="connsiteX5" fmla="*/ 720815 w 2259286"/>
                <a:gd name="connsiteY5" fmla="*/ 842803 h 1796802"/>
                <a:gd name="connsiteX6" fmla="*/ 773636 w 2259286"/>
                <a:gd name="connsiteY6" fmla="*/ 842803 h 1796802"/>
                <a:gd name="connsiteX7" fmla="*/ 824707 w 2259286"/>
                <a:gd name="connsiteY7" fmla="*/ 838290 h 1796802"/>
                <a:gd name="connsiteX8" fmla="*/ 799624 w 2259286"/>
                <a:gd name="connsiteY8" fmla="*/ 769292 h 1796802"/>
                <a:gd name="connsiteX9" fmla="*/ 774397 w 2259286"/>
                <a:gd name="connsiteY9" fmla="*/ 702765 h 1796802"/>
                <a:gd name="connsiteX10" fmla="*/ 1133080 w 2259286"/>
                <a:gd name="connsiteY10" fmla="*/ 666919 h 1796802"/>
                <a:gd name="connsiteX11" fmla="*/ 1133080 w 2259286"/>
                <a:gd name="connsiteY11" fmla="*/ 727978 h 1796802"/>
                <a:gd name="connsiteX12" fmla="*/ 1133080 w 2259286"/>
                <a:gd name="connsiteY12" fmla="*/ 789038 h 1796802"/>
                <a:gd name="connsiteX13" fmla="*/ 1181479 w 2259286"/>
                <a:gd name="connsiteY13" fmla="*/ 788193 h 1796802"/>
                <a:gd name="connsiteX14" fmla="*/ 1271710 w 2259286"/>
                <a:gd name="connsiteY14" fmla="*/ 735116 h 1796802"/>
                <a:gd name="connsiteX15" fmla="*/ 1180189 w 2259286"/>
                <a:gd name="connsiteY15" fmla="*/ 667867 h 1796802"/>
                <a:gd name="connsiteX16" fmla="*/ 1133080 w 2259286"/>
                <a:gd name="connsiteY16" fmla="*/ 666919 h 1796802"/>
                <a:gd name="connsiteX17" fmla="*/ 2054009 w 2259286"/>
                <a:gd name="connsiteY17" fmla="*/ 656775 h 1796802"/>
                <a:gd name="connsiteX18" fmla="*/ 2015894 w 2259286"/>
                <a:gd name="connsiteY18" fmla="*/ 660477 h 1796802"/>
                <a:gd name="connsiteX19" fmla="*/ 1932079 w 2259286"/>
                <a:gd name="connsiteY19" fmla="*/ 813142 h 1796802"/>
                <a:gd name="connsiteX20" fmla="*/ 1946204 w 2259286"/>
                <a:gd name="connsiteY20" fmla="*/ 905443 h 1796802"/>
                <a:gd name="connsiteX21" fmla="*/ 2143541 w 2259286"/>
                <a:gd name="connsiteY21" fmla="*/ 912703 h 1796802"/>
                <a:gd name="connsiteX22" fmla="*/ 2144812 w 2259286"/>
                <a:gd name="connsiteY22" fmla="*/ 717390 h 1796802"/>
                <a:gd name="connsiteX23" fmla="*/ 2054009 w 2259286"/>
                <a:gd name="connsiteY23" fmla="*/ 656775 h 1796802"/>
                <a:gd name="connsiteX24" fmla="*/ 283823 w 2259286"/>
                <a:gd name="connsiteY24" fmla="*/ 613205 h 1796802"/>
                <a:gd name="connsiteX25" fmla="*/ 456126 w 2259286"/>
                <a:gd name="connsiteY25" fmla="*/ 613868 h 1796802"/>
                <a:gd name="connsiteX26" fmla="*/ 628430 w 2259286"/>
                <a:gd name="connsiteY26" fmla="*/ 614533 h 1796802"/>
                <a:gd name="connsiteX27" fmla="*/ 628430 w 2259286"/>
                <a:gd name="connsiteY27" fmla="*/ 680305 h 1796802"/>
                <a:gd name="connsiteX28" fmla="*/ 628430 w 2259286"/>
                <a:gd name="connsiteY28" fmla="*/ 746079 h 1796802"/>
                <a:gd name="connsiteX29" fmla="*/ 607095 w 2259286"/>
                <a:gd name="connsiteY29" fmla="*/ 746827 h 1796802"/>
                <a:gd name="connsiteX30" fmla="*/ 584754 w 2259286"/>
                <a:gd name="connsiteY30" fmla="*/ 744247 h 1796802"/>
                <a:gd name="connsiteX31" fmla="*/ 577113 w 2259286"/>
                <a:gd name="connsiteY31" fmla="*/ 718828 h 1796802"/>
                <a:gd name="connsiteX32" fmla="*/ 478164 w 2259286"/>
                <a:gd name="connsiteY32" fmla="*/ 667409 h 1796802"/>
                <a:gd name="connsiteX33" fmla="*/ 420633 w 2259286"/>
                <a:gd name="connsiteY33" fmla="*/ 667409 h 1796802"/>
                <a:gd name="connsiteX34" fmla="*/ 420633 w 2259286"/>
                <a:gd name="connsiteY34" fmla="*/ 728024 h 1796802"/>
                <a:gd name="connsiteX35" fmla="*/ 420633 w 2259286"/>
                <a:gd name="connsiteY35" fmla="*/ 788637 h 1796802"/>
                <a:gd name="connsiteX36" fmla="*/ 477105 w 2259286"/>
                <a:gd name="connsiteY36" fmla="*/ 788637 h 1796802"/>
                <a:gd name="connsiteX37" fmla="*/ 540665 w 2259286"/>
                <a:gd name="connsiteY37" fmla="*/ 819589 h 1796802"/>
                <a:gd name="connsiteX38" fmla="*/ 477105 w 2259286"/>
                <a:gd name="connsiteY38" fmla="*/ 850541 h 1796802"/>
                <a:gd name="connsiteX39" fmla="*/ 420633 w 2259286"/>
                <a:gd name="connsiteY39" fmla="*/ 850541 h 1796802"/>
                <a:gd name="connsiteX40" fmla="*/ 420633 w 2259286"/>
                <a:gd name="connsiteY40" fmla="*/ 905997 h 1796802"/>
                <a:gd name="connsiteX41" fmla="*/ 420633 w 2259286"/>
                <a:gd name="connsiteY41" fmla="*/ 961453 h 1796802"/>
                <a:gd name="connsiteX42" fmla="*/ 447736 w 2259286"/>
                <a:gd name="connsiteY42" fmla="*/ 961453 h 1796802"/>
                <a:gd name="connsiteX43" fmla="*/ 474840 w 2259286"/>
                <a:gd name="connsiteY43" fmla="*/ 961453 h 1796802"/>
                <a:gd name="connsiteX44" fmla="*/ 474840 w 2259286"/>
                <a:gd name="connsiteY44" fmla="*/ 987246 h 1796802"/>
                <a:gd name="connsiteX45" fmla="*/ 474840 w 2259286"/>
                <a:gd name="connsiteY45" fmla="*/ 1013039 h 1796802"/>
                <a:gd name="connsiteX46" fmla="*/ 379331 w 2259286"/>
                <a:gd name="connsiteY46" fmla="*/ 1013039 h 1796802"/>
                <a:gd name="connsiteX47" fmla="*/ 283823 w 2259286"/>
                <a:gd name="connsiteY47" fmla="*/ 1013039 h 1796802"/>
                <a:gd name="connsiteX48" fmla="*/ 283823 w 2259286"/>
                <a:gd name="connsiteY48" fmla="*/ 987246 h 1796802"/>
                <a:gd name="connsiteX49" fmla="*/ 283823 w 2259286"/>
                <a:gd name="connsiteY49" fmla="*/ 961453 h 1796802"/>
                <a:gd name="connsiteX50" fmla="*/ 307054 w 2259286"/>
                <a:gd name="connsiteY50" fmla="*/ 961453 h 1796802"/>
                <a:gd name="connsiteX51" fmla="*/ 330286 w 2259286"/>
                <a:gd name="connsiteY51" fmla="*/ 961453 h 1796802"/>
                <a:gd name="connsiteX52" fmla="*/ 330286 w 2259286"/>
                <a:gd name="connsiteY52" fmla="*/ 814430 h 1796802"/>
                <a:gd name="connsiteX53" fmla="*/ 330286 w 2259286"/>
                <a:gd name="connsiteY53" fmla="*/ 667409 h 1796802"/>
                <a:gd name="connsiteX54" fmla="*/ 307054 w 2259286"/>
                <a:gd name="connsiteY54" fmla="*/ 667409 h 1796802"/>
                <a:gd name="connsiteX55" fmla="*/ 283823 w 2259286"/>
                <a:gd name="connsiteY55" fmla="*/ 667409 h 1796802"/>
                <a:gd name="connsiteX56" fmla="*/ 283823 w 2259286"/>
                <a:gd name="connsiteY56" fmla="*/ 640307 h 1796802"/>
                <a:gd name="connsiteX57" fmla="*/ 283823 w 2259286"/>
                <a:gd name="connsiteY57" fmla="*/ 613205 h 1796802"/>
                <a:gd name="connsiteX58" fmla="*/ 996269 w 2259286"/>
                <a:gd name="connsiteY58" fmla="*/ 612837 h 1796802"/>
                <a:gd name="connsiteX59" fmla="*/ 1128562 w 2259286"/>
                <a:gd name="connsiteY59" fmla="*/ 613927 h 1796802"/>
                <a:gd name="connsiteX60" fmla="*/ 1305635 w 2259286"/>
                <a:gd name="connsiteY60" fmla="*/ 630795 h 1796802"/>
                <a:gd name="connsiteX61" fmla="*/ 1358945 w 2259286"/>
                <a:gd name="connsiteY61" fmla="*/ 720233 h 1796802"/>
                <a:gd name="connsiteX62" fmla="*/ 1282506 w 2259286"/>
                <a:gd name="connsiteY62" fmla="*/ 817997 h 1796802"/>
                <a:gd name="connsiteX63" fmla="*/ 1272472 w 2259286"/>
                <a:gd name="connsiteY63" fmla="*/ 822910 h 1796802"/>
                <a:gd name="connsiteX64" fmla="*/ 1335856 w 2259286"/>
                <a:gd name="connsiteY64" fmla="*/ 906178 h 1796802"/>
                <a:gd name="connsiteX65" fmla="*/ 1374215 w 2259286"/>
                <a:gd name="connsiteY65" fmla="*/ 966612 h 1796802"/>
                <a:gd name="connsiteX66" fmla="*/ 1391212 w 2259286"/>
                <a:gd name="connsiteY66" fmla="*/ 991740 h 1796802"/>
                <a:gd name="connsiteX67" fmla="*/ 1345600 w 2259286"/>
                <a:gd name="connsiteY67" fmla="*/ 1016908 h 1796802"/>
                <a:gd name="connsiteX68" fmla="*/ 1251607 w 2259286"/>
                <a:gd name="connsiteY68" fmla="*/ 944346 h 1796802"/>
                <a:gd name="connsiteX69" fmla="*/ 1164701 w 2259286"/>
                <a:gd name="connsiteY69" fmla="*/ 845764 h 1796802"/>
                <a:gd name="connsiteX70" fmla="*/ 1133080 w 2259286"/>
                <a:gd name="connsiteY70" fmla="*/ 844854 h 1796802"/>
                <a:gd name="connsiteX71" fmla="*/ 1133080 w 2259286"/>
                <a:gd name="connsiteY71" fmla="*/ 903063 h 1796802"/>
                <a:gd name="connsiteX72" fmla="*/ 1133080 w 2259286"/>
                <a:gd name="connsiteY72" fmla="*/ 961272 h 1796802"/>
                <a:gd name="connsiteX73" fmla="*/ 1159538 w 2259286"/>
                <a:gd name="connsiteY73" fmla="*/ 962008 h 1796802"/>
                <a:gd name="connsiteX74" fmla="*/ 1185997 w 2259286"/>
                <a:gd name="connsiteY74" fmla="*/ 962742 h 1796802"/>
                <a:gd name="connsiteX75" fmla="*/ 1186733 w 2259286"/>
                <a:gd name="connsiteY75" fmla="*/ 987891 h 1796802"/>
                <a:gd name="connsiteX76" fmla="*/ 1187475 w 2259286"/>
                <a:gd name="connsiteY76" fmla="*/ 1013039 h 1796802"/>
                <a:gd name="connsiteX77" fmla="*/ 1006684 w 2259286"/>
                <a:gd name="connsiteY77" fmla="*/ 1013039 h 1796802"/>
                <a:gd name="connsiteX78" fmla="*/ 825902 w 2259286"/>
                <a:gd name="connsiteY78" fmla="*/ 1013039 h 1796802"/>
                <a:gd name="connsiteX79" fmla="*/ 825902 w 2259286"/>
                <a:gd name="connsiteY79" fmla="*/ 987246 h 1796802"/>
                <a:gd name="connsiteX80" fmla="*/ 825902 w 2259286"/>
                <a:gd name="connsiteY80" fmla="*/ 961453 h 1796802"/>
                <a:gd name="connsiteX81" fmla="*/ 847843 w 2259286"/>
                <a:gd name="connsiteY81" fmla="*/ 961453 h 1796802"/>
                <a:gd name="connsiteX82" fmla="*/ 858388 w 2259286"/>
                <a:gd name="connsiteY82" fmla="*/ 925342 h 1796802"/>
                <a:gd name="connsiteX83" fmla="*/ 847178 w 2259286"/>
                <a:gd name="connsiteY83" fmla="*/ 895679 h 1796802"/>
                <a:gd name="connsiteX84" fmla="*/ 774223 w 2259286"/>
                <a:gd name="connsiteY84" fmla="*/ 895679 h 1796802"/>
                <a:gd name="connsiteX85" fmla="*/ 701262 w 2259286"/>
                <a:gd name="connsiteY85" fmla="*/ 895679 h 1796802"/>
                <a:gd name="connsiteX86" fmla="*/ 689084 w 2259286"/>
                <a:gd name="connsiteY86" fmla="*/ 927921 h 1796802"/>
                <a:gd name="connsiteX87" fmla="*/ 676907 w 2259286"/>
                <a:gd name="connsiteY87" fmla="*/ 960163 h 1796802"/>
                <a:gd name="connsiteX88" fmla="*/ 699777 w 2259286"/>
                <a:gd name="connsiteY88" fmla="*/ 960904 h 1796802"/>
                <a:gd name="connsiteX89" fmla="*/ 722648 w 2259286"/>
                <a:gd name="connsiteY89" fmla="*/ 961646 h 1796802"/>
                <a:gd name="connsiteX90" fmla="*/ 722648 w 2259286"/>
                <a:gd name="connsiteY90" fmla="*/ 987343 h 1796802"/>
                <a:gd name="connsiteX91" fmla="*/ 722648 w 2259286"/>
                <a:gd name="connsiteY91" fmla="*/ 1013039 h 1796802"/>
                <a:gd name="connsiteX92" fmla="*/ 646499 w 2259286"/>
                <a:gd name="connsiteY92" fmla="*/ 1013039 h 1796802"/>
                <a:gd name="connsiteX93" fmla="*/ 570350 w 2259286"/>
                <a:gd name="connsiteY93" fmla="*/ 1013039 h 1796802"/>
                <a:gd name="connsiteX94" fmla="*/ 570350 w 2259286"/>
                <a:gd name="connsiteY94" fmla="*/ 987355 h 1796802"/>
                <a:gd name="connsiteX95" fmla="*/ 570350 w 2259286"/>
                <a:gd name="connsiteY95" fmla="*/ 961672 h 1796802"/>
                <a:gd name="connsiteX96" fmla="*/ 589826 w 2259286"/>
                <a:gd name="connsiteY96" fmla="*/ 960918 h 1796802"/>
                <a:gd name="connsiteX97" fmla="*/ 609296 w 2259286"/>
                <a:gd name="connsiteY97" fmla="*/ 960163 h 1796802"/>
                <a:gd name="connsiteX98" fmla="*/ 628701 w 2259286"/>
                <a:gd name="connsiteY98" fmla="*/ 912446 h 1796802"/>
                <a:gd name="connsiteX99" fmla="*/ 691646 w 2259286"/>
                <a:gd name="connsiteY99" fmla="*/ 755107 h 1796802"/>
                <a:gd name="connsiteX100" fmla="*/ 739549 w 2259286"/>
                <a:gd name="connsiteY100" fmla="*/ 635167 h 1796802"/>
                <a:gd name="connsiteX101" fmla="*/ 746152 w 2259286"/>
                <a:gd name="connsiteY101" fmla="*/ 618982 h 1796802"/>
                <a:gd name="connsiteX102" fmla="*/ 787788 w 2259286"/>
                <a:gd name="connsiteY102" fmla="*/ 613823 h 1796802"/>
                <a:gd name="connsiteX103" fmla="*/ 827192 w 2259286"/>
                <a:gd name="connsiteY103" fmla="*/ 614533 h 1796802"/>
                <a:gd name="connsiteX104" fmla="*/ 842241 w 2259286"/>
                <a:gd name="connsiteY104" fmla="*/ 651933 h 1796802"/>
                <a:gd name="connsiteX105" fmla="*/ 874024 w 2259286"/>
                <a:gd name="connsiteY105" fmla="*/ 729313 h 1796802"/>
                <a:gd name="connsiteX106" fmla="*/ 920404 w 2259286"/>
                <a:gd name="connsiteY106" fmla="*/ 842803 h 1796802"/>
                <a:gd name="connsiteX107" fmla="*/ 959324 w 2259286"/>
                <a:gd name="connsiteY107" fmla="*/ 938883 h 1796802"/>
                <a:gd name="connsiteX108" fmla="*/ 968584 w 2259286"/>
                <a:gd name="connsiteY108" fmla="*/ 961453 h 1796802"/>
                <a:gd name="connsiteX109" fmla="*/ 1005659 w 2259286"/>
                <a:gd name="connsiteY109" fmla="*/ 961453 h 1796802"/>
                <a:gd name="connsiteX110" fmla="*/ 1042733 w 2259286"/>
                <a:gd name="connsiteY110" fmla="*/ 961453 h 1796802"/>
                <a:gd name="connsiteX111" fmla="*/ 1042733 w 2259286"/>
                <a:gd name="connsiteY111" fmla="*/ 814430 h 1796802"/>
                <a:gd name="connsiteX112" fmla="*/ 1042733 w 2259286"/>
                <a:gd name="connsiteY112" fmla="*/ 667409 h 1796802"/>
                <a:gd name="connsiteX113" fmla="*/ 1019501 w 2259286"/>
                <a:gd name="connsiteY113" fmla="*/ 667409 h 1796802"/>
                <a:gd name="connsiteX114" fmla="*/ 996269 w 2259286"/>
                <a:gd name="connsiteY114" fmla="*/ 667409 h 1796802"/>
                <a:gd name="connsiteX115" fmla="*/ 996269 w 2259286"/>
                <a:gd name="connsiteY115" fmla="*/ 640120 h 1796802"/>
                <a:gd name="connsiteX116" fmla="*/ 996269 w 2259286"/>
                <a:gd name="connsiteY116" fmla="*/ 612837 h 1796802"/>
                <a:gd name="connsiteX117" fmla="*/ 2044058 w 2259286"/>
                <a:gd name="connsiteY117" fmla="*/ 600060 h 1796802"/>
                <a:gd name="connsiteX118" fmla="*/ 2104066 w 2259286"/>
                <a:gd name="connsiteY118" fmla="*/ 607956 h 1796802"/>
                <a:gd name="connsiteX119" fmla="*/ 2110112 w 2259286"/>
                <a:gd name="connsiteY119" fmla="*/ 1016934 h 1796802"/>
                <a:gd name="connsiteX120" fmla="*/ 1840551 w 2259286"/>
                <a:gd name="connsiteY120" fmla="*/ 870699 h 1796802"/>
                <a:gd name="connsiteX121" fmla="*/ 2044058 w 2259286"/>
                <a:gd name="connsiteY121" fmla="*/ 600060 h 1796802"/>
                <a:gd name="connsiteX122" fmla="*/ 1625357 w 2259286"/>
                <a:gd name="connsiteY122" fmla="*/ 599882 h 1796802"/>
                <a:gd name="connsiteX123" fmla="*/ 1681612 w 2259286"/>
                <a:gd name="connsiteY123" fmla="*/ 606756 h 1796802"/>
                <a:gd name="connsiteX124" fmla="*/ 1755180 w 2259286"/>
                <a:gd name="connsiteY124" fmla="*/ 630795 h 1796802"/>
                <a:gd name="connsiteX125" fmla="*/ 1769377 w 2259286"/>
                <a:gd name="connsiteY125" fmla="*/ 637747 h 1796802"/>
                <a:gd name="connsiteX126" fmla="*/ 1769377 w 2259286"/>
                <a:gd name="connsiteY126" fmla="*/ 689333 h 1796802"/>
                <a:gd name="connsiteX127" fmla="*/ 1769377 w 2259286"/>
                <a:gd name="connsiteY127" fmla="*/ 740920 h 1796802"/>
                <a:gd name="connsiteX128" fmla="*/ 1748107 w 2259286"/>
                <a:gd name="connsiteY128" fmla="*/ 741668 h 1796802"/>
                <a:gd name="connsiteX129" fmla="*/ 1726837 w 2259286"/>
                <a:gd name="connsiteY129" fmla="*/ 742416 h 1796802"/>
                <a:gd name="connsiteX130" fmla="*/ 1716718 w 2259286"/>
                <a:gd name="connsiteY130" fmla="*/ 720524 h 1796802"/>
                <a:gd name="connsiteX131" fmla="*/ 1622242 w 2259286"/>
                <a:gd name="connsiteY131" fmla="*/ 658440 h 1796802"/>
                <a:gd name="connsiteX132" fmla="*/ 1506114 w 2259286"/>
                <a:gd name="connsiteY132" fmla="*/ 813142 h 1796802"/>
                <a:gd name="connsiteX133" fmla="*/ 1585025 w 2259286"/>
                <a:gd name="connsiteY133" fmla="*/ 964122 h 1796802"/>
                <a:gd name="connsiteX134" fmla="*/ 1678385 w 2259286"/>
                <a:gd name="connsiteY134" fmla="*/ 962833 h 1796802"/>
                <a:gd name="connsiteX135" fmla="*/ 1690646 w 2259286"/>
                <a:gd name="connsiteY135" fmla="*/ 958389 h 1796802"/>
                <a:gd name="connsiteX136" fmla="*/ 1690646 w 2259286"/>
                <a:gd name="connsiteY136" fmla="*/ 909621 h 1796802"/>
                <a:gd name="connsiteX137" fmla="*/ 1690646 w 2259286"/>
                <a:gd name="connsiteY137" fmla="*/ 860859 h 1796802"/>
                <a:gd name="connsiteX138" fmla="*/ 1657025 w 2259286"/>
                <a:gd name="connsiteY138" fmla="*/ 860859 h 1796802"/>
                <a:gd name="connsiteX139" fmla="*/ 1623403 w 2259286"/>
                <a:gd name="connsiteY139" fmla="*/ 860859 h 1796802"/>
                <a:gd name="connsiteX140" fmla="*/ 1620886 w 2259286"/>
                <a:gd name="connsiteY140" fmla="*/ 854242 h 1796802"/>
                <a:gd name="connsiteX141" fmla="*/ 1622887 w 2259286"/>
                <a:gd name="connsiteY141" fmla="*/ 806912 h 1796802"/>
                <a:gd name="connsiteX142" fmla="*/ 1702263 w 2259286"/>
                <a:gd name="connsiteY142" fmla="*/ 802114 h 1796802"/>
                <a:gd name="connsiteX143" fmla="*/ 1777121 w 2259286"/>
                <a:gd name="connsiteY143" fmla="*/ 802824 h 1796802"/>
                <a:gd name="connsiteX144" fmla="*/ 1777799 w 2259286"/>
                <a:gd name="connsiteY144" fmla="*/ 893301 h 1796802"/>
                <a:gd name="connsiteX145" fmla="*/ 1778477 w 2259286"/>
                <a:gd name="connsiteY145" fmla="*/ 983777 h 1796802"/>
                <a:gd name="connsiteX146" fmla="*/ 1757148 w 2259286"/>
                <a:gd name="connsiteY146" fmla="*/ 992979 h 1796802"/>
                <a:gd name="connsiteX147" fmla="*/ 1408043 w 2259286"/>
                <a:gd name="connsiteY147" fmla="*/ 813142 h 1796802"/>
                <a:gd name="connsiteX148" fmla="*/ 1625357 w 2259286"/>
                <a:gd name="connsiteY148" fmla="*/ 599882 h 1796802"/>
                <a:gd name="connsiteX149" fmla="*/ 1649458 w 2259286"/>
                <a:gd name="connsiteY149" fmla="*/ 9713 h 1796802"/>
                <a:gd name="connsiteX150" fmla="*/ 1743351 w 2259286"/>
                <a:gd name="connsiteY150" fmla="*/ 11246 h 1796802"/>
                <a:gd name="connsiteX151" fmla="*/ 1747436 w 2259286"/>
                <a:gd name="connsiteY151" fmla="*/ 38239 h 1796802"/>
                <a:gd name="connsiteX152" fmla="*/ 1747436 w 2259286"/>
                <a:gd name="connsiteY152" fmla="*/ 63665 h 1796802"/>
                <a:gd name="connsiteX153" fmla="*/ 1720977 w 2259286"/>
                <a:gd name="connsiteY153" fmla="*/ 64399 h 1796802"/>
                <a:gd name="connsiteX154" fmla="*/ 1694519 w 2259286"/>
                <a:gd name="connsiteY154" fmla="*/ 65135 h 1796802"/>
                <a:gd name="connsiteX155" fmla="*/ 1693854 w 2259286"/>
                <a:gd name="connsiteY155" fmla="*/ 211512 h 1796802"/>
                <a:gd name="connsiteX156" fmla="*/ 1693183 w 2259286"/>
                <a:gd name="connsiteY156" fmla="*/ 357889 h 1796802"/>
                <a:gd name="connsiteX157" fmla="*/ 1740795 w 2259286"/>
                <a:gd name="connsiteY157" fmla="*/ 357889 h 1796802"/>
                <a:gd name="connsiteX158" fmla="*/ 1832846 w 2259286"/>
                <a:gd name="connsiteY158" fmla="*/ 294960 h 1796802"/>
                <a:gd name="connsiteX159" fmla="*/ 1838415 w 2259286"/>
                <a:gd name="connsiteY159" fmla="*/ 272771 h 1796802"/>
                <a:gd name="connsiteX160" fmla="*/ 1859988 w 2259286"/>
                <a:gd name="connsiteY160" fmla="*/ 272771 h 1796802"/>
                <a:gd name="connsiteX161" fmla="*/ 1883685 w 2259286"/>
                <a:gd name="connsiteY161" fmla="*/ 347572 h 1796802"/>
                <a:gd name="connsiteX162" fmla="*/ 1882955 w 2259286"/>
                <a:gd name="connsiteY162" fmla="*/ 410765 h 1796802"/>
                <a:gd name="connsiteX163" fmla="*/ 1720332 w 2259286"/>
                <a:gd name="connsiteY163" fmla="*/ 410765 h 1796802"/>
                <a:gd name="connsiteX164" fmla="*/ 1557708 w 2259286"/>
                <a:gd name="connsiteY164" fmla="*/ 410765 h 1796802"/>
                <a:gd name="connsiteX165" fmla="*/ 1557708 w 2259286"/>
                <a:gd name="connsiteY165" fmla="*/ 384972 h 1796802"/>
                <a:gd name="connsiteX166" fmla="*/ 1557708 w 2259286"/>
                <a:gd name="connsiteY166" fmla="*/ 359179 h 1796802"/>
                <a:gd name="connsiteX167" fmla="*/ 1581586 w 2259286"/>
                <a:gd name="connsiteY167" fmla="*/ 358437 h 1796802"/>
                <a:gd name="connsiteX168" fmla="*/ 1605463 w 2259286"/>
                <a:gd name="connsiteY168" fmla="*/ 357696 h 1796802"/>
                <a:gd name="connsiteX169" fmla="*/ 1605463 w 2259286"/>
                <a:gd name="connsiteY169" fmla="*/ 210770 h 1796802"/>
                <a:gd name="connsiteX170" fmla="*/ 1605463 w 2259286"/>
                <a:gd name="connsiteY170" fmla="*/ 63845 h 1796802"/>
                <a:gd name="connsiteX171" fmla="*/ 1580940 w 2259286"/>
                <a:gd name="connsiteY171" fmla="*/ 63845 h 1796802"/>
                <a:gd name="connsiteX172" fmla="*/ 1556417 w 2259286"/>
                <a:gd name="connsiteY172" fmla="*/ 63845 h 1796802"/>
                <a:gd name="connsiteX173" fmla="*/ 1556417 w 2259286"/>
                <a:gd name="connsiteY173" fmla="*/ 38484 h 1796802"/>
                <a:gd name="connsiteX174" fmla="*/ 1558140 w 2259286"/>
                <a:gd name="connsiteY174" fmla="*/ 11401 h 1796802"/>
                <a:gd name="connsiteX175" fmla="*/ 1649458 w 2259286"/>
                <a:gd name="connsiteY175" fmla="*/ 9713 h 1796802"/>
                <a:gd name="connsiteX176" fmla="*/ 1326815 w 2259286"/>
                <a:gd name="connsiteY176" fmla="*/ 9477 h 1796802"/>
                <a:gd name="connsiteX177" fmla="*/ 1388089 w 2259286"/>
                <a:gd name="connsiteY177" fmla="*/ 11872 h 1796802"/>
                <a:gd name="connsiteX178" fmla="*/ 1390671 w 2259286"/>
                <a:gd name="connsiteY178" fmla="*/ 38265 h 1796802"/>
                <a:gd name="connsiteX179" fmla="*/ 1389922 w 2259286"/>
                <a:gd name="connsiteY179" fmla="*/ 62555 h 1796802"/>
                <a:gd name="connsiteX180" fmla="*/ 1362173 w 2259286"/>
                <a:gd name="connsiteY180" fmla="*/ 63291 h 1796802"/>
                <a:gd name="connsiteX181" fmla="*/ 1334423 w 2259286"/>
                <a:gd name="connsiteY181" fmla="*/ 64019 h 1796802"/>
                <a:gd name="connsiteX182" fmla="*/ 1334423 w 2259286"/>
                <a:gd name="connsiteY182" fmla="*/ 210958 h 1796802"/>
                <a:gd name="connsiteX183" fmla="*/ 1334423 w 2259286"/>
                <a:gd name="connsiteY183" fmla="*/ 357889 h 1796802"/>
                <a:gd name="connsiteX184" fmla="*/ 1382823 w 2259286"/>
                <a:gd name="connsiteY184" fmla="*/ 357831 h 1796802"/>
                <a:gd name="connsiteX185" fmla="*/ 1473931 w 2259286"/>
                <a:gd name="connsiteY185" fmla="*/ 300215 h 1796802"/>
                <a:gd name="connsiteX186" fmla="*/ 1480727 w 2259286"/>
                <a:gd name="connsiteY186" fmla="*/ 274060 h 1796802"/>
                <a:gd name="connsiteX187" fmla="*/ 1503081 w 2259286"/>
                <a:gd name="connsiteY187" fmla="*/ 273312 h 1796802"/>
                <a:gd name="connsiteX188" fmla="*/ 1525441 w 2259286"/>
                <a:gd name="connsiteY188" fmla="*/ 272571 h 1796802"/>
                <a:gd name="connsiteX189" fmla="*/ 1525441 w 2259286"/>
                <a:gd name="connsiteY189" fmla="*/ 342329 h 1796802"/>
                <a:gd name="connsiteX190" fmla="*/ 1525441 w 2259286"/>
                <a:gd name="connsiteY190" fmla="*/ 412094 h 1796802"/>
                <a:gd name="connsiteX191" fmla="*/ 1362173 w 2259286"/>
                <a:gd name="connsiteY191" fmla="*/ 411430 h 1796802"/>
                <a:gd name="connsiteX192" fmla="*/ 1198903 w 2259286"/>
                <a:gd name="connsiteY192" fmla="*/ 410765 h 1796802"/>
                <a:gd name="connsiteX193" fmla="*/ 1198155 w 2259286"/>
                <a:gd name="connsiteY193" fmla="*/ 387938 h 1796802"/>
                <a:gd name="connsiteX194" fmla="*/ 1226343 w 2259286"/>
                <a:gd name="connsiteY194" fmla="*/ 357889 h 1796802"/>
                <a:gd name="connsiteX195" fmla="*/ 1249285 w 2259286"/>
                <a:gd name="connsiteY195" fmla="*/ 357889 h 1796802"/>
                <a:gd name="connsiteX196" fmla="*/ 1248613 w 2259286"/>
                <a:gd name="connsiteY196" fmla="*/ 211512 h 1796802"/>
                <a:gd name="connsiteX197" fmla="*/ 1247949 w 2259286"/>
                <a:gd name="connsiteY197" fmla="*/ 65135 h 1796802"/>
                <a:gd name="connsiteX198" fmla="*/ 1223426 w 2259286"/>
                <a:gd name="connsiteY198" fmla="*/ 63845 h 1796802"/>
                <a:gd name="connsiteX199" fmla="*/ 1198903 w 2259286"/>
                <a:gd name="connsiteY199" fmla="*/ 62555 h 1796802"/>
                <a:gd name="connsiteX200" fmla="*/ 1198155 w 2259286"/>
                <a:gd name="connsiteY200" fmla="*/ 39729 h 1796802"/>
                <a:gd name="connsiteX201" fmla="*/ 1200407 w 2259286"/>
                <a:gd name="connsiteY201" fmla="*/ 13290 h 1796802"/>
                <a:gd name="connsiteX202" fmla="*/ 1326815 w 2259286"/>
                <a:gd name="connsiteY202" fmla="*/ 9477 h 1796802"/>
                <a:gd name="connsiteX203" fmla="*/ 541379 w 2259286"/>
                <a:gd name="connsiteY203" fmla="*/ 9254 h 1796802"/>
                <a:gd name="connsiteX204" fmla="*/ 582972 w 2259286"/>
                <a:gd name="connsiteY204" fmla="*/ 14309 h 1796802"/>
                <a:gd name="connsiteX205" fmla="*/ 653333 w 2259286"/>
                <a:gd name="connsiteY205" fmla="*/ 264259 h 1796802"/>
                <a:gd name="connsiteX206" fmla="*/ 662478 w 2259286"/>
                <a:gd name="connsiteY206" fmla="*/ 295069 h 1796802"/>
                <a:gd name="connsiteX207" fmla="*/ 722648 w 2259286"/>
                <a:gd name="connsiteY207" fmla="*/ 67805 h 1796802"/>
                <a:gd name="connsiteX208" fmla="*/ 696745 w 2259286"/>
                <a:gd name="connsiteY208" fmla="*/ 63845 h 1796802"/>
                <a:gd name="connsiteX209" fmla="*/ 670841 w 2259286"/>
                <a:gd name="connsiteY209" fmla="*/ 63845 h 1796802"/>
                <a:gd name="connsiteX210" fmla="*/ 671577 w 2259286"/>
                <a:gd name="connsiteY210" fmla="*/ 37407 h 1796802"/>
                <a:gd name="connsiteX211" fmla="*/ 672312 w 2259286"/>
                <a:gd name="connsiteY211" fmla="*/ 10969 h 1796802"/>
                <a:gd name="connsiteX212" fmla="*/ 908504 w 2259286"/>
                <a:gd name="connsiteY212" fmla="*/ 10259 h 1796802"/>
                <a:gd name="connsiteX213" fmla="*/ 1150549 w 2259286"/>
                <a:gd name="connsiteY213" fmla="*/ 10962 h 1796802"/>
                <a:gd name="connsiteX214" fmla="*/ 1156402 w 2259286"/>
                <a:gd name="connsiteY214" fmla="*/ 12381 h 1796802"/>
                <a:gd name="connsiteX215" fmla="*/ 1155711 w 2259286"/>
                <a:gd name="connsiteY215" fmla="*/ 77444 h 1796802"/>
                <a:gd name="connsiteX216" fmla="*/ 1155021 w 2259286"/>
                <a:gd name="connsiteY216" fmla="*/ 142515 h 1796802"/>
                <a:gd name="connsiteX217" fmla="*/ 1133331 w 2259286"/>
                <a:gd name="connsiteY217" fmla="*/ 142515 h 1796802"/>
                <a:gd name="connsiteX218" fmla="*/ 1111641 w 2259286"/>
                <a:gd name="connsiteY218" fmla="*/ 142515 h 1796802"/>
                <a:gd name="connsiteX219" fmla="*/ 1103562 w 2259286"/>
                <a:gd name="connsiteY219" fmla="*/ 117450 h 1796802"/>
                <a:gd name="connsiteX220" fmla="*/ 1000787 w 2259286"/>
                <a:gd name="connsiteY220" fmla="*/ 63955 h 1796802"/>
                <a:gd name="connsiteX221" fmla="*/ 952386 w 2259286"/>
                <a:gd name="connsiteY221" fmla="*/ 63845 h 1796802"/>
                <a:gd name="connsiteX222" fmla="*/ 952386 w 2259286"/>
                <a:gd name="connsiteY222" fmla="*/ 121880 h 1796802"/>
                <a:gd name="connsiteX223" fmla="*/ 952386 w 2259286"/>
                <a:gd name="connsiteY223" fmla="*/ 179915 h 1796802"/>
                <a:gd name="connsiteX224" fmla="*/ 1009241 w 2259286"/>
                <a:gd name="connsiteY224" fmla="*/ 179915 h 1796802"/>
                <a:gd name="connsiteX225" fmla="*/ 1066094 w 2259286"/>
                <a:gd name="connsiteY225" fmla="*/ 179915 h 1796802"/>
                <a:gd name="connsiteX226" fmla="*/ 1068611 w 2259286"/>
                <a:gd name="connsiteY226" fmla="*/ 186531 h 1796802"/>
                <a:gd name="connsiteX227" fmla="*/ 1068611 w 2259286"/>
                <a:gd name="connsiteY227" fmla="*/ 232624 h 1796802"/>
                <a:gd name="connsiteX228" fmla="*/ 1066094 w 2259286"/>
                <a:gd name="connsiteY228" fmla="*/ 239240 h 1796802"/>
                <a:gd name="connsiteX229" fmla="*/ 1009241 w 2259286"/>
                <a:gd name="connsiteY229" fmla="*/ 239240 h 1796802"/>
                <a:gd name="connsiteX230" fmla="*/ 952386 w 2259286"/>
                <a:gd name="connsiteY230" fmla="*/ 239240 h 1796802"/>
                <a:gd name="connsiteX231" fmla="*/ 952386 w 2259286"/>
                <a:gd name="connsiteY231" fmla="*/ 298564 h 1796802"/>
                <a:gd name="connsiteX232" fmla="*/ 952386 w 2259286"/>
                <a:gd name="connsiteY232" fmla="*/ 357889 h 1796802"/>
                <a:gd name="connsiteX233" fmla="*/ 1010569 w 2259286"/>
                <a:gd name="connsiteY233" fmla="*/ 357889 h 1796802"/>
                <a:gd name="connsiteX234" fmla="*/ 1108641 w 2259286"/>
                <a:gd name="connsiteY234" fmla="*/ 303723 h 1796802"/>
                <a:gd name="connsiteX235" fmla="*/ 1116469 w 2259286"/>
                <a:gd name="connsiteY235" fmla="*/ 275892 h 1796802"/>
                <a:gd name="connsiteX236" fmla="*/ 1138849 w 2259286"/>
                <a:gd name="connsiteY236" fmla="*/ 273312 h 1796802"/>
                <a:gd name="connsiteX237" fmla="*/ 1160184 w 2259286"/>
                <a:gd name="connsiteY237" fmla="*/ 274060 h 1796802"/>
                <a:gd name="connsiteX238" fmla="*/ 1160184 w 2259286"/>
                <a:gd name="connsiteY238" fmla="*/ 342413 h 1796802"/>
                <a:gd name="connsiteX239" fmla="*/ 1160184 w 2259286"/>
                <a:gd name="connsiteY239" fmla="*/ 410765 h 1796802"/>
                <a:gd name="connsiteX240" fmla="*/ 987789 w 2259286"/>
                <a:gd name="connsiteY240" fmla="*/ 411430 h 1796802"/>
                <a:gd name="connsiteX241" fmla="*/ 815395 w 2259286"/>
                <a:gd name="connsiteY241" fmla="*/ 412094 h 1796802"/>
                <a:gd name="connsiteX242" fmla="*/ 816131 w 2259286"/>
                <a:gd name="connsiteY242" fmla="*/ 385636 h 1796802"/>
                <a:gd name="connsiteX243" fmla="*/ 816866 w 2259286"/>
                <a:gd name="connsiteY243" fmla="*/ 359179 h 1796802"/>
                <a:gd name="connsiteX244" fmla="*/ 840744 w 2259286"/>
                <a:gd name="connsiteY244" fmla="*/ 358437 h 1796802"/>
                <a:gd name="connsiteX245" fmla="*/ 864621 w 2259286"/>
                <a:gd name="connsiteY245" fmla="*/ 357696 h 1796802"/>
                <a:gd name="connsiteX246" fmla="*/ 864621 w 2259286"/>
                <a:gd name="connsiteY246" fmla="*/ 210770 h 1796802"/>
                <a:gd name="connsiteX247" fmla="*/ 864621 w 2259286"/>
                <a:gd name="connsiteY247" fmla="*/ 63845 h 1796802"/>
                <a:gd name="connsiteX248" fmla="*/ 827541 w 2259286"/>
                <a:gd name="connsiteY248" fmla="*/ 63845 h 1796802"/>
                <a:gd name="connsiteX249" fmla="*/ 790454 w 2259286"/>
                <a:gd name="connsiteY249" fmla="*/ 63845 h 1796802"/>
                <a:gd name="connsiteX250" fmla="*/ 782503 w 2259286"/>
                <a:gd name="connsiteY250" fmla="*/ 88994 h 1796802"/>
                <a:gd name="connsiteX251" fmla="*/ 734400 w 2259286"/>
                <a:gd name="connsiteY251" fmla="*/ 257295 h 1796802"/>
                <a:gd name="connsiteX252" fmla="*/ 691724 w 2259286"/>
                <a:gd name="connsiteY252" fmla="*/ 406252 h 1796802"/>
                <a:gd name="connsiteX253" fmla="*/ 649074 w 2259286"/>
                <a:gd name="connsiteY253" fmla="*/ 412055 h 1796802"/>
                <a:gd name="connsiteX254" fmla="*/ 608940 w 2259286"/>
                <a:gd name="connsiteY254" fmla="*/ 412055 h 1796802"/>
                <a:gd name="connsiteX255" fmla="*/ 606553 w 2259286"/>
                <a:gd name="connsiteY255" fmla="*/ 405781 h 1796802"/>
                <a:gd name="connsiteX256" fmla="*/ 583224 w 2259286"/>
                <a:gd name="connsiteY256" fmla="*/ 322597 h 1796802"/>
                <a:gd name="connsiteX257" fmla="*/ 529927 w 2259286"/>
                <a:gd name="connsiteY257" fmla="*/ 136066 h 1796802"/>
                <a:gd name="connsiteX258" fmla="*/ 514496 w 2259286"/>
                <a:gd name="connsiteY258" fmla="*/ 181205 h 1796802"/>
                <a:gd name="connsiteX259" fmla="*/ 481352 w 2259286"/>
                <a:gd name="connsiteY259" fmla="*/ 294696 h 1796802"/>
                <a:gd name="connsiteX260" fmla="*/ 454861 w 2259286"/>
                <a:gd name="connsiteY260" fmla="*/ 384972 h 1796802"/>
                <a:gd name="connsiteX261" fmla="*/ 447492 w 2259286"/>
                <a:gd name="connsiteY261" fmla="*/ 410765 h 1796802"/>
                <a:gd name="connsiteX262" fmla="*/ 406687 w 2259286"/>
                <a:gd name="connsiteY262" fmla="*/ 410765 h 1796802"/>
                <a:gd name="connsiteX263" fmla="*/ 365889 w 2259286"/>
                <a:gd name="connsiteY263" fmla="*/ 410765 h 1796802"/>
                <a:gd name="connsiteX264" fmla="*/ 348168 w 2259286"/>
                <a:gd name="connsiteY264" fmla="*/ 351440 h 1796802"/>
                <a:gd name="connsiteX265" fmla="*/ 298420 w 2259286"/>
                <a:gd name="connsiteY265" fmla="*/ 178626 h 1796802"/>
                <a:gd name="connsiteX266" fmla="*/ 266399 w 2259286"/>
                <a:gd name="connsiteY266" fmla="*/ 65135 h 1796802"/>
                <a:gd name="connsiteX267" fmla="*/ 242844 w 2259286"/>
                <a:gd name="connsiteY267" fmla="*/ 64393 h 1796802"/>
                <a:gd name="connsiteX268" fmla="*/ 219289 w 2259286"/>
                <a:gd name="connsiteY268" fmla="*/ 63652 h 1796802"/>
                <a:gd name="connsiteX269" fmla="*/ 219289 w 2259286"/>
                <a:gd name="connsiteY269" fmla="*/ 38168 h 1796802"/>
                <a:gd name="connsiteX270" fmla="*/ 222516 w 2259286"/>
                <a:gd name="connsiteY270" fmla="*/ 11388 h 1796802"/>
                <a:gd name="connsiteX271" fmla="*/ 407184 w 2259286"/>
                <a:gd name="connsiteY271" fmla="*/ 11872 h 1796802"/>
                <a:gd name="connsiteX272" fmla="*/ 409766 w 2259286"/>
                <a:gd name="connsiteY272" fmla="*/ 38265 h 1796802"/>
                <a:gd name="connsiteX273" fmla="*/ 409017 w 2259286"/>
                <a:gd name="connsiteY273" fmla="*/ 62555 h 1796802"/>
                <a:gd name="connsiteX274" fmla="*/ 382558 w 2259286"/>
                <a:gd name="connsiteY274" fmla="*/ 63291 h 1796802"/>
                <a:gd name="connsiteX275" fmla="*/ 356100 w 2259286"/>
                <a:gd name="connsiteY275" fmla="*/ 65251 h 1796802"/>
                <a:gd name="connsiteX276" fmla="*/ 392974 w 2259286"/>
                <a:gd name="connsiteY276" fmla="*/ 196681 h 1796802"/>
                <a:gd name="connsiteX277" fmla="*/ 412928 w 2259286"/>
                <a:gd name="connsiteY277" fmla="*/ 268290 h 1796802"/>
                <a:gd name="connsiteX278" fmla="*/ 419762 w 2259286"/>
                <a:gd name="connsiteY278" fmla="*/ 289975 h 1796802"/>
                <a:gd name="connsiteX279" fmla="*/ 483920 w 2259286"/>
                <a:gd name="connsiteY279" fmla="*/ 62555 h 1796802"/>
                <a:gd name="connsiteX280" fmla="*/ 498731 w 2259286"/>
                <a:gd name="connsiteY280" fmla="*/ 12903 h 1796802"/>
                <a:gd name="connsiteX281" fmla="*/ 541379 w 2259286"/>
                <a:gd name="connsiteY281" fmla="*/ 9254 h 1796802"/>
                <a:gd name="connsiteX282" fmla="*/ 2063405 w 2259286"/>
                <a:gd name="connsiteY282" fmla="*/ 1 h 1796802"/>
                <a:gd name="connsiteX283" fmla="*/ 2143670 w 2259286"/>
                <a:gd name="connsiteY283" fmla="*/ 6829 h 1796802"/>
                <a:gd name="connsiteX284" fmla="*/ 2209546 w 2259286"/>
                <a:gd name="connsiteY284" fmla="*/ 29256 h 1796802"/>
                <a:gd name="connsiteX285" fmla="*/ 2224982 w 2259286"/>
                <a:gd name="connsiteY285" fmla="*/ 36175 h 1796802"/>
                <a:gd name="connsiteX286" fmla="*/ 2224982 w 2259286"/>
                <a:gd name="connsiteY286" fmla="*/ 86125 h 1796802"/>
                <a:gd name="connsiteX287" fmla="*/ 2224982 w 2259286"/>
                <a:gd name="connsiteY287" fmla="*/ 136066 h 1796802"/>
                <a:gd name="connsiteX288" fmla="*/ 2201750 w 2259286"/>
                <a:gd name="connsiteY288" fmla="*/ 136066 h 1796802"/>
                <a:gd name="connsiteX289" fmla="*/ 2178518 w 2259286"/>
                <a:gd name="connsiteY289" fmla="*/ 132468 h 1796802"/>
                <a:gd name="connsiteX290" fmla="*/ 2082828 w 2259286"/>
                <a:gd name="connsiteY290" fmla="*/ 57410 h 1796802"/>
                <a:gd name="connsiteX291" fmla="*/ 2005569 w 2259286"/>
                <a:gd name="connsiteY291" fmla="*/ 106894 h 1796802"/>
                <a:gd name="connsiteX292" fmla="*/ 2098497 w 2259286"/>
                <a:gd name="connsiteY292" fmla="*/ 167225 h 1796802"/>
                <a:gd name="connsiteX293" fmla="*/ 2190624 w 2259286"/>
                <a:gd name="connsiteY293" fmla="*/ 197706 h 1796802"/>
                <a:gd name="connsiteX294" fmla="*/ 2184739 w 2259286"/>
                <a:gd name="connsiteY294" fmla="*/ 401196 h 1796802"/>
                <a:gd name="connsiteX295" fmla="*/ 1933291 w 2259286"/>
                <a:gd name="connsiteY295" fmla="*/ 393187 h 1796802"/>
                <a:gd name="connsiteX296" fmla="*/ 1916513 w 2259286"/>
                <a:gd name="connsiteY296" fmla="*/ 384972 h 1796802"/>
                <a:gd name="connsiteX297" fmla="*/ 1915816 w 2259286"/>
                <a:gd name="connsiteY297" fmla="*/ 328936 h 1796802"/>
                <a:gd name="connsiteX298" fmla="*/ 1915119 w 2259286"/>
                <a:gd name="connsiteY298" fmla="*/ 272894 h 1796802"/>
                <a:gd name="connsiteX299" fmla="*/ 1921062 w 2259286"/>
                <a:gd name="connsiteY299" fmla="*/ 271404 h 1796802"/>
                <a:gd name="connsiteX300" fmla="*/ 1943694 w 2259286"/>
                <a:gd name="connsiteY300" fmla="*/ 270701 h 1796802"/>
                <a:gd name="connsiteX301" fmla="*/ 1960395 w 2259286"/>
                <a:gd name="connsiteY301" fmla="*/ 271481 h 1796802"/>
                <a:gd name="connsiteX302" fmla="*/ 1965888 w 2259286"/>
                <a:gd name="connsiteY302" fmla="*/ 288582 h 1796802"/>
                <a:gd name="connsiteX303" fmla="*/ 2073974 w 2259286"/>
                <a:gd name="connsiteY303" fmla="*/ 366743 h 1796802"/>
                <a:gd name="connsiteX304" fmla="*/ 2157254 w 2259286"/>
                <a:gd name="connsiteY304" fmla="*/ 322114 h 1796802"/>
                <a:gd name="connsiteX305" fmla="*/ 2062590 w 2259286"/>
                <a:gd name="connsiteY305" fmla="*/ 249590 h 1796802"/>
                <a:gd name="connsiteX306" fmla="*/ 1926768 w 2259286"/>
                <a:gd name="connsiteY306" fmla="*/ 171462 h 1796802"/>
                <a:gd name="connsiteX307" fmla="*/ 2042998 w 2259286"/>
                <a:gd name="connsiteY307" fmla="*/ 1026 h 1796802"/>
                <a:gd name="connsiteX308" fmla="*/ 2063405 w 2259286"/>
                <a:gd name="connsiteY308" fmla="*/ 1 h 1796802"/>
                <a:gd name="connsiteX0" fmla="*/ 555108 w 2039997"/>
                <a:gd name="connsiteY0" fmla="*/ 702765 h 1025394"/>
                <a:gd name="connsiteX1" fmla="*/ 527372 w 2039997"/>
                <a:gd name="connsiteY1" fmla="*/ 771762 h 1025394"/>
                <a:gd name="connsiteX2" fmla="*/ 501526 w 2039997"/>
                <a:gd name="connsiteY2" fmla="*/ 842803 h 1025394"/>
                <a:gd name="connsiteX3" fmla="*/ 554347 w 2039997"/>
                <a:gd name="connsiteY3" fmla="*/ 842803 h 1025394"/>
                <a:gd name="connsiteX4" fmla="*/ 605418 w 2039997"/>
                <a:gd name="connsiteY4" fmla="*/ 838290 h 1025394"/>
                <a:gd name="connsiteX5" fmla="*/ 580335 w 2039997"/>
                <a:gd name="connsiteY5" fmla="*/ 769292 h 1025394"/>
                <a:gd name="connsiteX6" fmla="*/ 555108 w 2039997"/>
                <a:gd name="connsiteY6" fmla="*/ 702765 h 1025394"/>
                <a:gd name="connsiteX7" fmla="*/ 913791 w 2039997"/>
                <a:gd name="connsiteY7" fmla="*/ 666919 h 1025394"/>
                <a:gd name="connsiteX8" fmla="*/ 913791 w 2039997"/>
                <a:gd name="connsiteY8" fmla="*/ 727978 h 1025394"/>
                <a:gd name="connsiteX9" fmla="*/ 913791 w 2039997"/>
                <a:gd name="connsiteY9" fmla="*/ 789038 h 1025394"/>
                <a:gd name="connsiteX10" fmla="*/ 962190 w 2039997"/>
                <a:gd name="connsiteY10" fmla="*/ 788193 h 1025394"/>
                <a:gd name="connsiteX11" fmla="*/ 1052421 w 2039997"/>
                <a:gd name="connsiteY11" fmla="*/ 735116 h 1025394"/>
                <a:gd name="connsiteX12" fmla="*/ 960900 w 2039997"/>
                <a:gd name="connsiteY12" fmla="*/ 667867 h 1025394"/>
                <a:gd name="connsiteX13" fmla="*/ 913791 w 2039997"/>
                <a:gd name="connsiteY13" fmla="*/ 666919 h 1025394"/>
                <a:gd name="connsiteX14" fmla="*/ 1834720 w 2039997"/>
                <a:gd name="connsiteY14" fmla="*/ 656775 h 1025394"/>
                <a:gd name="connsiteX15" fmla="*/ 1796605 w 2039997"/>
                <a:gd name="connsiteY15" fmla="*/ 660477 h 1025394"/>
                <a:gd name="connsiteX16" fmla="*/ 1712790 w 2039997"/>
                <a:gd name="connsiteY16" fmla="*/ 813142 h 1025394"/>
                <a:gd name="connsiteX17" fmla="*/ 1726915 w 2039997"/>
                <a:gd name="connsiteY17" fmla="*/ 905443 h 1025394"/>
                <a:gd name="connsiteX18" fmla="*/ 1924252 w 2039997"/>
                <a:gd name="connsiteY18" fmla="*/ 912703 h 1025394"/>
                <a:gd name="connsiteX19" fmla="*/ 1925523 w 2039997"/>
                <a:gd name="connsiteY19" fmla="*/ 717390 h 1025394"/>
                <a:gd name="connsiteX20" fmla="*/ 1834720 w 2039997"/>
                <a:gd name="connsiteY20" fmla="*/ 656775 h 1025394"/>
                <a:gd name="connsiteX21" fmla="*/ 64534 w 2039997"/>
                <a:gd name="connsiteY21" fmla="*/ 613205 h 1025394"/>
                <a:gd name="connsiteX22" fmla="*/ 236837 w 2039997"/>
                <a:gd name="connsiteY22" fmla="*/ 613868 h 1025394"/>
                <a:gd name="connsiteX23" fmla="*/ 409141 w 2039997"/>
                <a:gd name="connsiteY23" fmla="*/ 614533 h 1025394"/>
                <a:gd name="connsiteX24" fmla="*/ 409141 w 2039997"/>
                <a:gd name="connsiteY24" fmla="*/ 680305 h 1025394"/>
                <a:gd name="connsiteX25" fmla="*/ 409141 w 2039997"/>
                <a:gd name="connsiteY25" fmla="*/ 746079 h 1025394"/>
                <a:gd name="connsiteX26" fmla="*/ 387806 w 2039997"/>
                <a:gd name="connsiteY26" fmla="*/ 746827 h 1025394"/>
                <a:gd name="connsiteX27" fmla="*/ 365465 w 2039997"/>
                <a:gd name="connsiteY27" fmla="*/ 744247 h 1025394"/>
                <a:gd name="connsiteX28" fmla="*/ 357824 w 2039997"/>
                <a:gd name="connsiteY28" fmla="*/ 718828 h 1025394"/>
                <a:gd name="connsiteX29" fmla="*/ 258875 w 2039997"/>
                <a:gd name="connsiteY29" fmla="*/ 667409 h 1025394"/>
                <a:gd name="connsiteX30" fmla="*/ 201344 w 2039997"/>
                <a:gd name="connsiteY30" fmla="*/ 667409 h 1025394"/>
                <a:gd name="connsiteX31" fmla="*/ 201344 w 2039997"/>
                <a:gd name="connsiteY31" fmla="*/ 728024 h 1025394"/>
                <a:gd name="connsiteX32" fmla="*/ 201344 w 2039997"/>
                <a:gd name="connsiteY32" fmla="*/ 788637 h 1025394"/>
                <a:gd name="connsiteX33" fmla="*/ 257816 w 2039997"/>
                <a:gd name="connsiteY33" fmla="*/ 788637 h 1025394"/>
                <a:gd name="connsiteX34" fmla="*/ 321376 w 2039997"/>
                <a:gd name="connsiteY34" fmla="*/ 819589 h 1025394"/>
                <a:gd name="connsiteX35" fmla="*/ 257816 w 2039997"/>
                <a:gd name="connsiteY35" fmla="*/ 850541 h 1025394"/>
                <a:gd name="connsiteX36" fmla="*/ 201344 w 2039997"/>
                <a:gd name="connsiteY36" fmla="*/ 850541 h 1025394"/>
                <a:gd name="connsiteX37" fmla="*/ 201344 w 2039997"/>
                <a:gd name="connsiteY37" fmla="*/ 905997 h 1025394"/>
                <a:gd name="connsiteX38" fmla="*/ 201344 w 2039997"/>
                <a:gd name="connsiteY38" fmla="*/ 961453 h 1025394"/>
                <a:gd name="connsiteX39" fmla="*/ 228447 w 2039997"/>
                <a:gd name="connsiteY39" fmla="*/ 961453 h 1025394"/>
                <a:gd name="connsiteX40" fmla="*/ 255551 w 2039997"/>
                <a:gd name="connsiteY40" fmla="*/ 961453 h 1025394"/>
                <a:gd name="connsiteX41" fmla="*/ 255551 w 2039997"/>
                <a:gd name="connsiteY41" fmla="*/ 987246 h 1025394"/>
                <a:gd name="connsiteX42" fmla="*/ 255551 w 2039997"/>
                <a:gd name="connsiteY42" fmla="*/ 1013039 h 1025394"/>
                <a:gd name="connsiteX43" fmla="*/ 160042 w 2039997"/>
                <a:gd name="connsiteY43" fmla="*/ 1013039 h 1025394"/>
                <a:gd name="connsiteX44" fmla="*/ 64534 w 2039997"/>
                <a:gd name="connsiteY44" fmla="*/ 1013039 h 1025394"/>
                <a:gd name="connsiteX45" fmla="*/ 64534 w 2039997"/>
                <a:gd name="connsiteY45" fmla="*/ 987246 h 1025394"/>
                <a:gd name="connsiteX46" fmla="*/ 64534 w 2039997"/>
                <a:gd name="connsiteY46" fmla="*/ 961453 h 1025394"/>
                <a:gd name="connsiteX47" fmla="*/ 87765 w 2039997"/>
                <a:gd name="connsiteY47" fmla="*/ 961453 h 1025394"/>
                <a:gd name="connsiteX48" fmla="*/ 110997 w 2039997"/>
                <a:gd name="connsiteY48" fmla="*/ 961453 h 1025394"/>
                <a:gd name="connsiteX49" fmla="*/ 110997 w 2039997"/>
                <a:gd name="connsiteY49" fmla="*/ 814430 h 1025394"/>
                <a:gd name="connsiteX50" fmla="*/ 110997 w 2039997"/>
                <a:gd name="connsiteY50" fmla="*/ 667409 h 1025394"/>
                <a:gd name="connsiteX51" fmla="*/ 87765 w 2039997"/>
                <a:gd name="connsiteY51" fmla="*/ 667409 h 1025394"/>
                <a:gd name="connsiteX52" fmla="*/ 64534 w 2039997"/>
                <a:gd name="connsiteY52" fmla="*/ 667409 h 1025394"/>
                <a:gd name="connsiteX53" fmla="*/ 64534 w 2039997"/>
                <a:gd name="connsiteY53" fmla="*/ 640307 h 1025394"/>
                <a:gd name="connsiteX54" fmla="*/ 64534 w 2039997"/>
                <a:gd name="connsiteY54" fmla="*/ 613205 h 1025394"/>
                <a:gd name="connsiteX55" fmla="*/ 776980 w 2039997"/>
                <a:gd name="connsiteY55" fmla="*/ 612837 h 1025394"/>
                <a:gd name="connsiteX56" fmla="*/ 909273 w 2039997"/>
                <a:gd name="connsiteY56" fmla="*/ 613927 h 1025394"/>
                <a:gd name="connsiteX57" fmla="*/ 1086346 w 2039997"/>
                <a:gd name="connsiteY57" fmla="*/ 630795 h 1025394"/>
                <a:gd name="connsiteX58" fmla="*/ 1139656 w 2039997"/>
                <a:gd name="connsiteY58" fmla="*/ 720233 h 1025394"/>
                <a:gd name="connsiteX59" fmla="*/ 1063217 w 2039997"/>
                <a:gd name="connsiteY59" fmla="*/ 817997 h 1025394"/>
                <a:gd name="connsiteX60" fmla="*/ 1053183 w 2039997"/>
                <a:gd name="connsiteY60" fmla="*/ 822910 h 1025394"/>
                <a:gd name="connsiteX61" fmla="*/ 1116567 w 2039997"/>
                <a:gd name="connsiteY61" fmla="*/ 906178 h 1025394"/>
                <a:gd name="connsiteX62" fmla="*/ 1154926 w 2039997"/>
                <a:gd name="connsiteY62" fmla="*/ 966612 h 1025394"/>
                <a:gd name="connsiteX63" fmla="*/ 1171923 w 2039997"/>
                <a:gd name="connsiteY63" fmla="*/ 991740 h 1025394"/>
                <a:gd name="connsiteX64" fmla="*/ 1126311 w 2039997"/>
                <a:gd name="connsiteY64" fmla="*/ 1016908 h 1025394"/>
                <a:gd name="connsiteX65" fmla="*/ 1032318 w 2039997"/>
                <a:gd name="connsiteY65" fmla="*/ 944346 h 1025394"/>
                <a:gd name="connsiteX66" fmla="*/ 945412 w 2039997"/>
                <a:gd name="connsiteY66" fmla="*/ 845764 h 1025394"/>
                <a:gd name="connsiteX67" fmla="*/ 913791 w 2039997"/>
                <a:gd name="connsiteY67" fmla="*/ 844854 h 1025394"/>
                <a:gd name="connsiteX68" fmla="*/ 913791 w 2039997"/>
                <a:gd name="connsiteY68" fmla="*/ 903063 h 1025394"/>
                <a:gd name="connsiteX69" fmla="*/ 913791 w 2039997"/>
                <a:gd name="connsiteY69" fmla="*/ 961272 h 1025394"/>
                <a:gd name="connsiteX70" fmla="*/ 940249 w 2039997"/>
                <a:gd name="connsiteY70" fmla="*/ 962008 h 1025394"/>
                <a:gd name="connsiteX71" fmla="*/ 966708 w 2039997"/>
                <a:gd name="connsiteY71" fmla="*/ 962742 h 1025394"/>
                <a:gd name="connsiteX72" fmla="*/ 967444 w 2039997"/>
                <a:gd name="connsiteY72" fmla="*/ 987891 h 1025394"/>
                <a:gd name="connsiteX73" fmla="*/ 968186 w 2039997"/>
                <a:gd name="connsiteY73" fmla="*/ 1013039 h 1025394"/>
                <a:gd name="connsiteX74" fmla="*/ 787395 w 2039997"/>
                <a:gd name="connsiteY74" fmla="*/ 1013039 h 1025394"/>
                <a:gd name="connsiteX75" fmla="*/ 606613 w 2039997"/>
                <a:gd name="connsiteY75" fmla="*/ 1013039 h 1025394"/>
                <a:gd name="connsiteX76" fmla="*/ 606613 w 2039997"/>
                <a:gd name="connsiteY76" fmla="*/ 987246 h 1025394"/>
                <a:gd name="connsiteX77" fmla="*/ 606613 w 2039997"/>
                <a:gd name="connsiteY77" fmla="*/ 961453 h 1025394"/>
                <a:gd name="connsiteX78" fmla="*/ 628554 w 2039997"/>
                <a:gd name="connsiteY78" fmla="*/ 961453 h 1025394"/>
                <a:gd name="connsiteX79" fmla="*/ 639099 w 2039997"/>
                <a:gd name="connsiteY79" fmla="*/ 925342 h 1025394"/>
                <a:gd name="connsiteX80" fmla="*/ 627889 w 2039997"/>
                <a:gd name="connsiteY80" fmla="*/ 895679 h 1025394"/>
                <a:gd name="connsiteX81" fmla="*/ 554934 w 2039997"/>
                <a:gd name="connsiteY81" fmla="*/ 895679 h 1025394"/>
                <a:gd name="connsiteX82" fmla="*/ 481973 w 2039997"/>
                <a:gd name="connsiteY82" fmla="*/ 895679 h 1025394"/>
                <a:gd name="connsiteX83" fmla="*/ 469795 w 2039997"/>
                <a:gd name="connsiteY83" fmla="*/ 927921 h 1025394"/>
                <a:gd name="connsiteX84" fmla="*/ 457618 w 2039997"/>
                <a:gd name="connsiteY84" fmla="*/ 960163 h 1025394"/>
                <a:gd name="connsiteX85" fmla="*/ 480488 w 2039997"/>
                <a:gd name="connsiteY85" fmla="*/ 960904 h 1025394"/>
                <a:gd name="connsiteX86" fmla="*/ 503359 w 2039997"/>
                <a:gd name="connsiteY86" fmla="*/ 961646 h 1025394"/>
                <a:gd name="connsiteX87" fmla="*/ 503359 w 2039997"/>
                <a:gd name="connsiteY87" fmla="*/ 987343 h 1025394"/>
                <a:gd name="connsiteX88" fmla="*/ 503359 w 2039997"/>
                <a:gd name="connsiteY88" fmla="*/ 1013039 h 1025394"/>
                <a:gd name="connsiteX89" fmla="*/ 427210 w 2039997"/>
                <a:gd name="connsiteY89" fmla="*/ 1013039 h 1025394"/>
                <a:gd name="connsiteX90" fmla="*/ 351061 w 2039997"/>
                <a:gd name="connsiteY90" fmla="*/ 1013039 h 1025394"/>
                <a:gd name="connsiteX91" fmla="*/ 351061 w 2039997"/>
                <a:gd name="connsiteY91" fmla="*/ 987355 h 1025394"/>
                <a:gd name="connsiteX92" fmla="*/ 351061 w 2039997"/>
                <a:gd name="connsiteY92" fmla="*/ 961672 h 1025394"/>
                <a:gd name="connsiteX93" fmla="*/ 370537 w 2039997"/>
                <a:gd name="connsiteY93" fmla="*/ 960918 h 1025394"/>
                <a:gd name="connsiteX94" fmla="*/ 390007 w 2039997"/>
                <a:gd name="connsiteY94" fmla="*/ 960163 h 1025394"/>
                <a:gd name="connsiteX95" fmla="*/ 409412 w 2039997"/>
                <a:gd name="connsiteY95" fmla="*/ 912446 h 1025394"/>
                <a:gd name="connsiteX96" fmla="*/ 472357 w 2039997"/>
                <a:gd name="connsiteY96" fmla="*/ 755107 h 1025394"/>
                <a:gd name="connsiteX97" fmla="*/ 520260 w 2039997"/>
                <a:gd name="connsiteY97" fmla="*/ 635167 h 1025394"/>
                <a:gd name="connsiteX98" fmla="*/ 526863 w 2039997"/>
                <a:gd name="connsiteY98" fmla="*/ 618982 h 1025394"/>
                <a:gd name="connsiteX99" fmla="*/ 568499 w 2039997"/>
                <a:gd name="connsiteY99" fmla="*/ 613823 h 1025394"/>
                <a:gd name="connsiteX100" fmla="*/ 607903 w 2039997"/>
                <a:gd name="connsiteY100" fmla="*/ 614533 h 1025394"/>
                <a:gd name="connsiteX101" fmla="*/ 622952 w 2039997"/>
                <a:gd name="connsiteY101" fmla="*/ 651933 h 1025394"/>
                <a:gd name="connsiteX102" fmla="*/ 654735 w 2039997"/>
                <a:gd name="connsiteY102" fmla="*/ 729313 h 1025394"/>
                <a:gd name="connsiteX103" fmla="*/ 701115 w 2039997"/>
                <a:gd name="connsiteY103" fmla="*/ 842803 h 1025394"/>
                <a:gd name="connsiteX104" fmla="*/ 740035 w 2039997"/>
                <a:gd name="connsiteY104" fmla="*/ 938883 h 1025394"/>
                <a:gd name="connsiteX105" fmla="*/ 749295 w 2039997"/>
                <a:gd name="connsiteY105" fmla="*/ 961453 h 1025394"/>
                <a:gd name="connsiteX106" fmla="*/ 786370 w 2039997"/>
                <a:gd name="connsiteY106" fmla="*/ 961453 h 1025394"/>
                <a:gd name="connsiteX107" fmla="*/ 823444 w 2039997"/>
                <a:gd name="connsiteY107" fmla="*/ 961453 h 1025394"/>
                <a:gd name="connsiteX108" fmla="*/ 823444 w 2039997"/>
                <a:gd name="connsiteY108" fmla="*/ 814430 h 1025394"/>
                <a:gd name="connsiteX109" fmla="*/ 823444 w 2039997"/>
                <a:gd name="connsiteY109" fmla="*/ 667409 h 1025394"/>
                <a:gd name="connsiteX110" fmla="*/ 800212 w 2039997"/>
                <a:gd name="connsiteY110" fmla="*/ 667409 h 1025394"/>
                <a:gd name="connsiteX111" fmla="*/ 776980 w 2039997"/>
                <a:gd name="connsiteY111" fmla="*/ 667409 h 1025394"/>
                <a:gd name="connsiteX112" fmla="*/ 776980 w 2039997"/>
                <a:gd name="connsiteY112" fmla="*/ 640120 h 1025394"/>
                <a:gd name="connsiteX113" fmla="*/ 776980 w 2039997"/>
                <a:gd name="connsiteY113" fmla="*/ 612837 h 1025394"/>
                <a:gd name="connsiteX114" fmla="*/ 1824769 w 2039997"/>
                <a:gd name="connsiteY114" fmla="*/ 600060 h 1025394"/>
                <a:gd name="connsiteX115" fmla="*/ 1884777 w 2039997"/>
                <a:gd name="connsiteY115" fmla="*/ 607956 h 1025394"/>
                <a:gd name="connsiteX116" fmla="*/ 1890823 w 2039997"/>
                <a:gd name="connsiteY116" fmla="*/ 1016934 h 1025394"/>
                <a:gd name="connsiteX117" fmla="*/ 1621262 w 2039997"/>
                <a:gd name="connsiteY117" fmla="*/ 870699 h 1025394"/>
                <a:gd name="connsiteX118" fmla="*/ 1824769 w 2039997"/>
                <a:gd name="connsiteY118" fmla="*/ 600060 h 1025394"/>
                <a:gd name="connsiteX119" fmla="*/ 1406068 w 2039997"/>
                <a:gd name="connsiteY119" fmla="*/ 599882 h 1025394"/>
                <a:gd name="connsiteX120" fmla="*/ 1462323 w 2039997"/>
                <a:gd name="connsiteY120" fmla="*/ 606756 h 1025394"/>
                <a:gd name="connsiteX121" fmla="*/ 1535891 w 2039997"/>
                <a:gd name="connsiteY121" fmla="*/ 630795 h 1025394"/>
                <a:gd name="connsiteX122" fmla="*/ 1550088 w 2039997"/>
                <a:gd name="connsiteY122" fmla="*/ 637747 h 1025394"/>
                <a:gd name="connsiteX123" fmla="*/ 1550088 w 2039997"/>
                <a:gd name="connsiteY123" fmla="*/ 689333 h 1025394"/>
                <a:gd name="connsiteX124" fmla="*/ 1550088 w 2039997"/>
                <a:gd name="connsiteY124" fmla="*/ 740920 h 1025394"/>
                <a:gd name="connsiteX125" fmla="*/ 1528818 w 2039997"/>
                <a:gd name="connsiteY125" fmla="*/ 741668 h 1025394"/>
                <a:gd name="connsiteX126" fmla="*/ 1507548 w 2039997"/>
                <a:gd name="connsiteY126" fmla="*/ 742416 h 1025394"/>
                <a:gd name="connsiteX127" fmla="*/ 1497429 w 2039997"/>
                <a:gd name="connsiteY127" fmla="*/ 720524 h 1025394"/>
                <a:gd name="connsiteX128" fmla="*/ 1402953 w 2039997"/>
                <a:gd name="connsiteY128" fmla="*/ 658440 h 1025394"/>
                <a:gd name="connsiteX129" fmla="*/ 1286825 w 2039997"/>
                <a:gd name="connsiteY129" fmla="*/ 813142 h 1025394"/>
                <a:gd name="connsiteX130" fmla="*/ 1365736 w 2039997"/>
                <a:gd name="connsiteY130" fmla="*/ 964122 h 1025394"/>
                <a:gd name="connsiteX131" fmla="*/ 1459096 w 2039997"/>
                <a:gd name="connsiteY131" fmla="*/ 962833 h 1025394"/>
                <a:gd name="connsiteX132" fmla="*/ 1471357 w 2039997"/>
                <a:gd name="connsiteY132" fmla="*/ 958389 h 1025394"/>
                <a:gd name="connsiteX133" fmla="*/ 1471357 w 2039997"/>
                <a:gd name="connsiteY133" fmla="*/ 909621 h 1025394"/>
                <a:gd name="connsiteX134" fmla="*/ 1471357 w 2039997"/>
                <a:gd name="connsiteY134" fmla="*/ 860859 h 1025394"/>
                <a:gd name="connsiteX135" fmla="*/ 1437736 w 2039997"/>
                <a:gd name="connsiteY135" fmla="*/ 860859 h 1025394"/>
                <a:gd name="connsiteX136" fmla="*/ 1404114 w 2039997"/>
                <a:gd name="connsiteY136" fmla="*/ 860859 h 1025394"/>
                <a:gd name="connsiteX137" fmla="*/ 1401597 w 2039997"/>
                <a:gd name="connsiteY137" fmla="*/ 854242 h 1025394"/>
                <a:gd name="connsiteX138" fmla="*/ 1403598 w 2039997"/>
                <a:gd name="connsiteY138" fmla="*/ 806912 h 1025394"/>
                <a:gd name="connsiteX139" fmla="*/ 1482974 w 2039997"/>
                <a:gd name="connsiteY139" fmla="*/ 802114 h 1025394"/>
                <a:gd name="connsiteX140" fmla="*/ 1557832 w 2039997"/>
                <a:gd name="connsiteY140" fmla="*/ 802824 h 1025394"/>
                <a:gd name="connsiteX141" fmla="*/ 1558510 w 2039997"/>
                <a:gd name="connsiteY141" fmla="*/ 893301 h 1025394"/>
                <a:gd name="connsiteX142" fmla="*/ 1559188 w 2039997"/>
                <a:gd name="connsiteY142" fmla="*/ 983777 h 1025394"/>
                <a:gd name="connsiteX143" fmla="*/ 1537859 w 2039997"/>
                <a:gd name="connsiteY143" fmla="*/ 992979 h 1025394"/>
                <a:gd name="connsiteX144" fmla="*/ 1188754 w 2039997"/>
                <a:gd name="connsiteY144" fmla="*/ 813142 h 1025394"/>
                <a:gd name="connsiteX145" fmla="*/ 1406068 w 2039997"/>
                <a:gd name="connsiteY145" fmla="*/ 599882 h 1025394"/>
                <a:gd name="connsiteX146" fmla="*/ 1430169 w 2039997"/>
                <a:gd name="connsiteY146" fmla="*/ 9713 h 1025394"/>
                <a:gd name="connsiteX147" fmla="*/ 1524062 w 2039997"/>
                <a:gd name="connsiteY147" fmla="*/ 11246 h 1025394"/>
                <a:gd name="connsiteX148" fmla="*/ 1528147 w 2039997"/>
                <a:gd name="connsiteY148" fmla="*/ 38239 h 1025394"/>
                <a:gd name="connsiteX149" fmla="*/ 1528147 w 2039997"/>
                <a:gd name="connsiteY149" fmla="*/ 63665 h 1025394"/>
                <a:gd name="connsiteX150" fmla="*/ 1501688 w 2039997"/>
                <a:gd name="connsiteY150" fmla="*/ 64399 h 1025394"/>
                <a:gd name="connsiteX151" fmla="*/ 1475230 w 2039997"/>
                <a:gd name="connsiteY151" fmla="*/ 65135 h 1025394"/>
                <a:gd name="connsiteX152" fmla="*/ 1474565 w 2039997"/>
                <a:gd name="connsiteY152" fmla="*/ 211512 h 1025394"/>
                <a:gd name="connsiteX153" fmla="*/ 1473894 w 2039997"/>
                <a:gd name="connsiteY153" fmla="*/ 357889 h 1025394"/>
                <a:gd name="connsiteX154" fmla="*/ 1521506 w 2039997"/>
                <a:gd name="connsiteY154" fmla="*/ 357889 h 1025394"/>
                <a:gd name="connsiteX155" fmla="*/ 1613557 w 2039997"/>
                <a:gd name="connsiteY155" fmla="*/ 294960 h 1025394"/>
                <a:gd name="connsiteX156" fmla="*/ 1619126 w 2039997"/>
                <a:gd name="connsiteY156" fmla="*/ 272771 h 1025394"/>
                <a:gd name="connsiteX157" fmla="*/ 1640699 w 2039997"/>
                <a:gd name="connsiteY157" fmla="*/ 272771 h 1025394"/>
                <a:gd name="connsiteX158" fmla="*/ 1664396 w 2039997"/>
                <a:gd name="connsiteY158" fmla="*/ 347572 h 1025394"/>
                <a:gd name="connsiteX159" fmla="*/ 1663666 w 2039997"/>
                <a:gd name="connsiteY159" fmla="*/ 410765 h 1025394"/>
                <a:gd name="connsiteX160" fmla="*/ 1501043 w 2039997"/>
                <a:gd name="connsiteY160" fmla="*/ 410765 h 1025394"/>
                <a:gd name="connsiteX161" fmla="*/ 1338419 w 2039997"/>
                <a:gd name="connsiteY161" fmla="*/ 410765 h 1025394"/>
                <a:gd name="connsiteX162" fmla="*/ 1338419 w 2039997"/>
                <a:gd name="connsiteY162" fmla="*/ 384972 h 1025394"/>
                <a:gd name="connsiteX163" fmla="*/ 1338419 w 2039997"/>
                <a:gd name="connsiteY163" fmla="*/ 359179 h 1025394"/>
                <a:gd name="connsiteX164" fmla="*/ 1362297 w 2039997"/>
                <a:gd name="connsiteY164" fmla="*/ 358437 h 1025394"/>
                <a:gd name="connsiteX165" fmla="*/ 1386174 w 2039997"/>
                <a:gd name="connsiteY165" fmla="*/ 357696 h 1025394"/>
                <a:gd name="connsiteX166" fmla="*/ 1386174 w 2039997"/>
                <a:gd name="connsiteY166" fmla="*/ 210770 h 1025394"/>
                <a:gd name="connsiteX167" fmla="*/ 1386174 w 2039997"/>
                <a:gd name="connsiteY167" fmla="*/ 63845 h 1025394"/>
                <a:gd name="connsiteX168" fmla="*/ 1361651 w 2039997"/>
                <a:gd name="connsiteY168" fmla="*/ 63845 h 1025394"/>
                <a:gd name="connsiteX169" fmla="*/ 1337128 w 2039997"/>
                <a:gd name="connsiteY169" fmla="*/ 63845 h 1025394"/>
                <a:gd name="connsiteX170" fmla="*/ 1337128 w 2039997"/>
                <a:gd name="connsiteY170" fmla="*/ 38484 h 1025394"/>
                <a:gd name="connsiteX171" fmla="*/ 1338851 w 2039997"/>
                <a:gd name="connsiteY171" fmla="*/ 11401 h 1025394"/>
                <a:gd name="connsiteX172" fmla="*/ 1430169 w 2039997"/>
                <a:gd name="connsiteY172" fmla="*/ 9713 h 1025394"/>
                <a:gd name="connsiteX173" fmla="*/ 1107526 w 2039997"/>
                <a:gd name="connsiteY173" fmla="*/ 9477 h 1025394"/>
                <a:gd name="connsiteX174" fmla="*/ 1168800 w 2039997"/>
                <a:gd name="connsiteY174" fmla="*/ 11872 h 1025394"/>
                <a:gd name="connsiteX175" fmla="*/ 1171382 w 2039997"/>
                <a:gd name="connsiteY175" fmla="*/ 38265 h 1025394"/>
                <a:gd name="connsiteX176" fmla="*/ 1170633 w 2039997"/>
                <a:gd name="connsiteY176" fmla="*/ 62555 h 1025394"/>
                <a:gd name="connsiteX177" fmla="*/ 1142884 w 2039997"/>
                <a:gd name="connsiteY177" fmla="*/ 63291 h 1025394"/>
                <a:gd name="connsiteX178" fmla="*/ 1115134 w 2039997"/>
                <a:gd name="connsiteY178" fmla="*/ 64019 h 1025394"/>
                <a:gd name="connsiteX179" fmla="*/ 1115134 w 2039997"/>
                <a:gd name="connsiteY179" fmla="*/ 210958 h 1025394"/>
                <a:gd name="connsiteX180" fmla="*/ 1115134 w 2039997"/>
                <a:gd name="connsiteY180" fmla="*/ 357889 h 1025394"/>
                <a:gd name="connsiteX181" fmla="*/ 1163534 w 2039997"/>
                <a:gd name="connsiteY181" fmla="*/ 357831 h 1025394"/>
                <a:gd name="connsiteX182" fmla="*/ 1254642 w 2039997"/>
                <a:gd name="connsiteY182" fmla="*/ 300215 h 1025394"/>
                <a:gd name="connsiteX183" fmla="*/ 1261438 w 2039997"/>
                <a:gd name="connsiteY183" fmla="*/ 274060 h 1025394"/>
                <a:gd name="connsiteX184" fmla="*/ 1283792 w 2039997"/>
                <a:gd name="connsiteY184" fmla="*/ 273312 h 1025394"/>
                <a:gd name="connsiteX185" fmla="*/ 1306152 w 2039997"/>
                <a:gd name="connsiteY185" fmla="*/ 272571 h 1025394"/>
                <a:gd name="connsiteX186" fmla="*/ 1306152 w 2039997"/>
                <a:gd name="connsiteY186" fmla="*/ 342329 h 1025394"/>
                <a:gd name="connsiteX187" fmla="*/ 1306152 w 2039997"/>
                <a:gd name="connsiteY187" fmla="*/ 412094 h 1025394"/>
                <a:gd name="connsiteX188" fmla="*/ 1142884 w 2039997"/>
                <a:gd name="connsiteY188" fmla="*/ 411430 h 1025394"/>
                <a:gd name="connsiteX189" fmla="*/ 979614 w 2039997"/>
                <a:gd name="connsiteY189" fmla="*/ 410765 h 1025394"/>
                <a:gd name="connsiteX190" fmla="*/ 978866 w 2039997"/>
                <a:gd name="connsiteY190" fmla="*/ 387938 h 1025394"/>
                <a:gd name="connsiteX191" fmla="*/ 1007054 w 2039997"/>
                <a:gd name="connsiteY191" fmla="*/ 357889 h 1025394"/>
                <a:gd name="connsiteX192" fmla="*/ 1029996 w 2039997"/>
                <a:gd name="connsiteY192" fmla="*/ 357889 h 1025394"/>
                <a:gd name="connsiteX193" fmla="*/ 1029324 w 2039997"/>
                <a:gd name="connsiteY193" fmla="*/ 211512 h 1025394"/>
                <a:gd name="connsiteX194" fmla="*/ 1028660 w 2039997"/>
                <a:gd name="connsiteY194" fmla="*/ 65135 h 1025394"/>
                <a:gd name="connsiteX195" fmla="*/ 1004137 w 2039997"/>
                <a:gd name="connsiteY195" fmla="*/ 63845 h 1025394"/>
                <a:gd name="connsiteX196" fmla="*/ 979614 w 2039997"/>
                <a:gd name="connsiteY196" fmla="*/ 62555 h 1025394"/>
                <a:gd name="connsiteX197" fmla="*/ 978866 w 2039997"/>
                <a:gd name="connsiteY197" fmla="*/ 39729 h 1025394"/>
                <a:gd name="connsiteX198" fmla="*/ 981118 w 2039997"/>
                <a:gd name="connsiteY198" fmla="*/ 13290 h 1025394"/>
                <a:gd name="connsiteX199" fmla="*/ 1107526 w 2039997"/>
                <a:gd name="connsiteY199" fmla="*/ 9477 h 1025394"/>
                <a:gd name="connsiteX200" fmla="*/ 322090 w 2039997"/>
                <a:gd name="connsiteY200" fmla="*/ 9254 h 1025394"/>
                <a:gd name="connsiteX201" fmla="*/ 363683 w 2039997"/>
                <a:gd name="connsiteY201" fmla="*/ 14309 h 1025394"/>
                <a:gd name="connsiteX202" fmla="*/ 434044 w 2039997"/>
                <a:gd name="connsiteY202" fmla="*/ 264259 h 1025394"/>
                <a:gd name="connsiteX203" fmla="*/ 443189 w 2039997"/>
                <a:gd name="connsiteY203" fmla="*/ 295069 h 1025394"/>
                <a:gd name="connsiteX204" fmla="*/ 503359 w 2039997"/>
                <a:gd name="connsiteY204" fmla="*/ 67805 h 1025394"/>
                <a:gd name="connsiteX205" fmla="*/ 477456 w 2039997"/>
                <a:gd name="connsiteY205" fmla="*/ 63845 h 1025394"/>
                <a:gd name="connsiteX206" fmla="*/ 451552 w 2039997"/>
                <a:gd name="connsiteY206" fmla="*/ 63845 h 1025394"/>
                <a:gd name="connsiteX207" fmla="*/ 452288 w 2039997"/>
                <a:gd name="connsiteY207" fmla="*/ 37407 h 1025394"/>
                <a:gd name="connsiteX208" fmla="*/ 453023 w 2039997"/>
                <a:gd name="connsiteY208" fmla="*/ 10969 h 1025394"/>
                <a:gd name="connsiteX209" fmla="*/ 689215 w 2039997"/>
                <a:gd name="connsiteY209" fmla="*/ 10259 h 1025394"/>
                <a:gd name="connsiteX210" fmla="*/ 931260 w 2039997"/>
                <a:gd name="connsiteY210" fmla="*/ 10962 h 1025394"/>
                <a:gd name="connsiteX211" fmla="*/ 937113 w 2039997"/>
                <a:gd name="connsiteY211" fmla="*/ 12381 h 1025394"/>
                <a:gd name="connsiteX212" fmla="*/ 936422 w 2039997"/>
                <a:gd name="connsiteY212" fmla="*/ 77444 h 1025394"/>
                <a:gd name="connsiteX213" fmla="*/ 935732 w 2039997"/>
                <a:gd name="connsiteY213" fmla="*/ 142515 h 1025394"/>
                <a:gd name="connsiteX214" fmla="*/ 914042 w 2039997"/>
                <a:gd name="connsiteY214" fmla="*/ 142515 h 1025394"/>
                <a:gd name="connsiteX215" fmla="*/ 892352 w 2039997"/>
                <a:gd name="connsiteY215" fmla="*/ 142515 h 1025394"/>
                <a:gd name="connsiteX216" fmla="*/ 884273 w 2039997"/>
                <a:gd name="connsiteY216" fmla="*/ 117450 h 1025394"/>
                <a:gd name="connsiteX217" fmla="*/ 781498 w 2039997"/>
                <a:gd name="connsiteY217" fmla="*/ 63955 h 1025394"/>
                <a:gd name="connsiteX218" fmla="*/ 733097 w 2039997"/>
                <a:gd name="connsiteY218" fmla="*/ 63845 h 1025394"/>
                <a:gd name="connsiteX219" fmla="*/ 733097 w 2039997"/>
                <a:gd name="connsiteY219" fmla="*/ 121880 h 1025394"/>
                <a:gd name="connsiteX220" fmla="*/ 733097 w 2039997"/>
                <a:gd name="connsiteY220" fmla="*/ 179915 h 1025394"/>
                <a:gd name="connsiteX221" fmla="*/ 789952 w 2039997"/>
                <a:gd name="connsiteY221" fmla="*/ 179915 h 1025394"/>
                <a:gd name="connsiteX222" fmla="*/ 846805 w 2039997"/>
                <a:gd name="connsiteY222" fmla="*/ 179915 h 1025394"/>
                <a:gd name="connsiteX223" fmla="*/ 849322 w 2039997"/>
                <a:gd name="connsiteY223" fmla="*/ 186531 h 1025394"/>
                <a:gd name="connsiteX224" fmla="*/ 849322 w 2039997"/>
                <a:gd name="connsiteY224" fmla="*/ 232624 h 1025394"/>
                <a:gd name="connsiteX225" fmla="*/ 846805 w 2039997"/>
                <a:gd name="connsiteY225" fmla="*/ 239240 h 1025394"/>
                <a:gd name="connsiteX226" fmla="*/ 789952 w 2039997"/>
                <a:gd name="connsiteY226" fmla="*/ 239240 h 1025394"/>
                <a:gd name="connsiteX227" fmla="*/ 733097 w 2039997"/>
                <a:gd name="connsiteY227" fmla="*/ 239240 h 1025394"/>
                <a:gd name="connsiteX228" fmla="*/ 733097 w 2039997"/>
                <a:gd name="connsiteY228" fmla="*/ 298564 h 1025394"/>
                <a:gd name="connsiteX229" fmla="*/ 733097 w 2039997"/>
                <a:gd name="connsiteY229" fmla="*/ 357889 h 1025394"/>
                <a:gd name="connsiteX230" fmla="*/ 791280 w 2039997"/>
                <a:gd name="connsiteY230" fmla="*/ 357889 h 1025394"/>
                <a:gd name="connsiteX231" fmla="*/ 889352 w 2039997"/>
                <a:gd name="connsiteY231" fmla="*/ 303723 h 1025394"/>
                <a:gd name="connsiteX232" fmla="*/ 897180 w 2039997"/>
                <a:gd name="connsiteY232" fmla="*/ 275892 h 1025394"/>
                <a:gd name="connsiteX233" fmla="*/ 919560 w 2039997"/>
                <a:gd name="connsiteY233" fmla="*/ 273312 h 1025394"/>
                <a:gd name="connsiteX234" fmla="*/ 940895 w 2039997"/>
                <a:gd name="connsiteY234" fmla="*/ 274060 h 1025394"/>
                <a:gd name="connsiteX235" fmla="*/ 940895 w 2039997"/>
                <a:gd name="connsiteY235" fmla="*/ 342413 h 1025394"/>
                <a:gd name="connsiteX236" fmla="*/ 940895 w 2039997"/>
                <a:gd name="connsiteY236" fmla="*/ 410765 h 1025394"/>
                <a:gd name="connsiteX237" fmla="*/ 768500 w 2039997"/>
                <a:gd name="connsiteY237" fmla="*/ 411430 h 1025394"/>
                <a:gd name="connsiteX238" fmla="*/ 596106 w 2039997"/>
                <a:gd name="connsiteY238" fmla="*/ 412094 h 1025394"/>
                <a:gd name="connsiteX239" fmla="*/ 596842 w 2039997"/>
                <a:gd name="connsiteY239" fmla="*/ 385636 h 1025394"/>
                <a:gd name="connsiteX240" fmla="*/ 597577 w 2039997"/>
                <a:gd name="connsiteY240" fmla="*/ 359179 h 1025394"/>
                <a:gd name="connsiteX241" fmla="*/ 621455 w 2039997"/>
                <a:gd name="connsiteY241" fmla="*/ 358437 h 1025394"/>
                <a:gd name="connsiteX242" fmla="*/ 645332 w 2039997"/>
                <a:gd name="connsiteY242" fmla="*/ 357696 h 1025394"/>
                <a:gd name="connsiteX243" fmla="*/ 645332 w 2039997"/>
                <a:gd name="connsiteY243" fmla="*/ 210770 h 1025394"/>
                <a:gd name="connsiteX244" fmla="*/ 645332 w 2039997"/>
                <a:gd name="connsiteY244" fmla="*/ 63845 h 1025394"/>
                <a:gd name="connsiteX245" fmla="*/ 608252 w 2039997"/>
                <a:gd name="connsiteY245" fmla="*/ 63845 h 1025394"/>
                <a:gd name="connsiteX246" fmla="*/ 571165 w 2039997"/>
                <a:gd name="connsiteY246" fmla="*/ 63845 h 1025394"/>
                <a:gd name="connsiteX247" fmla="*/ 563214 w 2039997"/>
                <a:gd name="connsiteY247" fmla="*/ 88994 h 1025394"/>
                <a:gd name="connsiteX248" fmla="*/ 515111 w 2039997"/>
                <a:gd name="connsiteY248" fmla="*/ 257295 h 1025394"/>
                <a:gd name="connsiteX249" fmla="*/ 472435 w 2039997"/>
                <a:gd name="connsiteY249" fmla="*/ 406252 h 1025394"/>
                <a:gd name="connsiteX250" fmla="*/ 429785 w 2039997"/>
                <a:gd name="connsiteY250" fmla="*/ 412055 h 1025394"/>
                <a:gd name="connsiteX251" fmla="*/ 389651 w 2039997"/>
                <a:gd name="connsiteY251" fmla="*/ 412055 h 1025394"/>
                <a:gd name="connsiteX252" fmla="*/ 387264 w 2039997"/>
                <a:gd name="connsiteY252" fmla="*/ 405781 h 1025394"/>
                <a:gd name="connsiteX253" fmla="*/ 363935 w 2039997"/>
                <a:gd name="connsiteY253" fmla="*/ 322597 h 1025394"/>
                <a:gd name="connsiteX254" fmla="*/ 310638 w 2039997"/>
                <a:gd name="connsiteY254" fmla="*/ 136066 h 1025394"/>
                <a:gd name="connsiteX255" fmla="*/ 295207 w 2039997"/>
                <a:gd name="connsiteY255" fmla="*/ 181205 h 1025394"/>
                <a:gd name="connsiteX256" fmla="*/ 262063 w 2039997"/>
                <a:gd name="connsiteY256" fmla="*/ 294696 h 1025394"/>
                <a:gd name="connsiteX257" fmla="*/ 235572 w 2039997"/>
                <a:gd name="connsiteY257" fmla="*/ 384972 h 1025394"/>
                <a:gd name="connsiteX258" fmla="*/ 228203 w 2039997"/>
                <a:gd name="connsiteY258" fmla="*/ 410765 h 1025394"/>
                <a:gd name="connsiteX259" fmla="*/ 187398 w 2039997"/>
                <a:gd name="connsiteY259" fmla="*/ 410765 h 1025394"/>
                <a:gd name="connsiteX260" fmla="*/ 146600 w 2039997"/>
                <a:gd name="connsiteY260" fmla="*/ 410765 h 1025394"/>
                <a:gd name="connsiteX261" fmla="*/ 128879 w 2039997"/>
                <a:gd name="connsiteY261" fmla="*/ 351440 h 1025394"/>
                <a:gd name="connsiteX262" fmla="*/ 79131 w 2039997"/>
                <a:gd name="connsiteY262" fmla="*/ 178626 h 1025394"/>
                <a:gd name="connsiteX263" fmla="*/ 47110 w 2039997"/>
                <a:gd name="connsiteY263" fmla="*/ 65135 h 1025394"/>
                <a:gd name="connsiteX264" fmla="*/ 23555 w 2039997"/>
                <a:gd name="connsiteY264" fmla="*/ 64393 h 1025394"/>
                <a:gd name="connsiteX265" fmla="*/ 0 w 2039997"/>
                <a:gd name="connsiteY265" fmla="*/ 63652 h 1025394"/>
                <a:gd name="connsiteX266" fmla="*/ 0 w 2039997"/>
                <a:gd name="connsiteY266" fmla="*/ 38168 h 1025394"/>
                <a:gd name="connsiteX267" fmla="*/ 3227 w 2039997"/>
                <a:gd name="connsiteY267" fmla="*/ 11388 h 1025394"/>
                <a:gd name="connsiteX268" fmla="*/ 187895 w 2039997"/>
                <a:gd name="connsiteY268" fmla="*/ 11872 h 1025394"/>
                <a:gd name="connsiteX269" fmla="*/ 190477 w 2039997"/>
                <a:gd name="connsiteY269" fmla="*/ 38265 h 1025394"/>
                <a:gd name="connsiteX270" fmla="*/ 189728 w 2039997"/>
                <a:gd name="connsiteY270" fmla="*/ 62555 h 1025394"/>
                <a:gd name="connsiteX271" fmla="*/ 163269 w 2039997"/>
                <a:gd name="connsiteY271" fmla="*/ 63291 h 1025394"/>
                <a:gd name="connsiteX272" fmla="*/ 136811 w 2039997"/>
                <a:gd name="connsiteY272" fmla="*/ 65251 h 1025394"/>
                <a:gd name="connsiteX273" fmla="*/ 173685 w 2039997"/>
                <a:gd name="connsiteY273" fmla="*/ 196681 h 1025394"/>
                <a:gd name="connsiteX274" fmla="*/ 193639 w 2039997"/>
                <a:gd name="connsiteY274" fmla="*/ 268290 h 1025394"/>
                <a:gd name="connsiteX275" fmla="*/ 200473 w 2039997"/>
                <a:gd name="connsiteY275" fmla="*/ 289975 h 1025394"/>
                <a:gd name="connsiteX276" fmla="*/ 264631 w 2039997"/>
                <a:gd name="connsiteY276" fmla="*/ 62555 h 1025394"/>
                <a:gd name="connsiteX277" fmla="*/ 279442 w 2039997"/>
                <a:gd name="connsiteY277" fmla="*/ 12903 h 1025394"/>
                <a:gd name="connsiteX278" fmla="*/ 322090 w 2039997"/>
                <a:gd name="connsiteY278" fmla="*/ 9254 h 1025394"/>
                <a:gd name="connsiteX279" fmla="*/ 1844116 w 2039997"/>
                <a:gd name="connsiteY279" fmla="*/ 1 h 1025394"/>
                <a:gd name="connsiteX280" fmla="*/ 1924381 w 2039997"/>
                <a:gd name="connsiteY280" fmla="*/ 6829 h 1025394"/>
                <a:gd name="connsiteX281" fmla="*/ 1990257 w 2039997"/>
                <a:gd name="connsiteY281" fmla="*/ 29256 h 1025394"/>
                <a:gd name="connsiteX282" fmla="*/ 2005693 w 2039997"/>
                <a:gd name="connsiteY282" fmla="*/ 36175 h 1025394"/>
                <a:gd name="connsiteX283" fmla="*/ 2005693 w 2039997"/>
                <a:gd name="connsiteY283" fmla="*/ 86125 h 1025394"/>
                <a:gd name="connsiteX284" fmla="*/ 2005693 w 2039997"/>
                <a:gd name="connsiteY284" fmla="*/ 136066 h 1025394"/>
                <a:gd name="connsiteX285" fmla="*/ 1982461 w 2039997"/>
                <a:gd name="connsiteY285" fmla="*/ 136066 h 1025394"/>
                <a:gd name="connsiteX286" fmla="*/ 1959229 w 2039997"/>
                <a:gd name="connsiteY286" fmla="*/ 132468 h 1025394"/>
                <a:gd name="connsiteX287" fmla="*/ 1863539 w 2039997"/>
                <a:gd name="connsiteY287" fmla="*/ 57410 h 1025394"/>
                <a:gd name="connsiteX288" fmla="*/ 1786280 w 2039997"/>
                <a:gd name="connsiteY288" fmla="*/ 106894 h 1025394"/>
                <a:gd name="connsiteX289" fmla="*/ 1879208 w 2039997"/>
                <a:gd name="connsiteY289" fmla="*/ 167225 h 1025394"/>
                <a:gd name="connsiteX290" fmla="*/ 1971335 w 2039997"/>
                <a:gd name="connsiteY290" fmla="*/ 197706 h 1025394"/>
                <a:gd name="connsiteX291" fmla="*/ 1965450 w 2039997"/>
                <a:gd name="connsiteY291" fmla="*/ 401196 h 1025394"/>
                <a:gd name="connsiteX292" fmla="*/ 1714002 w 2039997"/>
                <a:gd name="connsiteY292" fmla="*/ 393187 h 1025394"/>
                <a:gd name="connsiteX293" fmla="*/ 1697224 w 2039997"/>
                <a:gd name="connsiteY293" fmla="*/ 384972 h 1025394"/>
                <a:gd name="connsiteX294" fmla="*/ 1696527 w 2039997"/>
                <a:gd name="connsiteY294" fmla="*/ 328936 h 1025394"/>
                <a:gd name="connsiteX295" fmla="*/ 1695830 w 2039997"/>
                <a:gd name="connsiteY295" fmla="*/ 272894 h 1025394"/>
                <a:gd name="connsiteX296" fmla="*/ 1701773 w 2039997"/>
                <a:gd name="connsiteY296" fmla="*/ 271404 h 1025394"/>
                <a:gd name="connsiteX297" fmla="*/ 1724405 w 2039997"/>
                <a:gd name="connsiteY297" fmla="*/ 270701 h 1025394"/>
                <a:gd name="connsiteX298" fmla="*/ 1741106 w 2039997"/>
                <a:gd name="connsiteY298" fmla="*/ 271481 h 1025394"/>
                <a:gd name="connsiteX299" fmla="*/ 1746599 w 2039997"/>
                <a:gd name="connsiteY299" fmla="*/ 288582 h 1025394"/>
                <a:gd name="connsiteX300" fmla="*/ 1854685 w 2039997"/>
                <a:gd name="connsiteY300" fmla="*/ 366743 h 1025394"/>
                <a:gd name="connsiteX301" fmla="*/ 1937965 w 2039997"/>
                <a:gd name="connsiteY301" fmla="*/ 322114 h 1025394"/>
                <a:gd name="connsiteX302" fmla="*/ 1843301 w 2039997"/>
                <a:gd name="connsiteY302" fmla="*/ 249590 h 1025394"/>
                <a:gd name="connsiteX303" fmla="*/ 1707479 w 2039997"/>
                <a:gd name="connsiteY303" fmla="*/ 171462 h 1025394"/>
                <a:gd name="connsiteX304" fmla="*/ 1823709 w 2039997"/>
                <a:gd name="connsiteY304" fmla="*/ 1026 h 1025394"/>
                <a:gd name="connsiteX305" fmla="*/ 1844116 w 2039997"/>
                <a:gd name="connsiteY305" fmla="*/ 1 h 10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2039997" h="1025394">
                  <a:moveTo>
                    <a:pt x="555108" y="702765"/>
                  </a:moveTo>
                  <a:cubicBezTo>
                    <a:pt x="554069" y="701643"/>
                    <a:pt x="541588" y="732692"/>
                    <a:pt x="527372" y="771762"/>
                  </a:cubicBezTo>
                  <a:lnTo>
                    <a:pt x="501526" y="842803"/>
                  </a:lnTo>
                  <a:lnTo>
                    <a:pt x="554347" y="842803"/>
                  </a:lnTo>
                  <a:cubicBezTo>
                    <a:pt x="603592" y="842803"/>
                    <a:pt x="607045" y="842501"/>
                    <a:pt x="605418" y="838290"/>
                  </a:cubicBezTo>
                  <a:cubicBezTo>
                    <a:pt x="604457" y="835807"/>
                    <a:pt x="593170" y="804758"/>
                    <a:pt x="580335" y="769292"/>
                  </a:cubicBezTo>
                  <a:cubicBezTo>
                    <a:pt x="567499" y="733827"/>
                    <a:pt x="556141" y="703887"/>
                    <a:pt x="555108" y="702765"/>
                  </a:cubicBezTo>
                  <a:close/>
                  <a:moveTo>
                    <a:pt x="913791" y="666919"/>
                  </a:moveTo>
                  <a:lnTo>
                    <a:pt x="913791" y="727978"/>
                  </a:lnTo>
                  <a:lnTo>
                    <a:pt x="913791" y="789038"/>
                  </a:lnTo>
                  <a:lnTo>
                    <a:pt x="962190" y="788193"/>
                  </a:lnTo>
                  <a:cubicBezTo>
                    <a:pt x="1029847" y="787012"/>
                    <a:pt x="1048762" y="775883"/>
                    <a:pt x="1052421" y="735116"/>
                  </a:cubicBezTo>
                  <a:cubicBezTo>
                    <a:pt x="1056835" y="686058"/>
                    <a:pt x="1034074" y="669337"/>
                    <a:pt x="960900" y="667867"/>
                  </a:cubicBezTo>
                  <a:lnTo>
                    <a:pt x="913791" y="666919"/>
                  </a:lnTo>
                  <a:close/>
                  <a:moveTo>
                    <a:pt x="1834720" y="656775"/>
                  </a:moveTo>
                  <a:cubicBezTo>
                    <a:pt x="1822017" y="655729"/>
                    <a:pt x="1809096" y="656867"/>
                    <a:pt x="1796605" y="660477"/>
                  </a:cubicBezTo>
                  <a:cubicBezTo>
                    <a:pt x="1737887" y="677442"/>
                    <a:pt x="1712892" y="722974"/>
                    <a:pt x="1712790" y="813142"/>
                  </a:cubicBezTo>
                  <a:cubicBezTo>
                    <a:pt x="1712731" y="861703"/>
                    <a:pt x="1714261" y="871692"/>
                    <a:pt x="1726915" y="905443"/>
                  </a:cubicBezTo>
                  <a:cubicBezTo>
                    <a:pt x="1757440" y="986859"/>
                    <a:pt x="1884280" y="991528"/>
                    <a:pt x="1924252" y="912703"/>
                  </a:cubicBezTo>
                  <a:cubicBezTo>
                    <a:pt x="1949097" y="863703"/>
                    <a:pt x="1949724" y="768061"/>
                    <a:pt x="1925523" y="717390"/>
                  </a:cubicBezTo>
                  <a:cubicBezTo>
                    <a:pt x="1908956" y="682704"/>
                    <a:pt x="1872826" y="659912"/>
                    <a:pt x="1834720" y="656775"/>
                  </a:cubicBezTo>
                  <a:close/>
                  <a:moveTo>
                    <a:pt x="64534" y="613205"/>
                  </a:moveTo>
                  <a:lnTo>
                    <a:pt x="236837" y="613868"/>
                  </a:lnTo>
                  <a:lnTo>
                    <a:pt x="409141" y="614533"/>
                  </a:lnTo>
                  <a:lnTo>
                    <a:pt x="409141" y="680305"/>
                  </a:lnTo>
                  <a:lnTo>
                    <a:pt x="409141" y="746079"/>
                  </a:lnTo>
                  <a:lnTo>
                    <a:pt x="387806" y="746827"/>
                  </a:lnTo>
                  <a:cubicBezTo>
                    <a:pt x="372092" y="747381"/>
                    <a:pt x="366200" y="746698"/>
                    <a:pt x="365465" y="744247"/>
                  </a:cubicBezTo>
                  <a:cubicBezTo>
                    <a:pt x="364910" y="742416"/>
                    <a:pt x="361470" y="730977"/>
                    <a:pt x="357824" y="718828"/>
                  </a:cubicBezTo>
                  <a:cubicBezTo>
                    <a:pt x="343349" y="670620"/>
                    <a:pt x="337173" y="667409"/>
                    <a:pt x="258875" y="667409"/>
                  </a:cubicBezTo>
                  <a:lnTo>
                    <a:pt x="201344" y="667409"/>
                  </a:lnTo>
                  <a:lnTo>
                    <a:pt x="201344" y="728024"/>
                  </a:lnTo>
                  <a:lnTo>
                    <a:pt x="201344" y="788637"/>
                  </a:lnTo>
                  <a:lnTo>
                    <a:pt x="257816" y="788637"/>
                  </a:lnTo>
                  <a:cubicBezTo>
                    <a:pt x="325099" y="788637"/>
                    <a:pt x="321376" y="786826"/>
                    <a:pt x="321376" y="819589"/>
                  </a:cubicBezTo>
                  <a:cubicBezTo>
                    <a:pt x="321376" y="852353"/>
                    <a:pt x="325099" y="850541"/>
                    <a:pt x="257816" y="850541"/>
                  </a:cubicBezTo>
                  <a:lnTo>
                    <a:pt x="201344" y="850541"/>
                  </a:lnTo>
                  <a:lnTo>
                    <a:pt x="201344" y="905997"/>
                  </a:lnTo>
                  <a:lnTo>
                    <a:pt x="201344" y="961453"/>
                  </a:lnTo>
                  <a:lnTo>
                    <a:pt x="228447" y="961453"/>
                  </a:lnTo>
                  <a:lnTo>
                    <a:pt x="255551" y="961453"/>
                  </a:lnTo>
                  <a:lnTo>
                    <a:pt x="255551" y="987246"/>
                  </a:lnTo>
                  <a:lnTo>
                    <a:pt x="255551" y="1013039"/>
                  </a:lnTo>
                  <a:lnTo>
                    <a:pt x="160042" y="1013039"/>
                  </a:lnTo>
                  <a:lnTo>
                    <a:pt x="64534" y="1013039"/>
                  </a:lnTo>
                  <a:lnTo>
                    <a:pt x="64534" y="987246"/>
                  </a:lnTo>
                  <a:lnTo>
                    <a:pt x="64534" y="961453"/>
                  </a:lnTo>
                  <a:lnTo>
                    <a:pt x="87765" y="961453"/>
                  </a:lnTo>
                  <a:lnTo>
                    <a:pt x="110997" y="961453"/>
                  </a:lnTo>
                  <a:lnTo>
                    <a:pt x="110997" y="814430"/>
                  </a:lnTo>
                  <a:lnTo>
                    <a:pt x="110997" y="667409"/>
                  </a:lnTo>
                  <a:lnTo>
                    <a:pt x="87765" y="667409"/>
                  </a:lnTo>
                  <a:lnTo>
                    <a:pt x="64534" y="667409"/>
                  </a:lnTo>
                  <a:lnTo>
                    <a:pt x="64534" y="640307"/>
                  </a:lnTo>
                  <a:lnTo>
                    <a:pt x="64534" y="613205"/>
                  </a:lnTo>
                  <a:close/>
                  <a:moveTo>
                    <a:pt x="776980" y="612837"/>
                  </a:moveTo>
                  <a:lnTo>
                    <a:pt x="909273" y="613927"/>
                  </a:lnTo>
                  <a:cubicBezTo>
                    <a:pt x="1053299" y="615120"/>
                    <a:pt x="1054512" y="615229"/>
                    <a:pt x="1086346" y="630795"/>
                  </a:cubicBezTo>
                  <a:cubicBezTo>
                    <a:pt x="1123575" y="648986"/>
                    <a:pt x="1139656" y="675972"/>
                    <a:pt x="1139656" y="720233"/>
                  </a:cubicBezTo>
                  <a:cubicBezTo>
                    <a:pt x="1139656" y="772375"/>
                    <a:pt x="1114495" y="804558"/>
                    <a:pt x="1063217" y="817997"/>
                  </a:cubicBezTo>
                  <a:cubicBezTo>
                    <a:pt x="1055570" y="820002"/>
                    <a:pt x="1051053" y="822214"/>
                    <a:pt x="1053183" y="822910"/>
                  </a:cubicBezTo>
                  <a:cubicBezTo>
                    <a:pt x="1098413" y="837715"/>
                    <a:pt x="1109862" y="852760"/>
                    <a:pt x="1116567" y="906178"/>
                  </a:cubicBezTo>
                  <a:cubicBezTo>
                    <a:pt x="1122924" y="956849"/>
                    <a:pt x="1129125" y="966612"/>
                    <a:pt x="1154926" y="966612"/>
                  </a:cubicBezTo>
                  <a:cubicBezTo>
                    <a:pt x="1169271" y="966612"/>
                    <a:pt x="1171923" y="970538"/>
                    <a:pt x="1171923" y="991740"/>
                  </a:cubicBezTo>
                  <a:cubicBezTo>
                    <a:pt x="1171923" y="1016541"/>
                    <a:pt x="1171259" y="1016908"/>
                    <a:pt x="1126311" y="1016908"/>
                  </a:cubicBezTo>
                  <a:cubicBezTo>
                    <a:pt x="1061713" y="1016908"/>
                    <a:pt x="1040088" y="1000207"/>
                    <a:pt x="1032318" y="944346"/>
                  </a:cubicBezTo>
                  <a:cubicBezTo>
                    <a:pt x="1020935" y="862496"/>
                    <a:pt x="1007764" y="847556"/>
                    <a:pt x="945412" y="845764"/>
                  </a:cubicBezTo>
                  <a:lnTo>
                    <a:pt x="913791" y="844854"/>
                  </a:lnTo>
                  <a:lnTo>
                    <a:pt x="913791" y="903063"/>
                  </a:lnTo>
                  <a:lnTo>
                    <a:pt x="913791" y="961272"/>
                  </a:lnTo>
                  <a:lnTo>
                    <a:pt x="940249" y="962008"/>
                  </a:lnTo>
                  <a:lnTo>
                    <a:pt x="966708" y="962742"/>
                  </a:lnTo>
                  <a:cubicBezTo>
                    <a:pt x="966953" y="971125"/>
                    <a:pt x="967199" y="979508"/>
                    <a:pt x="967444" y="987891"/>
                  </a:cubicBezTo>
                  <a:cubicBezTo>
                    <a:pt x="967691" y="996274"/>
                    <a:pt x="967939" y="1004656"/>
                    <a:pt x="968186" y="1013039"/>
                  </a:cubicBezTo>
                  <a:lnTo>
                    <a:pt x="787395" y="1013039"/>
                  </a:lnTo>
                  <a:lnTo>
                    <a:pt x="606613" y="1013039"/>
                  </a:lnTo>
                  <a:lnTo>
                    <a:pt x="606613" y="987246"/>
                  </a:lnTo>
                  <a:lnTo>
                    <a:pt x="606613" y="961453"/>
                  </a:lnTo>
                  <a:lnTo>
                    <a:pt x="628554" y="961453"/>
                  </a:lnTo>
                  <a:cubicBezTo>
                    <a:pt x="654567" y="961453"/>
                    <a:pt x="653773" y="964180"/>
                    <a:pt x="639099" y="925342"/>
                  </a:cubicBezTo>
                  <a:lnTo>
                    <a:pt x="627889" y="895679"/>
                  </a:lnTo>
                  <a:lnTo>
                    <a:pt x="554934" y="895679"/>
                  </a:lnTo>
                  <a:lnTo>
                    <a:pt x="481973" y="895679"/>
                  </a:lnTo>
                  <a:lnTo>
                    <a:pt x="469795" y="927921"/>
                  </a:lnTo>
                  <a:lnTo>
                    <a:pt x="457618" y="960163"/>
                  </a:lnTo>
                  <a:lnTo>
                    <a:pt x="480488" y="960904"/>
                  </a:lnTo>
                  <a:lnTo>
                    <a:pt x="503359" y="961646"/>
                  </a:lnTo>
                  <a:lnTo>
                    <a:pt x="503359" y="987343"/>
                  </a:lnTo>
                  <a:lnTo>
                    <a:pt x="503359" y="1013039"/>
                  </a:lnTo>
                  <a:lnTo>
                    <a:pt x="427210" y="1013039"/>
                  </a:lnTo>
                  <a:lnTo>
                    <a:pt x="351061" y="1013039"/>
                  </a:lnTo>
                  <a:lnTo>
                    <a:pt x="351061" y="987355"/>
                  </a:lnTo>
                  <a:lnTo>
                    <a:pt x="351061" y="961672"/>
                  </a:lnTo>
                  <a:lnTo>
                    <a:pt x="370537" y="960918"/>
                  </a:lnTo>
                  <a:lnTo>
                    <a:pt x="390007" y="960163"/>
                  </a:lnTo>
                  <a:lnTo>
                    <a:pt x="409412" y="912446"/>
                  </a:lnTo>
                  <a:cubicBezTo>
                    <a:pt x="420085" y="886201"/>
                    <a:pt x="448409" y="815398"/>
                    <a:pt x="472357" y="755107"/>
                  </a:cubicBezTo>
                  <a:cubicBezTo>
                    <a:pt x="496299" y="694815"/>
                    <a:pt x="517860" y="640842"/>
                    <a:pt x="520260" y="635167"/>
                  </a:cubicBezTo>
                  <a:cubicBezTo>
                    <a:pt x="522661" y="629493"/>
                    <a:pt x="525630" y="622206"/>
                    <a:pt x="526863" y="618982"/>
                  </a:cubicBezTo>
                  <a:cubicBezTo>
                    <a:pt x="529069" y="613179"/>
                    <a:pt x="529579" y="613114"/>
                    <a:pt x="568499" y="613823"/>
                  </a:cubicBezTo>
                  <a:lnTo>
                    <a:pt x="607903" y="614533"/>
                  </a:lnTo>
                  <a:lnTo>
                    <a:pt x="622952" y="651933"/>
                  </a:lnTo>
                  <a:cubicBezTo>
                    <a:pt x="631232" y="672503"/>
                    <a:pt x="645532" y="707324"/>
                    <a:pt x="654735" y="729313"/>
                  </a:cubicBezTo>
                  <a:cubicBezTo>
                    <a:pt x="663931" y="751302"/>
                    <a:pt x="684808" y="802373"/>
                    <a:pt x="701115" y="842803"/>
                  </a:cubicBezTo>
                  <a:lnTo>
                    <a:pt x="740035" y="938883"/>
                  </a:lnTo>
                  <a:lnTo>
                    <a:pt x="749295" y="961453"/>
                  </a:lnTo>
                  <a:lnTo>
                    <a:pt x="786370" y="961453"/>
                  </a:lnTo>
                  <a:lnTo>
                    <a:pt x="823444" y="961453"/>
                  </a:lnTo>
                  <a:lnTo>
                    <a:pt x="823444" y="814430"/>
                  </a:lnTo>
                  <a:lnTo>
                    <a:pt x="823444" y="667409"/>
                  </a:lnTo>
                  <a:lnTo>
                    <a:pt x="800212" y="667409"/>
                  </a:lnTo>
                  <a:lnTo>
                    <a:pt x="776980" y="667409"/>
                  </a:lnTo>
                  <a:lnTo>
                    <a:pt x="776980" y="640120"/>
                  </a:lnTo>
                  <a:lnTo>
                    <a:pt x="776980" y="612837"/>
                  </a:lnTo>
                  <a:close/>
                  <a:moveTo>
                    <a:pt x="1824769" y="600060"/>
                  </a:moveTo>
                  <a:cubicBezTo>
                    <a:pt x="1844222" y="600015"/>
                    <a:pt x="1864330" y="602541"/>
                    <a:pt x="1884777" y="607956"/>
                  </a:cubicBezTo>
                  <a:cubicBezTo>
                    <a:pt x="2088450" y="661889"/>
                    <a:pt x="2092942" y="965728"/>
                    <a:pt x="1890823" y="1016934"/>
                  </a:cubicBezTo>
                  <a:cubicBezTo>
                    <a:pt x="1765113" y="1048782"/>
                    <a:pt x="1650876" y="986808"/>
                    <a:pt x="1621262" y="870699"/>
                  </a:cubicBezTo>
                  <a:cubicBezTo>
                    <a:pt x="1584542" y="726702"/>
                    <a:pt x="1688600" y="600375"/>
                    <a:pt x="1824769" y="600060"/>
                  </a:cubicBezTo>
                  <a:close/>
                  <a:moveTo>
                    <a:pt x="1406068" y="599882"/>
                  </a:moveTo>
                  <a:cubicBezTo>
                    <a:pt x="1424140" y="600338"/>
                    <a:pt x="1442945" y="602589"/>
                    <a:pt x="1462323" y="606756"/>
                  </a:cubicBezTo>
                  <a:cubicBezTo>
                    <a:pt x="1487149" y="612095"/>
                    <a:pt x="1518887" y="622464"/>
                    <a:pt x="1535891" y="630795"/>
                  </a:cubicBezTo>
                  <a:lnTo>
                    <a:pt x="1550088" y="637747"/>
                  </a:lnTo>
                  <a:lnTo>
                    <a:pt x="1550088" y="689333"/>
                  </a:lnTo>
                  <a:lnTo>
                    <a:pt x="1550088" y="740920"/>
                  </a:lnTo>
                  <a:lnTo>
                    <a:pt x="1528818" y="741668"/>
                  </a:lnTo>
                  <a:lnTo>
                    <a:pt x="1507548" y="742416"/>
                  </a:lnTo>
                  <a:lnTo>
                    <a:pt x="1497429" y="720524"/>
                  </a:lnTo>
                  <a:cubicBezTo>
                    <a:pt x="1476062" y="674315"/>
                    <a:pt x="1451765" y="658349"/>
                    <a:pt x="1402953" y="658440"/>
                  </a:cubicBezTo>
                  <a:cubicBezTo>
                    <a:pt x="1322815" y="658588"/>
                    <a:pt x="1286825" y="706531"/>
                    <a:pt x="1286825" y="813142"/>
                  </a:cubicBezTo>
                  <a:cubicBezTo>
                    <a:pt x="1286825" y="900987"/>
                    <a:pt x="1309979" y="945287"/>
                    <a:pt x="1365736" y="964122"/>
                  </a:cubicBezTo>
                  <a:cubicBezTo>
                    <a:pt x="1386329" y="971080"/>
                    <a:pt x="1438310" y="970364"/>
                    <a:pt x="1459096" y="962833"/>
                  </a:cubicBezTo>
                  <a:lnTo>
                    <a:pt x="1471357" y="958389"/>
                  </a:lnTo>
                  <a:lnTo>
                    <a:pt x="1471357" y="909621"/>
                  </a:lnTo>
                  <a:lnTo>
                    <a:pt x="1471357" y="860859"/>
                  </a:lnTo>
                  <a:lnTo>
                    <a:pt x="1437736" y="860859"/>
                  </a:lnTo>
                  <a:lnTo>
                    <a:pt x="1404114" y="860859"/>
                  </a:lnTo>
                  <a:lnTo>
                    <a:pt x="1401597" y="854242"/>
                  </a:lnTo>
                  <a:cubicBezTo>
                    <a:pt x="1397228" y="842752"/>
                    <a:pt x="1398473" y="813161"/>
                    <a:pt x="1403598" y="806912"/>
                  </a:cubicBezTo>
                  <a:cubicBezTo>
                    <a:pt x="1408051" y="801482"/>
                    <a:pt x="1409225" y="801411"/>
                    <a:pt x="1482974" y="802114"/>
                  </a:cubicBezTo>
                  <a:lnTo>
                    <a:pt x="1557832" y="802824"/>
                  </a:lnTo>
                  <a:lnTo>
                    <a:pt x="1558510" y="893301"/>
                  </a:lnTo>
                  <a:lnTo>
                    <a:pt x="1559188" y="983777"/>
                  </a:lnTo>
                  <a:lnTo>
                    <a:pt x="1537859" y="992979"/>
                  </a:lnTo>
                  <a:cubicBezTo>
                    <a:pt x="1346189" y="1075704"/>
                    <a:pt x="1188521" y="994481"/>
                    <a:pt x="1188754" y="813142"/>
                  </a:cubicBezTo>
                  <a:cubicBezTo>
                    <a:pt x="1188929" y="681512"/>
                    <a:pt x="1279560" y="596696"/>
                    <a:pt x="1406068" y="599882"/>
                  </a:cubicBezTo>
                  <a:close/>
                  <a:moveTo>
                    <a:pt x="1430169" y="9713"/>
                  </a:moveTo>
                  <a:cubicBezTo>
                    <a:pt x="1475506" y="9676"/>
                    <a:pt x="1521271" y="10176"/>
                    <a:pt x="1524062" y="11246"/>
                  </a:cubicBezTo>
                  <a:cubicBezTo>
                    <a:pt x="1527405" y="12523"/>
                    <a:pt x="1528147" y="17430"/>
                    <a:pt x="1528147" y="38239"/>
                  </a:cubicBezTo>
                  <a:lnTo>
                    <a:pt x="1528147" y="63665"/>
                  </a:lnTo>
                  <a:lnTo>
                    <a:pt x="1501688" y="64399"/>
                  </a:lnTo>
                  <a:lnTo>
                    <a:pt x="1475230" y="65135"/>
                  </a:lnTo>
                  <a:cubicBezTo>
                    <a:pt x="1475008" y="113927"/>
                    <a:pt x="1474787" y="162720"/>
                    <a:pt x="1474565" y="211512"/>
                  </a:cubicBezTo>
                  <a:cubicBezTo>
                    <a:pt x="1474341" y="260304"/>
                    <a:pt x="1474118" y="309097"/>
                    <a:pt x="1473894" y="357889"/>
                  </a:cubicBezTo>
                  <a:lnTo>
                    <a:pt x="1521506" y="357889"/>
                  </a:lnTo>
                  <a:cubicBezTo>
                    <a:pt x="1591015" y="357889"/>
                    <a:pt x="1599159" y="352324"/>
                    <a:pt x="1613557" y="294960"/>
                  </a:cubicBezTo>
                  <a:lnTo>
                    <a:pt x="1619126" y="272771"/>
                  </a:lnTo>
                  <a:lnTo>
                    <a:pt x="1640699" y="272771"/>
                  </a:lnTo>
                  <a:cubicBezTo>
                    <a:pt x="1667377" y="272771"/>
                    <a:pt x="1665325" y="266297"/>
                    <a:pt x="1664396" y="347572"/>
                  </a:cubicBezTo>
                  <a:cubicBezTo>
                    <a:pt x="1664153" y="368636"/>
                    <a:pt x="1663909" y="389701"/>
                    <a:pt x="1663666" y="410765"/>
                  </a:cubicBezTo>
                  <a:lnTo>
                    <a:pt x="1501043" y="410765"/>
                  </a:lnTo>
                  <a:lnTo>
                    <a:pt x="1338419" y="410765"/>
                  </a:lnTo>
                  <a:lnTo>
                    <a:pt x="1338419" y="384972"/>
                  </a:lnTo>
                  <a:lnTo>
                    <a:pt x="1338419" y="359179"/>
                  </a:lnTo>
                  <a:lnTo>
                    <a:pt x="1362297" y="358437"/>
                  </a:lnTo>
                  <a:lnTo>
                    <a:pt x="1386174" y="357696"/>
                  </a:lnTo>
                  <a:lnTo>
                    <a:pt x="1386174" y="210770"/>
                  </a:lnTo>
                  <a:lnTo>
                    <a:pt x="1386174" y="63845"/>
                  </a:lnTo>
                  <a:lnTo>
                    <a:pt x="1361651" y="63845"/>
                  </a:lnTo>
                  <a:lnTo>
                    <a:pt x="1337128" y="63845"/>
                  </a:lnTo>
                  <a:lnTo>
                    <a:pt x="1337128" y="38484"/>
                  </a:lnTo>
                  <a:cubicBezTo>
                    <a:pt x="1337128" y="24530"/>
                    <a:pt x="1337903" y="12342"/>
                    <a:pt x="1338851" y="11401"/>
                  </a:cubicBezTo>
                  <a:cubicBezTo>
                    <a:pt x="1339926" y="10324"/>
                    <a:pt x="1384833" y="9750"/>
                    <a:pt x="1430169" y="9713"/>
                  </a:cubicBezTo>
                  <a:close/>
                  <a:moveTo>
                    <a:pt x="1107526" y="9477"/>
                  </a:moveTo>
                  <a:cubicBezTo>
                    <a:pt x="1139914" y="9613"/>
                    <a:pt x="1166424" y="10365"/>
                    <a:pt x="1168800" y="11872"/>
                  </a:cubicBezTo>
                  <a:cubicBezTo>
                    <a:pt x="1171226" y="13406"/>
                    <a:pt x="1171923" y="20577"/>
                    <a:pt x="1171382" y="38265"/>
                  </a:cubicBezTo>
                  <a:cubicBezTo>
                    <a:pt x="1171132" y="46362"/>
                    <a:pt x="1170883" y="54458"/>
                    <a:pt x="1170633" y="62555"/>
                  </a:cubicBezTo>
                  <a:lnTo>
                    <a:pt x="1142884" y="63291"/>
                  </a:lnTo>
                  <a:lnTo>
                    <a:pt x="1115134" y="64019"/>
                  </a:lnTo>
                  <a:lnTo>
                    <a:pt x="1115134" y="210958"/>
                  </a:lnTo>
                  <a:lnTo>
                    <a:pt x="1115134" y="357889"/>
                  </a:lnTo>
                  <a:lnTo>
                    <a:pt x="1163534" y="357831"/>
                  </a:lnTo>
                  <a:cubicBezTo>
                    <a:pt x="1233359" y="357753"/>
                    <a:pt x="1240935" y="352956"/>
                    <a:pt x="1254642" y="300215"/>
                  </a:cubicBezTo>
                  <a:lnTo>
                    <a:pt x="1261438" y="274060"/>
                  </a:lnTo>
                  <a:lnTo>
                    <a:pt x="1283792" y="273312"/>
                  </a:lnTo>
                  <a:lnTo>
                    <a:pt x="1306152" y="272571"/>
                  </a:lnTo>
                  <a:lnTo>
                    <a:pt x="1306152" y="342329"/>
                  </a:lnTo>
                  <a:lnTo>
                    <a:pt x="1306152" y="412094"/>
                  </a:lnTo>
                  <a:lnTo>
                    <a:pt x="1142884" y="411430"/>
                  </a:lnTo>
                  <a:lnTo>
                    <a:pt x="979614" y="410765"/>
                  </a:lnTo>
                  <a:cubicBezTo>
                    <a:pt x="979365" y="403156"/>
                    <a:pt x="979115" y="395547"/>
                    <a:pt x="978866" y="387938"/>
                  </a:cubicBezTo>
                  <a:cubicBezTo>
                    <a:pt x="977892" y="358276"/>
                    <a:pt x="978253" y="357889"/>
                    <a:pt x="1007054" y="357889"/>
                  </a:cubicBezTo>
                  <a:lnTo>
                    <a:pt x="1029996" y="357889"/>
                  </a:lnTo>
                  <a:lnTo>
                    <a:pt x="1029324" y="211512"/>
                  </a:lnTo>
                  <a:cubicBezTo>
                    <a:pt x="1029103" y="162720"/>
                    <a:pt x="1028881" y="113927"/>
                    <a:pt x="1028660" y="65135"/>
                  </a:cubicBezTo>
                  <a:lnTo>
                    <a:pt x="1004137" y="63845"/>
                  </a:lnTo>
                  <a:lnTo>
                    <a:pt x="979614" y="62555"/>
                  </a:lnTo>
                  <a:cubicBezTo>
                    <a:pt x="979365" y="54946"/>
                    <a:pt x="979115" y="47338"/>
                    <a:pt x="978866" y="39729"/>
                  </a:cubicBezTo>
                  <a:cubicBezTo>
                    <a:pt x="978382" y="25123"/>
                    <a:pt x="979195" y="15605"/>
                    <a:pt x="981118" y="13290"/>
                  </a:cubicBezTo>
                  <a:cubicBezTo>
                    <a:pt x="983239" y="10735"/>
                    <a:pt x="1053547" y="9251"/>
                    <a:pt x="1107526" y="9477"/>
                  </a:cubicBezTo>
                  <a:close/>
                  <a:moveTo>
                    <a:pt x="322090" y="9254"/>
                  </a:moveTo>
                  <a:cubicBezTo>
                    <a:pt x="342189" y="9589"/>
                    <a:pt x="362112" y="11375"/>
                    <a:pt x="363683" y="14309"/>
                  </a:cubicBezTo>
                  <a:cubicBezTo>
                    <a:pt x="365871" y="18397"/>
                    <a:pt x="410909" y="178400"/>
                    <a:pt x="434044" y="264259"/>
                  </a:cubicBezTo>
                  <a:cubicBezTo>
                    <a:pt x="438704" y="281573"/>
                    <a:pt x="442820" y="295430"/>
                    <a:pt x="443189" y="295069"/>
                  </a:cubicBezTo>
                  <a:cubicBezTo>
                    <a:pt x="444556" y="293702"/>
                    <a:pt x="503359" y="71603"/>
                    <a:pt x="503359" y="67805"/>
                  </a:cubicBezTo>
                  <a:cubicBezTo>
                    <a:pt x="503359" y="64510"/>
                    <a:pt x="499016" y="63845"/>
                    <a:pt x="477456" y="63845"/>
                  </a:cubicBezTo>
                  <a:lnTo>
                    <a:pt x="451552" y="63845"/>
                  </a:lnTo>
                  <a:cubicBezTo>
                    <a:pt x="451797" y="55032"/>
                    <a:pt x="452043" y="46220"/>
                    <a:pt x="452288" y="37407"/>
                  </a:cubicBezTo>
                  <a:lnTo>
                    <a:pt x="453023" y="10969"/>
                  </a:lnTo>
                  <a:lnTo>
                    <a:pt x="689215" y="10259"/>
                  </a:lnTo>
                  <a:lnTo>
                    <a:pt x="931260" y="10962"/>
                  </a:lnTo>
                  <a:lnTo>
                    <a:pt x="937113" y="12381"/>
                  </a:lnTo>
                  <a:cubicBezTo>
                    <a:pt x="936883" y="34069"/>
                    <a:pt x="936652" y="55756"/>
                    <a:pt x="936422" y="77444"/>
                  </a:cubicBezTo>
                  <a:lnTo>
                    <a:pt x="935732" y="142515"/>
                  </a:lnTo>
                  <a:lnTo>
                    <a:pt x="914042" y="142515"/>
                  </a:lnTo>
                  <a:lnTo>
                    <a:pt x="892352" y="142515"/>
                  </a:lnTo>
                  <a:lnTo>
                    <a:pt x="884273" y="117450"/>
                  </a:lnTo>
                  <a:cubicBezTo>
                    <a:pt x="868191" y="67527"/>
                    <a:pt x="861686" y="64142"/>
                    <a:pt x="781498" y="63955"/>
                  </a:cubicBezTo>
                  <a:lnTo>
                    <a:pt x="733097" y="63845"/>
                  </a:lnTo>
                  <a:lnTo>
                    <a:pt x="733097" y="121880"/>
                  </a:lnTo>
                  <a:lnTo>
                    <a:pt x="733097" y="179915"/>
                  </a:lnTo>
                  <a:lnTo>
                    <a:pt x="789952" y="179915"/>
                  </a:lnTo>
                  <a:lnTo>
                    <a:pt x="846805" y="179915"/>
                  </a:lnTo>
                  <a:lnTo>
                    <a:pt x="849322" y="186531"/>
                  </a:lnTo>
                  <a:cubicBezTo>
                    <a:pt x="852575" y="195075"/>
                    <a:pt x="852575" y="224080"/>
                    <a:pt x="849322" y="232624"/>
                  </a:cubicBezTo>
                  <a:lnTo>
                    <a:pt x="846805" y="239240"/>
                  </a:lnTo>
                  <a:lnTo>
                    <a:pt x="789952" y="239240"/>
                  </a:lnTo>
                  <a:lnTo>
                    <a:pt x="733097" y="239240"/>
                  </a:lnTo>
                  <a:lnTo>
                    <a:pt x="733097" y="298564"/>
                  </a:lnTo>
                  <a:lnTo>
                    <a:pt x="733097" y="357889"/>
                  </a:lnTo>
                  <a:lnTo>
                    <a:pt x="791280" y="357889"/>
                  </a:lnTo>
                  <a:cubicBezTo>
                    <a:pt x="870146" y="357889"/>
                    <a:pt x="875116" y="355142"/>
                    <a:pt x="889352" y="303723"/>
                  </a:cubicBezTo>
                  <a:cubicBezTo>
                    <a:pt x="893082" y="290246"/>
                    <a:pt x="896605" y="277723"/>
                    <a:pt x="897180" y="275892"/>
                  </a:cubicBezTo>
                  <a:cubicBezTo>
                    <a:pt x="897947" y="273442"/>
                    <a:pt x="903859" y="272758"/>
                    <a:pt x="919560" y="273312"/>
                  </a:cubicBezTo>
                  <a:lnTo>
                    <a:pt x="940895" y="274060"/>
                  </a:lnTo>
                  <a:lnTo>
                    <a:pt x="940895" y="342413"/>
                  </a:lnTo>
                  <a:lnTo>
                    <a:pt x="940895" y="410765"/>
                  </a:lnTo>
                  <a:lnTo>
                    <a:pt x="768500" y="411430"/>
                  </a:lnTo>
                  <a:lnTo>
                    <a:pt x="596106" y="412094"/>
                  </a:lnTo>
                  <a:cubicBezTo>
                    <a:pt x="596351" y="403275"/>
                    <a:pt x="596597" y="394455"/>
                    <a:pt x="596842" y="385636"/>
                  </a:cubicBezTo>
                  <a:lnTo>
                    <a:pt x="597577" y="359179"/>
                  </a:lnTo>
                  <a:lnTo>
                    <a:pt x="621455" y="358437"/>
                  </a:lnTo>
                  <a:lnTo>
                    <a:pt x="645332" y="357696"/>
                  </a:lnTo>
                  <a:lnTo>
                    <a:pt x="645332" y="210770"/>
                  </a:lnTo>
                  <a:lnTo>
                    <a:pt x="645332" y="63845"/>
                  </a:lnTo>
                  <a:lnTo>
                    <a:pt x="608252" y="63845"/>
                  </a:lnTo>
                  <a:lnTo>
                    <a:pt x="571165" y="63845"/>
                  </a:lnTo>
                  <a:lnTo>
                    <a:pt x="563214" y="88994"/>
                  </a:lnTo>
                  <a:cubicBezTo>
                    <a:pt x="558839" y="102826"/>
                    <a:pt x="537188" y="178561"/>
                    <a:pt x="515111" y="257295"/>
                  </a:cubicBezTo>
                  <a:cubicBezTo>
                    <a:pt x="493028" y="336029"/>
                    <a:pt x="473822" y="403060"/>
                    <a:pt x="472435" y="406252"/>
                  </a:cubicBezTo>
                  <a:cubicBezTo>
                    <a:pt x="469976" y="411913"/>
                    <a:pt x="468931" y="412055"/>
                    <a:pt x="429785" y="412055"/>
                  </a:cubicBezTo>
                  <a:lnTo>
                    <a:pt x="389651" y="412055"/>
                  </a:lnTo>
                  <a:lnTo>
                    <a:pt x="387264" y="405781"/>
                  </a:lnTo>
                  <a:cubicBezTo>
                    <a:pt x="385954" y="402331"/>
                    <a:pt x="375455" y="364898"/>
                    <a:pt x="363935" y="322597"/>
                  </a:cubicBezTo>
                  <a:cubicBezTo>
                    <a:pt x="345801" y="255993"/>
                    <a:pt x="314877" y="147776"/>
                    <a:pt x="310638" y="136066"/>
                  </a:cubicBezTo>
                  <a:cubicBezTo>
                    <a:pt x="309869" y="133938"/>
                    <a:pt x="302925" y="154251"/>
                    <a:pt x="295207" y="181205"/>
                  </a:cubicBezTo>
                  <a:cubicBezTo>
                    <a:pt x="287489" y="208158"/>
                    <a:pt x="272576" y="259229"/>
                    <a:pt x="262063" y="294696"/>
                  </a:cubicBezTo>
                  <a:cubicBezTo>
                    <a:pt x="251551" y="330161"/>
                    <a:pt x="239631" y="370786"/>
                    <a:pt x="235572" y="384972"/>
                  </a:cubicBezTo>
                  <a:lnTo>
                    <a:pt x="228203" y="410765"/>
                  </a:lnTo>
                  <a:lnTo>
                    <a:pt x="187398" y="410765"/>
                  </a:lnTo>
                  <a:lnTo>
                    <a:pt x="146600" y="410765"/>
                  </a:lnTo>
                  <a:lnTo>
                    <a:pt x="128879" y="351440"/>
                  </a:lnTo>
                  <a:cubicBezTo>
                    <a:pt x="119128" y="318812"/>
                    <a:pt x="96742" y="241046"/>
                    <a:pt x="79131" y="178626"/>
                  </a:cubicBezTo>
                  <a:lnTo>
                    <a:pt x="47110" y="65135"/>
                  </a:lnTo>
                  <a:lnTo>
                    <a:pt x="23555" y="64393"/>
                  </a:lnTo>
                  <a:lnTo>
                    <a:pt x="0" y="63652"/>
                  </a:lnTo>
                  <a:lnTo>
                    <a:pt x="0" y="38168"/>
                  </a:lnTo>
                  <a:cubicBezTo>
                    <a:pt x="0" y="20197"/>
                    <a:pt x="949" y="12304"/>
                    <a:pt x="3227" y="11388"/>
                  </a:cubicBezTo>
                  <a:cubicBezTo>
                    <a:pt x="8719" y="9169"/>
                    <a:pt x="184365" y="9627"/>
                    <a:pt x="187895" y="11872"/>
                  </a:cubicBezTo>
                  <a:cubicBezTo>
                    <a:pt x="190321" y="13406"/>
                    <a:pt x="191018" y="20577"/>
                    <a:pt x="190477" y="38265"/>
                  </a:cubicBezTo>
                  <a:cubicBezTo>
                    <a:pt x="190227" y="46362"/>
                    <a:pt x="189978" y="54458"/>
                    <a:pt x="189728" y="62555"/>
                  </a:cubicBezTo>
                  <a:lnTo>
                    <a:pt x="163269" y="63291"/>
                  </a:lnTo>
                  <a:cubicBezTo>
                    <a:pt x="148717" y="63696"/>
                    <a:pt x="136811" y="64580"/>
                    <a:pt x="136811" y="65251"/>
                  </a:cubicBezTo>
                  <a:cubicBezTo>
                    <a:pt x="136811" y="66683"/>
                    <a:pt x="153699" y="126878"/>
                    <a:pt x="173685" y="196681"/>
                  </a:cubicBezTo>
                  <a:cubicBezTo>
                    <a:pt x="181403" y="223635"/>
                    <a:pt x="190380" y="255857"/>
                    <a:pt x="193639" y="268290"/>
                  </a:cubicBezTo>
                  <a:cubicBezTo>
                    <a:pt x="196898" y="280715"/>
                    <a:pt x="199969" y="290478"/>
                    <a:pt x="200473" y="289975"/>
                  </a:cubicBezTo>
                  <a:cubicBezTo>
                    <a:pt x="201834" y="288621"/>
                    <a:pt x="250505" y="116083"/>
                    <a:pt x="264631" y="62555"/>
                  </a:cubicBezTo>
                  <a:cubicBezTo>
                    <a:pt x="271369" y="37020"/>
                    <a:pt x="278035" y="14677"/>
                    <a:pt x="279442" y="12903"/>
                  </a:cubicBezTo>
                  <a:cubicBezTo>
                    <a:pt x="281717" y="10034"/>
                    <a:pt x="301992" y="8918"/>
                    <a:pt x="322090" y="9254"/>
                  </a:cubicBezTo>
                  <a:close/>
                  <a:moveTo>
                    <a:pt x="1844116" y="1"/>
                  </a:moveTo>
                  <a:cubicBezTo>
                    <a:pt x="1870163" y="35"/>
                    <a:pt x="1909077" y="3013"/>
                    <a:pt x="1924381" y="6829"/>
                  </a:cubicBezTo>
                  <a:cubicBezTo>
                    <a:pt x="1949117" y="13000"/>
                    <a:pt x="1969413" y="19907"/>
                    <a:pt x="1990257" y="29256"/>
                  </a:cubicBezTo>
                  <a:lnTo>
                    <a:pt x="2005693" y="36175"/>
                  </a:lnTo>
                  <a:lnTo>
                    <a:pt x="2005693" y="86125"/>
                  </a:lnTo>
                  <a:lnTo>
                    <a:pt x="2005693" y="136066"/>
                  </a:lnTo>
                  <a:lnTo>
                    <a:pt x="1982461" y="136066"/>
                  </a:lnTo>
                  <a:cubicBezTo>
                    <a:pt x="1964314" y="136066"/>
                    <a:pt x="1959229" y="135280"/>
                    <a:pt x="1959229" y="132468"/>
                  </a:cubicBezTo>
                  <a:cubicBezTo>
                    <a:pt x="1959229" y="86950"/>
                    <a:pt x="1921593" y="57429"/>
                    <a:pt x="1863539" y="57410"/>
                  </a:cubicBezTo>
                  <a:cubicBezTo>
                    <a:pt x="1810190" y="57391"/>
                    <a:pt x="1786280" y="72705"/>
                    <a:pt x="1786280" y="106894"/>
                  </a:cubicBezTo>
                  <a:cubicBezTo>
                    <a:pt x="1786280" y="140322"/>
                    <a:pt x="1800335" y="149453"/>
                    <a:pt x="1879208" y="167225"/>
                  </a:cubicBezTo>
                  <a:cubicBezTo>
                    <a:pt x="1935945" y="180011"/>
                    <a:pt x="1952530" y="185500"/>
                    <a:pt x="1971335" y="197706"/>
                  </a:cubicBezTo>
                  <a:cubicBezTo>
                    <a:pt x="2047614" y="247229"/>
                    <a:pt x="2044310" y="361455"/>
                    <a:pt x="1965450" y="401196"/>
                  </a:cubicBezTo>
                  <a:cubicBezTo>
                    <a:pt x="1903066" y="432632"/>
                    <a:pt x="1787048" y="428936"/>
                    <a:pt x="1714002" y="393187"/>
                  </a:cubicBezTo>
                  <a:lnTo>
                    <a:pt x="1697224" y="384972"/>
                  </a:lnTo>
                  <a:cubicBezTo>
                    <a:pt x="1696992" y="366293"/>
                    <a:pt x="1696759" y="347615"/>
                    <a:pt x="1696527" y="328936"/>
                  </a:cubicBezTo>
                  <a:cubicBezTo>
                    <a:pt x="1696295" y="310255"/>
                    <a:pt x="1696062" y="291575"/>
                    <a:pt x="1695830" y="272894"/>
                  </a:cubicBezTo>
                  <a:lnTo>
                    <a:pt x="1701773" y="271404"/>
                  </a:lnTo>
                  <a:cubicBezTo>
                    <a:pt x="1705039" y="270585"/>
                    <a:pt x="1715222" y="270269"/>
                    <a:pt x="1724405" y="270701"/>
                  </a:cubicBezTo>
                  <a:lnTo>
                    <a:pt x="1741106" y="271481"/>
                  </a:lnTo>
                  <a:lnTo>
                    <a:pt x="1746599" y="288582"/>
                  </a:lnTo>
                  <a:cubicBezTo>
                    <a:pt x="1765435" y="347249"/>
                    <a:pt x="1791939" y="366414"/>
                    <a:pt x="1854685" y="366743"/>
                  </a:cubicBezTo>
                  <a:cubicBezTo>
                    <a:pt x="1910481" y="367033"/>
                    <a:pt x="1934900" y="353943"/>
                    <a:pt x="1937965" y="322114"/>
                  </a:cubicBezTo>
                  <a:cubicBezTo>
                    <a:pt x="1941999" y="280122"/>
                    <a:pt x="1928066" y="269450"/>
                    <a:pt x="1843301" y="249590"/>
                  </a:cubicBezTo>
                  <a:cubicBezTo>
                    <a:pt x="1755408" y="229000"/>
                    <a:pt x="1726128" y="212157"/>
                    <a:pt x="1707479" y="171462"/>
                  </a:cubicBezTo>
                  <a:cubicBezTo>
                    <a:pt x="1672127" y="94301"/>
                    <a:pt x="1724877" y="16953"/>
                    <a:pt x="1823709" y="1026"/>
                  </a:cubicBezTo>
                  <a:cubicBezTo>
                    <a:pt x="1828181" y="305"/>
                    <a:pt x="1835434" y="-11"/>
                    <a:pt x="1844116" y="1"/>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778027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53" presetClass="entr" presetSubtype="16" accel="50000" decel="50000" fill="hold" grpId="0" nodeType="withEffect">
                                  <p:stCondLst>
                                    <p:cond delay="200"/>
                                  </p:stCondLst>
                                  <p:childTnLst>
                                    <p:set>
                                      <p:cBhvr>
                                        <p:cTn id="12" dur="1" fill="hold">
                                          <p:stCondLst>
                                            <p:cond delay="0"/>
                                          </p:stCondLst>
                                        </p:cTn>
                                        <p:tgtEl>
                                          <p:spTgt spid="45"/>
                                        </p:tgtEl>
                                        <p:attrNameLst>
                                          <p:attrName>style.visibility</p:attrName>
                                        </p:attrNameLst>
                                      </p:cBhvr>
                                      <p:to>
                                        <p:strVal val="visible"/>
                                      </p:to>
                                    </p:set>
                                    <p:anim calcmode="lin" valueType="num">
                                      <p:cBhvr>
                                        <p:cTn id="13" dur="500" fill="hold"/>
                                        <p:tgtEl>
                                          <p:spTgt spid="45"/>
                                        </p:tgtEl>
                                        <p:attrNameLst>
                                          <p:attrName>ppt_w</p:attrName>
                                        </p:attrNameLst>
                                      </p:cBhvr>
                                      <p:tavLst>
                                        <p:tav tm="0">
                                          <p:val>
                                            <p:fltVal val="0"/>
                                          </p:val>
                                        </p:tav>
                                        <p:tav tm="100000">
                                          <p:val>
                                            <p:strVal val="#ppt_w"/>
                                          </p:val>
                                        </p:tav>
                                      </p:tavLst>
                                    </p:anim>
                                    <p:anim calcmode="lin" valueType="num">
                                      <p:cBhvr>
                                        <p:cTn id="14" dur="500" fill="hold"/>
                                        <p:tgtEl>
                                          <p:spTgt spid="45"/>
                                        </p:tgtEl>
                                        <p:attrNameLst>
                                          <p:attrName>ppt_h</p:attrName>
                                        </p:attrNameLst>
                                      </p:cBhvr>
                                      <p:tavLst>
                                        <p:tav tm="0">
                                          <p:val>
                                            <p:fltVal val="0"/>
                                          </p:val>
                                        </p:tav>
                                        <p:tav tm="100000">
                                          <p:val>
                                            <p:strVal val="#ppt_h"/>
                                          </p:val>
                                        </p:tav>
                                      </p:tavLst>
                                    </p:anim>
                                    <p:animEffect transition="in" filter="fade">
                                      <p:cBhvr>
                                        <p:cTn id="15" dur="500"/>
                                        <p:tgtEl>
                                          <p:spTgt spid="45"/>
                                        </p:tgtEl>
                                      </p:cBhvr>
                                    </p:animEffect>
                                  </p:childTnLst>
                                </p:cTn>
                              </p:par>
                              <p:par>
                                <p:cTn id="16" presetID="6" presetClass="emph" presetSubtype="0" accel="50000" decel="50000" autoRev="1" fill="hold" grpId="1" nodeType="withEffect">
                                  <p:stCondLst>
                                    <p:cond delay="200"/>
                                  </p:stCondLst>
                                  <p:childTnLst>
                                    <p:animScale>
                                      <p:cBhvr>
                                        <p:cTn id="17" dur="300" fill="hold"/>
                                        <p:tgtEl>
                                          <p:spTgt spid="45"/>
                                        </p:tgtEl>
                                      </p:cBhvr>
                                      <p:by x="120000" y="120000"/>
                                    </p:animScale>
                                  </p:childTnLst>
                                </p:cTn>
                              </p:par>
                              <p:par>
                                <p:cTn id="18" presetID="10" presetClass="entr" presetSubtype="0" decel="50000" fill="hold" grpId="0" nodeType="withEffect">
                                  <p:stCondLst>
                                    <p:cond delay="2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42" presetClass="path" presetSubtype="0" decel="50000" fill="hold" grpId="1" nodeType="withEffect">
                                  <p:stCondLst>
                                    <p:cond delay="200"/>
                                  </p:stCondLst>
                                  <p:childTnLst>
                                    <p:animMotion origin="layout" path="M 4.58333E-6 -3.7037E-6 L 0.02057 0.00047 " pathEditMode="relative" rAng="0" ptsTypes="AA">
                                      <p:cBhvr>
                                        <p:cTn id="22" dur="700" spd="-100000" fill="hold"/>
                                        <p:tgtEl>
                                          <p:spTgt spid="2"/>
                                        </p:tgtEl>
                                        <p:attrNameLst>
                                          <p:attrName>ppt_x</p:attrName>
                                          <p:attrName>ppt_y</p:attrName>
                                        </p:attrNameLst>
                                      </p:cBhvr>
                                      <p:rCtr x="1029" y="23"/>
                                    </p:animMotion>
                                  </p:childTnLst>
                                </p:cTn>
                              </p:par>
                              <p:par>
                                <p:cTn id="23" presetID="53" presetClass="entr" presetSubtype="16" accel="50000" decel="50000" fill="hold" grpId="0" nodeType="withEffect">
                                  <p:stCondLst>
                                    <p:cond delay="30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par>
                                <p:cTn id="28" presetID="6" presetClass="emph" presetSubtype="0" accel="50000" decel="50000" autoRev="1" fill="hold" grpId="1" nodeType="withEffect">
                                  <p:stCondLst>
                                    <p:cond delay="300"/>
                                  </p:stCondLst>
                                  <p:childTnLst>
                                    <p:animScale>
                                      <p:cBhvr>
                                        <p:cTn id="29" dur="300" fill="hold"/>
                                        <p:tgtEl>
                                          <p:spTgt spid="44"/>
                                        </p:tgtEl>
                                      </p:cBhvr>
                                      <p:by x="120000" y="120000"/>
                                    </p:animScale>
                                  </p:childTnLst>
                                </p:cTn>
                              </p:par>
                              <p:par>
                                <p:cTn id="30" presetID="10" presetClass="entr" presetSubtype="0" decel="50000" fill="hold" grpId="0" nodeType="withEffect">
                                  <p:stCondLst>
                                    <p:cond delay="30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42" presetClass="path" presetSubtype="0" decel="50000" fill="hold" grpId="1" nodeType="withEffect">
                                  <p:stCondLst>
                                    <p:cond delay="300"/>
                                  </p:stCondLst>
                                  <p:childTnLst>
                                    <p:animMotion origin="layout" path="M 4.58333E-6 -3.7037E-6 L 0.02057 0.00047 " pathEditMode="relative" rAng="0" ptsTypes="AA">
                                      <p:cBhvr>
                                        <p:cTn id="34" dur="700" spd="-100000" fill="hold"/>
                                        <p:tgtEl>
                                          <p:spTgt spid="3"/>
                                        </p:tgtEl>
                                        <p:attrNameLst>
                                          <p:attrName>ppt_x</p:attrName>
                                          <p:attrName>ppt_y</p:attrName>
                                        </p:attrNameLst>
                                      </p:cBhvr>
                                      <p:rCtr x="1029" y="23"/>
                                    </p:animMotion>
                                  </p:childTnLst>
                                </p:cTn>
                              </p:par>
                              <p:par>
                                <p:cTn id="35" presetID="53" presetClass="entr" presetSubtype="16" accel="50000" decel="50000" fill="hold" grpId="0" nodeType="withEffect">
                                  <p:stCondLst>
                                    <p:cond delay="400"/>
                                  </p:stCondLst>
                                  <p:childTnLst>
                                    <p:set>
                                      <p:cBhvr>
                                        <p:cTn id="36" dur="1" fill="hold">
                                          <p:stCondLst>
                                            <p:cond delay="0"/>
                                          </p:stCondLst>
                                        </p:cTn>
                                        <p:tgtEl>
                                          <p:spTgt spid="46"/>
                                        </p:tgtEl>
                                        <p:attrNameLst>
                                          <p:attrName>style.visibility</p:attrName>
                                        </p:attrNameLst>
                                      </p:cBhvr>
                                      <p:to>
                                        <p:strVal val="visible"/>
                                      </p:to>
                                    </p:set>
                                    <p:anim calcmode="lin" valueType="num">
                                      <p:cBhvr>
                                        <p:cTn id="37" dur="500" fill="hold"/>
                                        <p:tgtEl>
                                          <p:spTgt spid="46"/>
                                        </p:tgtEl>
                                        <p:attrNameLst>
                                          <p:attrName>ppt_w</p:attrName>
                                        </p:attrNameLst>
                                      </p:cBhvr>
                                      <p:tavLst>
                                        <p:tav tm="0">
                                          <p:val>
                                            <p:fltVal val="0"/>
                                          </p:val>
                                        </p:tav>
                                        <p:tav tm="100000">
                                          <p:val>
                                            <p:strVal val="#ppt_w"/>
                                          </p:val>
                                        </p:tav>
                                      </p:tavLst>
                                    </p:anim>
                                    <p:anim calcmode="lin" valueType="num">
                                      <p:cBhvr>
                                        <p:cTn id="38" dur="500" fill="hold"/>
                                        <p:tgtEl>
                                          <p:spTgt spid="46"/>
                                        </p:tgtEl>
                                        <p:attrNameLst>
                                          <p:attrName>ppt_h</p:attrName>
                                        </p:attrNameLst>
                                      </p:cBhvr>
                                      <p:tavLst>
                                        <p:tav tm="0">
                                          <p:val>
                                            <p:fltVal val="0"/>
                                          </p:val>
                                        </p:tav>
                                        <p:tav tm="100000">
                                          <p:val>
                                            <p:strVal val="#ppt_h"/>
                                          </p:val>
                                        </p:tav>
                                      </p:tavLst>
                                    </p:anim>
                                    <p:animEffect transition="in" filter="fade">
                                      <p:cBhvr>
                                        <p:cTn id="39" dur="500"/>
                                        <p:tgtEl>
                                          <p:spTgt spid="46"/>
                                        </p:tgtEl>
                                      </p:cBhvr>
                                    </p:animEffect>
                                  </p:childTnLst>
                                </p:cTn>
                              </p:par>
                              <p:par>
                                <p:cTn id="40" presetID="6" presetClass="emph" presetSubtype="0" accel="50000" decel="50000" autoRev="1" fill="hold" grpId="1" nodeType="withEffect">
                                  <p:stCondLst>
                                    <p:cond delay="400"/>
                                  </p:stCondLst>
                                  <p:childTnLst>
                                    <p:animScale>
                                      <p:cBhvr>
                                        <p:cTn id="41" dur="300" fill="hold"/>
                                        <p:tgtEl>
                                          <p:spTgt spid="46"/>
                                        </p:tgtEl>
                                      </p:cBhvr>
                                      <p:by x="120000" y="120000"/>
                                    </p:animScale>
                                  </p:childTnLst>
                                </p:cTn>
                              </p:par>
                              <p:par>
                                <p:cTn id="42" presetID="10" presetClass="entr" presetSubtype="0" decel="50000" fill="hold" grpId="0" nodeType="withEffect">
                                  <p:stCondLst>
                                    <p:cond delay="40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par>
                                <p:cTn id="45" presetID="42" presetClass="path" presetSubtype="0" decel="50000" fill="hold" grpId="1" nodeType="withEffect">
                                  <p:stCondLst>
                                    <p:cond delay="400"/>
                                  </p:stCondLst>
                                  <p:childTnLst>
                                    <p:animMotion origin="layout" path="M 4.58333E-6 -3.7037E-6 L 0.02057 0.00047 " pathEditMode="relative" rAng="0" ptsTypes="AA">
                                      <p:cBhvr>
                                        <p:cTn id="46" dur="700" spd="-100000" fill="hold"/>
                                        <p:tgtEl>
                                          <p:spTgt spid="4"/>
                                        </p:tgtEl>
                                        <p:attrNameLst>
                                          <p:attrName>ppt_x</p:attrName>
                                          <p:attrName>ppt_y</p:attrName>
                                        </p:attrNameLst>
                                      </p:cBhvr>
                                      <p:rCtr x="1029" y="23"/>
                                    </p:animMotion>
                                  </p:childTnLst>
                                </p:cTn>
                              </p:par>
                              <p:par>
                                <p:cTn id="47" presetID="53" presetClass="entr" presetSubtype="16" accel="50000" decel="50000" fill="hold" grpId="0" nodeType="withEffect">
                                  <p:stCondLst>
                                    <p:cond delay="500"/>
                                  </p:stCondLst>
                                  <p:childTnLst>
                                    <p:set>
                                      <p:cBhvr>
                                        <p:cTn id="48" dur="1" fill="hold">
                                          <p:stCondLst>
                                            <p:cond delay="0"/>
                                          </p:stCondLst>
                                        </p:cTn>
                                        <p:tgtEl>
                                          <p:spTgt spid="56"/>
                                        </p:tgtEl>
                                        <p:attrNameLst>
                                          <p:attrName>style.visibility</p:attrName>
                                        </p:attrNameLst>
                                      </p:cBhvr>
                                      <p:to>
                                        <p:strVal val="visible"/>
                                      </p:to>
                                    </p:set>
                                    <p:anim calcmode="lin" valueType="num">
                                      <p:cBhvr>
                                        <p:cTn id="49" dur="500" fill="hold"/>
                                        <p:tgtEl>
                                          <p:spTgt spid="56"/>
                                        </p:tgtEl>
                                        <p:attrNameLst>
                                          <p:attrName>ppt_w</p:attrName>
                                        </p:attrNameLst>
                                      </p:cBhvr>
                                      <p:tavLst>
                                        <p:tav tm="0">
                                          <p:val>
                                            <p:fltVal val="0"/>
                                          </p:val>
                                        </p:tav>
                                        <p:tav tm="100000">
                                          <p:val>
                                            <p:strVal val="#ppt_w"/>
                                          </p:val>
                                        </p:tav>
                                      </p:tavLst>
                                    </p:anim>
                                    <p:anim calcmode="lin" valueType="num">
                                      <p:cBhvr>
                                        <p:cTn id="50" dur="500" fill="hold"/>
                                        <p:tgtEl>
                                          <p:spTgt spid="56"/>
                                        </p:tgtEl>
                                        <p:attrNameLst>
                                          <p:attrName>ppt_h</p:attrName>
                                        </p:attrNameLst>
                                      </p:cBhvr>
                                      <p:tavLst>
                                        <p:tav tm="0">
                                          <p:val>
                                            <p:fltVal val="0"/>
                                          </p:val>
                                        </p:tav>
                                        <p:tav tm="100000">
                                          <p:val>
                                            <p:strVal val="#ppt_h"/>
                                          </p:val>
                                        </p:tav>
                                      </p:tavLst>
                                    </p:anim>
                                    <p:animEffect transition="in" filter="fade">
                                      <p:cBhvr>
                                        <p:cTn id="51" dur="500"/>
                                        <p:tgtEl>
                                          <p:spTgt spid="56"/>
                                        </p:tgtEl>
                                      </p:cBhvr>
                                    </p:animEffect>
                                  </p:childTnLst>
                                </p:cTn>
                              </p:par>
                              <p:par>
                                <p:cTn id="52" presetID="6" presetClass="emph" presetSubtype="0" accel="50000" decel="50000" autoRev="1" fill="hold" grpId="1" nodeType="withEffect">
                                  <p:stCondLst>
                                    <p:cond delay="500"/>
                                  </p:stCondLst>
                                  <p:childTnLst>
                                    <p:animScale>
                                      <p:cBhvr>
                                        <p:cTn id="53" dur="300" fill="hold"/>
                                        <p:tgtEl>
                                          <p:spTgt spid="56"/>
                                        </p:tgtEl>
                                      </p:cBhvr>
                                      <p:by x="120000" y="120000"/>
                                    </p:animScale>
                                  </p:childTnLst>
                                </p:cTn>
                              </p:par>
                              <p:par>
                                <p:cTn id="54" presetID="10" presetClass="entr" presetSubtype="0" decel="50000" fill="hold" grpId="0" nodeType="withEffect">
                                  <p:stCondLst>
                                    <p:cond delay="500"/>
                                  </p:stCondLst>
                                  <p:childTnLst>
                                    <p:set>
                                      <p:cBhvr>
                                        <p:cTn id="55" dur="1" fill="hold">
                                          <p:stCondLst>
                                            <p:cond delay="0"/>
                                          </p:stCondLst>
                                        </p:cTn>
                                        <p:tgtEl>
                                          <p:spTgt spid="54"/>
                                        </p:tgtEl>
                                        <p:attrNameLst>
                                          <p:attrName>style.visibility</p:attrName>
                                        </p:attrNameLst>
                                      </p:cBhvr>
                                      <p:to>
                                        <p:strVal val="visible"/>
                                      </p:to>
                                    </p:set>
                                    <p:animEffect transition="in" filter="fade">
                                      <p:cBhvr>
                                        <p:cTn id="56" dur="500"/>
                                        <p:tgtEl>
                                          <p:spTgt spid="54"/>
                                        </p:tgtEl>
                                      </p:cBhvr>
                                    </p:animEffect>
                                  </p:childTnLst>
                                </p:cTn>
                              </p:par>
                              <p:par>
                                <p:cTn id="57" presetID="42" presetClass="path" presetSubtype="0" decel="50000" fill="hold" grpId="1" nodeType="withEffect">
                                  <p:stCondLst>
                                    <p:cond delay="500"/>
                                  </p:stCondLst>
                                  <p:childTnLst>
                                    <p:animMotion origin="layout" path="M 4.58333E-6 -3.7037E-6 L 0.02057 0.00047 " pathEditMode="relative" rAng="0" ptsTypes="AA">
                                      <p:cBhvr>
                                        <p:cTn id="58" dur="700" spd="-100000" fill="hold"/>
                                        <p:tgtEl>
                                          <p:spTgt spid="54"/>
                                        </p:tgtEl>
                                        <p:attrNameLst>
                                          <p:attrName>ppt_x</p:attrName>
                                          <p:attrName>ppt_y</p:attrName>
                                        </p:attrNameLst>
                                      </p:cBhvr>
                                      <p:rCtr x="1029" y="23"/>
                                    </p:animMotion>
                                  </p:childTnLst>
                                </p:cTn>
                              </p:par>
                              <p:par>
                                <p:cTn id="59" presetID="10" presetClass="entr" presetSubtype="0" fill="hold" nodeType="withEffect">
                                  <p:stCondLst>
                                    <p:cond delay="50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par>
                                <p:cTn id="62" presetID="10" presetClass="entr" presetSubtype="0" fill="hold"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par>
                                <p:cTn id="65" presetID="10"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4" grpId="0" animBg="1"/>
      <p:bldP spid="44" grpId="1" animBg="1"/>
      <p:bldP spid="45" grpId="0" animBg="1"/>
      <p:bldP spid="45" grpId="1" animBg="1"/>
      <p:bldP spid="46" grpId="0" animBg="1"/>
      <p:bldP spid="46" grpId="1" animBg="1"/>
      <p:bldP spid="2" grpId="0"/>
      <p:bldP spid="2" grpId="1"/>
      <p:bldP spid="3" grpId="0"/>
      <p:bldP spid="3" grpId="1"/>
      <p:bldP spid="4" grpId="0"/>
      <p:bldP spid="4" grpId="1"/>
      <p:bldP spid="54" grpId="0"/>
      <p:bldP spid="54" grpId="1"/>
      <p:bldP spid="56" grpId="0" animBg="1"/>
      <p:bldP spid="5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65C4A2-8972-43E7-87D7-E399DA2D947A}"/>
              </a:ext>
            </a:extLst>
          </p:cNvPr>
          <p:cNvSpPr>
            <a:spLocks noGrp="1"/>
          </p:cNvSpPr>
          <p:nvPr>
            <p:ph type="title"/>
          </p:nvPr>
        </p:nvSpPr>
        <p:spPr>
          <a:xfrm>
            <a:off x="588263" y="457200"/>
            <a:ext cx="11018520" cy="492443"/>
          </a:xfrm>
        </p:spPr>
        <p:txBody>
          <a:bodyPr/>
          <a:lstStyle/>
          <a:p>
            <a:pPr algn="ctr"/>
            <a:r>
              <a:rPr lang="es-ES" sz="3200" b="1" dirty="0">
                <a:gradFill>
                  <a:gsLst>
                    <a:gs pos="0">
                      <a:schemeClr val="accent1"/>
                    </a:gs>
                    <a:gs pos="100000">
                      <a:srgbClr val="CD98CF"/>
                    </a:gs>
                  </a:gsLst>
                  <a:lin ang="2700000" scaled="1"/>
                </a:gradFill>
                <a:cs typeface="+mn-cs"/>
              </a:rPr>
              <a:t>Desarrollo nativo de la nube, opere en cualquier lugar</a:t>
            </a:r>
            <a:endParaRPr lang="en-US" sz="3200" dirty="0"/>
          </a:p>
        </p:txBody>
      </p:sp>
      <p:pic>
        <p:nvPicPr>
          <p:cNvPr id="14" name="Graphic 13">
            <a:extLst>
              <a:ext uri="{FF2B5EF4-FFF2-40B4-BE49-F238E27FC236}">
                <a16:creationId xmlns:a16="http://schemas.microsoft.com/office/drawing/2014/main" id="{9CECF604-BD6A-754E-C2A4-BA11B88B71A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82117" y="4056352"/>
            <a:ext cx="607242" cy="607242"/>
          </a:xfrm>
          <a:prstGeom prst="rect">
            <a:avLst/>
          </a:prstGeom>
        </p:spPr>
      </p:pic>
      <p:pic>
        <p:nvPicPr>
          <p:cNvPr id="125" name="Graphic 124">
            <a:extLst>
              <a:ext uri="{FF2B5EF4-FFF2-40B4-BE49-F238E27FC236}">
                <a16:creationId xmlns:a16="http://schemas.microsoft.com/office/drawing/2014/main" id="{176C1769-FD75-3C4C-033C-64D66F78515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39809" y="4050868"/>
            <a:ext cx="603504" cy="618211"/>
          </a:xfrm>
          <a:prstGeom prst="rect">
            <a:avLst/>
          </a:prstGeom>
        </p:spPr>
      </p:pic>
      <p:pic>
        <p:nvPicPr>
          <p:cNvPr id="23" name="Graphic 22">
            <a:extLst>
              <a:ext uri="{FF2B5EF4-FFF2-40B4-BE49-F238E27FC236}">
                <a16:creationId xmlns:a16="http://schemas.microsoft.com/office/drawing/2014/main" id="{5650705B-05A8-3CA8-61FD-CBB4FB8B38A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63574" y="4058221"/>
            <a:ext cx="603504" cy="603504"/>
          </a:xfrm>
          <a:prstGeom prst="rect">
            <a:avLst/>
          </a:prstGeom>
        </p:spPr>
      </p:pic>
      <p:sp>
        <p:nvSpPr>
          <p:cNvPr id="67" name="Rectangle 66">
            <a:extLst>
              <a:ext uri="{FF2B5EF4-FFF2-40B4-BE49-F238E27FC236}">
                <a16:creationId xmlns:a16="http://schemas.microsoft.com/office/drawing/2014/main" id="{2F9BB935-6485-7D47-2300-A884AB7BC00D}"/>
              </a:ext>
            </a:extLst>
          </p:cNvPr>
          <p:cNvSpPr/>
          <p:nvPr/>
        </p:nvSpPr>
        <p:spPr bwMode="auto">
          <a:xfrm>
            <a:off x="1156422" y="1421884"/>
            <a:ext cx="2286000" cy="2407538"/>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280160"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r>
              <a:rPr lang="es-ES" sz="1400" dirty="0">
                <a:cs typeface="Segoe UI" panose="020B0502040204020203" pitchFamily="34" charset="0"/>
              </a:rPr>
              <a:t>Cree y modernice aplicaciones nativas de la nube en cualquier </a:t>
            </a:r>
            <a:r>
              <a:rPr lang="es-ES" sz="1400" dirty="0" err="1">
                <a:cs typeface="Segoe UI" panose="020B0502040204020203" pitchFamily="34" charset="0"/>
              </a:rPr>
              <a:t>Kubernetes</a:t>
            </a:r>
            <a:endParaRPr kumimoji="0" lang="en-US" sz="1400" b="0" i="0" u="none" strike="noStrike" kern="1200" cap="none" spc="0" normalizeH="0" baseline="0" noProof="0" dirty="0">
              <a:ln>
                <a:noFill/>
              </a:ln>
              <a:effectLst/>
              <a:uLnTx/>
              <a:uFillTx/>
              <a:ea typeface="+mn-ea"/>
              <a:cs typeface="Segoe UI" panose="020B0502040204020203" pitchFamily="34" charset="0"/>
            </a:endParaRPr>
          </a:p>
        </p:txBody>
      </p:sp>
      <p:sp>
        <p:nvSpPr>
          <p:cNvPr id="72" name="Rectangle 71">
            <a:extLst>
              <a:ext uri="{FF2B5EF4-FFF2-40B4-BE49-F238E27FC236}">
                <a16:creationId xmlns:a16="http://schemas.microsoft.com/office/drawing/2014/main" id="{70B6191F-4A0D-A507-7F7C-C273901C16DD}"/>
              </a:ext>
            </a:extLst>
          </p:cNvPr>
          <p:cNvSpPr/>
          <p:nvPr/>
        </p:nvSpPr>
        <p:spPr bwMode="auto">
          <a:xfrm>
            <a:off x="3687474" y="1419284"/>
            <a:ext cx="2286000" cy="2410138"/>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280160"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r>
              <a:rPr lang="es-ES" sz="1400" dirty="0">
                <a:cs typeface="Segoe UI" panose="020B0502040204020203" pitchFamily="34" charset="0"/>
              </a:rPr>
              <a:t>Lleve la gestión de datos en la nube a cualquier infraestructura</a:t>
            </a:r>
            <a:endParaRPr kumimoji="0" lang="en-US" sz="1400" b="0" i="0" u="none" strike="noStrike" kern="1200" cap="none" spc="0" normalizeH="0" baseline="0" noProof="0" dirty="0">
              <a:ln>
                <a:noFill/>
              </a:ln>
              <a:effectLst/>
              <a:uLnTx/>
              <a:uFillTx/>
              <a:ea typeface="+mn-ea"/>
              <a:cs typeface="Segoe UI" panose="020B0502040204020203" pitchFamily="34" charset="0"/>
            </a:endParaRPr>
          </a:p>
        </p:txBody>
      </p:sp>
      <p:sp>
        <p:nvSpPr>
          <p:cNvPr id="74" name="Rectangle 73">
            <a:extLst>
              <a:ext uri="{FF2B5EF4-FFF2-40B4-BE49-F238E27FC236}">
                <a16:creationId xmlns:a16="http://schemas.microsoft.com/office/drawing/2014/main" id="{90A16DF0-3A1C-C9DF-6ED2-C42F4E1EE171}"/>
              </a:ext>
            </a:extLst>
          </p:cNvPr>
          <p:cNvSpPr/>
          <p:nvPr/>
        </p:nvSpPr>
        <p:spPr bwMode="auto">
          <a:xfrm>
            <a:off x="6218526" y="1419283"/>
            <a:ext cx="2286000" cy="2410139"/>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280160" rIns="182880" bIns="146304" numCol="1" spcCol="0" rtlCol="0" fromWordArt="0" anchor="t" anchorCtr="0" forceAA="0" compatLnSpc="1">
            <a:prstTxWarp prst="textNoShape">
              <a:avLst/>
            </a:prstTxWarp>
            <a:noAutofit/>
          </a:bodyPr>
          <a:lstStyle/>
          <a:p>
            <a:pPr lvl="0" algn="ctr">
              <a:defRPr/>
            </a:pPr>
            <a:r>
              <a:rPr lang="es-ES" sz="1400" dirty="0">
                <a:solidFill>
                  <a:srgbClr val="FFFFFF"/>
                </a:solidFill>
              </a:rPr>
              <a:t>Implementación y configuración coherentes de </a:t>
            </a:r>
            <a:r>
              <a:rPr lang="es-ES" sz="1400" dirty="0" err="1">
                <a:solidFill>
                  <a:srgbClr val="FFFFFF"/>
                </a:solidFill>
              </a:rPr>
              <a:t>GitOps</a:t>
            </a:r>
            <a:r>
              <a:rPr lang="es-ES" sz="1400" dirty="0">
                <a:solidFill>
                  <a:srgbClr val="FFFFFF"/>
                </a:solidFill>
              </a:rPr>
              <a:t> y basadas en políticas en todos los entornos</a:t>
            </a:r>
            <a:endParaRPr lang="en-US" sz="1400" dirty="0">
              <a:solidFill>
                <a:srgbClr val="FFFFFF"/>
              </a:solidFill>
            </a:endParaRPr>
          </a:p>
        </p:txBody>
      </p:sp>
      <p:sp>
        <p:nvSpPr>
          <p:cNvPr id="82" name="Rectangle 81">
            <a:extLst>
              <a:ext uri="{FF2B5EF4-FFF2-40B4-BE49-F238E27FC236}">
                <a16:creationId xmlns:a16="http://schemas.microsoft.com/office/drawing/2014/main" id="{786BFA5B-EB5F-E2E8-FDCC-0FFE4A33075E}"/>
              </a:ext>
            </a:extLst>
          </p:cNvPr>
          <p:cNvSpPr/>
          <p:nvPr/>
        </p:nvSpPr>
        <p:spPr bwMode="auto">
          <a:xfrm>
            <a:off x="8749578" y="1419284"/>
            <a:ext cx="2286000" cy="2410138"/>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280160"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r>
              <a:rPr lang="es-ES" sz="1400" dirty="0">
                <a:cs typeface="Segoe UI" panose="020B0502040204020203" pitchFamily="34" charset="0"/>
              </a:rPr>
              <a:t>Integre la seguridad, la gobernanza y la supervisión de Azure en su kit de herramientas de DevOps</a:t>
            </a:r>
            <a:endParaRPr kumimoji="0" lang="en-US" sz="1400" b="0" i="0" u="none" strike="noStrike" kern="1200" cap="none" spc="0" normalizeH="0" baseline="0" noProof="0" dirty="0">
              <a:ln>
                <a:noFill/>
              </a:ln>
              <a:effectLst/>
              <a:uLnTx/>
              <a:uFillTx/>
              <a:ea typeface="+mn-ea"/>
              <a:cs typeface="Segoe UI" panose="020B0502040204020203" pitchFamily="34" charset="0"/>
            </a:endParaRPr>
          </a:p>
        </p:txBody>
      </p:sp>
      <p:sp>
        <p:nvSpPr>
          <p:cNvPr id="16" name="TextBox 15">
            <a:extLst>
              <a:ext uri="{FF2B5EF4-FFF2-40B4-BE49-F238E27FC236}">
                <a16:creationId xmlns:a16="http://schemas.microsoft.com/office/drawing/2014/main" id="{C6CF201C-7DC9-2619-53E4-8346AC2EBCBF}"/>
              </a:ext>
            </a:extLst>
          </p:cNvPr>
          <p:cNvSpPr txBox="1"/>
          <p:nvPr/>
        </p:nvSpPr>
        <p:spPr>
          <a:xfrm>
            <a:off x="2794806" y="4175307"/>
            <a:ext cx="1737360" cy="369332"/>
          </a:xfrm>
          <a:prstGeom prst="rect">
            <a:avLst/>
          </a:prstGeom>
          <a:noFill/>
        </p:spPr>
        <p:txBody>
          <a:bodyPr wrap="square" lIns="0" tIns="0" rIns="0" bIns="0" rtlCol="0">
            <a:spAutoFit/>
          </a:bodyPr>
          <a:lstStyle/>
          <a:p>
            <a:r>
              <a:rPr lang="en-US" sz="1200" dirty="0">
                <a:solidFill>
                  <a:schemeClr val="accent1"/>
                </a:solidFill>
                <a:latin typeface="Segoe UI Semibold"/>
                <a:cs typeface="Segoe UI" pitchFamily="34" charset="0"/>
              </a:rPr>
              <a:t>Kubernetes </a:t>
            </a:r>
            <a:r>
              <a:rPr lang="en-US" sz="1200" dirty="0" err="1">
                <a:solidFill>
                  <a:schemeClr val="accent1"/>
                </a:solidFill>
                <a:latin typeface="Segoe UI Semibold"/>
                <a:cs typeface="Segoe UI" pitchFamily="34" charset="0"/>
              </a:rPr>
              <a:t>habilitado</a:t>
            </a:r>
            <a:r>
              <a:rPr lang="en-US" sz="1200" dirty="0">
                <a:solidFill>
                  <a:schemeClr val="accent1"/>
                </a:solidFill>
                <a:latin typeface="Segoe UI Semibold"/>
                <a:cs typeface="Segoe UI" pitchFamily="34" charset="0"/>
              </a:rPr>
              <a:t> para Azure Arc</a:t>
            </a:r>
            <a:endParaRPr lang="en-US" sz="1200" dirty="0">
              <a:solidFill>
                <a:schemeClr val="accent1"/>
              </a:solidFill>
            </a:endParaRPr>
          </a:p>
        </p:txBody>
      </p:sp>
      <p:sp>
        <p:nvSpPr>
          <p:cNvPr id="17" name="TextBox 16">
            <a:extLst>
              <a:ext uri="{FF2B5EF4-FFF2-40B4-BE49-F238E27FC236}">
                <a16:creationId xmlns:a16="http://schemas.microsoft.com/office/drawing/2014/main" id="{7F6E9796-671A-329F-86C1-9B3E8011716A}"/>
              </a:ext>
            </a:extLst>
          </p:cNvPr>
          <p:cNvSpPr txBox="1"/>
          <p:nvPr/>
        </p:nvSpPr>
        <p:spPr>
          <a:xfrm>
            <a:off x="5448760" y="4175307"/>
            <a:ext cx="1737360" cy="553998"/>
          </a:xfrm>
          <a:prstGeom prst="rect">
            <a:avLst/>
          </a:prstGeom>
          <a:noFill/>
        </p:spPr>
        <p:txBody>
          <a:bodyPr wrap="square" lIns="0" tIns="0" rIns="0" bIns="0" rtlCol="0">
            <a:spAutoFit/>
          </a:bodyPr>
          <a:lstStyle/>
          <a:p>
            <a:r>
              <a:rPr lang="en-US" sz="1200" dirty="0">
                <a:solidFill>
                  <a:schemeClr val="accent1"/>
                </a:solidFill>
                <a:latin typeface="Segoe UI Semibold"/>
                <a:cs typeface="Segoe UI" pitchFamily="34" charset="0"/>
              </a:rPr>
              <a:t>SQL Managed Instance </a:t>
            </a:r>
            <a:r>
              <a:rPr lang="en-US" sz="1200" dirty="0" err="1">
                <a:solidFill>
                  <a:schemeClr val="accent1"/>
                </a:solidFill>
                <a:latin typeface="Segoe UI Semibold"/>
                <a:cs typeface="Segoe UI" pitchFamily="34" charset="0"/>
              </a:rPr>
              <a:t>habilitado</a:t>
            </a:r>
            <a:r>
              <a:rPr lang="en-US" sz="1200" dirty="0">
                <a:solidFill>
                  <a:schemeClr val="accent1"/>
                </a:solidFill>
                <a:latin typeface="Segoe UI Semibold"/>
                <a:cs typeface="Segoe UI" pitchFamily="34" charset="0"/>
              </a:rPr>
              <a:t> para Azure Arc</a:t>
            </a:r>
            <a:endParaRPr lang="en-US" sz="1200" dirty="0">
              <a:solidFill>
                <a:schemeClr val="accent1"/>
              </a:solidFill>
            </a:endParaRPr>
          </a:p>
        </p:txBody>
      </p:sp>
      <p:sp>
        <p:nvSpPr>
          <p:cNvPr id="21" name="TextBox 20">
            <a:extLst>
              <a:ext uri="{FF2B5EF4-FFF2-40B4-BE49-F238E27FC236}">
                <a16:creationId xmlns:a16="http://schemas.microsoft.com/office/drawing/2014/main" id="{9156E531-AA4B-3BF8-9F88-33585FBE0EBE}"/>
              </a:ext>
            </a:extLst>
          </p:cNvPr>
          <p:cNvSpPr txBox="1"/>
          <p:nvPr/>
        </p:nvSpPr>
        <p:spPr>
          <a:xfrm>
            <a:off x="8472523" y="4175307"/>
            <a:ext cx="2285999" cy="369332"/>
          </a:xfrm>
          <a:prstGeom prst="rect">
            <a:avLst/>
          </a:prstGeom>
          <a:noFill/>
        </p:spPr>
        <p:txBody>
          <a:bodyPr wrap="square" lIns="0" tIns="0" rIns="0" bIns="0" rtlCol="0">
            <a:spAutoFit/>
          </a:bodyPr>
          <a:lstStyle/>
          <a:p>
            <a:r>
              <a:rPr lang="pt-BR" sz="1200" dirty="0">
                <a:solidFill>
                  <a:schemeClr val="accent1"/>
                </a:solidFill>
                <a:latin typeface="Segoe UI Semibold"/>
                <a:cs typeface="Segoe UI" pitchFamily="34" charset="0"/>
              </a:rPr>
              <a:t>Habilitado para Azure </a:t>
            </a:r>
            <a:r>
              <a:rPr lang="pt-BR" sz="1200" dirty="0" err="1">
                <a:solidFill>
                  <a:schemeClr val="accent1"/>
                </a:solidFill>
                <a:latin typeface="Segoe UI Semibold"/>
                <a:cs typeface="Segoe UI" pitchFamily="34" charset="0"/>
              </a:rPr>
              <a:t>Arc</a:t>
            </a:r>
            <a:r>
              <a:rPr lang="pt-BR" sz="1200" dirty="0">
                <a:solidFill>
                  <a:schemeClr val="accent1"/>
                </a:solidFill>
                <a:latin typeface="Segoe UI Semibold"/>
                <a:cs typeface="Segoe UI" pitchFamily="34" charset="0"/>
              </a:rPr>
              <a:t>
PostgreSQL</a:t>
            </a:r>
            <a:endParaRPr lang="en-US" sz="1200" dirty="0">
              <a:solidFill>
                <a:schemeClr val="accent1"/>
              </a:solidFill>
            </a:endParaRPr>
          </a:p>
        </p:txBody>
      </p:sp>
      <p:grpSp>
        <p:nvGrpSpPr>
          <p:cNvPr id="18" name="Group 17" descr="On-premises, multicloud, and edge&#10;&#10;Azure Stack HCI&#10;VMware&#10;AWS&#10;Google Cloud&#10;Azure IoT">
            <a:extLst>
              <a:ext uri="{FF2B5EF4-FFF2-40B4-BE49-F238E27FC236}">
                <a16:creationId xmlns:a16="http://schemas.microsoft.com/office/drawing/2014/main" id="{46DFFF39-15D0-108B-34C0-744B5BA70AEF}"/>
              </a:ext>
            </a:extLst>
          </p:cNvPr>
          <p:cNvGrpSpPr/>
          <p:nvPr/>
        </p:nvGrpSpPr>
        <p:grpSpPr>
          <a:xfrm>
            <a:off x="1161351" y="4999624"/>
            <a:ext cx="9874227" cy="1254212"/>
            <a:chOff x="1161351" y="4999624"/>
            <a:chExt cx="9874227" cy="1254212"/>
          </a:xfrm>
        </p:grpSpPr>
        <p:sp>
          <p:nvSpPr>
            <p:cNvPr id="22" name="Rectangle 21">
              <a:extLst>
                <a:ext uri="{FF2B5EF4-FFF2-40B4-BE49-F238E27FC236}">
                  <a16:creationId xmlns:a16="http://schemas.microsoft.com/office/drawing/2014/main" id="{9D0ABC97-82FE-057E-999D-CA377314BFB4}"/>
                </a:ext>
                <a:ext uri="{C183D7F6-B498-43B3-948B-1728B52AA6E4}">
                  <adec:decorative xmlns:adec="http://schemas.microsoft.com/office/drawing/2017/decorative" val="1"/>
                </a:ext>
              </a:extLst>
            </p:cNvPr>
            <p:cNvSpPr/>
            <p:nvPr/>
          </p:nvSpPr>
          <p:spPr bwMode="auto">
            <a:xfrm>
              <a:off x="1161351" y="4999624"/>
              <a:ext cx="9874227" cy="1254212"/>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err="1">
                <a:ln>
                  <a:noFill/>
                </a:ln>
                <a:solidFill>
                  <a:srgbClr val="50E6FF"/>
                </a:solidFill>
                <a:effectLst/>
                <a:uLnTx/>
                <a:uFillTx/>
                <a:latin typeface="Segoe UI"/>
                <a:ea typeface="+mj-ea"/>
                <a:cs typeface="+mj-cs"/>
              </a:endParaRPr>
            </a:p>
          </p:txBody>
        </p:sp>
        <p:sp>
          <p:nvSpPr>
            <p:cNvPr id="163" name="TextBox 162">
              <a:extLst>
                <a:ext uri="{FF2B5EF4-FFF2-40B4-BE49-F238E27FC236}">
                  <a16:creationId xmlns:a16="http://schemas.microsoft.com/office/drawing/2014/main" id="{7FC778C1-CFCE-3CA3-9BD4-4A7F8CD0B40D}"/>
                </a:ext>
              </a:extLst>
            </p:cNvPr>
            <p:cNvSpPr txBox="1"/>
            <p:nvPr/>
          </p:nvSpPr>
          <p:spPr>
            <a:xfrm>
              <a:off x="4385195" y="5911124"/>
              <a:ext cx="3426538" cy="215444"/>
            </a:xfrm>
            <a:prstGeom prst="rect">
              <a:avLst/>
            </a:prstGeom>
            <a:noFill/>
          </p:spPr>
          <p:txBody>
            <a:bodyPr wrap="square" lIns="0" tIns="0" rIns="0" bIns="0" rtlCol="0" anchor="t">
              <a:spAutoFit/>
            </a:bodyPr>
            <a:lstStyle/>
            <a:p>
              <a:pPr algn="ctr">
                <a:spcBef>
                  <a:spcPts val="1800"/>
                </a:spcBef>
                <a:defRPr/>
              </a:pPr>
              <a:r>
                <a:rPr lang="en-US" sz="1400" dirty="0">
                  <a:ln w="3175">
                    <a:noFill/>
                  </a:ln>
                  <a:solidFill>
                    <a:schemeClr val="accent1"/>
                  </a:solidFill>
                  <a:latin typeface="Segoe UI Semibold"/>
                  <a:cs typeface="Segoe UI" pitchFamily="34" charset="0"/>
                </a:rPr>
                <a:t>Local, </a:t>
              </a:r>
              <a:r>
                <a:rPr lang="en-US" sz="1400" dirty="0" err="1">
                  <a:ln w="3175">
                    <a:noFill/>
                  </a:ln>
                  <a:solidFill>
                    <a:schemeClr val="accent1"/>
                  </a:solidFill>
                  <a:latin typeface="Segoe UI Semibold"/>
                  <a:cs typeface="Segoe UI" pitchFamily="34" charset="0"/>
                </a:rPr>
                <a:t>multinube</a:t>
              </a:r>
              <a:r>
                <a:rPr lang="en-US" sz="1400" dirty="0">
                  <a:ln w="3175">
                    <a:noFill/>
                  </a:ln>
                  <a:solidFill>
                    <a:schemeClr val="accent1"/>
                  </a:solidFill>
                  <a:latin typeface="Segoe UI Semibold"/>
                  <a:cs typeface="Segoe UI" pitchFamily="34" charset="0"/>
                </a:rPr>
                <a:t> y perimetral</a:t>
              </a:r>
            </a:p>
          </p:txBody>
        </p:sp>
        <p:sp>
          <p:nvSpPr>
            <p:cNvPr id="192" name="TextBox 191">
              <a:extLst>
                <a:ext uri="{FF2B5EF4-FFF2-40B4-BE49-F238E27FC236}">
                  <a16:creationId xmlns:a16="http://schemas.microsoft.com/office/drawing/2014/main" id="{C0131EFC-8B4C-67AC-4151-F95CB9B56AAC}"/>
                </a:ext>
              </a:extLst>
            </p:cNvPr>
            <p:cNvSpPr txBox="1"/>
            <p:nvPr/>
          </p:nvSpPr>
          <p:spPr>
            <a:xfrm>
              <a:off x="1972569" y="5897319"/>
              <a:ext cx="1473197" cy="184666"/>
            </a:xfrm>
            <a:prstGeom prst="rect">
              <a:avLst/>
            </a:prstGeom>
            <a:noFill/>
          </p:spPr>
          <p:txBody>
            <a:bodyPr wrap="square" lIns="0" tIns="0" rIns="0" bIns="0" rtlCol="0">
              <a:spAutoFit/>
            </a:bodyPr>
            <a:lstStyle/>
            <a:p>
              <a:pPr algn="ctr">
                <a:defRPr/>
              </a:pPr>
              <a:r>
                <a:rPr lang="en-US" sz="1200" dirty="0"/>
                <a:t>Azure Stack HCI</a:t>
              </a:r>
            </a:p>
          </p:txBody>
        </p:sp>
        <p:pic>
          <p:nvPicPr>
            <p:cNvPr id="168" name="Picture 2" descr="VMware">
              <a:extLst>
                <a:ext uri="{FF2B5EF4-FFF2-40B4-BE49-F238E27FC236}">
                  <a16:creationId xmlns:a16="http://schemas.microsoft.com/office/drawing/2014/main" id="{F87FF04C-5A70-70D1-86EF-A3FD2AAC30D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174669" y="5458945"/>
              <a:ext cx="872663" cy="120658"/>
            </a:xfrm>
            <a:prstGeom prst="rect">
              <a:avLst/>
            </a:prstGeom>
            <a:noFill/>
            <a:extLst>
              <a:ext uri="{909E8E84-426E-40DD-AFC4-6F175D3DCCD1}">
                <a14:hiddenFill xmlns:a14="http://schemas.microsoft.com/office/drawing/2010/main">
                  <a:solidFill>
                    <a:srgbClr val="FFFFFF"/>
                  </a:solidFill>
                </a14:hiddenFill>
              </a:ext>
            </a:extLst>
          </p:spPr>
        </p:pic>
        <p:grpSp>
          <p:nvGrpSpPr>
            <p:cNvPr id="164" name="Group 163" descr="AWS">
              <a:extLst>
                <a:ext uri="{FF2B5EF4-FFF2-40B4-BE49-F238E27FC236}">
                  <a16:creationId xmlns:a16="http://schemas.microsoft.com/office/drawing/2014/main" id="{8BA01E11-26D9-F892-73FB-18881CF802C8}"/>
                </a:ext>
              </a:extLst>
            </p:cNvPr>
            <p:cNvGrpSpPr/>
            <p:nvPr/>
          </p:nvGrpSpPr>
          <p:grpSpPr>
            <a:xfrm>
              <a:off x="6095858" y="5339585"/>
              <a:ext cx="636594" cy="359379"/>
              <a:chOff x="1624587" y="3554019"/>
              <a:chExt cx="539676" cy="313237"/>
            </a:xfrm>
          </p:grpSpPr>
          <p:pic>
            <p:nvPicPr>
              <p:cNvPr id="165" name="Picture 2" descr="Image result for aws logo png">
                <a:extLst>
                  <a:ext uri="{FF2B5EF4-FFF2-40B4-BE49-F238E27FC236}">
                    <a16:creationId xmlns:a16="http://schemas.microsoft.com/office/drawing/2014/main" id="{E0F4002A-89A7-34C8-A236-D39958866F5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a:stretch/>
            </p:blipFill>
            <p:spPr bwMode="auto">
              <a:xfrm>
                <a:off x="1624587" y="3727587"/>
                <a:ext cx="539676" cy="139669"/>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Image result for aws logo png">
                <a:extLst>
                  <a:ext uri="{FF2B5EF4-FFF2-40B4-BE49-F238E27FC236}">
                    <a16:creationId xmlns:a16="http://schemas.microsoft.com/office/drawing/2014/main" id="{0181CE0F-65EC-FDA5-E98F-569FBCD3F56C}"/>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p:blipFill>
            <p:spPr bwMode="auto">
              <a:xfrm>
                <a:off x="1624587" y="3554019"/>
                <a:ext cx="539676" cy="198019"/>
              </a:xfrm>
              <a:prstGeom prst="rect">
                <a:avLst/>
              </a:prstGeom>
              <a:noFill/>
              <a:extLst>
                <a:ext uri="{909E8E84-426E-40DD-AFC4-6F175D3DCCD1}">
                  <a14:hiddenFill xmlns:a14="http://schemas.microsoft.com/office/drawing/2010/main">
                    <a:solidFill>
                      <a:srgbClr val="FFFFFF"/>
                    </a:solidFill>
                  </a14:hiddenFill>
                </a:ext>
              </a:extLst>
            </p:spPr>
          </p:pic>
        </p:grpSp>
        <p:pic>
          <p:nvPicPr>
            <p:cNvPr id="167" name="Picture 4" descr="Google Cloud">
              <a:extLst>
                <a:ext uri="{FF2B5EF4-FFF2-40B4-BE49-F238E27FC236}">
                  <a16:creationId xmlns:a16="http://schemas.microsoft.com/office/drawing/2014/main" id="{557D9D5F-C22B-8035-54E2-2BE94AB2ED9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a:stretch/>
          </p:blipFill>
          <p:spPr bwMode="auto">
            <a:xfrm>
              <a:off x="7780978" y="5356223"/>
              <a:ext cx="459048" cy="326103"/>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8BE19AE9-3A13-2EB8-8624-968A7B9ACA88}"/>
                </a:ext>
              </a:extLst>
            </p:cNvPr>
            <p:cNvSpPr txBox="1"/>
            <p:nvPr/>
          </p:nvSpPr>
          <p:spPr>
            <a:xfrm>
              <a:off x="8799078" y="5897319"/>
              <a:ext cx="1356659" cy="184666"/>
            </a:xfrm>
            <a:prstGeom prst="rect">
              <a:avLst/>
            </a:prstGeom>
            <a:noFill/>
          </p:spPr>
          <p:txBody>
            <a:bodyPr wrap="square" lIns="0" tIns="0" rIns="0" bIns="0" rtlCol="0">
              <a:spAutoFit/>
            </a:bodyPr>
            <a:lstStyle/>
            <a:p>
              <a:pPr algn="ctr">
                <a:defRPr/>
              </a:pPr>
              <a:r>
                <a:rPr lang="en-US" sz="1200" dirty="0"/>
                <a:t>Azure IoT</a:t>
              </a:r>
            </a:p>
          </p:txBody>
        </p:sp>
        <p:grpSp>
          <p:nvGrpSpPr>
            <p:cNvPr id="169" name="Group 168">
              <a:extLst>
                <a:ext uri="{FF2B5EF4-FFF2-40B4-BE49-F238E27FC236}">
                  <a16:creationId xmlns:a16="http://schemas.microsoft.com/office/drawing/2014/main" id="{46023B11-C550-B482-5B8E-30BF96013B53}"/>
                </a:ext>
                <a:ext uri="{C183D7F6-B498-43B3-948B-1728B52AA6E4}">
                  <adec:decorative xmlns:adec="http://schemas.microsoft.com/office/drawing/2017/decorative" val="1"/>
                </a:ext>
              </a:extLst>
            </p:cNvPr>
            <p:cNvGrpSpPr/>
            <p:nvPr/>
          </p:nvGrpSpPr>
          <p:grpSpPr>
            <a:xfrm>
              <a:off x="2535665" y="5249137"/>
              <a:ext cx="590478" cy="540275"/>
              <a:chOff x="6259453" y="4361532"/>
              <a:chExt cx="807055" cy="794657"/>
            </a:xfrm>
          </p:grpSpPr>
          <p:grpSp>
            <p:nvGrpSpPr>
              <p:cNvPr id="170" name="Group 169">
                <a:extLst>
                  <a:ext uri="{FF2B5EF4-FFF2-40B4-BE49-F238E27FC236}">
                    <a16:creationId xmlns:a16="http://schemas.microsoft.com/office/drawing/2014/main" id="{279E9095-BD2D-96FF-56DC-E1EE7CB4174E}"/>
                  </a:ext>
                </a:extLst>
              </p:cNvPr>
              <p:cNvGrpSpPr/>
              <p:nvPr/>
            </p:nvGrpSpPr>
            <p:grpSpPr>
              <a:xfrm>
                <a:off x="6259453" y="4486276"/>
                <a:ext cx="461310" cy="669913"/>
                <a:chOff x="4092782" y="3098405"/>
                <a:chExt cx="1847726" cy="2683257"/>
              </a:xfrm>
            </p:grpSpPr>
            <p:grpSp>
              <p:nvGrpSpPr>
                <p:cNvPr id="173" name="Group 172">
                  <a:extLst>
                    <a:ext uri="{FF2B5EF4-FFF2-40B4-BE49-F238E27FC236}">
                      <a16:creationId xmlns:a16="http://schemas.microsoft.com/office/drawing/2014/main" id="{FE147250-8E06-0522-DB99-5ABD44457A61}"/>
                    </a:ext>
                  </a:extLst>
                </p:cNvPr>
                <p:cNvGrpSpPr/>
                <p:nvPr/>
              </p:nvGrpSpPr>
              <p:grpSpPr>
                <a:xfrm>
                  <a:off x="4092782" y="3098405"/>
                  <a:ext cx="1847726" cy="2683257"/>
                  <a:chOff x="5805254" y="2680531"/>
                  <a:chExt cx="464354" cy="674334"/>
                </a:xfrm>
              </p:grpSpPr>
              <p:grpSp>
                <p:nvGrpSpPr>
                  <p:cNvPr id="180" name="Group 179">
                    <a:extLst>
                      <a:ext uri="{FF2B5EF4-FFF2-40B4-BE49-F238E27FC236}">
                        <a16:creationId xmlns:a16="http://schemas.microsoft.com/office/drawing/2014/main" id="{E06173D3-7E24-2CF7-A3D7-7CE477EA1747}"/>
                      </a:ext>
                    </a:extLst>
                  </p:cNvPr>
                  <p:cNvGrpSpPr/>
                  <p:nvPr/>
                </p:nvGrpSpPr>
                <p:grpSpPr>
                  <a:xfrm>
                    <a:off x="5805254" y="2947233"/>
                    <a:ext cx="464354" cy="407632"/>
                    <a:chOff x="5293520" y="2499874"/>
                    <a:chExt cx="464354" cy="407632"/>
                  </a:xfrm>
                </p:grpSpPr>
                <p:sp>
                  <p:nvSpPr>
                    <p:cNvPr id="189" name="Rectangle 110">
                      <a:extLst>
                        <a:ext uri="{FF2B5EF4-FFF2-40B4-BE49-F238E27FC236}">
                          <a16:creationId xmlns:a16="http://schemas.microsoft.com/office/drawing/2014/main" id="{D2CF82C2-1991-1BEB-9334-AA695708FCB0}"/>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90" name="Rectangle 110">
                      <a:extLst>
                        <a:ext uri="{FF2B5EF4-FFF2-40B4-BE49-F238E27FC236}">
                          <a16:creationId xmlns:a16="http://schemas.microsoft.com/office/drawing/2014/main" id="{1A3DB62D-35B1-3B43-D619-5B93E96966B0}"/>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91" name="Rectangle 190">
                      <a:extLst>
                        <a:ext uri="{FF2B5EF4-FFF2-40B4-BE49-F238E27FC236}">
                          <a16:creationId xmlns:a16="http://schemas.microsoft.com/office/drawing/2014/main" id="{798A00F9-E948-5D97-5748-D305CE6EBC43}"/>
                        </a:ext>
                      </a:extLst>
                    </p:cNvPr>
                    <p:cNvSpPr/>
                    <p:nvPr/>
                  </p:nvSpPr>
                  <p:spPr bwMode="auto">
                    <a:xfrm>
                      <a:off x="5360979" y="2499874"/>
                      <a:ext cx="329051" cy="329051"/>
                    </a:xfrm>
                    <a:prstGeom prst="rect">
                      <a:avLst/>
                    </a:prstGeom>
                    <a:solidFill>
                      <a:srgbClr val="0078D4"/>
                    </a:solidFill>
                    <a:ln w="9525" cap="flat" cmpd="sng" algn="ctr">
                      <a:noFill/>
                      <a:prstDash val="solid"/>
                      <a:headEnd type="none" w="med" len="med"/>
                      <a:tailEnd type="none" w="med" len="med"/>
                    </a:ln>
                    <a:effectLst/>
                    <a:scene3d>
                      <a:camera prst="isometricTopUp"/>
                      <a:lightRig rig="threePt" dir="t"/>
                    </a:scene3d>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grpSp>
              <p:grpSp>
                <p:nvGrpSpPr>
                  <p:cNvPr id="181" name="Group 180">
                    <a:extLst>
                      <a:ext uri="{FF2B5EF4-FFF2-40B4-BE49-F238E27FC236}">
                        <a16:creationId xmlns:a16="http://schemas.microsoft.com/office/drawing/2014/main" id="{0BBED1CF-C0FF-2C79-8E86-BC77026A3F70}"/>
                      </a:ext>
                    </a:extLst>
                  </p:cNvPr>
                  <p:cNvGrpSpPr/>
                  <p:nvPr/>
                </p:nvGrpSpPr>
                <p:grpSpPr>
                  <a:xfrm>
                    <a:off x="5805254" y="2813881"/>
                    <a:ext cx="464354" cy="407632"/>
                    <a:chOff x="5293520" y="2499874"/>
                    <a:chExt cx="464354" cy="407632"/>
                  </a:xfrm>
                </p:grpSpPr>
                <p:sp>
                  <p:nvSpPr>
                    <p:cNvPr id="186" name="Rectangle 110">
                      <a:extLst>
                        <a:ext uri="{FF2B5EF4-FFF2-40B4-BE49-F238E27FC236}">
                          <a16:creationId xmlns:a16="http://schemas.microsoft.com/office/drawing/2014/main" id="{2FF15FF4-21CB-C8CE-B417-91B602C52E8B}"/>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87" name="Rectangle 110">
                      <a:extLst>
                        <a:ext uri="{FF2B5EF4-FFF2-40B4-BE49-F238E27FC236}">
                          <a16:creationId xmlns:a16="http://schemas.microsoft.com/office/drawing/2014/main" id="{D8BDB2CB-40F8-5875-0D3F-2EB3C6577508}"/>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88" name="Rectangle 187">
                      <a:extLst>
                        <a:ext uri="{FF2B5EF4-FFF2-40B4-BE49-F238E27FC236}">
                          <a16:creationId xmlns:a16="http://schemas.microsoft.com/office/drawing/2014/main" id="{F4882B0C-7B95-0F76-08E9-3022E70AFCAB}"/>
                        </a:ext>
                      </a:extLst>
                    </p:cNvPr>
                    <p:cNvSpPr/>
                    <p:nvPr/>
                  </p:nvSpPr>
                  <p:spPr bwMode="auto">
                    <a:xfrm>
                      <a:off x="5360979" y="2499874"/>
                      <a:ext cx="329051" cy="329051"/>
                    </a:xfrm>
                    <a:prstGeom prst="rect">
                      <a:avLst/>
                    </a:prstGeom>
                    <a:solidFill>
                      <a:srgbClr val="0078D4"/>
                    </a:solidFill>
                    <a:ln w="9525" cap="flat" cmpd="sng" algn="ctr">
                      <a:noFill/>
                      <a:prstDash val="solid"/>
                      <a:headEnd type="none" w="med" len="med"/>
                      <a:tailEnd type="none" w="med" len="med"/>
                    </a:ln>
                    <a:effectLst/>
                    <a:scene3d>
                      <a:camera prst="isometricTopUp"/>
                      <a:lightRig rig="threePt" dir="t"/>
                    </a:scene3d>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grpSp>
              <p:grpSp>
                <p:nvGrpSpPr>
                  <p:cNvPr id="182" name="Group 181">
                    <a:extLst>
                      <a:ext uri="{FF2B5EF4-FFF2-40B4-BE49-F238E27FC236}">
                        <a16:creationId xmlns:a16="http://schemas.microsoft.com/office/drawing/2014/main" id="{9BAAD750-7AD2-360B-56FA-24D2BACD4A1C}"/>
                      </a:ext>
                    </a:extLst>
                  </p:cNvPr>
                  <p:cNvGrpSpPr/>
                  <p:nvPr/>
                </p:nvGrpSpPr>
                <p:grpSpPr>
                  <a:xfrm>
                    <a:off x="5805254" y="2680531"/>
                    <a:ext cx="464354" cy="407632"/>
                    <a:chOff x="5293520" y="2499874"/>
                    <a:chExt cx="464354" cy="407632"/>
                  </a:xfrm>
                </p:grpSpPr>
                <p:sp>
                  <p:nvSpPr>
                    <p:cNvPr id="183" name="Rectangle 110">
                      <a:extLst>
                        <a:ext uri="{FF2B5EF4-FFF2-40B4-BE49-F238E27FC236}">
                          <a16:creationId xmlns:a16="http://schemas.microsoft.com/office/drawing/2014/main" id="{34AC9971-4151-BC71-CB2E-3874B06DBC94}"/>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84" name="Rectangle 110">
                      <a:extLst>
                        <a:ext uri="{FF2B5EF4-FFF2-40B4-BE49-F238E27FC236}">
                          <a16:creationId xmlns:a16="http://schemas.microsoft.com/office/drawing/2014/main" id="{5CF26C53-15CD-5D22-A6D1-4BCB88272FA8}"/>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85" name="Rectangle 184">
                      <a:extLst>
                        <a:ext uri="{FF2B5EF4-FFF2-40B4-BE49-F238E27FC236}">
                          <a16:creationId xmlns:a16="http://schemas.microsoft.com/office/drawing/2014/main" id="{0F39098C-A1CA-EDD7-C879-1D2B1A8638F9}"/>
                        </a:ext>
                      </a:extLst>
                    </p:cNvPr>
                    <p:cNvSpPr/>
                    <p:nvPr/>
                  </p:nvSpPr>
                  <p:spPr bwMode="auto">
                    <a:xfrm>
                      <a:off x="5360979" y="2499874"/>
                      <a:ext cx="329051" cy="329051"/>
                    </a:xfrm>
                    <a:prstGeom prst="rect">
                      <a:avLst/>
                    </a:prstGeom>
                    <a:solidFill>
                      <a:srgbClr val="0078D4"/>
                    </a:solidFill>
                    <a:ln w="9525" cap="flat" cmpd="sng" algn="ctr">
                      <a:noFill/>
                      <a:prstDash val="solid"/>
                      <a:headEnd type="none" w="med" len="med"/>
                      <a:tailEnd type="none" w="med" len="med"/>
                    </a:ln>
                    <a:effectLst/>
                    <a:scene3d>
                      <a:camera prst="isometricTopUp"/>
                      <a:lightRig rig="threePt" dir="t"/>
                    </a:scene3d>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grpSp>
            </p:grpSp>
            <p:sp>
              <p:nvSpPr>
                <p:cNvPr id="174" name="Rectangle 114">
                  <a:extLst>
                    <a:ext uri="{FF2B5EF4-FFF2-40B4-BE49-F238E27FC236}">
                      <a16:creationId xmlns:a16="http://schemas.microsoft.com/office/drawing/2014/main" id="{FA698887-A8A1-20C1-D698-B88102C54F03}"/>
                    </a:ext>
                  </a:extLst>
                </p:cNvPr>
                <p:cNvSpPr/>
                <p:nvPr/>
              </p:nvSpPr>
              <p:spPr bwMode="auto">
                <a:xfrm>
                  <a:off x="4790909" y="4307303"/>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75" name="Rectangle 114">
                  <a:extLst>
                    <a:ext uri="{FF2B5EF4-FFF2-40B4-BE49-F238E27FC236}">
                      <a16:creationId xmlns:a16="http://schemas.microsoft.com/office/drawing/2014/main" id="{A76BECD4-39DF-7969-C45B-0BD708B80C27}"/>
                    </a:ext>
                  </a:extLst>
                </p:cNvPr>
                <p:cNvSpPr/>
                <p:nvPr/>
              </p:nvSpPr>
              <p:spPr bwMode="auto">
                <a:xfrm>
                  <a:off x="4790909" y="4835941"/>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76" name="Rectangle 114">
                  <a:extLst>
                    <a:ext uri="{FF2B5EF4-FFF2-40B4-BE49-F238E27FC236}">
                      <a16:creationId xmlns:a16="http://schemas.microsoft.com/office/drawing/2014/main" id="{7432D3A7-98DD-3EA6-B9D9-369765F0567C}"/>
                    </a:ext>
                  </a:extLst>
                </p:cNvPr>
                <p:cNvSpPr/>
                <p:nvPr/>
              </p:nvSpPr>
              <p:spPr bwMode="auto">
                <a:xfrm>
                  <a:off x="4790909" y="5369341"/>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77" name="Rectangle 114">
                  <a:extLst>
                    <a:ext uri="{FF2B5EF4-FFF2-40B4-BE49-F238E27FC236}">
                      <a16:creationId xmlns:a16="http://schemas.microsoft.com/office/drawing/2014/main" id="{49D5702F-9591-2EE8-0314-CABAA08910D9}"/>
                    </a:ext>
                  </a:extLst>
                </p:cNvPr>
                <p:cNvSpPr/>
                <p:nvPr/>
              </p:nvSpPr>
              <p:spPr bwMode="auto">
                <a:xfrm>
                  <a:off x="4624768" y="4243388"/>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78" name="Rectangle 114">
                  <a:extLst>
                    <a:ext uri="{FF2B5EF4-FFF2-40B4-BE49-F238E27FC236}">
                      <a16:creationId xmlns:a16="http://schemas.microsoft.com/office/drawing/2014/main" id="{F1883A62-A326-A7F9-ABAE-8465A864D401}"/>
                    </a:ext>
                  </a:extLst>
                </p:cNvPr>
                <p:cNvSpPr/>
                <p:nvPr/>
              </p:nvSpPr>
              <p:spPr bwMode="auto">
                <a:xfrm>
                  <a:off x="4624768" y="4772026"/>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79" name="Rectangle 114">
                  <a:extLst>
                    <a:ext uri="{FF2B5EF4-FFF2-40B4-BE49-F238E27FC236}">
                      <a16:creationId xmlns:a16="http://schemas.microsoft.com/office/drawing/2014/main" id="{44E0B340-B927-1A67-DA63-CFD286D846A6}"/>
                    </a:ext>
                  </a:extLst>
                </p:cNvPr>
                <p:cNvSpPr/>
                <p:nvPr/>
              </p:nvSpPr>
              <p:spPr bwMode="auto">
                <a:xfrm>
                  <a:off x="4624768" y="5305426"/>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grpSp>
          <p:sp>
            <p:nvSpPr>
              <p:cNvPr id="171" name="cloud 4" descr="cloud">
                <a:extLst>
                  <a:ext uri="{FF2B5EF4-FFF2-40B4-BE49-F238E27FC236}">
                    <a16:creationId xmlns:a16="http://schemas.microsoft.com/office/drawing/2014/main" id="{38DBD917-DFB8-D826-8F6F-456645A5ABA1}"/>
                  </a:ext>
                </a:extLst>
              </p:cNvPr>
              <p:cNvSpPr>
                <a:spLocks noChangeAspect="1"/>
              </p:cNvSpPr>
              <p:nvPr/>
            </p:nvSpPr>
            <p:spPr bwMode="auto">
              <a:xfrm flipV="1">
                <a:off x="6638675" y="4361532"/>
                <a:ext cx="427833" cy="22937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gradFill>
                <a:gsLst>
                  <a:gs pos="0">
                    <a:srgbClr val="50E6FF"/>
                  </a:gs>
                  <a:gs pos="100000">
                    <a:srgbClr val="0078D4"/>
                  </a:gs>
                </a:gsLst>
                <a:lin ang="18600000" scaled="0"/>
              </a:gradFill>
              <a:ln w="25400" cap="flat">
                <a:noFill/>
                <a:prstDash val="solid"/>
                <a:miter lim="800000"/>
                <a:headEnd/>
                <a:tailEnd/>
              </a:ln>
              <a:effectLst>
                <a:outerShdw blurRad="50800" dir="2700000" algn="tl" rotWithShape="0">
                  <a:prstClr val="black">
                    <a:alpha val="49000"/>
                  </a:prstClr>
                </a:outerShdw>
              </a:effectLst>
            </p:spPr>
            <p:txBody>
              <a:bodyPr vert="horz" wrap="square" lIns="89642" tIns="44821" rIns="89642" bIns="44821" numCol="1" anchor="t" anchorCtr="0" compatLnSpc="1">
                <a:prstTxWarp prst="textNoShape">
                  <a:avLst/>
                </a:prstTxWarp>
              </a:bodyPr>
              <a:lstStyle/>
              <a:p>
                <a:pPr algn="ctr" defTabSz="896386">
                  <a:defRPr/>
                </a:pPr>
                <a:endParaRPr lang="en-US" sz="1400" kern="0">
                  <a:solidFill>
                    <a:srgbClr val="353535"/>
                  </a:solidFill>
                  <a:latin typeface="Segoe UI Semilight"/>
                </a:endParaRPr>
              </a:p>
            </p:txBody>
          </p:sp>
          <p:sp>
            <p:nvSpPr>
              <p:cNvPr id="172" name="Oval 260">
                <a:extLst>
                  <a:ext uri="{FF2B5EF4-FFF2-40B4-BE49-F238E27FC236}">
                    <a16:creationId xmlns:a16="http://schemas.microsoft.com/office/drawing/2014/main" id="{D8EC5699-E560-580C-207F-C3F02C534B6C}"/>
                  </a:ext>
                </a:extLst>
              </p:cNvPr>
              <p:cNvSpPr/>
              <p:nvPr/>
            </p:nvSpPr>
            <p:spPr bwMode="auto">
              <a:xfrm rot="1800000">
                <a:off x="6671340" y="4568169"/>
                <a:ext cx="161095" cy="350478"/>
              </a:xfrm>
              <a:custGeom>
                <a:avLst/>
                <a:gdLst>
                  <a:gd name="connsiteX0" fmla="*/ 0 w 238125"/>
                  <a:gd name="connsiteY0" fmla="*/ 119063 h 238125"/>
                  <a:gd name="connsiteX1" fmla="*/ 119063 w 238125"/>
                  <a:gd name="connsiteY1" fmla="*/ 0 h 238125"/>
                  <a:gd name="connsiteX2" fmla="*/ 238126 w 238125"/>
                  <a:gd name="connsiteY2" fmla="*/ 119063 h 238125"/>
                  <a:gd name="connsiteX3" fmla="*/ 119063 w 238125"/>
                  <a:gd name="connsiteY3" fmla="*/ 238126 h 238125"/>
                  <a:gd name="connsiteX4" fmla="*/ 0 w 238125"/>
                  <a:gd name="connsiteY4" fmla="*/ 119063 h 238125"/>
                  <a:gd name="connsiteX0" fmla="*/ 119063 w 238126"/>
                  <a:gd name="connsiteY0" fmla="*/ 0 h 238126"/>
                  <a:gd name="connsiteX1" fmla="*/ 238126 w 238126"/>
                  <a:gd name="connsiteY1" fmla="*/ 119063 h 238126"/>
                  <a:gd name="connsiteX2" fmla="*/ 119063 w 238126"/>
                  <a:gd name="connsiteY2" fmla="*/ 238126 h 238126"/>
                  <a:gd name="connsiteX3" fmla="*/ 0 w 238126"/>
                  <a:gd name="connsiteY3" fmla="*/ 119063 h 238126"/>
                  <a:gd name="connsiteX4" fmla="*/ 210503 w 238126"/>
                  <a:gd name="connsiteY4" fmla="*/ 91440 h 238126"/>
                  <a:gd name="connsiteX0" fmla="*/ 119063 w 238126"/>
                  <a:gd name="connsiteY0" fmla="*/ 0 h 238126"/>
                  <a:gd name="connsiteX1" fmla="*/ 238126 w 238126"/>
                  <a:gd name="connsiteY1" fmla="*/ 119063 h 238126"/>
                  <a:gd name="connsiteX2" fmla="*/ 119063 w 238126"/>
                  <a:gd name="connsiteY2" fmla="*/ 238126 h 238126"/>
                  <a:gd name="connsiteX3" fmla="*/ 0 w 238126"/>
                  <a:gd name="connsiteY3" fmla="*/ 119063 h 238126"/>
                  <a:gd name="connsiteX0" fmla="*/ 0 w 119063"/>
                  <a:gd name="connsiteY0" fmla="*/ 0 h 238126"/>
                  <a:gd name="connsiteX1" fmla="*/ 119063 w 119063"/>
                  <a:gd name="connsiteY1" fmla="*/ 119063 h 238126"/>
                  <a:gd name="connsiteX2" fmla="*/ 0 w 119063"/>
                  <a:gd name="connsiteY2" fmla="*/ 238126 h 238126"/>
                  <a:gd name="connsiteX0" fmla="*/ 35930 w 119063"/>
                  <a:gd name="connsiteY0" fmla="*/ 0 h 261619"/>
                  <a:gd name="connsiteX1" fmla="*/ 119063 w 119063"/>
                  <a:gd name="connsiteY1" fmla="*/ 142556 h 261619"/>
                  <a:gd name="connsiteX2" fmla="*/ 0 w 119063"/>
                  <a:gd name="connsiteY2" fmla="*/ 261619 h 261619"/>
                  <a:gd name="connsiteX0" fmla="*/ 35930 w 119063"/>
                  <a:gd name="connsiteY0" fmla="*/ 0 h 261619"/>
                  <a:gd name="connsiteX1" fmla="*/ 119063 w 119063"/>
                  <a:gd name="connsiteY1" fmla="*/ 142556 h 261619"/>
                  <a:gd name="connsiteX2" fmla="*/ 0 w 119063"/>
                  <a:gd name="connsiteY2" fmla="*/ 261619 h 261619"/>
                  <a:gd name="connsiteX0" fmla="*/ 58700 w 119063"/>
                  <a:gd name="connsiteY0" fmla="*/ 0 h 255517"/>
                  <a:gd name="connsiteX1" fmla="*/ 119063 w 119063"/>
                  <a:gd name="connsiteY1" fmla="*/ 136454 h 255517"/>
                  <a:gd name="connsiteX2" fmla="*/ 0 w 119063"/>
                  <a:gd name="connsiteY2" fmla="*/ 255517 h 255517"/>
                  <a:gd name="connsiteX0" fmla="*/ 58700 w 119063"/>
                  <a:gd name="connsiteY0" fmla="*/ 0 h 255517"/>
                  <a:gd name="connsiteX1" fmla="*/ 119063 w 119063"/>
                  <a:gd name="connsiteY1" fmla="*/ 136454 h 255517"/>
                  <a:gd name="connsiteX2" fmla="*/ 0 w 119063"/>
                  <a:gd name="connsiteY2" fmla="*/ 255517 h 255517"/>
                  <a:gd name="connsiteX0" fmla="*/ 58700 w 119063"/>
                  <a:gd name="connsiteY0" fmla="*/ 0 h 255517"/>
                  <a:gd name="connsiteX1" fmla="*/ 119063 w 119063"/>
                  <a:gd name="connsiteY1" fmla="*/ 136454 h 255517"/>
                  <a:gd name="connsiteX2" fmla="*/ 0 w 119063"/>
                  <a:gd name="connsiteY2" fmla="*/ 255517 h 255517"/>
                  <a:gd name="connsiteX0" fmla="*/ 67035 w 119063"/>
                  <a:gd name="connsiteY0" fmla="*/ 0 h 259034"/>
                  <a:gd name="connsiteX1" fmla="*/ 119063 w 119063"/>
                  <a:gd name="connsiteY1" fmla="*/ 139971 h 259034"/>
                  <a:gd name="connsiteX2" fmla="*/ 0 w 119063"/>
                  <a:gd name="connsiteY2" fmla="*/ 259034 h 259034"/>
                  <a:gd name="connsiteX0" fmla="*/ 67035 w 119063"/>
                  <a:gd name="connsiteY0" fmla="*/ 0 h 259034"/>
                  <a:gd name="connsiteX1" fmla="*/ 119063 w 119063"/>
                  <a:gd name="connsiteY1" fmla="*/ 139971 h 259034"/>
                  <a:gd name="connsiteX2" fmla="*/ 0 w 119063"/>
                  <a:gd name="connsiteY2" fmla="*/ 259034 h 259034"/>
                </a:gdLst>
                <a:ahLst/>
                <a:cxnLst>
                  <a:cxn ang="0">
                    <a:pos x="connsiteX0" y="connsiteY0"/>
                  </a:cxn>
                  <a:cxn ang="0">
                    <a:pos x="connsiteX1" y="connsiteY1"/>
                  </a:cxn>
                  <a:cxn ang="0">
                    <a:pos x="connsiteX2" y="connsiteY2"/>
                  </a:cxn>
                </a:cxnLst>
                <a:rect l="l" t="t" r="r" b="b"/>
                <a:pathLst>
                  <a:path w="119063" h="259034">
                    <a:moveTo>
                      <a:pt x="67035" y="0"/>
                    </a:moveTo>
                    <a:cubicBezTo>
                      <a:pt x="72737" y="11104"/>
                      <a:pt x="119063" y="74214"/>
                      <a:pt x="119063" y="139971"/>
                    </a:cubicBezTo>
                    <a:cubicBezTo>
                      <a:pt x="119063" y="205728"/>
                      <a:pt x="65757" y="259034"/>
                      <a:pt x="0" y="259034"/>
                    </a:cubicBezTo>
                  </a:path>
                </a:pathLst>
              </a:custGeom>
              <a:noFill/>
              <a:ln w="15875" cap="rnd" cmpd="sng" algn="ctr">
                <a:solidFill>
                  <a:srgbClr val="50E6FF"/>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grpSp>
        <p:sp>
          <p:nvSpPr>
            <p:cNvPr id="85" name="IoT_Hub">
              <a:extLst>
                <a:ext uri="{FF2B5EF4-FFF2-40B4-BE49-F238E27FC236}">
                  <a16:creationId xmlns:a16="http://schemas.microsoft.com/office/drawing/2014/main" id="{11B5080D-DB61-5218-7E3B-A2E19D1F812C}"/>
                </a:ext>
                <a:ext uri="{C183D7F6-B498-43B3-948B-1728B52AA6E4}">
                  <adec:decorative xmlns:adec="http://schemas.microsoft.com/office/drawing/2017/decorative" val="1"/>
                </a:ext>
              </a:extLst>
            </p:cNvPr>
            <p:cNvSpPr>
              <a:spLocks noChangeAspect="1" noEditPoints="1"/>
            </p:cNvSpPr>
            <p:nvPr/>
          </p:nvSpPr>
          <p:spPr bwMode="auto">
            <a:xfrm>
              <a:off x="9293516" y="5335383"/>
              <a:ext cx="367783" cy="367782"/>
            </a:xfrm>
            <a:custGeom>
              <a:avLst/>
              <a:gdLst>
                <a:gd name="T0" fmla="*/ 274 w 360"/>
                <a:gd name="T1" fmla="*/ 0 h 360"/>
                <a:gd name="T2" fmla="*/ 360 w 360"/>
                <a:gd name="T3" fmla="*/ 0 h 360"/>
                <a:gd name="T4" fmla="*/ 360 w 360"/>
                <a:gd name="T5" fmla="*/ 85 h 360"/>
                <a:gd name="T6" fmla="*/ 0 w 360"/>
                <a:gd name="T7" fmla="*/ 275 h 360"/>
                <a:gd name="T8" fmla="*/ 0 w 360"/>
                <a:gd name="T9" fmla="*/ 360 h 360"/>
                <a:gd name="T10" fmla="*/ 85 w 360"/>
                <a:gd name="T11" fmla="*/ 360 h 360"/>
                <a:gd name="T12" fmla="*/ 196 w 360"/>
                <a:gd name="T13" fmla="*/ 176 h 360"/>
                <a:gd name="T14" fmla="*/ 235 w 360"/>
                <a:gd name="T15" fmla="*/ 215 h 360"/>
                <a:gd name="T16" fmla="*/ 274 w 360"/>
                <a:gd name="T17" fmla="*/ 176 h 360"/>
                <a:gd name="T18" fmla="*/ 235 w 360"/>
                <a:gd name="T19" fmla="*/ 137 h 360"/>
                <a:gd name="T20" fmla="*/ 196 w 360"/>
                <a:gd name="T21" fmla="*/ 176 h 360"/>
                <a:gd name="T22" fmla="*/ 263 w 360"/>
                <a:gd name="T23" fmla="*/ 260 h 360"/>
                <a:gd name="T24" fmla="*/ 290 w 360"/>
                <a:gd name="T25" fmla="*/ 286 h 360"/>
                <a:gd name="T26" fmla="*/ 316 w 360"/>
                <a:gd name="T27" fmla="*/ 260 h 360"/>
                <a:gd name="T28" fmla="*/ 290 w 360"/>
                <a:gd name="T29" fmla="*/ 233 h 360"/>
                <a:gd name="T30" fmla="*/ 263 w 360"/>
                <a:gd name="T31" fmla="*/ 260 h 360"/>
                <a:gd name="T32" fmla="*/ 123 w 360"/>
                <a:gd name="T33" fmla="*/ 258 h 360"/>
                <a:gd name="T34" fmla="*/ 144 w 360"/>
                <a:gd name="T35" fmla="*/ 279 h 360"/>
                <a:gd name="T36" fmla="*/ 165 w 360"/>
                <a:gd name="T37" fmla="*/ 258 h 360"/>
                <a:gd name="T38" fmla="*/ 144 w 360"/>
                <a:gd name="T39" fmla="*/ 236 h 360"/>
                <a:gd name="T40" fmla="*/ 123 w 360"/>
                <a:gd name="T41" fmla="*/ 258 h 360"/>
                <a:gd name="T42" fmla="*/ 32 w 360"/>
                <a:gd name="T43" fmla="*/ 170 h 360"/>
                <a:gd name="T44" fmla="*/ 59 w 360"/>
                <a:gd name="T45" fmla="*/ 196 h 360"/>
                <a:gd name="T46" fmla="*/ 85 w 360"/>
                <a:gd name="T47" fmla="*/ 170 h 360"/>
                <a:gd name="T48" fmla="*/ 59 w 360"/>
                <a:gd name="T49" fmla="*/ 143 h 360"/>
                <a:gd name="T50" fmla="*/ 32 w 360"/>
                <a:gd name="T51" fmla="*/ 170 h 360"/>
                <a:gd name="T52" fmla="*/ 133 w 360"/>
                <a:gd name="T53" fmla="*/ 74 h 360"/>
                <a:gd name="T54" fmla="*/ 160 w 360"/>
                <a:gd name="T55" fmla="*/ 100 h 360"/>
                <a:gd name="T56" fmla="*/ 187 w 360"/>
                <a:gd name="T57" fmla="*/ 74 h 360"/>
                <a:gd name="T58" fmla="*/ 160 w 360"/>
                <a:gd name="T59" fmla="*/ 47 h 360"/>
                <a:gd name="T60" fmla="*/ 133 w 360"/>
                <a:gd name="T61" fmla="*/ 74 h 360"/>
                <a:gd name="T62" fmla="*/ 176 w 360"/>
                <a:gd name="T63" fmla="*/ 95 h 360"/>
                <a:gd name="T64" fmla="*/ 214 w 360"/>
                <a:gd name="T65" fmla="*/ 143 h 360"/>
                <a:gd name="T66" fmla="*/ 274 w 360"/>
                <a:gd name="T67" fmla="*/ 238 h 360"/>
                <a:gd name="T68" fmla="*/ 256 w 360"/>
                <a:gd name="T69" fmla="*/ 211 h 360"/>
                <a:gd name="T70" fmla="*/ 161 w 360"/>
                <a:gd name="T71" fmla="*/ 245 h 360"/>
                <a:gd name="T72" fmla="*/ 208 w 360"/>
                <a:gd name="T73" fmla="*/ 204 h 360"/>
                <a:gd name="T74" fmla="*/ 85 w 360"/>
                <a:gd name="T75" fmla="*/ 173 h 360"/>
                <a:gd name="T76" fmla="*/ 196 w 360"/>
                <a:gd name="T77" fmla="*/ 176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0" h="360">
                  <a:moveTo>
                    <a:pt x="274" y="0"/>
                  </a:moveTo>
                  <a:cubicBezTo>
                    <a:pt x="360" y="0"/>
                    <a:pt x="360" y="0"/>
                    <a:pt x="360" y="0"/>
                  </a:cubicBezTo>
                  <a:cubicBezTo>
                    <a:pt x="360" y="85"/>
                    <a:pt x="360" y="85"/>
                    <a:pt x="360" y="85"/>
                  </a:cubicBezTo>
                  <a:moveTo>
                    <a:pt x="0" y="275"/>
                  </a:moveTo>
                  <a:cubicBezTo>
                    <a:pt x="0" y="360"/>
                    <a:pt x="0" y="360"/>
                    <a:pt x="0" y="360"/>
                  </a:cubicBezTo>
                  <a:cubicBezTo>
                    <a:pt x="85" y="360"/>
                    <a:pt x="85" y="360"/>
                    <a:pt x="85" y="360"/>
                  </a:cubicBezTo>
                  <a:moveTo>
                    <a:pt x="196" y="176"/>
                  </a:moveTo>
                  <a:cubicBezTo>
                    <a:pt x="196" y="198"/>
                    <a:pt x="213" y="215"/>
                    <a:pt x="235" y="215"/>
                  </a:cubicBezTo>
                  <a:cubicBezTo>
                    <a:pt x="256" y="215"/>
                    <a:pt x="274" y="198"/>
                    <a:pt x="274" y="176"/>
                  </a:cubicBezTo>
                  <a:cubicBezTo>
                    <a:pt x="274" y="155"/>
                    <a:pt x="256" y="137"/>
                    <a:pt x="235" y="137"/>
                  </a:cubicBezTo>
                  <a:cubicBezTo>
                    <a:pt x="213" y="137"/>
                    <a:pt x="196" y="155"/>
                    <a:pt x="196" y="176"/>
                  </a:cubicBezTo>
                  <a:close/>
                  <a:moveTo>
                    <a:pt x="263" y="260"/>
                  </a:moveTo>
                  <a:cubicBezTo>
                    <a:pt x="263" y="274"/>
                    <a:pt x="275" y="286"/>
                    <a:pt x="290" y="286"/>
                  </a:cubicBezTo>
                  <a:cubicBezTo>
                    <a:pt x="304" y="286"/>
                    <a:pt x="316" y="274"/>
                    <a:pt x="316" y="260"/>
                  </a:cubicBezTo>
                  <a:cubicBezTo>
                    <a:pt x="316" y="245"/>
                    <a:pt x="304" y="233"/>
                    <a:pt x="290" y="233"/>
                  </a:cubicBezTo>
                  <a:cubicBezTo>
                    <a:pt x="275" y="233"/>
                    <a:pt x="263" y="245"/>
                    <a:pt x="263" y="260"/>
                  </a:cubicBezTo>
                  <a:close/>
                  <a:moveTo>
                    <a:pt x="123" y="258"/>
                  </a:moveTo>
                  <a:cubicBezTo>
                    <a:pt x="123" y="270"/>
                    <a:pt x="132" y="279"/>
                    <a:pt x="144" y="279"/>
                  </a:cubicBezTo>
                  <a:cubicBezTo>
                    <a:pt x="156" y="279"/>
                    <a:pt x="165" y="270"/>
                    <a:pt x="165" y="258"/>
                  </a:cubicBezTo>
                  <a:cubicBezTo>
                    <a:pt x="165" y="246"/>
                    <a:pt x="156" y="236"/>
                    <a:pt x="144" y="236"/>
                  </a:cubicBezTo>
                  <a:cubicBezTo>
                    <a:pt x="132" y="236"/>
                    <a:pt x="123" y="246"/>
                    <a:pt x="123" y="258"/>
                  </a:cubicBezTo>
                  <a:close/>
                  <a:moveTo>
                    <a:pt x="32" y="170"/>
                  </a:moveTo>
                  <a:cubicBezTo>
                    <a:pt x="32" y="184"/>
                    <a:pt x="44" y="196"/>
                    <a:pt x="59" y="196"/>
                  </a:cubicBezTo>
                  <a:cubicBezTo>
                    <a:pt x="73" y="196"/>
                    <a:pt x="85" y="184"/>
                    <a:pt x="85" y="170"/>
                  </a:cubicBezTo>
                  <a:cubicBezTo>
                    <a:pt x="85" y="155"/>
                    <a:pt x="73" y="143"/>
                    <a:pt x="59" y="143"/>
                  </a:cubicBezTo>
                  <a:cubicBezTo>
                    <a:pt x="44" y="143"/>
                    <a:pt x="32" y="155"/>
                    <a:pt x="32" y="170"/>
                  </a:cubicBezTo>
                  <a:close/>
                  <a:moveTo>
                    <a:pt x="133" y="74"/>
                  </a:moveTo>
                  <a:cubicBezTo>
                    <a:pt x="133" y="88"/>
                    <a:pt x="145" y="100"/>
                    <a:pt x="160" y="100"/>
                  </a:cubicBezTo>
                  <a:cubicBezTo>
                    <a:pt x="175" y="100"/>
                    <a:pt x="187" y="88"/>
                    <a:pt x="187" y="74"/>
                  </a:cubicBezTo>
                  <a:cubicBezTo>
                    <a:pt x="187" y="59"/>
                    <a:pt x="175" y="47"/>
                    <a:pt x="160" y="47"/>
                  </a:cubicBezTo>
                  <a:cubicBezTo>
                    <a:pt x="145" y="47"/>
                    <a:pt x="133" y="59"/>
                    <a:pt x="133" y="74"/>
                  </a:cubicBezTo>
                  <a:close/>
                  <a:moveTo>
                    <a:pt x="176" y="95"/>
                  </a:moveTo>
                  <a:cubicBezTo>
                    <a:pt x="214" y="143"/>
                    <a:pt x="214" y="143"/>
                    <a:pt x="214" y="143"/>
                  </a:cubicBezTo>
                  <a:moveTo>
                    <a:pt x="274" y="238"/>
                  </a:moveTo>
                  <a:cubicBezTo>
                    <a:pt x="256" y="211"/>
                    <a:pt x="256" y="211"/>
                    <a:pt x="256" y="211"/>
                  </a:cubicBezTo>
                  <a:moveTo>
                    <a:pt x="161" y="245"/>
                  </a:moveTo>
                  <a:cubicBezTo>
                    <a:pt x="208" y="204"/>
                    <a:pt x="208" y="204"/>
                    <a:pt x="208" y="204"/>
                  </a:cubicBezTo>
                  <a:moveTo>
                    <a:pt x="85" y="173"/>
                  </a:moveTo>
                  <a:cubicBezTo>
                    <a:pt x="196" y="176"/>
                    <a:pt x="196" y="176"/>
                    <a:pt x="196" y="176"/>
                  </a:cubicBezTo>
                </a:path>
              </a:pathLst>
            </a:custGeom>
            <a:noFill/>
            <a:ln w="15875" cap="sq">
              <a:gradFill>
                <a:gsLst>
                  <a:gs pos="0">
                    <a:srgbClr val="50E6FF"/>
                  </a:gs>
                  <a:gs pos="100000">
                    <a:srgbClr val="0078D3"/>
                  </a:gs>
                </a:gsLst>
                <a:lin ang="5400000" scaled="1"/>
              </a:gradFill>
              <a:prstDash val="solid"/>
            </a:ln>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gradFill>
                  <a:gsLst>
                    <a:gs pos="0">
                      <a:srgbClr val="505050"/>
                    </a:gs>
                    <a:gs pos="100000">
                      <a:srgbClr val="505050"/>
                    </a:gs>
                  </a:gsLst>
                </a:gradFill>
                <a:latin typeface="Segoe UI Semibold"/>
              </a:endParaRPr>
            </a:p>
          </p:txBody>
        </p:sp>
      </p:grpSp>
      <p:pic>
        <p:nvPicPr>
          <p:cNvPr id="68" name="Kubernetes">
            <a:extLst>
              <a:ext uri="{FF2B5EF4-FFF2-40B4-BE49-F238E27FC236}">
                <a16:creationId xmlns:a16="http://schemas.microsoft.com/office/drawing/2014/main" id="{30AB0BB2-388D-A239-B477-295C02D25787}"/>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933659" y="1775694"/>
            <a:ext cx="731526" cy="731520"/>
          </a:xfrm>
          <a:prstGeom prst="rect">
            <a:avLst/>
          </a:prstGeom>
        </p:spPr>
      </p:pic>
      <p:pic>
        <p:nvPicPr>
          <p:cNvPr id="73" name="Graphic 72">
            <a:extLst>
              <a:ext uri="{FF2B5EF4-FFF2-40B4-BE49-F238E27FC236}">
                <a16:creationId xmlns:a16="http://schemas.microsoft.com/office/drawing/2014/main" id="{CCCF7979-E114-29AC-4309-F10E5C57B581}"/>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510434" y="1821414"/>
            <a:ext cx="640080" cy="640080"/>
          </a:xfrm>
          <a:prstGeom prst="rect">
            <a:avLst/>
          </a:prstGeom>
        </p:spPr>
      </p:pic>
      <p:grpSp>
        <p:nvGrpSpPr>
          <p:cNvPr id="78" name="Group 77">
            <a:extLst>
              <a:ext uri="{FF2B5EF4-FFF2-40B4-BE49-F238E27FC236}">
                <a16:creationId xmlns:a16="http://schemas.microsoft.com/office/drawing/2014/main" id="{E933B0B1-B617-0070-5336-CBCD534CF41D}"/>
              </a:ext>
              <a:ext uri="{C183D7F6-B498-43B3-948B-1728B52AA6E4}">
                <adec:decorative xmlns:adec="http://schemas.microsoft.com/office/drawing/2017/decorative" val="1"/>
              </a:ext>
            </a:extLst>
          </p:cNvPr>
          <p:cNvGrpSpPr/>
          <p:nvPr/>
        </p:nvGrpSpPr>
        <p:grpSpPr>
          <a:xfrm>
            <a:off x="7087206" y="1821414"/>
            <a:ext cx="548640" cy="640080"/>
            <a:chOff x="7273734" y="2819598"/>
            <a:chExt cx="548640" cy="640080"/>
          </a:xfrm>
        </p:grpSpPr>
        <p:sp>
          <p:nvSpPr>
            <p:cNvPr id="79" name="Oval 1152">
              <a:extLst>
                <a:ext uri="{FF2B5EF4-FFF2-40B4-BE49-F238E27FC236}">
                  <a16:creationId xmlns:a16="http://schemas.microsoft.com/office/drawing/2014/main" id="{E1757857-0695-4938-B7D8-C2F2047668D9}"/>
                </a:ext>
              </a:extLst>
            </p:cNvPr>
            <p:cNvSpPr>
              <a:spLocks noChangeArrowheads="1"/>
            </p:cNvSpPr>
            <p:nvPr/>
          </p:nvSpPr>
          <p:spPr bwMode="auto">
            <a:xfrm>
              <a:off x="7273734" y="2841584"/>
              <a:ext cx="475160" cy="469066"/>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505050"/>
                </a:solidFill>
                <a:effectLst/>
                <a:uLnTx/>
                <a:uFillTx/>
                <a:latin typeface="Segoe UI"/>
                <a:ea typeface="+mn-ea"/>
                <a:cs typeface="+mn-cs"/>
              </a:endParaRPr>
            </a:p>
          </p:txBody>
        </p:sp>
        <p:sp>
          <p:nvSpPr>
            <p:cNvPr id="80" name="Freeform 1153">
              <a:extLst>
                <a:ext uri="{FF2B5EF4-FFF2-40B4-BE49-F238E27FC236}">
                  <a16:creationId xmlns:a16="http://schemas.microsoft.com/office/drawing/2014/main" id="{B543E8D4-425F-F7E4-6D05-AF18A1425D23}"/>
                </a:ext>
              </a:extLst>
            </p:cNvPr>
            <p:cNvSpPr>
              <a:spLocks/>
            </p:cNvSpPr>
            <p:nvPr/>
          </p:nvSpPr>
          <p:spPr bwMode="auto">
            <a:xfrm>
              <a:off x="7281082" y="2819598"/>
              <a:ext cx="541292" cy="640080"/>
            </a:xfrm>
            <a:custGeom>
              <a:avLst/>
              <a:gdLst>
                <a:gd name="T0" fmla="*/ 257 w 298"/>
                <a:gd name="T1" fmla="*/ 0 h 354"/>
                <a:gd name="T2" fmla="*/ 228 w 298"/>
                <a:gd name="T3" fmla="*/ 29 h 354"/>
                <a:gd name="T4" fmla="*/ 228 w 298"/>
                <a:gd name="T5" fmla="*/ 30 h 354"/>
                <a:gd name="T6" fmla="*/ 233 w 298"/>
                <a:gd name="T7" fmla="*/ 35 h 354"/>
                <a:gd name="T8" fmla="*/ 265 w 298"/>
                <a:gd name="T9" fmla="*/ 83 h 354"/>
                <a:gd name="T10" fmla="*/ 277 w 298"/>
                <a:gd name="T11" fmla="*/ 142 h 354"/>
                <a:gd name="T12" fmla="*/ 265 w 298"/>
                <a:gd name="T13" fmla="*/ 200 h 354"/>
                <a:gd name="T14" fmla="*/ 233 w 298"/>
                <a:gd name="T15" fmla="*/ 248 h 354"/>
                <a:gd name="T16" fmla="*/ 185 w 298"/>
                <a:gd name="T17" fmla="*/ 281 h 354"/>
                <a:gd name="T18" fmla="*/ 126 w 298"/>
                <a:gd name="T19" fmla="*/ 293 h 354"/>
                <a:gd name="T20" fmla="*/ 67 w 298"/>
                <a:gd name="T21" fmla="*/ 281 h 354"/>
                <a:gd name="T22" fmla="*/ 19 w 298"/>
                <a:gd name="T23" fmla="*/ 248 h 354"/>
                <a:gd name="T24" fmla="*/ 14 w 298"/>
                <a:gd name="T25" fmla="*/ 243 h 354"/>
                <a:gd name="T26" fmla="*/ 0 w 298"/>
                <a:gd name="T27" fmla="*/ 258 h 354"/>
                <a:gd name="T28" fmla="*/ 115 w 298"/>
                <a:gd name="T29" fmla="*/ 313 h 354"/>
                <a:gd name="T30" fmla="*/ 115 w 298"/>
                <a:gd name="T31" fmla="*/ 334 h 354"/>
                <a:gd name="T32" fmla="*/ 34 w 298"/>
                <a:gd name="T33" fmla="*/ 334 h 354"/>
                <a:gd name="T34" fmla="*/ 34 w 298"/>
                <a:gd name="T35" fmla="*/ 354 h 354"/>
                <a:gd name="T36" fmla="*/ 215 w 298"/>
                <a:gd name="T37" fmla="*/ 354 h 354"/>
                <a:gd name="T38" fmla="*/ 215 w 298"/>
                <a:gd name="T39" fmla="*/ 334 h 354"/>
                <a:gd name="T40" fmla="*/ 135 w 298"/>
                <a:gd name="T41" fmla="*/ 334 h 354"/>
                <a:gd name="T42" fmla="*/ 135 w 298"/>
                <a:gd name="T43" fmla="*/ 314 h 354"/>
                <a:gd name="T44" fmla="*/ 298 w 298"/>
                <a:gd name="T45" fmla="*/ 142 h 354"/>
                <a:gd name="T46" fmla="*/ 257 w 298"/>
                <a:gd name="T47" fmla="*/ 30 h 354"/>
                <a:gd name="T48" fmla="*/ 272 w 298"/>
                <a:gd name="T49" fmla="*/ 15 h 354"/>
                <a:gd name="T50" fmla="*/ 257 w 298"/>
                <a:gd name="T5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8" h="354">
                  <a:moveTo>
                    <a:pt x="257" y="0"/>
                  </a:moveTo>
                  <a:cubicBezTo>
                    <a:pt x="228" y="29"/>
                    <a:pt x="228" y="29"/>
                    <a:pt x="228" y="29"/>
                  </a:cubicBezTo>
                  <a:cubicBezTo>
                    <a:pt x="228" y="30"/>
                    <a:pt x="228" y="30"/>
                    <a:pt x="228" y="30"/>
                  </a:cubicBezTo>
                  <a:cubicBezTo>
                    <a:pt x="230" y="31"/>
                    <a:pt x="231" y="33"/>
                    <a:pt x="233" y="35"/>
                  </a:cubicBezTo>
                  <a:cubicBezTo>
                    <a:pt x="247" y="49"/>
                    <a:pt x="258" y="65"/>
                    <a:pt x="265" y="83"/>
                  </a:cubicBezTo>
                  <a:cubicBezTo>
                    <a:pt x="273" y="102"/>
                    <a:pt x="277" y="121"/>
                    <a:pt x="277" y="142"/>
                  </a:cubicBezTo>
                  <a:cubicBezTo>
                    <a:pt x="277" y="162"/>
                    <a:pt x="273" y="182"/>
                    <a:pt x="265" y="200"/>
                  </a:cubicBezTo>
                  <a:cubicBezTo>
                    <a:pt x="258" y="218"/>
                    <a:pt x="247" y="235"/>
                    <a:pt x="233" y="248"/>
                  </a:cubicBezTo>
                  <a:cubicBezTo>
                    <a:pt x="219" y="262"/>
                    <a:pt x="203" y="273"/>
                    <a:pt x="185" y="281"/>
                  </a:cubicBezTo>
                  <a:cubicBezTo>
                    <a:pt x="166" y="289"/>
                    <a:pt x="147" y="293"/>
                    <a:pt x="126" y="293"/>
                  </a:cubicBezTo>
                  <a:cubicBezTo>
                    <a:pt x="105" y="293"/>
                    <a:pt x="85" y="289"/>
                    <a:pt x="67" y="281"/>
                  </a:cubicBezTo>
                  <a:cubicBezTo>
                    <a:pt x="49" y="273"/>
                    <a:pt x="33" y="262"/>
                    <a:pt x="19" y="248"/>
                  </a:cubicBezTo>
                  <a:cubicBezTo>
                    <a:pt x="17" y="247"/>
                    <a:pt x="15" y="245"/>
                    <a:pt x="14" y="243"/>
                  </a:cubicBezTo>
                  <a:cubicBezTo>
                    <a:pt x="0" y="258"/>
                    <a:pt x="0" y="258"/>
                    <a:pt x="0" y="258"/>
                  </a:cubicBezTo>
                  <a:cubicBezTo>
                    <a:pt x="29" y="290"/>
                    <a:pt x="69" y="310"/>
                    <a:pt x="115" y="313"/>
                  </a:cubicBezTo>
                  <a:cubicBezTo>
                    <a:pt x="115" y="334"/>
                    <a:pt x="115" y="334"/>
                    <a:pt x="115" y="334"/>
                  </a:cubicBezTo>
                  <a:cubicBezTo>
                    <a:pt x="34" y="334"/>
                    <a:pt x="34" y="334"/>
                    <a:pt x="34" y="334"/>
                  </a:cubicBezTo>
                  <a:cubicBezTo>
                    <a:pt x="34" y="354"/>
                    <a:pt x="34" y="354"/>
                    <a:pt x="34" y="354"/>
                  </a:cubicBezTo>
                  <a:cubicBezTo>
                    <a:pt x="215" y="354"/>
                    <a:pt x="215" y="354"/>
                    <a:pt x="215" y="354"/>
                  </a:cubicBezTo>
                  <a:cubicBezTo>
                    <a:pt x="215" y="334"/>
                    <a:pt x="215" y="334"/>
                    <a:pt x="215" y="334"/>
                  </a:cubicBezTo>
                  <a:cubicBezTo>
                    <a:pt x="135" y="334"/>
                    <a:pt x="135" y="334"/>
                    <a:pt x="135" y="334"/>
                  </a:cubicBezTo>
                  <a:cubicBezTo>
                    <a:pt x="135" y="314"/>
                    <a:pt x="135" y="314"/>
                    <a:pt x="135" y="314"/>
                  </a:cubicBezTo>
                  <a:cubicBezTo>
                    <a:pt x="226" y="309"/>
                    <a:pt x="298" y="234"/>
                    <a:pt x="298" y="142"/>
                  </a:cubicBezTo>
                  <a:cubicBezTo>
                    <a:pt x="298" y="99"/>
                    <a:pt x="283" y="60"/>
                    <a:pt x="257" y="30"/>
                  </a:cubicBezTo>
                  <a:cubicBezTo>
                    <a:pt x="272" y="15"/>
                    <a:pt x="272" y="15"/>
                    <a:pt x="272" y="15"/>
                  </a:cubicBezTo>
                  <a:lnTo>
                    <a:pt x="257" y="0"/>
                  </a:lnTo>
                  <a:close/>
                </a:path>
              </a:pathLst>
            </a:custGeom>
            <a:solidFill>
              <a:srgbClr val="50E6FF"/>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505050"/>
                </a:solidFill>
                <a:effectLst/>
                <a:uLnTx/>
                <a:uFillTx/>
                <a:latin typeface="Segoe UI"/>
                <a:ea typeface="+mn-ea"/>
                <a:cs typeface="+mn-cs"/>
              </a:endParaRPr>
            </a:p>
          </p:txBody>
        </p:sp>
        <p:sp>
          <p:nvSpPr>
            <p:cNvPr id="81" name="Freeform 1154">
              <a:extLst>
                <a:ext uri="{FF2B5EF4-FFF2-40B4-BE49-F238E27FC236}">
                  <a16:creationId xmlns:a16="http://schemas.microsoft.com/office/drawing/2014/main" id="{2F35E4A3-B334-7FCD-463B-4E7044F4E2C6}"/>
                </a:ext>
              </a:extLst>
            </p:cNvPr>
            <p:cNvSpPr>
              <a:spLocks/>
            </p:cNvSpPr>
            <p:nvPr/>
          </p:nvSpPr>
          <p:spPr bwMode="auto">
            <a:xfrm>
              <a:off x="7361909" y="2963738"/>
              <a:ext cx="296363" cy="244305"/>
            </a:xfrm>
            <a:custGeom>
              <a:avLst/>
              <a:gdLst>
                <a:gd name="T0" fmla="*/ 106 w 121"/>
                <a:gd name="T1" fmla="*/ 0 h 100"/>
                <a:gd name="T2" fmla="*/ 35 w 121"/>
                <a:gd name="T3" fmla="*/ 71 h 100"/>
                <a:gd name="T4" fmla="*/ 14 w 121"/>
                <a:gd name="T5" fmla="*/ 50 h 100"/>
                <a:gd name="T6" fmla="*/ 0 w 121"/>
                <a:gd name="T7" fmla="*/ 64 h 100"/>
                <a:gd name="T8" fmla="*/ 35 w 121"/>
                <a:gd name="T9" fmla="*/ 100 h 100"/>
                <a:gd name="T10" fmla="*/ 121 w 121"/>
                <a:gd name="T11" fmla="*/ 15 h 100"/>
                <a:gd name="T12" fmla="*/ 106 w 12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121" h="100">
                  <a:moveTo>
                    <a:pt x="106" y="0"/>
                  </a:moveTo>
                  <a:lnTo>
                    <a:pt x="35" y="71"/>
                  </a:lnTo>
                  <a:lnTo>
                    <a:pt x="14" y="50"/>
                  </a:lnTo>
                  <a:lnTo>
                    <a:pt x="0" y="64"/>
                  </a:lnTo>
                  <a:lnTo>
                    <a:pt x="35" y="100"/>
                  </a:lnTo>
                  <a:lnTo>
                    <a:pt x="121" y="15"/>
                  </a:lnTo>
                  <a:lnTo>
                    <a:pt x="106" y="0"/>
                  </a:lnTo>
                  <a:close/>
                </a:path>
              </a:pathLst>
            </a:custGeom>
            <a:solidFill>
              <a:srgbClr val="50E6FF"/>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505050"/>
                </a:solidFill>
                <a:effectLst/>
                <a:uLnTx/>
                <a:uFillTx/>
                <a:latin typeface="Segoe UI"/>
                <a:ea typeface="+mn-ea"/>
                <a:cs typeface="+mn-cs"/>
              </a:endParaRPr>
            </a:p>
          </p:txBody>
        </p:sp>
      </p:grpSp>
      <p:pic>
        <p:nvPicPr>
          <p:cNvPr id="83" name="Graphic 82">
            <a:extLst>
              <a:ext uri="{FF2B5EF4-FFF2-40B4-BE49-F238E27FC236}">
                <a16:creationId xmlns:a16="http://schemas.microsoft.com/office/drawing/2014/main" id="{1FDD5417-D411-AF31-38F8-01075B0C49B9}"/>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572538" y="1821414"/>
            <a:ext cx="640080" cy="640080"/>
          </a:xfrm>
          <a:prstGeom prst="rect">
            <a:avLst/>
          </a:prstGeom>
        </p:spPr>
      </p:pic>
    </p:spTree>
    <p:extLst>
      <p:ext uri="{BB962C8B-B14F-4D97-AF65-F5344CB8AC3E}">
        <p14:creationId xmlns:p14="http://schemas.microsoft.com/office/powerpoint/2010/main" val="3300980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65C4A2-8972-43E7-87D7-E399DA2D947A}"/>
              </a:ext>
              <a:ext uri="{C183D7F6-B498-43B3-948B-1728B52AA6E4}">
                <adec:decorative xmlns:adec="http://schemas.microsoft.com/office/drawing/2017/decorative" val="1"/>
              </a:ext>
            </a:extLst>
          </p:cNvPr>
          <p:cNvSpPr>
            <a:spLocks noGrp="1"/>
          </p:cNvSpPr>
          <p:nvPr>
            <p:ph type="title"/>
          </p:nvPr>
        </p:nvSpPr>
        <p:spPr>
          <a:xfrm>
            <a:off x="588262" y="457200"/>
            <a:ext cx="11356088" cy="800219"/>
          </a:xfrm>
        </p:spPr>
        <p:txBody>
          <a:bodyPr/>
          <a:lstStyle/>
          <a:p>
            <a:r>
              <a:rPr lang="es-ES" sz="3200" b="1" dirty="0" err="1">
                <a:gradFill>
                  <a:gsLst>
                    <a:gs pos="0">
                      <a:schemeClr val="accent1"/>
                    </a:gs>
                    <a:gs pos="100000">
                      <a:srgbClr val="CD98CF"/>
                    </a:gs>
                  </a:gsLst>
                  <a:lin ang="2700000" scaled="1"/>
                </a:gradFill>
                <a:cs typeface="+mn-cs"/>
              </a:rPr>
              <a:t>Kubernetes</a:t>
            </a:r>
            <a:r>
              <a:rPr lang="es-ES" sz="3200" b="1" dirty="0">
                <a:gradFill>
                  <a:gsLst>
                    <a:gs pos="0">
                      <a:schemeClr val="accent1"/>
                    </a:gs>
                    <a:gs pos="100000">
                      <a:srgbClr val="CD98CF"/>
                    </a:gs>
                  </a:gsLst>
                  <a:lin ang="2700000" scaled="1"/>
                </a:gradFill>
                <a:cs typeface="+mn-cs"/>
              </a:rPr>
              <a:t> gestionado desde la nube hasta el perímetro</a:t>
            </a:r>
            <a:br>
              <a:rPr lang="en-US" dirty="0"/>
            </a:br>
            <a:r>
              <a:rPr lang="es-ES" sz="2000" dirty="0">
                <a:latin typeface="+mn-lt"/>
              </a:rPr>
              <a:t>Opciones de implementación flexibles en la infraestructura de su elección</a:t>
            </a:r>
            <a:endParaRPr lang="en-US" sz="2000" dirty="0">
              <a:latin typeface="+mn-lt"/>
            </a:endParaRPr>
          </a:p>
        </p:txBody>
      </p:sp>
      <p:grpSp>
        <p:nvGrpSpPr>
          <p:cNvPr id="12" name="Group 11">
            <a:extLst>
              <a:ext uri="{FF2B5EF4-FFF2-40B4-BE49-F238E27FC236}">
                <a16:creationId xmlns:a16="http://schemas.microsoft.com/office/drawing/2014/main" id="{DDD853DC-D371-25F8-E2ED-15D3E6C67C00}"/>
              </a:ext>
              <a:ext uri="{C183D7F6-B498-43B3-948B-1728B52AA6E4}">
                <adec:decorative xmlns:adec="http://schemas.microsoft.com/office/drawing/2017/decorative" val="1"/>
              </a:ext>
            </a:extLst>
          </p:cNvPr>
          <p:cNvGrpSpPr/>
          <p:nvPr/>
        </p:nvGrpSpPr>
        <p:grpSpPr>
          <a:xfrm>
            <a:off x="1865257" y="1891011"/>
            <a:ext cx="9923044" cy="4719698"/>
            <a:chOff x="706488" y="1728348"/>
            <a:chExt cx="10559299" cy="5022320"/>
          </a:xfrm>
        </p:grpSpPr>
        <p:grpSp>
          <p:nvGrpSpPr>
            <p:cNvPr id="10" name="Group 9" descr="Connect, configure, operate and monitor, govern and secure">
              <a:extLst>
                <a:ext uri="{FF2B5EF4-FFF2-40B4-BE49-F238E27FC236}">
                  <a16:creationId xmlns:a16="http://schemas.microsoft.com/office/drawing/2014/main" id="{CF8B25E2-78A4-4E4C-9162-F069FCA75760}"/>
                </a:ext>
              </a:extLst>
            </p:cNvPr>
            <p:cNvGrpSpPr/>
            <p:nvPr/>
          </p:nvGrpSpPr>
          <p:grpSpPr>
            <a:xfrm>
              <a:off x="706488" y="2547963"/>
              <a:ext cx="10465097" cy="3092613"/>
              <a:chOff x="1343404" y="7758131"/>
              <a:chExt cx="10465097" cy="3092613"/>
            </a:xfrm>
          </p:grpSpPr>
          <p:grpSp>
            <p:nvGrpSpPr>
              <p:cNvPr id="3" name="Group 2">
                <a:extLst>
                  <a:ext uri="{FF2B5EF4-FFF2-40B4-BE49-F238E27FC236}">
                    <a16:creationId xmlns:a16="http://schemas.microsoft.com/office/drawing/2014/main" id="{00F7FA58-B9D7-43FC-9CE3-16B5D3438C1F}"/>
                  </a:ext>
                </a:extLst>
              </p:cNvPr>
              <p:cNvGrpSpPr/>
              <p:nvPr/>
            </p:nvGrpSpPr>
            <p:grpSpPr>
              <a:xfrm>
                <a:off x="3827704" y="7764728"/>
                <a:ext cx="2286000" cy="3086016"/>
                <a:chOff x="2567446" y="2092731"/>
                <a:chExt cx="2286000" cy="3086016"/>
              </a:xfrm>
            </p:grpSpPr>
            <p:sp>
              <p:nvSpPr>
                <p:cNvPr id="94" name="Rectangle 93">
                  <a:extLst>
                    <a:ext uri="{FF2B5EF4-FFF2-40B4-BE49-F238E27FC236}">
                      <a16:creationId xmlns:a16="http://schemas.microsoft.com/office/drawing/2014/main" id="{1F3AF720-73A6-4426-9D2C-B49D492AA068}"/>
                    </a:ext>
                  </a:extLst>
                </p:cNvPr>
                <p:cNvSpPr/>
                <p:nvPr/>
              </p:nvSpPr>
              <p:spPr bwMode="auto">
                <a:xfrm>
                  <a:off x="2567446" y="2092731"/>
                  <a:ext cx="2286000" cy="3086016"/>
                </a:xfrm>
                <a:prstGeom prst="rect">
                  <a:avLst/>
                </a:prstGeom>
                <a:solidFill>
                  <a:srgbClr val="000000"/>
                </a:solidFill>
                <a:ln w="9525" cap="flat" cmpd="sng" algn="ctr">
                  <a:no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8" name="AutoShape 46">
                  <a:extLst>
                    <a:ext uri="{FF2B5EF4-FFF2-40B4-BE49-F238E27FC236}">
                      <a16:creationId xmlns:a16="http://schemas.microsoft.com/office/drawing/2014/main" id="{EC3992C7-8BEF-4E30-B9CC-A36E998F0E0B}"/>
                    </a:ext>
                  </a:extLst>
                </p:cNvPr>
                <p:cNvSpPr>
                  <a:spLocks noChangeAspect="1" noChangeArrowheads="1" noTextEdit="1"/>
                </p:cNvSpPr>
                <p:nvPr/>
              </p:nvSpPr>
              <p:spPr bwMode="auto">
                <a:xfrm>
                  <a:off x="3589404" y="2432342"/>
                  <a:ext cx="268283" cy="26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 name="Group 1">
                <a:extLst>
                  <a:ext uri="{FF2B5EF4-FFF2-40B4-BE49-F238E27FC236}">
                    <a16:creationId xmlns:a16="http://schemas.microsoft.com/office/drawing/2014/main" id="{2EE8B586-C9AB-44EA-958F-4E6FAC45ABCD}"/>
                  </a:ext>
                </a:extLst>
              </p:cNvPr>
              <p:cNvGrpSpPr/>
              <p:nvPr/>
            </p:nvGrpSpPr>
            <p:grpSpPr>
              <a:xfrm>
                <a:off x="1343404" y="7758131"/>
                <a:ext cx="2286381" cy="3086016"/>
                <a:chOff x="212184" y="2092731"/>
                <a:chExt cx="2286381" cy="3086016"/>
              </a:xfrm>
            </p:grpSpPr>
            <p:sp>
              <p:nvSpPr>
                <p:cNvPr id="93" name="Rectangle 92">
                  <a:extLst>
                    <a:ext uri="{FF2B5EF4-FFF2-40B4-BE49-F238E27FC236}">
                      <a16:creationId xmlns:a16="http://schemas.microsoft.com/office/drawing/2014/main" id="{91E4045A-6EE4-429C-B718-12419F96E79F}"/>
                    </a:ext>
                  </a:extLst>
                </p:cNvPr>
                <p:cNvSpPr/>
                <p:nvPr/>
              </p:nvSpPr>
              <p:spPr bwMode="auto">
                <a:xfrm>
                  <a:off x="212184" y="2092731"/>
                  <a:ext cx="2286000" cy="3086016"/>
                </a:xfrm>
                <a:prstGeom prst="rect">
                  <a:avLst/>
                </a:prstGeom>
                <a:solidFill>
                  <a:srgbClr val="000000"/>
                </a:solidFill>
                <a:ln w="9525" cap="flat" cmpd="sng" algn="ctr">
                  <a:no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8" name="Rectangle 197">
                  <a:extLst>
                    <a:ext uri="{FF2B5EF4-FFF2-40B4-BE49-F238E27FC236}">
                      <a16:creationId xmlns:a16="http://schemas.microsoft.com/office/drawing/2014/main" id="{9C97DB13-C8E1-41EA-85BB-70F1CE059C99}"/>
                    </a:ext>
                  </a:extLst>
                </p:cNvPr>
                <p:cNvSpPr/>
                <p:nvPr/>
              </p:nvSpPr>
              <p:spPr bwMode="auto">
                <a:xfrm>
                  <a:off x="212565" y="4058434"/>
                  <a:ext cx="2286000"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t" anchorCtr="0" forceAA="0" compatLnSpc="1">
                  <a:prstTxWarp prst="textNoShape">
                    <a:avLst/>
                  </a:prstTxWarp>
                  <a:noAutofit/>
                </a:bodyPr>
                <a:lstStyle/>
                <a:p>
                  <a:pPr marL="0" marR="0" lvl="0" indent="0" algn="ctr" defTabSz="914225" rtl="0" eaLnBrk="1" fontAlgn="auto" latinLnBrk="0" hangingPunct="1">
                    <a:lnSpc>
                      <a:spcPct val="90000"/>
                    </a:lnSpc>
                    <a:spcBef>
                      <a:spcPts val="0"/>
                    </a:spcBef>
                    <a:spcAft>
                      <a:spcPts val="400"/>
                    </a:spcAft>
                    <a:buClrTx/>
                    <a:buSzTx/>
                    <a:buFontTx/>
                    <a:buNone/>
                    <a:tabLst/>
                    <a:defRPr/>
                  </a:pP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a:ea typeface="+mn-ea"/>
                      <a:cs typeface="Segoe UI" panose="020B0502040204020203" pitchFamily="34" charset="0"/>
                    </a:rPr>
                    <a:t>Azure</a:t>
                  </a:r>
                </a:p>
              </p:txBody>
            </p:sp>
          </p:grpSp>
          <p:sp>
            <p:nvSpPr>
              <p:cNvPr id="109" name="Rectangle 108">
                <a:extLst>
                  <a:ext uri="{FF2B5EF4-FFF2-40B4-BE49-F238E27FC236}">
                    <a16:creationId xmlns:a16="http://schemas.microsoft.com/office/drawing/2014/main" id="{1C8286E8-37CF-408C-B3BD-639B263B44C6}"/>
                  </a:ext>
                </a:extLst>
              </p:cNvPr>
              <p:cNvSpPr/>
              <p:nvPr/>
            </p:nvSpPr>
            <p:spPr bwMode="auto">
              <a:xfrm>
                <a:off x="8951452" y="7758131"/>
                <a:ext cx="2857049" cy="3086016"/>
              </a:xfrm>
              <a:prstGeom prst="rect">
                <a:avLst/>
              </a:prstGeom>
              <a:solidFill>
                <a:srgbClr val="000000"/>
              </a:solidFill>
              <a:ln w="9525" cap="flat" cmpd="sng" algn="ctr">
                <a:no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5" name="Rectangle 94">
                <a:extLst>
                  <a:ext uri="{FF2B5EF4-FFF2-40B4-BE49-F238E27FC236}">
                    <a16:creationId xmlns:a16="http://schemas.microsoft.com/office/drawing/2014/main" id="{F2740021-7FFB-4BFB-A589-7595436879AA}"/>
                  </a:ext>
                </a:extLst>
              </p:cNvPr>
              <p:cNvSpPr/>
              <p:nvPr/>
            </p:nvSpPr>
            <p:spPr bwMode="auto">
              <a:xfrm>
                <a:off x="6311816" y="7764728"/>
                <a:ext cx="2286000" cy="3086016"/>
              </a:xfrm>
              <a:prstGeom prst="rect">
                <a:avLst/>
              </a:prstGeom>
              <a:solidFill>
                <a:srgbClr val="000000"/>
              </a:solidFill>
              <a:ln w="9525" cap="flat" cmpd="sng" algn="ctr">
                <a:no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13" name="Rectangle 12">
              <a:extLst>
                <a:ext uri="{FF2B5EF4-FFF2-40B4-BE49-F238E27FC236}">
                  <a16:creationId xmlns:a16="http://schemas.microsoft.com/office/drawing/2014/main" id="{CC3C6303-F10E-14BD-0576-6EF7DA8E284F}"/>
                </a:ext>
              </a:extLst>
            </p:cNvPr>
            <p:cNvSpPr/>
            <p:nvPr/>
          </p:nvSpPr>
          <p:spPr bwMode="auto">
            <a:xfrm>
              <a:off x="8658961" y="4513666"/>
              <a:ext cx="2286000"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t" anchorCtr="0" forceAA="0" compatLnSpc="1">
              <a:prstTxWarp prst="textNoShape">
                <a:avLst/>
              </a:prstTxWarp>
              <a:noAutofit/>
            </a:bodyPr>
            <a:lstStyle/>
            <a:p>
              <a:pPr lvl="0" algn="ctr" defTabSz="932472" fontAlgn="base">
                <a:lnSpc>
                  <a:spcPct val="90000"/>
                </a:lnSpc>
                <a:spcBef>
                  <a:spcPts val="600"/>
                </a:spcBef>
                <a:spcAft>
                  <a:spcPts val="600"/>
                </a:spcAft>
                <a:defRPr/>
              </a:pPr>
              <a:r>
                <a:rPr lang="en-US" sz="1800" dirty="0" err="1">
                  <a:gradFill>
                    <a:gsLst>
                      <a:gs pos="0">
                        <a:srgbClr val="FFFFFF"/>
                      </a:gs>
                      <a:gs pos="100000">
                        <a:srgbClr val="FFFFFF"/>
                      </a:gs>
                    </a:gsLst>
                    <a:lin ang="5400000" scaled="0"/>
                  </a:gradFill>
                  <a:latin typeface="Segoe UI Semibold"/>
                  <a:cs typeface="Segoe UI" panose="020B0502040204020203" pitchFamily="34" charset="0"/>
                </a:rPr>
                <a:t>Cualquier</a:t>
              </a:r>
              <a:r>
                <a:rPr lang="en-US" sz="1800" dirty="0">
                  <a:gradFill>
                    <a:gsLst>
                      <a:gs pos="0">
                        <a:srgbClr val="FFFFFF"/>
                      </a:gs>
                      <a:gs pos="100000">
                        <a:srgbClr val="FFFFFF"/>
                      </a:gs>
                    </a:gsLst>
                    <a:lin ang="5400000" scaled="0"/>
                  </a:gradFill>
                  <a:latin typeface="Segoe UI Semibold"/>
                  <a:cs typeface="Segoe UI" panose="020B0502040204020203" pitchFamily="34" charset="0"/>
                </a:rPr>
                <a:t> CNCF K8s</a:t>
              </a: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a:ea typeface="+mn-ea"/>
                <a:cs typeface="Segoe UI" panose="020B0502040204020203" pitchFamily="34" charset="0"/>
              </a:endParaRPr>
            </a:p>
          </p:txBody>
        </p:sp>
        <p:sp>
          <p:nvSpPr>
            <p:cNvPr id="11" name="Rectangle 11">
              <a:extLst>
                <a:ext uri="{FF2B5EF4-FFF2-40B4-BE49-F238E27FC236}">
                  <a16:creationId xmlns:a16="http://schemas.microsoft.com/office/drawing/2014/main" id="{2393158D-DFE9-C1F8-01B6-499A57E2D25F}"/>
                </a:ext>
                <a:ext uri="{C183D7F6-B498-43B3-948B-1728B52AA6E4}">
                  <adec:decorative xmlns:adec="http://schemas.microsoft.com/office/drawing/2017/decorative" val="1"/>
                </a:ext>
              </a:extLst>
            </p:cNvPr>
            <p:cNvSpPr/>
            <p:nvPr/>
          </p:nvSpPr>
          <p:spPr bwMode="auto">
            <a:xfrm>
              <a:off x="706488" y="1944668"/>
              <a:ext cx="7368623" cy="332170"/>
            </a:xfrm>
            <a:custGeom>
              <a:avLst/>
              <a:gdLst>
                <a:gd name="connsiteX0" fmla="*/ 0 w 1829438"/>
                <a:gd name="connsiteY0" fmla="*/ 0 h 780435"/>
                <a:gd name="connsiteX1" fmla="*/ 1829438 w 1829438"/>
                <a:gd name="connsiteY1" fmla="*/ 0 h 780435"/>
                <a:gd name="connsiteX2" fmla="*/ 1829438 w 1829438"/>
                <a:gd name="connsiteY2" fmla="*/ 780435 h 780435"/>
                <a:gd name="connsiteX3" fmla="*/ 0 w 1829438"/>
                <a:gd name="connsiteY3" fmla="*/ 780435 h 780435"/>
                <a:gd name="connsiteX4" fmla="*/ 0 w 1829438"/>
                <a:gd name="connsiteY4" fmla="*/ 0 h 780435"/>
                <a:gd name="connsiteX0" fmla="*/ 0 w 1829438"/>
                <a:gd name="connsiteY0" fmla="*/ 0 h 895403"/>
                <a:gd name="connsiteX1" fmla="*/ 1829438 w 1829438"/>
                <a:gd name="connsiteY1" fmla="*/ 0 h 895403"/>
                <a:gd name="connsiteX2" fmla="*/ 1829438 w 1829438"/>
                <a:gd name="connsiteY2" fmla="*/ 780435 h 895403"/>
                <a:gd name="connsiteX3" fmla="*/ 1076963 w 1829438"/>
                <a:gd name="connsiteY3" fmla="*/ 895350 h 895403"/>
                <a:gd name="connsiteX4" fmla="*/ 0 w 1829438"/>
                <a:gd name="connsiteY4" fmla="*/ 780435 h 895403"/>
                <a:gd name="connsiteX5" fmla="*/ 0 w 1829438"/>
                <a:gd name="connsiteY5" fmla="*/ 0 h 895403"/>
                <a:gd name="connsiteX0" fmla="*/ 1076963 w 1829438"/>
                <a:gd name="connsiteY0" fmla="*/ 895350 h 986790"/>
                <a:gd name="connsiteX1" fmla="*/ 0 w 1829438"/>
                <a:gd name="connsiteY1" fmla="*/ 780435 h 986790"/>
                <a:gd name="connsiteX2" fmla="*/ 0 w 1829438"/>
                <a:gd name="connsiteY2" fmla="*/ 0 h 986790"/>
                <a:gd name="connsiteX3" fmla="*/ 1829438 w 1829438"/>
                <a:gd name="connsiteY3" fmla="*/ 0 h 986790"/>
                <a:gd name="connsiteX4" fmla="*/ 1829438 w 1829438"/>
                <a:gd name="connsiteY4" fmla="*/ 780435 h 986790"/>
                <a:gd name="connsiteX5" fmla="*/ 1168403 w 1829438"/>
                <a:gd name="connsiteY5" fmla="*/ 986790 h 986790"/>
                <a:gd name="connsiteX0" fmla="*/ 1076963 w 1829438"/>
                <a:gd name="connsiteY0" fmla="*/ 895350 h 895350"/>
                <a:gd name="connsiteX1" fmla="*/ 0 w 1829438"/>
                <a:gd name="connsiteY1" fmla="*/ 780435 h 895350"/>
                <a:gd name="connsiteX2" fmla="*/ 0 w 1829438"/>
                <a:gd name="connsiteY2" fmla="*/ 0 h 895350"/>
                <a:gd name="connsiteX3" fmla="*/ 1829438 w 1829438"/>
                <a:gd name="connsiteY3" fmla="*/ 0 h 895350"/>
                <a:gd name="connsiteX4" fmla="*/ 1829438 w 1829438"/>
                <a:gd name="connsiteY4" fmla="*/ 780435 h 895350"/>
                <a:gd name="connsiteX0" fmla="*/ 0 w 1829438"/>
                <a:gd name="connsiteY0" fmla="*/ 780435 h 780435"/>
                <a:gd name="connsiteX1" fmla="*/ 0 w 1829438"/>
                <a:gd name="connsiteY1" fmla="*/ 0 h 780435"/>
                <a:gd name="connsiteX2" fmla="*/ 1829438 w 1829438"/>
                <a:gd name="connsiteY2" fmla="*/ 0 h 780435"/>
                <a:gd name="connsiteX3" fmla="*/ 1829438 w 1829438"/>
                <a:gd name="connsiteY3" fmla="*/ 780435 h 780435"/>
              </a:gdLst>
              <a:ahLst/>
              <a:cxnLst>
                <a:cxn ang="0">
                  <a:pos x="connsiteX0" y="connsiteY0"/>
                </a:cxn>
                <a:cxn ang="0">
                  <a:pos x="connsiteX1" y="connsiteY1"/>
                </a:cxn>
                <a:cxn ang="0">
                  <a:pos x="connsiteX2" y="connsiteY2"/>
                </a:cxn>
                <a:cxn ang="0">
                  <a:pos x="connsiteX3" y="connsiteY3"/>
                </a:cxn>
              </a:cxnLst>
              <a:rect l="l" t="t" r="r" b="b"/>
              <a:pathLst>
                <a:path w="1829438" h="780435">
                  <a:moveTo>
                    <a:pt x="0" y="780435"/>
                  </a:moveTo>
                  <a:lnTo>
                    <a:pt x="0" y="0"/>
                  </a:lnTo>
                  <a:lnTo>
                    <a:pt x="1829438" y="0"/>
                  </a:lnTo>
                  <a:lnTo>
                    <a:pt x="1829438" y="780435"/>
                  </a:lnTo>
                </a:path>
              </a:pathLst>
            </a:custGeom>
            <a:noFill/>
            <a:ln w="19050">
              <a:solidFill>
                <a:schemeClr val="accent2"/>
              </a:solidFill>
              <a:prstDash val="dash"/>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useBgFill="1">
          <p:nvSpPr>
            <p:cNvPr id="14" name="Rectangle 13">
              <a:extLst>
                <a:ext uri="{FF2B5EF4-FFF2-40B4-BE49-F238E27FC236}">
                  <a16:creationId xmlns:a16="http://schemas.microsoft.com/office/drawing/2014/main" id="{CF321955-9BE5-9EC9-F97B-22A940CC1E2F}"/>
                </a:ext>
              </a:extLst>
            </p:cNvPr>
            <p:cNvSpPr/>
            <p:nvPr/>
          </p:nvSpPr>
          <p:spPr bwMode="auto">
            <a:xfrm>
              <a:off x="2980942" y="1728348"/>
              <a:ext cx="2771859" cy="443221"/>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27" rIns="0" bIns="91427"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Segoe UI" pitchFamily="34" charset="0"/>
                </a:rPr>
                <a:t>  AKS</a:t>
              </a:r>
            </a:p>
          </p:txBody>
        </p:sp>
        <p:sp>
          <p:nvSpPr>
            <p:cNvPr id="17" name="Rectangle 11">
              <a:extLst>
                <a:ext uri="{FF2B5EF4-FFF2-40B4-BE49-F238E27FC236}">
                  <a16:creationId xmlns:a16="http://schemas.microsoft.com/office/drawing/2014/main" id="{6F2632F4-82F0-E5B5-BEDF-FB15C78D115D}"/>
                </a:ext>
                <a:ext uri="{C183D7F6-B498-43B3-948B-1728B52AA6E4}">
                  <adec:decorative xmlns:adec="http://schemas.microsoft.com/office/drawing/2017/decorative" val="1"/>
                </a:ext>
              </a:extLst>
            </p:cNvPr>
            <p:cNvSpPr/>
            <p:nvPr/>
          </p:nvSpPr>
          <p:spPr bwMode="auto">
            <a:xfrm>
              <a:off x="8172506" y="1951567"/>
              <a:ext cx="3093281" cy="332170"/>
            </a:xfrm>
            <a:custGeom>
              <a:avLst/>
              <a:gdLst>
                <a:gd name="connsiteX0" fmla="*/ 0 w 1829438"/>
                <a:gd name="connsiteY0" fmla="*/ 0 h 780435"/>
                <a:gd name="connsiteX1" fmla="*/ 1829438 w 1829438"/>
                <a:gd name="connsiteY1" fmla="*/ 0 h 780435"/>
                <a:gd name="connsiteX2" fmla="*/ 1829438 w 1829438"/>
                <a:gd name="connsiteY2" fmla="*/ 780435 h 780435"/>
                <a:gd name="connsiteX3" fmla="*/ 0 w 1829438"/>
                <a:gd name="connsiteY3" fmla="*/ 780435 h 780435"/>
                <a:gd name="connsiteX4" fmla="*/ 0 w 1829438"/>
                <a:gd name="connsiteY4" fmla="*/ 0 h 780435"/>
                <a:gd name="connsiteX0" fmla="*/ 0 w 1829438"/>
                <a:gd name="connsiteY0" fmla="*/ 0 h 895403"/>
                <a:gd name="connsiteX1" fmla="*/ 1829438 w 1829438"/>
                <a:gd name="connsiteY1" fmla="*/ 0 h 895403"/>
                <a:gd name="connsiteX2" fmla="*/ 1829438 w 1829438"/>
                <a:gd name="connsiteY2" fmla="*/ 780435 h 895403"/>
                <a:gd name="connsiteX3" fmla="*/ 1076963 w 1829438"/>
                <a:gd name="connsiteY3" fmla="*/ 895350 h 895403"/>
                <a:gd name="connsiteX4" fmla="*/ 0 w 1829438"/>
                <a:gd name="connsiteY4" fmla="*/ 780435 h 895403"/>
                <a:gd name="connsiteX5" fmla="*/ 0 w 1829438"/>
                <a:gd name="connsiteY5" fmla="*/ 0 h 895403"/>
                <a:gd name="connsiteX0" fmla="*/ 1076963 w 1829438"/>
                <a:gd name="connsiteY0" fmla="*/ 895350 h 986790"/>
                <a:gd name="connsiteX1" fmla="*/ 0 w 1829438"/>
                <a:gd name="connsiteY1" fmla="*/ 780435 h 986790"/>
                <a:gd name="connsiteX2" fmla="*/ 0 w 1829438"/>
                <a:gd name="connsiteY2" fmla="*/ 0 h 986790"/>
                <a:gd name="connsiteX3" fmla="*/ 1829438 w 1829438"/>
                <a:gd name="connsiteY3" fmla="*/ 0 h 986790"/>
                <a:gd name="connsiteX4" fmla="*/ 1829438 w 1829438"/>
                <a:gd name="connsiteY4" fmla="*/ 780435 h 986790"/>
                <a:gd name="connsiteX5" fmla="*/ 1168403 w 1829438"/>
                <a:gd name="connsiteY5" fmla="*/ 986790 h 986790"/>
                <a:gd name="connsiteX0" fmla="*/ 1076963 w 1829438"/>
                <a:gd name="connsiteY0" fmla="*/ 895350 h 895350"/>
                <a:gd name="connsiteX1" fmla="*/ 0 w 1829438"/>
                <a:gd name="connsiteY1" fmla="*/ 780435 h 895350"/>
                <a:gd name="connsiteX2" fmla="*/ 0 w 1829438"/>
                <a:gd name="connsiteY2" fmla="*/ 0 h 895350"/>
                <a:gd name="connsiteX3" fmla="*/ 1829438 w 1829438"/>
                <a:gd name="connsiteY3" fmla="*/ 0 h 895350"/>
                <a:gd name="connsiteX4" fmla="*/ 1829438 w 1829438"/>
                <a:gd name="connsiteY4" fmla="*/ 780435 h 895350"/>
                <a:gd name="connsiteX0" fmla="*/ 0 w 1829438"/>
                <a:gd name="connsiteY0" fmla="*/ 780435 h 780435"/>
                <a:gd name="connsiteX1" fmla="*/ 0 w 1829438"/>
                <a:gd name="connsiteY1" fmla="*/ 0 h 780435"/>
                <a:gd name="connsiteX2" fmla="*/ 1829438 w 1829438"/>
                <a:gd name="connsiteY2" fmla="*/ 0 h 780435"/>
                <a:gd name="connsiteX3" fmla="*/ 1829438 w 1829438"/>
                <a:gd name="connsiteY3" fmla="*/ 780435 h 780435"/>
              </a:gdLst>
              <a:ahLst/>
              <a:cxnLst>
                <a:cxn ang="0">
                  <a:pos x="connsiteX0" y="connsiteY0"/>
                </a:cxn>
                <a:cxn ang="0">
                  <a:pos x="connsiteX1" y="connsiteY1"/>
                </a:cxn>
                <a:cxn ang="0">
                  <a:pos x="connsiteX2" y="connsiteY2"/>
                </a:cxn>
                <a:cxn ang="0">
                  <a:pos x="connsiteX3" y="connsiteY3"/>
                </a:cxn>
              </a:cxnLst>
              <a:rect l="l" t="t" r="r" b="b"/>
              <a:pathLst>
                <a:path w="1829438" h="780435">
                  <a:moveTo>
                    <a:pt x="0" y="780435"/>
                  </a:moveTo>
                  <a:lnTo>
                    <a:pt x="0" y="0"/>
                  </a:lnTo>
                  <a:lnTo>
                    <a:pt x="1829438" y="0"/>
                  </a:lnTo>
                  <a:lnTo>
                    <a:pt x="1829438" y="780435"/>
                  </a:lnTo>
                </a:path>
              </a:pathLst>
            </a:custGeom>
            <a:noFill/>
            <a:ln w="19050">
              <a:solidFill>
                <a:schemeClr val="accent2"/>
              </a:solidFill>
              <a:prstDash val="dash"/>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54" name="Graphic 153">
              <a:extLst>
                <a:ext uri="{FF2B5EF4-FFF2-40B4-BE49-F238E27FC236}">
                  <a16:creationId xmlns:a16="http://schemas.microsoft.com/office/drawing/2014/main" id="{C6D49FF3-3B99-40D2-5AB7-A9A22CCEB2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09299" y="1734841"/>
              <a:ext cx="419690" cy="419690"/>
            </a:xfrm>
            <a:prstGeom prst="rect">
              <a:avLst/>
            </a:prstGeom>
          </p:spPr>
        </p:pic>
        <p:sp useBgFill="1">
          <p:nvSpPr>
            <p:cNvPr id="164" name="Rectangle 163">
              <a:extLst>
                <a:ext uri="{FF2B5EF4-FFF2-40B4-BE49-F238E27FC236}">
                  <a16:creationId xmlns:a16="http://schemas.microsoft.com/office/drawing/2014/main" id="{DC1D81A3-3E83-FEAC-21E1-5E8F5516F857}"/>
                </a:ext>
              </a:extLst>
            </p:cNvPr>
            <p:cNvSpPr/>
            <p:nvPr/>
          </p:nvSpPr>
          <p:spPr bwMode="auto">
            <a:xfrm>
              <a:off x="8611903" y="1754960"/>
              <a:ext cx="2364420" cy="443221"/>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27" rIns="0" bIns="91427"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Segoe UI" pitchFamily="34" charset="0"/>
                </a:rPr>
                <a:t>3P Kubernetes</a:t>
              </a:r>
            </a:p>
          </p:txBody>
        </p:sp>
        <p:grpSp>
          <p:nvGrpSpPr>
            <p:cNvPr id="33" name="Group 32">
              <a:extLst>
                <a:ext uri="{FF2B5EF4-FFF2-40B4-BE49-F238E27FC236}">
                  <a16:creationId xmlns:a16="http://schemas.microsoft.com/office/drawing/2014/main" id="{394903DE-ED2F-29D7-90EF-B7E23CB66FB9}"/>
                </a:ext>
              </a:extLst>
            </p:cNvPr>
            <p:cNvGrpSpPr/>
            <p:nvPr/>
          </p:nvGrpSpPr>
          <p:grpSpPr>
            <a:xfrm>
              <a:off x="8352636" y="2883045"/>
              <a:ext cx="1005840" cy="621267"/>
              <a:chOff x="4359995" y="5083732"/>
              <a:chExt cx="1005840" cy="621267"/>
            </a:xfrm>
          </p:grpSpPr>
          <p:pic>
            <p:nvPicPr>
              <p:cNvPr id="34" name="Kubernetes" descr="Kubernetes">
                <a:extLst>
                  <a:ext uri="{FF2B5EF4-FFF2-40B4-BE49-F238E27FC236}">
                    <a16:creationId xmlns:a16="http://schemas.microsoft.com/office/drawing/2014/main" id="{547CC7B5-1F77-9477-4CE4-612B180991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81779" y="5083732"/>
                <a:ext cx="365763" cy="365760"/>
              </a:xfrm>
              <a:prstGeom prst="rect">
                <a:avLst/>
              </a:prstGeom>
            </p:spPr>
          </p:pic>
          <p:sp>
            <p:nvSpPr>
              <p:cNvPr id="35" name="TextBox 1090">
                <a:extLst>
                  <a:ext uri="{FF2B5EF4-FFF2-40B4-BE49-F238E27FC236}">
                    <a16:creationId xmlns:a16="http://schemas.microsoft.com/office/drawing/2014/main" id="{AE50ACF0-45D7-458B-F794-766F56E9197B}"/>
                  </a:ext>
                </a:extLst>
              </p:cNvPr>
              <p:cNvSpPr txBox="1"/>
              <p:nvPr/>
            </p:nvSpPr>
            <p:spPr>
              <a:xfrm>
                <a:off x="4359995" y="5474167"/>
                <a:ext cx="1005840" cy="230832"/>
              </a:xfrm>
              <a:prstGeom prst="rect">
                <a:avLst/>
              </a:prstGeom>
              <a:noFill/>
            </p:spPr>
            <p:txBody>
              <a:bodyPr wrap="square" bIns="4572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Semibold" panose="020B0502040204020203" pitchFamily="34" charset="0"/>
                  </a:rPr>
                  <a:t>Kubernetes</a:t>
                </a:r>
              </a:p>
            </p:txBody>
          </p:sp>
        </p:grpSp>
        <p:grpSp>
          <p:nvGrpSpPr>
            <p:cNvPr id="36" name="Group 35">
              <a:extLst>
                <a:ext uri="{FF2B5EF4-FFF2-40B4-BE49-F238E27FC236}">
                  <a16:creationId xmlns:a16="http://schemas.microsoft.com/office/drawing/2014/main" id="{18469ADC-069F-4213-A47E-839ACE14DC8B}"/>
                </a:ext>
              </a:extLst>
            </p:cNvPr>
            <p:cNvGrpSpPr/>
            <p:nvPr/>
          </p:nvGrpSpPr>
          <p:grpSpPr>
            <a:xfrm>
              <a:off x="9661334" y="3621935"/>
              <a:ext cx="1005840" cy="614705"/>
              <a:chOff x="4983040" y="5834707"/>
              <a:chExt cx="1005840" cy="614705"/>
            </a:xfrm>
          </p:grpSpPr>
          <p:pic>
            <p:nvPicPr>
              <p:cNvPr id="37" name="Shape 339" descr="Container-Engine_256px.png">
                <a:extLst>
                  <a:ext uri="{FF2B5EF4-FFF2-40B4-BE49-F238E27FC236}">
                    <a16:creationId xmlns:a16="http://schemas.microsoft.com/office/drawing/2014/main" id="{17D46C77-394B-F8AD-4D70-FE7A8A14E23E}"/>
                  </a:ext>
                </a:extLst>
              </p:cNvPr>
              <p:cNvPicPr preferRelativeResize="0"/>
              <p:nvPr/>
            </p:nvPicPr>
            <p:blipFill rotWithShape="1">
              <a:blip r:embed="rId7"/>
              <a:srcRect t="5092" b="5092"/>
              <a:stretch/>
            </p:blipFill>
            <p:spPr>
              <a:xfrm>
                <a:off x="5281014" y="5834707"/>
                <a:ext cx="393192" cy="365760"/>
              </a:xfrm>
              <a:prstGeom prst="rect">
                <a:avLst/>
              </a:prstGeom>
            </p:spPr>
          </p:pic>
          <p:sp>
            <p:nvSpPr>
              <p:cNvPr id="38" name="TextBox 37">
                <a:extLst>
                  <a:ext uri="{FF2B5EF4-FFF2-40B4-BE49-F238E27FC236}">
                    <a16:creationId xmlns:a16="http://schemas.microsoft.com/office/drawing/2014/main" id="{50B4099F-7967-49DB-D479-28201BDA8199}"/>
                  </a:ext>
                </a:extLst>
              </p:cNvPr>
              <p:cNvSpPr txBox="1"/>
              <p:nvPr/>
            </p:nvSpPr>
            <p:spPr>
              <a:xfrm>
                <a:off x="4983040" y="6218580"/>
                <a:ext cx="10058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GKE</a:t>
                </a:r>
              </a:p>
            </p:txBody>
          </p:sp>
        </p:grpSp>
        <p:grpSp>
          <p:nvGrpSpPr>
            <p:cNvPr id="39" name="Group 38">
              <a:extLst>
                <a:ext uri="{FF2B5EF4-FFF2-40B4-BE49-F238E27FC236}">
                  <a16:creationId xmlns:a16="http://schemas.microsoft.com/office/drawing/2014/main" id="{205E18F4-7EEB-C7E1-1F3F-05EDA56FED70}"/>
                </a:ext>
              </a:extLst>
            </p:cNvPr>
            <p:cNvGrpSpPr/>
            <p:nvPr/>
          </p:nvGrpSpPr>
          <p:grpSpPr>
            <a:xfrm>
              <a:off x="10048944" y="2883045"/>
              <a:ext cx="1005840" cy="609673"/>
              <a:chOff x="4246038" y="5818095"/>
              <a:chExt cx="1005840" cy="609673"/>
            </a:xfrm>
          </p:grpSpPr>
          <p:sp>
            <p:nvSpPr>
              <p:cNvPr id="40" name="Rectangle 39">
                <a:extLst>
                  <a:ext uri="{FF2B5EF4-FFF2-40B4-BE49-F238E27FC236}">
                    <a16:creationId xmlns:a16="http://schemas.microsoft.com/office/drawing/2014/main" id="{4646CAC0-7E53-F535-D447-0CDAD3C78DAE}"/>
                  </a:ext>
                </a:extLst>
              </p:cNvPr>
              <p:cNvSpPr/>
              <p:nvPr/>
            </p:nvSpPr>
            <p:spPr>
              <a:xfrm>
                <a:off x="4246038" y="6196936"/>
                <a:ext cx="10058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EKS</a:t>
                </a:r>
              </a:p>
            </p:txBody>
          </p:sp>
          <p:grpSp>
            <p:nvGrpSpPr>
              <p:cNvPr id="41" name="Graphic 6">
                <a:extLst>
                  <a:ext uri="{FF2B5EF4-FFF2-40B4-BE49-F238E27FC236}">
                    <a16:creationId xmlns:a16="http://schemas.microsoft.com/office/drawing/2014/main" id="{64C7C52E-CA63-7AAF-F3BE-71DF8408F892}"/>
                  </a:ext>
                </a:extLst>
              </p:cNvPr>
              <p:cNvGrpSpPr/>
              <p:nvPr/>
            </p:nvGrpSpPr>
            <p:grpSpPr>
              <a:xfrm>
                <a:off x="4574704" y="5818095"/>
                <a:ext cx="336385" cy="365760"/>
                <a:chOff x="8069129" y="5583999"/>
                <a:chExt cx="226630" cy="246421"/>
              </a:xfrm>
              <a:solidFill>
                <a:srgbClr val="FFFFFF"/>
              </a:solidFill>
            </p:grpSpPr>
            <p:sp>
              <p:nvSpPr>
                <p:cNvPr id="42" name="Freeform: Shape 41">
                  <a:extLst>
                    <a:ext uri="{FF2B5EF4-FFF2-40B4-BE49-F238E27FC236}">
                      <a16:creationId xmlns:a16="http://schemas.microsoft.com/office/drawing/2014/main" id="{6A826A63-2B63-DE37-7AA4-1B9A60194E50}"/>
                    </a:ext>
                  </a:extLst>
                </p:cNvPr>
                <p:cNvSpPr/>
                <p:nvPr/>
              </p:nvSpPr>
              <p:spPr>
                <a:xfrm>
                  <a:off x="8069129" y="5583999"/>
                  <a:ext cx="217079" cy="246421"/>
                </a:xfrm>
                <a:custGeom>
                  <a:avLst/>
                  <a:gdLst>
                    <a:gd name="connsiteX0" fmla="*/ 113315 w 217079"/>
                    <a:gd name="connsiteY0" fmla="*/ 255072 h 255072"/>
                    <a:gd name="connsiteX1" fmla="*/ 110955 w 217079"/>
                    <a:gd name="connsiteY1" fmla="*/ 254459 h 255072"/>
                    <a:gd name="connsiteX2" fmla="*/ 2361 w 217079"/>
                    <a:gd name="connsiteY2" fmla="*/ 191758 h 255072"/>
                    <a:gd name="connsiteX3" fmla="*/ 0 w 217079"/>
                    <a:gd name="connsiteY3" fmla="*/ 187650 h 255072"/>
                    <a:gd name="connsiteX4" fmla="*/ 0 w 217079"/>
                    <a:gd name="connsiteY4" fmla="*/ 62248 h 255072"/>
                    <a:gd name="connsiteX5" fmla="*/ 2361 w 217079"/>
                    <a:gd name="connsiteY5" fmla="*/ 58140 h 255072"/>
                    <a:gd name="connsiteX6" fmla="*/ 101512 w 217079"/>
                    <a:gd name="connsiteY6" fmla="*/ 633 h 255072"/>
                    <a:gd name="connsiteX7" fmla="*/ 106233 w 217079"/>
                    <a:gd name="connsiteY7" fmla="*/ 633 h 255072"/>
                    <a:gd name="connsiteX8" fmla="*/ 108594 w 217079"/>
                    <a:gd name="connsiteY8" fmla="*/ 4740 h 255072"/>
                    <a:gd name="connsiteX9" fmla="*/ 108594 w 217079"/>
                    <a:gd name="connsiteY9" fmla="*/ 59084 h 255072"/>
                    <a:gd name="connsiteX10" fmla="*/ 106233 w 217079"/>
                    <a:gd name="connsiteY10" fmla="*/ 63192 h 255072"/>
                    <a:gd name="connsiteX11" fmla="*/ 56658 w 217079"/>
                    <a:gd name="connsiteY11" fmla="*/ 92135 h 255072"/>
                    <a:gd name="connsiteX12" fmla="*/ 56658 w 217079"/>
                    <a:gd name="connsiteY12" fmla="*/ 157621 h 255072"/>
                    <a:gd name="connsiteX13" fmla="*/ 113315 w 217079"/>
                    <a:gd name="connsiteY13" fmla="*/ 190341 h 255072"/>
                    <a:gd name="connsiteX14" fmla="*/ 162749 w 217079"/>
                    <a:gd name="connsiteY14" fmla="*/ 162012 h 255072"/>
                    <a:gd name="connsiteX15" fmla="*/ 167470 w 217079"/>
                    <a:gd name="connsiteY15" fmla="*/ 162012 h 255072"/>
                    <a:gd name="connsiteX16" fmla="*/ 214685 w 217079"/>
                    <a:gd name="connsiteY16" fmla="*/ 189255 h 255072"/>
                    <a:gd name="connsiteX17" fmla="*/ 216465 w 217079"/>
                    <a:gd name="connsiteY17" fmla="*/ 195691 h 255072"/>
                    <a:gd name="connsiteX18" fmla="*/ 214685 w 217079"/>
                    <a:gd name="connsiteY18" fmla="*/ 197471 h 255072"/>
                    <a:gd name="connsiteX19" fmla="*/ 115676 w 217079"/>
                    <a:gd name="connsiteY19" fmla="*/ 254459 h 255072"/>
                    <a:gd name="connsiteX20" fmla="*/ 113315 w 217079"/>
                    <a:gd name="connsiteY20" fmla="*/ 255072 h 255072"/>
                    <a:gd name="connsiteX21" fmla="*/ 9443 w 217079"/>
                    <a:gd name="connsiteY21" fmla="*/ 184911 h 255072"/>
                    <a:gd name="connsiteX22" fmla="*/ 113315 w 217079"/>
                    <a:gd name="connsiteY22" fmla="*/ 244921 h 255072"/>
                    <a:gd name="connsiteX23" fmla="*/ 203023 w 217079"/>
                    <a:gd name="connsiteY23" fmla="*/ 192985 h 255072"/>
                    <a:gd name="connsiteX24" fmla="*/ 165251 w 217079"/>
                    <a:gd name="connsiteY24" fmla="*/ 171172 h 255072"/>
                    <a:gd name="connsiteX25" fmla="*/ 115676 w 217079"/>
                    <a:gd name="connsiteY25" fmla="*/ 199926 h 255072"/>
                    <a:gd name="connsiteX26" fmla="*/ 110955 w 217079"/>
                    <a:gd name="connsiteY26" fmla="*/ 199926 h 255072"/>
                    <a:gd name="connsiteX27" fmla="*/ 49575 w 217079"/>
                    <a:gd name="connsiteY27" fmla="*/ 164467 h 255072"/>
                    <a:gd name="connsiteX28" fmla="*/ 47215 w 217079"/>
                    <a:gd name="connsiteY28" fmla="*/ 160360 h 255072"/>
                    <a:gd name="connsiteX29" fmla="*/ 47215 w 217079"/>
                    <a:gd name="connsiteY29" fmla="*/ 89538 h 255072"/>
                    <a:gd name="connsiteX30" fmla="*/ 49575 w 217079"/>
                    <a:gd name="connsiteY30" fmla="*/ 85430 h 255072"/>
                    <a:gd name="connsiteX31" fmla="*/ 99151 w 217079"/>
                    <a:gd name="connsiteY31" fmla="*/ 56582 h 255072"/>
                    <a:gd name="connsiteX32" fmla="*/ 99151 w 217079"/>
                    <a:gd name="connsiteY32" fmla="*/ 12908 h 255072"/>
                    <a:gd name="connsiteX33" fmla="*/ 9443 w 217079"/>
                    <a:gd name="connsiteY33" fmla="*/ 64845 h 25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079" h="255072">
                      <a:moveTo>
                        <a:pt x="113315" y="255072"/>
                      </a:moveTo>
                      <a:cubicBezTo>
                        <a:pt x="112488" y="255078"/>
                        <a:pt x="111674" y="254866"/>
                        <a:pt x="110955" y="254459"/>
                      </a:cubicBezTo>
                      <a:lnTo>
                        <a:pt x="2361" y="191758"/>
                      </a:lnTo>
                      <a:cubicBezTo>
                        <a:pt x="894" y="190911"/>
                        <a:pt x="-7" y="189343"/>
                        <a:pt x="0" y="187650"/>
                      </a:cubicBezTo>
                      <a:lnTo>
                        <a:pt x="0" y="62248"/>
                      </a:lnTo>
                      <a:cubicBezTo>
                        <a:pt x="-7" y="60554"/>
                        <a:pt x="894" y="58987"/>
                        <a:pt x="2361" y="58140"/>
                      </a:cubicBezTo>
                      <a:lnTo>
                        <a:pt x="101512" y="633"/>
                      </a:lnTo>
                      <a:cubicBezTo>
                        <a:pt x="102972" y="-211"/>
                        <a:pt x="104772" y="-211"/>
                        <a:pt x="106233" y="633"/>
                      </a:cubicBezTo>
                      <a:cubicBezTo>
                        <a:pt x="107700" y="1479"/>
                        <a:pt x="108600" y="3047"/>
                        <a:pt x="108594" y="4740"/>
                      </a:cubicBezTo>
                      <a:lnTo>
                        <a:pt x="108594" y="59084"/>
                      </a:lnTo>
                      <a:cubicBezTo>
                        <a:pt x="108600" y="60778"/>
                        <a:pt x="107700" y="62345"/>
                        <a:pt x="106233" y="63192"/>
                      </a:cubicBezTo>
                      <a:lnTo>
                        <a:pt x="56658" y="92135"/>
                      </a:lnTo>
                      <a:lnTo>
                        <a:pt x="56658" y="157621"/>
                      </a:lnTo>
                      <a:lnTo>
                        <a:pt x="113315" y="190341"/>
                      </a:lnTo>
                      <a:lnTo>
                        <a:pt x="162749" y="162012"/>
                      </a:lnTo>
                      <a:cubicBezTo>
                        <a:pt x="164210" y="161169"/>
                        <a:pt x="166010" y="161169"/>
                        <a:pt x="167470" y="162012"/>
                      </a:cubicBezTo>
                      <a:lnTo>
                        <a:pt x="214685" y="189255"/>
                      </a:lnTo>
                      <a:cubicBezTo>
                        <a:pt x="216954" y="190541"/>
                        <a:pt x="217751" y="193422"/>
                        <a:pt x="216465" y="195691"/>
                      </a:cubicBezTo>
                      <a:cubicBezTo>
                        <a:pt x="216044" y="196434"/>
                        <a:pt x="215429" y="197049"/>
                        <a:pt x="214685" y="197471"/>
                      </a:cubicBezTo>
                      <a:lnTo>
                        <a:pt x="115676" y="254459"/>
                      </a:lnTo>
                      <a:cubicBezTo>
                        <a:pt x="114956" y="254866"/>
                        <a:pt x="114142" y="255078"/>
                        <a:pt x="113315" y="255072"/>
                      </a:cubicBezTo>
                      <a:close/>
                      <a:moveTo>
                        <a:pt x="9443" y="184911"/>
                      </a:moveTo>
                      <a:lnTo>
                        <a:pt x="113315" y="244921"/>
                      </a:lnTo>
                      <a:lnTo>
                        <a:pt x="203023" y="192985"/>
                      </a:lnTo>
                      <a:lnTo>
                        <a:pt x="165251" y="171172"/>
                      </a:lnTo>
                      <a:lnTo>
                        <a:pt x="115676" y="199926"/>
                      </a:lnTo>
                      <a:cubicBezTo>
                        <a:pt x="114215" y="200769"/>
                        <a:pt x="112415" y="200769"/>
                        <a:pt x="110955" y="199926"/>
                      </a:cubicBezTo>
                      <a:lnTo>
                        <a:pt x="49575" y="164467"/>
                      </a:lnTo>
                      <a:cubicBezTo>
                        <a:pt x="48109" y="163621"/>
                        <a:pt x="47208" y="162053"/>
                        <a:pt x="47215" y="160360"/>
                      </a:cubicBezTo>
                      <a:lnTo>
                        <a:pt x="47215" y="89538"/>
                      </a:lnTo>
                      <a:cubicBezTo>
                        <a:pt x="47208" y="87844"/>
                        <a:pt x="48109" y="86277"/>
                        <a:pt x="49575" y="85430"/>
                      </a:cubicBezTo>
                      <a:lnTo>
                        <a:pt x="99151" y="56582"/>
                      </a:lnTo>
                      <a:lnTo>
                        <a:pt x="99151" y="12908"/>
                      </a:lnTo>
                      <a:lnTo>
                        <a:pt x="9443" y="64845"/>
                      </a:lnTo>
                      <a:close/>
                    </a:path>
                  </a:pathLst>
                </a:custGeom>
                <a:solidFill>
                  <a:srgbClr val="FFFFFF"/>
                </a:solidFill>
                <a:ln w="46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43" name="Freeform: Shape 42">
                  <a:extLst>
                    <a:ext uri="{FF2B5EF4-FFF2-40B4-BE49-F238E27FC236}">
                      <a16:creationId xmlns:a16="http://schemas.microsoft.com/office/drawing/2014/main" id="{F05901BF-9482-44E2-B378-3DC41792CF20}"/>
                    </a:ext>
                  </a:extLst>
                </p:cNvPr>
                <p:cNvSpPr/>
                <p:nvPr/>
              </p:nvSpPr>
              <p:spPr>
                <a:xfrm>
                  <a:off x="8187166" y="5584559"/>
                  <a:ext cx="108593" cy="180951"/>
                </a:xfrm>
                <a:custGeom>
                  <a:avLst/>
                  <a:gdLst>
                    <a:gd name="connsiteX0" fmla="*/ 103872 w 108593"/>
                    <a:gd name="connsiteY0" fmla="*/ 180952 h 180951"/>
                    <a:gd name="connsiteX1" fmla="*/ 101512 w 108593"/>
                    <a:gd name="connsiteY1" fmla="*/ 180338 h 180951"/>
                    <a:gd name="connsiteX2" fmla="*/ 54297 w 108593"/>
                    <a:gd name="connsiteY2" fmla="*/ 153190 h 180951"/>
                    <a:gd name="connsiteX3" fmla="*/ 52172 w 108593"/>
                    <a:gd name="connsiteY3" fmla="*/ 149082 h 180951"/>
                    <a:gd name="connsiteX4" fmla="*/ 52172 w 108593"/>
                    <a:gd name="connsiteY4" fmla="*/ 91574 h 180951"/>
                    <a:gd name="connsiteX5" fmla="*/ 2361 w 108593"/>
                    <a:gd name="connsiteY5" fmla="*/ 63246 h 180951"/>
                    <a:gd name="connsiteX6" fmla="*/ 0 w 108593"/>
                    <a:gd name="connsiteY6" fmla="*/ 59138 h 180951"/>
                    <a:gd name="connsiteX7" fmla="*/ 0 w 108593"/>
                    <a:gd name="connsiteY7" fmla="*/ 4699 h 180951"/>
                    <a:gd name="connsiteX8" fmla="*/ 2361 w 108593"/>
                    <a:gd name="connsiteY8" fmla="*/ 592 h 180951"/>
                    <a:gd name="connsiteX9" fmla="*/ 7082 w 108593"/>
                    <a:gd name="connsiteY9" fmla="*/ 592 h 180951"/>
                    <a:gd name="connsiteX10" fmla="*/ 106233 w 108593"/>
                    <a:gd name="connsiteY10" fmla="*/ 57580 h 180951"/>
                    <a:gd name="connsiteX11" fmla="*/ 108594 w 108593"/>
                    <a:gd name="connsiteY11" fmla="*/ 61688 h 180951"/>
                    <a:gd name="connsiteX12" fmla="*/ 108594 w 108593"/>
                    <a:gd name="connsiteY12" fmla="*/ 176230 h 180951"/>
                    <a:gd name="connsiteX13" fmla="*/ 103872 w 108593"/>
                    <a:gd name="connsiteY13" fmla="*/ 180952 h 180951"/>
                    <a:gd name="connsiteX14" fmla="*/ 61379 w 108593"/>
                    <a:gd name="connsiteY14" fmla="*/ 146391 h 180951"/>
                    <a:gd name="connsiteX15" fmla="*/ 99151 w 108593"/>
                    <a:gd name="connsiteY15" fmla="*/ 168015 h 180951"/>
                    <a:gd name="connsiteX16" fmla="*/ 99151 w 108593"/>
                    <a:gd name="connsiteY16" fmla="*/ 64426 h 180951"/>
                    <a:gd name="connsiteX17" fmla="*/ 9443 w 108593"/>
                    <a:gd name="connsiteY17" fmla="*/ 12868 h 180951"/>
                    <a:gd name="connsiteX18" fmla="*/ 9443 w 108593"/>
                    <a:gd name="connsiteY18" fmla="*/ 56447 h 180951"/>
                    <a:gd name="connsiteX19" fmla="*/ 59018 w 108593"/>
                    <a:gd name="connsiteY19" fmla="*/ 84776 h 180951"/>
                    <a:gd name="connsiteX20" fmla="*/ 61379 w 108593"/>
                    <a:gd name="connsiteY20" fmla="*/ 88836 h 18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593" h="180951">
                      <a:moveTo>
                        <a:pt x="103872" y="180952"/>
                      </a:moveTo>
                      <a:cubicBezTo>
                        <a:pt x="103045" y="180958"/>
                        <a:pt x="102231" y="180746"/>
                        <a:pt x="101512" y="180338"/>
                      </a:cubicBezTo>
                      <a:lnTo>
                        <a:pt x="54297" y="153190"/>
                      </a:lnTo>
                      <a:cubicBezTo>
                        <a:pt x="52812" y="152387"/>
                        <a:pt x="51969" y="150758"/>
                        <a:pt x="52172" y="149082"/>
                      </a:cubicBezTo>
                      <a:lnTo>
                        <a:pt x="52172" y="91574"/>
                      </a:lnTo>
                      <a:lnTo>
                        <a:pt x="2361" y="63246"/>
                      </a:lnTo>
                      <a:cubicBezTo>
                        <a:pt x="894" y="62399"/>
                        <a:pt x="-7" y="60831"/>
                        <a:pt x="0" y="59138"/>
                      </a:cubicBezTo>
                      <a:lnTo>
                        <a:pt x="0" y="4699"/>
                      </a:lnTo>
                      <a:cubicBezTo>
                        <a:pt x="-7" y="3006"/>
                        <a:pt x="894" y="1439"/>
                        <a:pt x="2361" y="592"/>
                      </a:cubicBezTo>
                      <a:cubicBezTo>
                        <a:pt x="3836" y="-197"/>
                        <a:pt x="5607" y="-197"/>
                        <a:pt x="7082" y="592"/>
                      </a:cubicBezTo>
                      <a:lnTo>
                        <a:pt x="106233" y="57580"/>
                      </a:lnTo>
                      <a:cubicBezTo>
                        <a:pt x="107700" y="58427"/>
                        <a:pt x="108600" y="59994"/>
                        <a:pt x="108594" y="61688"/>
                      </a:cubicBezTo>
                      <a:lnTo>
                        <a:pt x="108594" y="176230"/>
                      </a:lnTo>
                      <a:cubicBezTo>
                        <a:pt x="108594" y="178838"/>
                        <a:pt x="106480" y="180952"/>
                        <a:pt x="103872" y="180952"/>
                      </a:cubicBezTo>
                      <a:close/>
                      <a:moveTo>
                        <a:pt x="61379" y="146391"/>
                      </a:moveTo>
                      <a:lnTo>
                        <a:pt x="99151" y="168015"/>
                      </a:lnTo>
                      <a:lnTo>
                        <a:pt x="99151" y="64426"/>
                      </a:lnTo>
                      <a:lnTo>
                        <a:pt x="9443" y="12868"/>
                      </a:lnTo>
                      <a:lnTo>
                        <a:pt x="9443" y="56447"/>
                      </a:lnTo>
                      <a:lnTo>
                        <a:pt x="59018" y="84776"/>
                      </a:lnTo>
                      <a:cubicBezTo>
                        <a:pt x="60470" y="85614"/>
                        <a:pt x="61369" y="87159"/>
                        <a:pt x="61379" y="88836"/>
                      </a:cubicBezTo>
                      <a:close/>
                    </a:path>
                  </a:pathLst>
                </a:custGeom>
                <a:solidFill>
                  <a:srgbClr val="FFFFFF"/>
                </a:solidFill>
                <a:ln w="46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44" name="Freeform: Shape 43">
                  <a:extLst>
                    <a:ext uri="{FF2B5EF4-FFF2-40B4-BE49-F238E27FC236}">
                      <a16:creationId xmlns:a16="http://schemas.microsoft.com/office/drawing/2014/main" id="{5CBA7304-A60D-832A-C979-BE038BB2CD21}"/>
                    </a:ext>
                  </a:extLst>
                </p:cNvPr>
                <p:cNvSpPr/>
                <p:nvPr/>
              </p:nvSpPr>
              <p:spPr>
                <a:xfrm>
                  <a:off x="8158837" y="5673726"/>
                  <a:ext cx="55382" cy="70822"/>
                </a:xfrm>
                <a:custGeom>
                  <a:avLst/>
                  <a:gdLst>
                    <a:gd name="connsiteX0" fmla="*/ 0 w 55382"/>
                    <a:gd name="connsiteY0" fmla="*/ 70822 h 70822"/>
                    <a:gd name="connsiteX1" fmla="*/ 0 w 55382"/>
                    <a:gd name="connsiteY1" fmla="*/ 0 h 70822"/>
                    <a:gd name="connsiteX2" fmla="*/ 9443 w 55382"/>
                    <a:gd name="connsiteY2" fmla="*/ 0 h 70822"/>
                    <a:gd name="connsiteX3" fmla="*/ 9443 w 55382"/>
                    <a:gd name="connsiteY3" fmla="*/ 32248 h 70822"/>
                    <a:gd name="connsiteX4" fmla="*/ 40132 w 55382"/>
                    <a:gd name="connsiteY4" fmla="*/ 0 h 70822"/>
                    <a:gd name="connsiteX5" fmla="*/ 52597 w 55382"/>
                    <a:gd name="connsiteY5" fmla="*/ 0 h 70822"/>
                    <a:gd name="connsiteX6" fmla="*/ 20586 w 55382"/>
                    <a:gd name="connsiteY6" fmla="*/ 34467 h 70822"/>
                    <a:gd name="connsiteX7" fmla="*/ 55383 w 55382"/>
                    <a:gd name="connsiteY7" fmla="*/ 70822 h 70822"/>
                    <a:gd name="connsiteX8" fmla="*/ 42493 w 55382"/>
                    <a:gd name="connsiteY8" fmla="*/ 70822 h 70822"/>
                    <a:gd name="connsiteX9" fmla="*/ 9443 w 55382"/>
                    <a:gd name="connsiteY9" fmla="*/ 37772 h 70822"/>
                    <a:gd name="connsiteX10" fmla="*/ 9443 w 55382"/>
                    <a:gd name="connsiteY10" fmla="*/ 70822 h 7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82" h="70822">
                      <a:moveTo>
                        <a:pt x="0" y="70822"/>
                      </a:moveTo>
                      <a:lnTo>
                        <a:pt x="0" y="0"/>
                      </a:lnTo>
                      <a:lnTo>
                        <a:pt x="9443" y="0"/>
                      </a:lnTo>
                      <a:lnTo>
                        <a:pt x="9443" y="32248"/>
                      </a:lnTo>
                      <a:lnTo>
                        <a:pt x="40132" y="0"/>
                      </a:lnTo>
                      <a:lnTo>
                        <a:pt x="52597" y="0"/>
                      </a:lnTo>
                      <a:lnTo>
                        <a:pt x="20586" y="34467"/>
                      </a:lnTo>
                      <a:lnTo>
                        <a:pt x="55383" y="70822"/>
                      </a:lnTo>
                      <a:lnTo>
                        <a:pt x="42493" y="70822"/>
                      </a:lnTo>
                      <a:lnTo>
                        <a:pt x="9443" y="37772"/>
                      </a:lnTo>
                      <a:lnTo>
                        <a:pt x="9443" y="70822"/>
                      </a:lnTo>
                      <a:close/>
                    </a:path>
                  </a:pathLst>
                </a:custGeom>
                <a:solidFill>
                  <a:srgbClr val="FFFFFF"/>
                </a:solidFill>
                <a:ln w="46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grpSp>
        <p:grpSp>
          <p:nvGrpSpPr>
            <p:cNvPr id="45" name="Group 44">
              <a:extLst>
                <a:ext uri="{FF2B5EF4-FFF2-40B4-BE49-F238E27FC236}">
                  <a16:creationId xmlns:a16="http://schemas.microsoft.com/office/drawing/2014/main" id="{BBEEF403-AF28-D41F-E4C0-2019DA923D55}"/>
                </a:ext>
              </a:extLst>
            </p:cNvPr>
            <p:cNvGrpSpPr/>
            <p:nvPr/>
          </p:nvGrpSpPr>
          <p:grpSpPr>
            <a:xfrm>
              <a:off x="8713306" y="3638945"/>
              <a:ext cx="1005840" cy="587800"/>
              <a:chOff x="5829480" y="5834707"/>
              <a:chExt cx="1005840" cy="587800"/>
            </a:xfrm>
          </p:grpSpPr>
          <p:sp>
            <p:nvSpPr>
              <p:cNvPr id="46" name="TextBox 45">
                <a:extLst>
                  <a:ext uri="{FF2B5EF4-FFF2-40B4-BE49-F238E27FC236}">
                    <a16:creationId xmlns:a16="http://schemas.microsoft.com/office/drawing/2014/main" id="{BD8CC5A0-C46E-DC88-E719-4AA893B6EEDA}"/>
                  </a:ext>
                </a:extLst>
              </p:cNvPr>
              <p:cNvSpPr txBox="1"/>
              <p:nvPr/>
            </p:nvSpPr>
            <p:spPr>
              <a:xfrm>
                <a:off x="5829480" y="6191675"/>
                <a:ext cx="10058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VMware Tanzu</a:t>
                </a:r>
              </a:p>
            </p:txBody>
          </p:sp>
          <p:pic>
            <p:nvPicPr>
              <p:cNvPr id="47" name="Picture 46" descr="A picture containing object, clock&#10;&#10;Description automatically generated">
                <a:extLst>
                  <a:ext uri="{FF2B5EF4-FFF2-40B4-BE49-F238E27FC236}">
                    <a16:creationId xmlns:a16="http://schemas.microsoft.com/office/drawing/2014/main" id="{F64DE952-E1F5-F8EA-8722-AE8570A9830C}"/>
                  </a:ext>
                </a:extLst>
              </p:cNvPr>
              <p:cNvPicPr>
                <a:picLocks noChangeAspect="1"/>
              </p:cNvPicPr>
              <p:nvPr/>
            </p:nvPicPr>
            <p:blipFill>
              <a:blip r:embed="rId8"/>
              <a:stretch>
                <a:fillRect/>
              </a:stretch>
            </p:blipFill>
            <p:spPr>
              <a:xfrm>
                <a:off x="6135805" y="5834707"/>
                <a:ext cx="393191" cy="390032"/>
              </a:xfrm>
              <a:prstGeom prst="rect">
                <a:avLst/>
              </a:prstGeom>
            </p:spPr>
          </p:pic>
        </p:grpSp>
        <p:grpSp>
          <p:nvGrpSpPr>
            <p:cNvPr id="48" name="Group 47">
              <a:extLst>
                <a:ext uri="{FF2B5EF4-FFF2-40B4-BE49-F238E27FC236}">
                  <a16:creationId xmlns:a16="http://schemas.microsoft.com/office/drawing/2014/main" id="{69807F9D-BA87-A21C-DEA4-BAA20D7C3C82}"/>
                </a:ext>
              </a:extLst>
            </p:cNvPr>
            <p:cNvGrpSpPr/>
            <p:nvPr/>
          </p:nvGrpSpPr>
          <p:grpSpPr>
            <a:xfrm>
              <a:off x="9200790" y="2883045"/>
              <a:ext cx="1005840" cy="615428"/>
              <a:chOff x="5144246" y="5089571"/>
              <a:chExt cx="1005840" cy="615428"/>
            </a:xfrm>
          </p:grpSpPr>
          <p:sp>
            <p:nvSpPr>
              <p:cNvPr id="49" name="TextBox 1090">
                <a:extLst>
                  <a:ext uri="{FF2B5EF4-FFF2-40B4-BE49-F238E27FC236}">
                    <a16:creationId xmlns:a16="http://schemas.microsoft.com/office/drawing/2014/main" id="{1CD9DB34-851C-313C-1452-9FEDD5C8E332}"/>
                  </a:ext>
                </a:extLst>
              </p:cNvPr>
              <p:cNvSpPr txBox="1"/>
              <p:nvPr/>
            </p:nvSpPr>
            <p:spPr>
              <a:xfrm>
                <a:off x="5144246" y="5474167"/>
                <a:ext cx="1005840" cy="230832"/>
              </a:xfrm>
              <a:prstGeom prst="rect">
                <a:avLst/>
              </a:prstGeom>
              <a:noFill/>
            </p:spPr>
            <p:txBody>
              <a:bodyPr wrap="square"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Semibold" panose="020B0502040204020203" pitchFamily="34" charset="0"/>
                  </a:rPr>
                  <a:t>OpenShift</a:t>
                </a:r>
              </a:p>
            </p:txBody>
          </p:sp>
          <p:pic>
            <p:nvPicPr>
              <p:cNvPr id="50" name="Picture 4">
                <a:extLst>
                  <a:ext uri="{FF2B5EF4-FFF2-40B4-BE49-F238E27FC236}">
                    <a16:creationId xmlns:a16="http://schemas.microsoft.com/office/drawing/2014/main" id="{6BB4A8F1-025D-525F-29D7-F3A7107D99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59758" y="5089571"/>
                <a:ext cx="376388" cy="347532"/>
              </a:xfrm>
              <a:prstGeom prst="rect">
                <a:avLst/>
              </a:prstGeom>
              <a:noFill/>
              <a:extLst>
                <a:ext uri="{909E8E84-426E-40DD-AFC4-6F175D3DCCD1}">
                  <a14:hiddenFill xmlns:a14="http://schemas.microsoft.com/office/drawing/2010/main">
                    <a:solidFill>
                      <a:srgbClr val="FFFFFF"/>
                    </a:solidFill>
                  </a14:hiddenFill>
                </a:ext>
              </a:extLst>
            </p:spPr>
          </p:pic>
        </p:grpSp>
        <p:pic>
          <p:nvPicPr>
            <p:cNvPr id="54" name="Picture 53">
              <a:extLst>
                <a:ext uri="{FF2B5EF4-FFF2-40B4-BE49-F238E27FC236}">
                  <a16:creationId xmlns:a16="http://schemas.microsoft.com/office/drawing/2014/main" id="{7ED86F34-E2BC-DEF3-B093-41E46B78E36A}"/>
                </a:ext>
                <a:ext uri="{C183D7F6-B498-43B3-948B-1728B52AA6E4}">
                  <adec:decorative xmlns:adec="http://schemas.microsoft.com/office/drawing/2017/decorative" val="1"/>
                </a:ext>
              </a:extLst>
            </p:cNvPr>
            <p:cNvPicPr>
              <a:picLocks noChangeAspect="1"/>
            </p:cNvPicPr>
            <p:nvPr/>
          </p:nvPicPr>
          <p:blipFill>
            <a:blip r:embed="rId10">
              <a:clrChange>
                <a:clrFrom>
                  <a:srgbClr val="000000"/>
                </a:clrFrom>
                <a:clrTo>
                  <a:srgbClr val="000000">
                    <a:alpha val="0"/>
                  </a:srgbClr>
                </a:clrTo>
              </a:clrChange>
            </a:blip>
            <a:stretch>
              <a:fillRect/>
            </a:stretch>
          </p:blipFill>
          <p:spPr>
            <a:xfrm>
              <a:off x="1501202" y="3177387"/>
              <a:ext cx="618313" cy="618313"/>
            </a:xfrm>
            <a:prstGeom prst="rect">
              <a:avLst/>
            </a:prstGeom>
            <a:effectLst>
              <a:outerShdw blurRad="322808" sx="102000" sy="102000" algn="ctr" rotWithShape="0">
                <a:prstClr val="black">
                  <a:alpha val="46000"/>
                </a:prstClr>
              </a:outerShdw>
            </a:effectLst>
          </p:spPr>
        </p:pic>
        <p:sp>
          <p:nvSpPr>
            <p:cNvPr id="20" name="Rectangle: Rounded Corners 9">
              <a:extLst>
                <a:ext uri="{FF2B5EF4-FFF2-40B4-BE49-F238E27FC236}">
                  <a16:creationId xmlns:a16="http://schemas.microsoft.com/office/drawing/2014/main" id="{43C23A8D-225C-CBA1-FA41-07910BBEB9C7}"/>
                </a:ext>
              </a:extLst>
            </p:cNvPr>
            <p:cNvSpPr/>
            <p:nvPr/>
          </p:nvSpPr>
          <p:spPr bwMode="auto">
            <a:xfrm rot="5400000">
              <a:off x="6963702" y="1913308"/>
              <a:ext cx="434968" cy="7980797"/>
            </a:xfrm>
            <a:custGeom>
              <a:avLst/>
              <a:gdLst>
                <a:gd name="connsiteX0" fmla="*/ 0 w 934929"/>
                <a:gd name="connsiteY0" fmla="*/ 155825 h 2159650"/>
                <a:gd name="connsiteX1" fmla="*/ 155825 w 934929"/>
                <a:gd name="connsiteY1" fmla="*/ 0 h 2159650"/>
                <a:gd name="connsiteX2" fmla="*/ 779104 w 934929"/>
                <a:gd name="connsiteY2" fmla="*/ 0 h 2159650"/>
                <a:gd name="connsiteX3" fmla="*/ 934929 w 934929"/>
                <a:gd name="connsiteY3" fmla="*/ 155825 h 2159650"/>
                <a:gd name="connsiteX4" fmla="*/ 934929 w 934929"/>
                <a:gd name="connsiteY4" fmla="*/ 2003825 h 2159650"/>
                <a:gd name="connsiteX5" fmla="*/ 779104 w 934929"/>
                <a:gd name="connsiteY5" fmla="*/ 2159650 h 2159650"/>
                <a:gd name="connsiteX6" fmla="*/ 155825 w 934929"/>
                <a:gd name="connsiteY6" fmla="*/ 2159650 h 2159650"/>
                <a:gd name="connsiteX7" fmla="*/ 0 w 934929"/>
                <a:gd name="connsiteY7" fmla="*/ 2003825 h 2159650"/>
                <a:gd name="connsiteX8" fmla="*/ 0 w 934929"/>
                <a:gd name="connsiteY8" fmla="*/ 155825 h 2159650"/>
                <a:gd name="connsiteX0" fmla="*/ 0 w 934929"/>
                <a:gd name="connsiteY0" fmla="*/ 2003825 h 2159650"/>
                <a:gd name="connsiteX1" fmla="*/ 155825 w 934929"/>
                <a:gd name="connsiteY1" fmla="*/ 0 h 2159650"/>
                <a:gd name="connsiteX2" fmla="*/ 779104 w 934929"/>
                <a:gd name="connsiteY2" fmla="*/ 0 h 2159650"/>
                <a:gd name="connsiteX3" fmla="*/ 934929 w 934929"/>
                <a:gd name="connsiteY3" fmla="*/ 155825 h 2159650"/>
                <a:gd name="connsiteX4" fmla="*/ 934929 w 934929"/>
                <a:gd name="connsiteY4" fmla="*/ 2003825 h 2159650"/>
                <a:gd name="connsiteX5" fmla="*/ 779104 w 934929"/>
                <a:gd name="connsiteY5" fmla="*/ 2159650 h 2159650"/>
                <a:gd name="connsiteX6" fmla="*/ 155825 w 934929"/>
                <a:gd name="connsiteY6" fmla="*/ 2159650 h 2159650"/>
                <a:gd name="connsiteX7" fmla="*/ 0 w 934929"/>
                <a:gd name="connsiteY7" fmla="*/ 2003825 h 2159650"/>
                <a:gd name="connsiteX0" fmla="*/ 0 w 934929"/>
                <a:gd name="connsiteY0" fmla="*/ 2003825 h 2159650"/>
                <a:gd name="connsiteX1" fmla="*/ 155825 w 934929"/>
                <a:gd name="connsiteY1" fmla="*/ 0 h 2159650"/>
                <a:gd name="connsiteX2" fmla="*/ 779104 w 934929"/>
                <a:gd name="connsiteY2" fmla="*/ 0 h 2159650"/>
                <a:gd name="connsiteX3" fmla="*/ 934929 w 934929"/>
                <a:gd name="connsiteY3" fmla="*/ 155825 h 2159650"/>
                <a:gd name="connsiteX4" fmla="*/ 934929 w 934929"/>
                <a:gd name="connsiteY4" fmla="*/ 2003825 h 2159650"/>
                <a:gd name="connsiteX5" fmla="*/ 779104 w 934929"/>
                <a:gd name="connsiteY5" fmla="*/ 2159650 h 2159650"/>
                <a:gd name="connsiteX6" fmla="*/ 155825 w 934929"/>
                <a:gd name="connsiteY6" fmla="*/ 2159650 h 2159650"/>
                <a:gd name="connsiteX7" fmla="*/ 91440 w 934929"/>
                <a:gd name="connsiteY7" fmla="*/ 2095265 h 2159650"/>
                <a:gd name="connsiteX0" fmla="*/ 107458 w 886562"/>
                <a:gd name="connsiteY0" fmla="*/ 0 h 2159650"/>
                <a:gd name="connsiteX1" fmla="*/ 730737 w 886562"/>
                <a:gd name="connsiteY1" fmla="*/ 0 h 2159650"/>
                <a:gd name="connsiteX2" fmla="*/ 886562 w 886562"/>
                <a:gd name="connsiteY2" fmla="*/ 155825 h 2159650"/>
                <a:gd name="connsiteX3" fmla="*/ 886562 w 886562"/>
                <a:gd name="connsiteY3" fmla="*/ 2003825 h 2159650"/>
                <a:gd name="connsiteX4" fmla="*/ 730737 w 886562"/>
                <a:gd name="connsiteY4" fmla="*/ 2159650 h 2159650"/>
                <a:gd name="connsiteX5" fmla="*/ 107458 w 886562"/>
                <a:gd name="connsiteY5" fmla="*/ 2159650 h 2159650"/>
                <a:gd name="connsiteX6" fmla="*/ 43073 w 886562"/>
                <a:gd name="connsiteY6" fmla="*/ 2095265 h 2159650"/>
                <a:gd name="connsiteX0" fmla="*/ 0 w 779104"/>
                <a:gd name="connsiteY0" fmla="*/ 0 h 2159650"/>
                <a:gd name="connsiteX1" fmla="*/ 623279 w 779104"/>
                <a:gd name="connsiteY1" fmla="*/ 0 h 2159650"/>
                <a:gd name="connsiteX2" fmla="*/ 779104 w 779104"/>
                <a:gd name="connsiteY2" fmla="*/ 155825 h 2159650"/>
                <a:gd name="connsiteX3" fmla="*/ 779104 w 779104"/>
                <a:gd name="connsiteY3" fmla="*/ 2003825 h 2159650"/>
                <a:gd name="connsiteX4" fmla="*/ 623279 w 779104"/>
                <a:gd name="connsiteY4" fmla="*/ 2159650 h 2159650"/>
                <a:gd name="connsiteX5" fmla="*/ 0 w 779104"/>
                <a:gd name="connsiteY5" fmla="*/ 2159650 h 2159650"/>
                <a:gd name="connsiteX0" fmla="*/ 222250 w 779104"/>
                <a:gd name="connsiteY0" fmla="*/ 0 h 2159650"/>
                <a:gd name="connsiteX1" fmla="*/ 623279 w 779104"/>
                <a:gd name="connsiteY1" fmla="*/ 0 h 2159650"/>
                <a:gd name="connsiteX2" fmla="*/ 779104 w 779104"/>
                <a:gd name="connsiteY2" fmla="*/ 155825 h 2159650"/>
                <a:gd name="connsiteX3" fmla="*/ 779104 w 779104"/>
                <a:gd name="connsiteY3" fmla="*/ 2003825 h 2159650"/>
                <a:gd name="connsiteX4" fmla="*/ 623279 w 779104"/>
                <a:gd name="connsiteY4" fmla="*/ 2159650 h 2159650"/>
                <a:gd name="connsiteX5" fmla="*/ 0 w 779104"/>
                <a:gd name="connsiteY5" fmla="*/ 2159650 h 2159650"/>
                <a:gd name="connsiteX0" fmla="*/ 3175 w 560029"/>
                <a:gd name="connsiteY0" fmla="*/ 0 h 2159650"/>
                <a:gd name="connsiteX1" fmla="*/ 404204 w 560029"/>
                <a:gd name="connsiteY1" fmla="*/ 0 h 2159650"/>
                <a:gd name="connsiteX2" fmla="*/ 560029 w 560029"/>
                <a:gd name="connsiteY2" fmla="*/ 155825 h 2159650"/>
                <a:gd name="connsiteX3" fmla="*/ 560029 w 560029"/>
                <a:gd name="connsiteY3" fmla="*/ 2003825 h 2159650"/>
                <a:gd name="connsiteX4" fmla="*/ 404204 w 560029"/>
                <a:gd name="connsiteY4" fmla="*/ 2159650 h 2159650"/>
                <a:gd name="connsiteX5" fmla="*/ 0 w 560029"/>
                <a:gd name="connsiteY5" fmla="*/ 2159650 h 215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029" h="2159650">
                  <a:moveTo>
                    <a:pt x="3175" y="0"/>
                  </a:moveTo>
                  <a:lnTo>
                    <a:pt x="404204" y="0"/>
                  </a:lnTo>
                  <a:cubicBezTo>
                    <a:pt x="490264" y="0"/>
                    <a:pt x="560029" y="69765"/>
                    <a:pt x="560029" y="155825"/>
                  </a:cubicBezTo>
                  <a:lnTo>
                    <a:pt x="560029" y="2003825"/>
                  </a:lnTo>
                  <a:cubicBezTo>
                    <a:pt x="560029" y="2089885"/>
                    <a:pt x="490264" y="2159650"/>
                    <a:pt x="404204" y="2159650"/>
                  </a:cubicBezTo>
                  <a:lnTo>
                    <a:pt x="0" y="2159650"/>
                  </a:lnTo>
                </a:path>
              </a:pathLst>
            </a:custGeom>
            <a:noFill/>
            <a:ln w="19050" cap="rnd" cmpd="sng" algn="ctr">
              <a:gradFill>
                <a:gsLst>
                  <a:gs pos="15000">
                    <a:srgbClr val="50E6FF"/>
                  </a:gs>
                  <a:gs pos="85000">
                    <a:schemeClr val="accent1"/>
                  </a:gs>
                </a:gsLst>
                <a:lin ang="10800000" scaled="0"/>
              </a:gradFill>
              <a:prstDash val="solid"/>
              <a:headEnd type="none" w="lg" len="med"/>
              <a:tailEnd type="none"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1" name="Graphic 20">
              <a:extLst>
                <a:ext uri="{FF2B5EF4-FFF2-40B4-BE49-F238E27FC236}">
                  <a16:creationId xmlns:a16="http://schemas.microsoft.com/office/drawing/2014/main" id="{CA54B69B-BBC7-D241-8A93-EC3D96E7CE4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50100" y="6194154"/>
              <a:ext cx="488272" cy="556514"/>
            </a:xfrm>
            <a:prstGeom prst="rect">
              <a:avLst/>
            </a:prstGeom>
          </p:spPr>
        </p:pic>
        <p:sp>
          <p:nvSpPr>
            <p:cNvPr id="22" name="TextBox 21">
              <a:extLst>
                <a:ext uri="{FF2B5EF4-FFF2-40B4-BE49-F238E27FC236}">
                  <a16:creationId xmlns:a16="http://schemas.microsoft.com/office/drawing/2014/main" id="{1A47E4C0-DB8B-9AE6-0DD3-3CE8719082F0}"/>
                </a:ext>
              </a:extLst>
            </p:cNvPr>
            <p:cNvSpPr txBox="1"/>
            <p:nvPr/>
          </p:nvSpPr>
          <p:spPr>
            <a:xfrm>
              <a:off x="6867629" y="6389312"/>
              <a:ext cx="782637" cy="1661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t-BR" sz="12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Azure Arc</a:t>
              </a:r>
            </a:p>
          </p:txBody>
        </p:sp>
        <p:cxnSp>
          <p:nvCxnSpPr>
            <p:cNvPr id="24" name="Straight Connector 23">
              <a:extLst>
                <a:ext uri="{FF2B5EF4-FFF2-40B4-BE49-F238E27FC236}">
                  <a16:creationId xmlns:a16="http://schemas.microsoft.com/office/drawing/2014/main" id="{4073DE91-F26D-8367-2A19-353EA3741A6F}"/>
                </a:ext>
              </a:extLst>
            </p:cNvPr>
            <p:cNvCxnSpPr>
              <a:cxnSpLocks/>
            </p:cNvCxnSpPr>
            <p:nvPr/>
          </p:nvCxnSpPr>
          <p:spPr>
            <a:xfrm flipV="1">
              <a:off x="4333788" y="5640576"/>
              <a:ext cx="0" cy="480615"/>
            </a:xfrm>
            <a:prstGeom prst="line">
              <a:avLst/>
            </a:prstGeom>
            <a:noFill/>
            <a:ln w="19050" cap="rnd" cmpd="sng" algn="ctr">
              <a:gradFill>
                <a:gsLst>
                  <a:gs pos="15000">
                    <a:srgbClr val="50E6FF"/>
                  </a:gs>
                  <a:gs pos="85000">
                    <a:schemeClr val="accent1"/>
                  </a:gs>
                </a:gsLst>
                <a:lin ang="4200000" scaled="0"/>
              </a:gradFill>
              <a:prstDash val="solid"/>
              <a:headEnd type="none" w="lg" len="med"/>
              <a:tailEnd type="none" w="lg" len="med"/>
            </a:ln>
            <a:effectLst/>
          </p:spPr>
        </p:cxnSp>
        <p:cxnSp>
          <p:nvCxnSpPr>
            <p:cNvPr id="79" name="Straight Connector 78">
              <a:extLst>
                <a:ext uri="{FF2B5EF4-FFF2-40B4-BE49-F238E27FC236}">
                  <a16:creationId xmlns:a16="http://schemas.microsoft.com/office/drawing/2014/main" id="{025F1E58-0413-5F5D-B70D-A21A2318632D}"/>
                </a:ext>
              </a:extLst>
            </p:cNvPr>
            <p:cNvCxnSpPr>
              <a:cxnSpLocks/>
            </p:cNvCxnSpPr>
            <p:nvPr/>
          </p:nvCxnSpPr>
          <p:spPr>
            <a:xfrm flipV="1">
              <a:off x="6817900" y="5640576"/>
              <a:ext cx="0" cy="480615"/>
            </a:xfrm>
            <a:prstGeom prst="line">
              <a:avLst/>
            </a:prstGeom>
            <a:noFill/>
            <a:ln w="19050" cap="rnd" cmpd="sng" algn="ctr">
              <a:gradFill>
                <a:gsLst>
                  <a:gs pos="15000">
                    <a:srgbClr val="50E6FF"/>
                  </a:gs>
                  <a:gs pos="85000">
                    <a:schemeClr val="accent1"/>
                  </a:gs>
                </a:gsLst>
                <a:lin ang="4200000" scaled="0"/>
              </a:gradFill>
              <a:prstDash val="solid"/>
              <a:headEnd type="none" w="lg" len="med"/>
              <a:tailEnd type="none" w="lg" len="med"/>
            </a:ln>
            <a:effectLst/>
          </p:spPr>
        </p:cxnSp>
        <p:cxnSp>
          <p:nvCxnSpPr>
            <p:cNvPr id="83" name="Straight Connector 82">
              <a:extLst>
                <a:ext uri="{FF2B5EF4-FFF2-40B4-BE49-F238E27FC236}">
                  <a16:creationId xmlns:a16="http://schemas.microsoft.com/office/drawing/2014/main" id="{FE5F7A34-CDF6-6A1A-C942-64F61D371CFC}"/>
                </a:ext>
              </a:extLst>
            </p:cNvPr>
            <p:cNvCxnSpPr>
              <a:cxnSpLocks/>
            </p:cNvCxnSpPr>
            <p:nvPr/>
          </p:nvCxnSpPr>
          <p:spPr>
            <a:xfrm flipV="1">
              <a:off x="9743061" y="5633979"/>
              <a:ext cx="0" cy="487212"/>
            </a:xfrm>
            <a:prstGeom prst="line">
              <a:avLst/>
            </a:prstGeom>
            <a:noFill/>
            <a:ln w="19050" cap="rnd" cmpd="sng" algn="ctr">
              <a:gradFill>
                <a:gsLst>
                  <a:gs pos="15000">
                    <a:srgbClr val="50E6FF"/>
                  </a:gs>
                  <a:gs pos="85000">
                    <a:schemeClr val="accent1"/>
                  </a:gs>
                </a:gsLst>
                <a:lin ang="4200000" scaled="0"/>
              </a:gradFill>
              <a:prstDash val="solid"/>
              <a:headEnd type="none" w="lg" len="med"/>
              <a:tailEnd type="none" w="lg" len="med"/>
            </a:ln>
            <a:effectLst/>
          </p:spPr>
        </p:cxnSp>
        <p:sp>
          <p:nvSpPr>
            <p:cNvPr id="5" name="Rectangle 4">
              <a:extLst>
                <a:ext uri="{FF2B5EF4-FFF2-40B4-BE49-F238E27FC236}">
                  <a16:creationId xmlns:a16="http://schemas.microsoft.com/office/drawing/2014/main" id="{6E195171-A091-8E32-7CA5-223CE87388B0}"/>
                </a:ext>
              </a:extLst>
            </p:cNvPr>
            <p:cNvSpPr/>
            <p:nvPr/>
          </p:nvSpPr>
          <p:spPr bwMode="auto">
            <a:xfrm>
              <a:off x="3241566" y="4513666"/>
              <a:ext cx="2286000"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t" anchorCtr="0" forceAA="0" compatLnSpc="1">
              <a:prstTxWarp prst="textNoShape">
                <a:avLst/>
              </a:prstTxWarp>
              <a:noAutofit/>
            </a:bodyPr>
            <a:lstStyle/>
            <a:p>
              <a:pPr lvl="0" algn="ctr" defTabSz="914225">
                <a:lnSpc>
                  <a:spcPct val="90000"/>
                </a:lnSpc>
                <a:spcAft>
                  <a:spcPts val="400"/>
                </a:spcAft>
                <a:defRPr/>
              </a:pPr>
              <a:r>
                <a:rPr lang="en-US" sz="1800" dirty="0">
                  <a:gradFill>
                    <a:gsLst>
                      <a:gs pos="0">
                        <a:srgbClr val="FFFFFF"/>
                      </a:gs>
                      <a:gs pos="100000">
                        <a:srgbClr val="FFFFFF"/>
                      </a:gs>
                    </a:gsLst>
                    <a:lin ang="5400000" scaled="0"/>
                  </a:gradFill>
                  <a:latin typeface="Segoe UI Semibold"/>
                  <a:cs typeface="Segoe UI" panose="020B0502040204020203" pitchFamily="34" charset="0"/>
                </a:rPr>
                <a:t>Windows Server y Azure Stack HCI</a:t>
              </a: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a:ea typeface="+mn-ea"/>
                <a:cs typeface="Segoe UI" panose="020B0502040204020203" pitchFamily="34" charset="0"/>
              </a:endParaRPr>
            </a:p>
          </p:txBody>
        </p:sp>
        <p:sp>
          <p:nvSpPr>
            <p:cNvPr id="8" name="Rectangle 7">
              <a:extLst>
                <a:ext uri="{FF2B5EF4-FFF2-40B4-BE49-F238E27FC236}">
                  <a16:creationId xmlns:a16="http://schemas.microsoft.com/office/drawing/2014/main" id="{872180AD-3272-6A97-EB1A-825BB23A58C9}"/>
                </a:ext>
              </a:extLst>
            </p:cNvPr>
            <p:cNvSpPr/>
            <p:nvPr/>
          </p:nvSpPr>
          <p:spPr bwMode="auto">
            <a:xfrm>
              <a:off x="5858413" y="4513666"/>
              <a:ext cx="1924587" cy="666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t" anchorCtr="0" forceAA="0" compatLnSpc="1">
              <a:prstTxWarp prst="textNoShape">
                <a:avLst/>
              </a:prstTxWarp>
              <a:noAutofit/>
            </a:bodyPr>
            <a:lstStyle/>
            <a:p>
              <a:pPr lvl="0" algn="ctr" defTabSz="932472" fontAlgn="base">
                <a:lnSpc>
                  <a:spcPct val="90000"/>
                </a:lnSpc>
                <a:spcBef>
                  <a:spcPts val="600"/>
                </a:spcBef>
                <a:spcAft>
                  <a:spcPts val="600"/>
                </a:spcAft>
                <a:defRPr/>
              </a:pPr>
              <a:r>
                <a:rPr lang="en-US" sz="1800" dirty="0" err="1">
                  <a:gradFill>
                    <a:gsLst>
                      <a:gs pos="0">
                        <a:srgbClr val="FFFFFF"/>
                      </a:gs>
                      <a:gs pos="100000">
                        <a:srgbClr val="FFFFFF"/>
                      </a:gs>
                    </a:gsLst>
                    <a:lin ang="5400000" scaled="0"/>
                  </a:gradFill>
                  <a:latin typeface="Segoe UI Semibold"/>
                  <a:cs typeface="Segoe UI" panose="020B0502040204020203" pitchFamily="34" charset="0"/>
                </a:rPr>
                <a:t>Dispositivos</a:t>
              </a:r>
              <a:r>
                <a:rPr lang="en-US" sz="1800" dirty="0">
                  <a:gradFill>
                    <a:gsLst>
                      <a:gs pos="0">
                        <a:srgbClr val="FFFFFF"/>
                      </a:gs>
                      <a:gs pos="100000">
                        <a:srgbClr val="FFFFFF"/>
                      </a:gs>
                    </a:gsLst>
                    <a:lin ang="5400000" scaled="0"/>
                  </a:gradFill>
                  <a:latin typeface="Segoe UI Semibold"/>
                  <a:cs typeface="Segoe UI" panose="020B0502040204020203" pitchFamily="34" charset="0"/>
                </a:rPr>
                <a:t> IoT de Windows</a:t>
              </a: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a:ea typeface="+mn-ea"/>
                <a:cs typeface="Segoe UI" panose="020B0502040204020203" pitchFamily="34" charset="0"/>
              </a:endParaRPr>
            </a:p>
          </p:txBody>
        </p:sp>
        <p:pic>
          <p:nvPicPr>
            <p:cNvPr id="9" name="Picture 2" descr="Windows Server Tech Support — Internet Innovations Group">
              <a:extLst>
                <a:ext uri="{FF2B5EF4-FFF2-40B4-BE49-F238E27FC236}">
                  <a16:creationId xmlns:a16="http://schemas.microsoft.com/office/drawing/2014/main" id="{88E074F8-BB14-6DF9-55CA-14E8CF2CAC8A}"/>
                </a:ext>
              </a:extLst>
            </p:cNvPr>
            <p:cNvPicPr>
              <a:picLocks noChangeAspect="1" noChangeArrowheads="1"/>
            </p:cNvPicPr>
            <p:nvPr/>
          </p:nvPicPr>
          <p:blipFill>
            <a:blip r:embed="rId13" cstate="print">
              <a:biLevel thresh="50000"/>
              <a:extLst>
                <a:ext uri="{28A0092B-C50C-407E-A947-70E740481C1C}">
                  <a14:useLocalDpi xmlns:a14="http://schemas.microsoft.com/office/drawing/2010/main" val="0"/>
                </a:ext>
              </a:extLst>
            </a:blip>
            <a:srcRect/>
            <a:stretch>
              <a:fillRect/>
            </a:stretch>
          </p:blipFill>
          <p:spPr bwMode="auto">
            <a:xfrm>
              <a:off x="3306080" y="3197596"/>
              <a:ext cx="1289328" cy="68205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60AD4C3A-70A4-C9DA-2634-5F398AB9CE52}"/>
                </a:ext>
              </a:extLst>
            </p:cNvPr>
            <p:cNvGrpSpPr/>
            <p:nvPr/>
          </p:nvGrpSpPr>
          <p:grpSpPr>
            <a:xfrm>
              <a:off x="4738092" y="3223487"/>
              <a:ext cx="594572" cy="590754"/>
              <a:chOff x="6259453" y="4361532"/>
              <a:chExt cx="807055" cy="794657"/>
            </a:xfrm>
          </p:grpSpPr>
          <p:grpSp>
            <p:nvGrpSpPr>
              <p:cNvPr id="16" name="Group 15">
                <a:extLst>
                  <a:ext uri="{FF2B5EF4-FFF2-40B4-BE49-F238E27FC236}">
                    <a16:creationId xmlns:a16="http://schemas.microsoft.com/office/drawing/2014/main" id="{719B2755-4A35-D810-FD70-6C71D9480B15}"/>
                  </a:ext>
                </a:extLst>
              </p:cNvPr>
              <p:cNvGrpSpPr/>
              <p:nvPr/>
            </p:nvGrpSpPr>
            <p:grpSpPr>
              <a:xfrm>
                <a:off x="6259453" y="4486276"/>
                <a:ext cx="461310" cy="669913"/>
                <a:chOff x="4092782" y="3098405"/>
                <a:chExt cx="1847726" cy="2683257"/>
              </a:xfrm>
            </p:grpSpPr>
            <p:grpSp>
              <p:nvGrpSpPr>
                <p:cNvPr id="23" name="Group 22">
                  <a:extLst>
                    <a:ext uri="{FF2B5EF4-FFF2-40B4-BE49-F238E27FC236}">
                      <a16:creationId xmlns:a16="http://schemas.microsoft.com/office/drawing/2014/main" id="{B99F8580-64B0-957D-B48E-8D27D8362AE4}"/>
                    </a:ext>
                  </a:extLst>
                </p:cNvPr>
                <p:cNvGrpSpPr/>
                <p:nvPr/>
              </p:nvGrpSpPr>
              <p:grpSpPr>
                <a:xfrm>
                  <a:off x="4092782" y="3098405"/>
                  <a:ext cx="1847726" cy="2683257"/>
                  <a:chOff x="5805254" y="2680531"/>
                  <a:chExt cx="464354" cy="674334"/>
                </a:xfrm>
              </p:grpSpPr>
              <p:grpSp>
                <p:nvGrpSpPr>
                  <p:cNvPr id="53" name="Group 52">
                    <a:extLst>
                      <a:ext uri="{FF2B5EF4-FFF2-40B4-BE49-F238E27FC236}">
                        <a16:creationId xmlns:a16="http://schemas.microsoft.com/office/drawing/2014/main" id="{66C053D7-8E9E-1A76-CD5E-D9E8370042F7}"/>
                      </a:ext>
                    </a:extLst>
                  </p:cNvPr>
                  <p:cNvGrpSpPr/>
                  <p:nvPr/>
                </p:nvGrpSpPr>
                <p:grpSpPr>
                  <a:xfrm>
                    <a:off x="5805254" y="2947233"/>
                    <a:ext cx="464354" cy="407632"/>
                    <a:chOff x="5293520" y="2499874"/>
                    <a:chExt cx="464354" cy="407632"/>
                  </a:xfrm>
                </p:grpSpPr>
                <p:sp>
                  <p:nvSpPr>
                    <p:cNvPr id="63" name="Rectangle 110">
                      <a:extLst>
                        <a:ext uri="{FF2B5EF4-FFF2-40B4-BE49-F238E27FC236}">
                          <a16:creationId xmlns:a16="http://schemas.microsoft.com/office/drawing/2014/main" id="{071DCF47-918E-8170-DC1D-F3ADB534DC8C}"/>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64" name="Rectangle 110">
                      <a:extLst>
                        <a:ext uri="{FF2B5EF4-FFF2-40B4-BE49-F238E27FC236}">
                          <a16:creationId xmlns:a16="http://schemas.microsoft.com/office/drawing/2014/main" id="{C20FEF4B-43BF-5EC5-5D2B-FAD603C09BD1}"/>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65" name="Rectangle 64">
                      <a:extLst>
                        <a:ext uri="{FF2B5EF4-FFF2-40B4-BE49-F238E27FC236}">
                          <a16:creationId xmlns:a16="http://schemas.microsoft.com/office/drawing/2014/main" id="{95E3513F-3829-E07D-8704-9ECCE964C168}"/>
                        </a:ext>
                      </a:extLst>
                    </p:cNvPr>
                    <p:cNvSpPr/>
                    <p:nvPr/>
                  </p:nvSpPr>
                  <p:spPr bwMode="auto">
                    <a:xfrm>
                      <a:off x="5360979" y="2499874"/>
                      <a:ext cx="329051" cy="329051"/>
                    </a:xfrm>
                    <a:prstGeom prst="rect">
                      <a:avLst/>
                    </a:prstGeom>
                    <a:solidFill>
                      <a:srgbClr val="0078D4"/>
                    </a:solidFill>
                    <a:ln w="9525" cap="flat" cmpd="sng" algn="ctr">
                      <a:noFill/>
                      <a:prstDash val="solid"/>
                      <a:headEnd type="none" w="med" len="med"/>
                      <a:tailEnd type="none" w="med" len="med"/>
                    </a:ln>
                    <a:effectLst/>
                    <a:scene3d>
                      <a:camera prst="isometricTopUp"/>
                      <a:lightRig rig="threePt" dir="t"/>
                    </a:scene3d>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55" name="Group 54">
                    <a:extLst>
                      <a:ext uri="{FF2B5EF4-FFF2-40B4-BE49-F238E27FC236}">
                        <a16:creationId xmlns:a16="http://schemas.microsoft.com/office/drawing/2014/main" id="{61432E66-8EE9-3C17-8694-88E3792BE1AE}"/>
                      </a:ext>
                    </a:extLst>
                  </p:cNvPr>
                  <p:cNvGrpSpPr/>
                  <p:nvPr/>
                </p:nvGrpSpPr>
                <p:grpSpPr>
                  <a:xfrm>
                    <a:off x="5805254" y="2813881"/>
                    <a:ext cx="464354" cy="407632"/>
                    <a:chOff x="5293520" y="2499874"/>
                    <a:chExt cx="464354" cy="407632"/>
                  </a:xfrm>
                </p:grpSpPr>
                <p:sp>
                  <p:nvSpPr>
                    <p:cNvPr id="60" name="Rectangle 110">
                      <a:extLst>
                        <a:ext uri="{FF2B5EF4-FFF2-40B4-BE49-F238E27FC236}">
                          <a16:creationId xmlns:a16="http://schemas.microsoft.com/office/drawing/2014/main" id="{CE22CB90-0EDC-7E1F-15EA-0508549B2FEB}"/>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61" name="Rectangle 110">
                      <a:extLst>
                        <a:ext uri="{FF2B5EF4-FFF2-40B4-BE49-F238E27FC236}">
                          <a16:creationId xmlns:a16="http://schemas.microsoft.com/office/drawing/2014/main" id="{FBEB21B7-F19B-2E69-5E4E-96233128FFF6}"/>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62" name="Rectangle 61">
                      <a:extLst>
                        <a:ext uri="{FF2B5EF4-FFF2-40B4-BE49-F238E27FC236}">
                          <a16:creationId xmlns:a16="http://schemas.microsoft.com/office/drawing/2014/main" id="{56F1B17C-9257-6244-5993-07164CDBB911}"/>
                        </a:ext>
                      </a:extLst>
                    </p:cNvPr>
                    <p:cNvSpPr/>
                    <p:nvPr/>
                  </p:nvSpPr>
                  <p:spPr bwMode="auto">
                    <a:xfrm>
                      <a:off x="5360979" y="2499874"/>
                      <a:ext cx="329051" cy="329051"/>
                    </a:xfrm>
                    <a:prstGeom prst="rect">
                      <a:avLst/>
                    </a:prstGeom>
                    <a:solidFill>
                      <a:srgbClr val="0078D4"/>
                    </a:solidFill>
                    <a:ln w="9525" cap="flat" cmpd="sng" algn="ctr">
                      <a:noFill/>
                      <a:prstDash val="solid"/>
                      <a:headEnd type="none" w="med" len="med"/>
                      <a:tailEnd type="none" w="med" len="med"/>
                    </a:ln>
                    <a:effectLst/>
                    <a:scene3d>
                      <a:camera prst="isometricTopUp"/>
                      <a:lightRig rig="threePt" dir="t"/>
                    </a:scene3d>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56" name="Group 55">
                    <a:extLst>
                      <a:ext uri="{FF2B5EF4-FFF2-40B4-BE49-F238E27FC236}">
                        <a16:creationId xmlns:a16="http://schemas.microsoft.com/office/drawing/2014/main" id="{76A58B8E-C45B-4D2A-CBFC-B211438491C8}"/>
                      </a:ext>
                    </a:extLst>
                  </p:cNvPr>
                  <p:cNvGrpSpPr/>
                  <p:nvPr/>
                </p:nvGrpSpPr>
                <p:grpSpPr>
                  <a:xfrm>
                    <a:off x="5805254" y="2680531"/>
                    <a:ext cx="464354" cy="407632"/>
                    <a:chOff x="5293520" y="2499874"/>
                    <a:chExt cx="464354" cy="407632"/>
                  </a:xfrm>
                </p:grpSpPr>
                <p:sp>
                  <p:nvSpPr>
                    <p:cNvPr id="57" name="Rectangle 110">
                      <a:extLst>
                        <a:ext uri="{FF2B5EF4-FFF2-40B4-BE49-F238E27FC236}">
                          <a16:creationId xmlns:a16="http://schemas.microsoft.com/office/drawing/2014/main" id="{25B7EAF3-F86F-F4B8-D4D2-B4726A2EFF38}"/>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8" name="Rectangle 110">
                      <a:extLst>
                        <a:ext uri="{FF2B5EF4-FFF2-40B4-BE49-F238E27FC236}">
                          <a16:creationId xmlns:a16="http://schemas.microsoft.com/office/drawing/2014/main" id="{05DEBBA8-9751-25B5-CDEC-181E0684BB28}"/>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9" name="Rectangle 58">
                      <a:extLst>
                        <a:ext uri="{FF2B5EF4-FFF2-40B4-BE49-F238E27FC236}">
                          <a16:creationId xmlns:a16="http://schemas.microsoft.com/office/drawing/2014/main" id="{931FE23E-E54B-C8D7-A3D0-541D166A3ADF}"/>
                        </a:ext>
                      </a:extLst>
                    </p:cNvPr>
                    <p:cNvSpPr/>
                    <p:nvPr/>
                  </p:nvSpPr>
                  <p:spPr bwMode="auto">
                    <a:xfrm>
                      <a:off x="5360979" y="2499874"/>
                      <a:ext cx="329051" cy="329051"/>
                    </a:xfrm>
                    <a:prstGeom prst="rect">
                      <a:avLst/>
                    </a:prstGeom>
                    <a:solidFill>
                      <a:srgbClr val="0078D4"/>
                    </a:solidFill>
                    <a:ln w="9525" cap="flat" cmpd="sng" algn="ctr">
                      <a:noFill/>
                      <a:prstDash val="solid"/>
                      <a:headEnd type="none" w="med" len="med"/>
                      <a:tailEnd type="none" w="med" len="med"/>
                    </a:ln>
                    <a:effectLst/>
                    <a:scene3d>
                      <a:camera prst="isometricTopUp"/>
                      <a:lightRig rig="threePt" dir="t"/>
                    </a:scene3d>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sp>
              <p:nvSpPr>
                <p:cNvPr id="27" name="Rectangle 114">
                  <a:extLst>
                    <a:ext uri="{FF2B5EF4-FFF2-40B4-BE49-F238E27FC236}">
                      <a16:creationId xmlns:a16="http://schemas.microsoft.com/office/drawing/2014/main" id="{2AB67237-CAB0-F530-0FED-DE1FB5ECF3E4}"/>
                    </a:ext>
                  </a:extLst>
                </p:cNvPr>
                <p:cNvSpPr/>
                <p:nvPr/>
              </p:nvSpPr>
              <p:spPr bwMode="auto">
                <a:xfrm>
                  <a:off x="4790909" y="4307303"/>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8" name="Rectangle 114">
                  <a:extLst>
                    <a:ext uri="{FF2B5EF4-FFF2-40B4-BE49-F238E27FC236}">
                      <a16:creationId xmlns:a16="http://schemas.microsoft.com/office/drawing/2014/main" id="{F21C63C7-0CCC-AE6B-7CAF-B6079625822A}"/>
                    </a:ext>
                  </a:extLst>
                </p:cNvPr>
                <p:cNvSpPr/>
                <p:nvPr/>
              </p:nvSpPr>
              <p:spPr bwMode="auto">
                <a:xfrm>
                  <a:off x="4790909" y="4835941"/>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9" name="Rectangle 114">
                  <a:extLst>
                    <a:ext uri="{FF2B5EF4-FFF2-40B4-BE49-F238E27FC236}">
                      <a16:creationId xmlns:a16="http://schemas.microsoft.com/office/drawing/2014/main" id="{5FA95562-010C-AFAC-F13A-9B56A0E02DEE}"/>
                    </a:ext>
                  </a:extLst>
                </p:cNvPr>
                <p:cNvSpPr/>
                <p:nvPr/>
              </p:nvSpPr>
              <p:spPr bwMode="auto">
                <a:xfrm>
                  <a:off x="4790909" y="5369341"/>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0" name="Rectangle 114">
                  <a:extLst>
                    <a:ext uri="{FF2B5EF4-FFF2-40B4-BE49-F238E27FC236}">
                      <a16:creationId xmlns:a16="http://schemas.microsoft.com/office/drawing/2014/main" id="{7B439016-8A60-756D-5FD1-61445CFDA0B1}"/>
                    </a:ext>
                  </a:extLst>
                </p:cNvPr>
                <p:cNvSpPr/>
                <p:nvPr/>
              </p:nvSpPr>
              <p:spPr bwMode="auto">
                <a:xfrm>
                  <a:off x="4624768" y="4243388"/>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1" name="Rectangle 114">
                  <a:extLst>
                    <a:ext uri="{FF2B5EF4-FFF2-40B4-BE49-F238E27FC236}">
                      <a16:creationId xmlns:a16="http://schemas.microsoft.com/office/drawing/2014/main" id="{B6E96549-2071-3F97-42C1-F601F0DA6BA0}"/>
                    </a:ext>
                  </a:extLst>
                </p:cNvPr>
                <p:cNvSpPr/>
                <p:nvPr/>
              </p:nvSpPr>
              <p:spPr bwMode="auto">
                <a:xfrm>
                  <a:off x="4624768" y="4772026"/>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2" name="Rectangle 114">
                  <a:extLst>
                    <a:ext uri="{FF2B5EF4-FFF2-40B4-BE49-F238E27FC236}">
                      <a16:creationId xmlns:a16="http://schemas.microsoft.com/office/drawing/2014/main" id="{97E9F1A5-FF31-F49E-2B99-4D1C09CA0914}"/>
                    </a:ext>
                  </a:extLst>
                </p:cNvPr>
                <p:cNvSpPr/>
                <p:nvPr/>
              </p:nvSpPr>
              <p:spPr bwMode="auto">
                <a:xfrm>
                  <a:off x="4624768" y="5305426"/>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sp>
            <p:nvSpPr>
              <p:cNvPr id="18" name="cloud 4" descr="cloud">
                <a:extLst>
                  <a:ext uri="{FF2B5EF4-FFF2-40B4-BE49-F238E27FC236}">
                    <a16:creationId xmlns:a16="http://schemas.microsoft.com/office/drawing/2014/main" id="{540052A2-4B99-A98A-F4E8-9C187DEAC5A9}"/>
                  </a:ext>
                </a:extLst>
              </p:cNvPr>
              <p:cNvSpPr>
                <a:spLocks noChangeAspect="1"/>
              </p:cNvSpPr>
              <p:nvPr/>
            </p:nvSpPr>
            <p:spPr bwMode="auto">
              <a:xfrm flipV="1">
                <a:off x="6638675" y="4361532"/>
                <a:ext cx="427833" cy="22937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gradFill>
                <a:gsLst>
                  <a:gs pos="0">
                    <a:srgbClr val="50E6FF"/>
                  </a:gs>
                  <a:gs pos="100000">
                    <a:srgbClr val="0078D4"/>
                  </a:gs>
                </a:gsLst>
                <a:lin ang="18600000" scaled="0"/>
              </a:gradFill>
              <a:ln w="25400" cap="flat">
                <a:noFill/>
                <a:prstDash val="solid"/>
                <a:miter lim="800000"/>
                <a:headEnd/>
                <a:tailEnd/>
              </a:ln>
              <a:effectLst>
                <a:outerShdw blurRad="50800" dir="2700000" algn="tl" rotWithShape="0">
                  <a:prstClr val="black">
                    <a:alpha val="49000"/>
                  </a:prstClr>
                </a:outerShdw>
              </a:effectLst>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9" name="Oval 260">
                <a:extLst>
                  <a:ext uri="{FF2B5EF4-FFF2-40B4-BE49-F238E27FC236}">
                    <a16:creationId xmlns:a16="http://schemas.microsoft.com/office/drawing/2014/main" id="{77AC0613-52DD-5C01-51BB-A65DCCEF2253}"/>
                  </a:ext>
                </a:extLst>
              </p:cNvPr>
              <p:cNvSpPr/>
              <p:nvPr/>
            </p:nvSpPr>
            <p:spPr bwMode="auto">
              <a:xfrm rot="1800000">
                <a:off x="6671340" y="4568169"/>
                <a:ext cx="161095" cy="350478"/>
              </a:xfrm>
              <a:custGeom>
                <a:avLst/>
                <a:gdLst>
                  <a:gd name="connsiteX0" fmla="*/ 0 w 238125"/>
                  <a:gd name="connsiteY0" fmla="*/ 119063 h 238125"/>
                  <a:gd name="connsiteX1" fmla="*/ 119063 w 238125"/>
                  <a:gd name="connsiteY1" fmla="*/ 0 h 238125"/>
                  <a:gd name="connsiteX2" fmla="*/ 238126 w 238125"/>
                  <a:gd name="connsiteY2" fmla="*/ 119063 h 238125"/>
                  <a:gd name="connsiteX3" fmla="*/ 119063 w 238125"/>
                  <a:gd name="connsiteY3" fmla="*/ 238126 h 238125"/>
                  <a:gd name="connsiteX4" fmla="*/ 0 w 238125"/>
                  <a:gd name="connsiteY4" fmla="*/ 119063 h 238125"/>
                  <a:gd name="connsiteX0" fmla="*/ 119063 w 238126"/>
                  <a:gd name="connsiteY0" fmla="*/ 0 h 238126"/>
                  <a:gd name="connsiteX1" fmla="*/ 238126 w 238126"/>
                  <a:gd name="connsiteY1" fmla="*/ 119063 h 238126"/>
                  <a:gd name="connsiteX2" fmla="*/ 119063 w 238126"/>
                  <a:gd name="connsiteY2" fmla="*/ 238126 h 238126"/>
                  <a:gd name="connsiteX3" fmla="*/ 0 w 238126"/>
                  <a:gd name="connsiteY3" fmla="*/ 119063 h 238126"/>
                  <a:gd name="connsiteX4" fmla="*/ 210503 w 238126"/>
                  <a:gd name="connsiteY4" fmla="*/ 91440 h 238126"/>
                  <a:gd name="connsiteX0" fmla="*/ 119063 w 238126"/>
                  <a:gd name="connsiteY0" fmla="*/ 0 h 238126"/>
                  <a:gd name="connsiteX1" fmla="*/ 238126 w 238126"/>
                  <a:gd name="connsiteY1" fmla="*/ 119063 h 238126"/>
                  <a:gd name="connsiteX2" fmla="*/ 119063 w 238126"/>
                  <a:gd name="connsiteY2" fmla="*/ 238126 h 238126"/>
                  <a:gd name="connsiteX3" fmla="*/ 0 w 238126"/>
                  <a:gd name="connsiteY3" fmla="*/ 119063 h 238126"/>
                  <a:gd name="connsiteX0" fmla="*/ 0 w 119063"/>
                  <a:gd name="connsiteY0" fmla="*/ 0 h 238126"/>
                  <a:gd name="connsiteX1" fmla="*/ 119063 w 119063"/>
                  <a:gd name="connsiteY1" fmla="*/ 119063 h 238126"/>
                  <a:gd name="connsiteX2" fmla="*/ 0 w 119063"/>
                  <a:gd name="connsiteY2" fmla="*/ 238126 h 238126"/>
                  <a:gd name="connsiteX0" fmla="*/ 35930 w 119063"/>
                  <a:gd name="connsiteY0" fmla="*/ 0 h 261619"/>
                  <a:gd name="connsiteX1" fmla="*/ 119063 w 119063"/>
                  <a:gd name="connsiteY1" fmla="*/ 142556 h 261619"/>
                  <a:gd name="connsiteX2" fmla="*/ 0 w 119063"/>
                  <a:gd name="connsiteY2" fmla="*/ 261619 h 261619"/>
                  <a:gd name="connsiteX0" fmla="*/ 35930 w 119063"/>
                  <a:gd name="connsiteY0" fmla="*/ 0 h 261619"/>
                  <a:gd name="connsiteX1" fmla="*/ 119063 w 119063"/>
                  <a:gd name="connsiteY1" fmla="*/ 142556 h 261619"/>
                  <a:gd name="connsiteX2" fmla="*/ 0 w 119063"/>
                  <a:gd name="connsiteY2" fmla="*/ 261619 h 261619"/>
                  <a:gd name="connsiteX0" fmla="*/ 58700 w 119063"/>
                  <a:gd name="connsiteY0" fmla="*/ 0 h 255517"/>
                  <a:gd name="connsiteX1" fmla="*/ 119063 w 119063"/>
                  <a:gd name="connsiteY1" fmla="*/ 136454 h 255517"/>
                  <a:gd name="connsiteX2" fmla="*/ 0 w 119063"/>
                  <a:gd name="connsiteY2" fmla="*/ 255517 h 255517"/>
                  <a:gd name="connsiteX0" fmla="*/ 58700 w 119063"/>
                  <a:gd name="connsiteY0" fmla="*/ 0 h 255517"/>
                  <a:gd name="connsiteX1" fmla="*/ 119063 w 119063"/>
                  <a:gd name="connsiteY1" fmla="*/ 136454 h 255517"/>
                  <a:gd name="connsiteX2" fmla="*/ 0 w 119063"/>
                  <a:gd name="connsiteY2" fmla="*/ 255517 h 255517"/>
                  <a:gd name="connsiteX0" fmla="*/ 58700 w 119063"/>
                  <a:gd name="connsiteY0" fmla="*/ 0 h 255517"/>
                  <a:gd name="connsiteX1" fmla="*/ 119063 w 119063"/>
                  <a:gd name="connsiteY1" fmla="*/ 136454 h 255517"/>
                  <a:gd name="connsiteX2" fmla="*/ 0 w 119063"/>
                  <a:gd name="connsiteY2" fmla="*/ 255517 h 255517"/>
                  <a:gd name="connsiteX0" fmla="*/ 67035 w 119063"/>
                  <a:gd name="connsiteY0" fmla="*/ 0 h 259034"/>
                  <a:gd name="connsiteX1" fmla="*/ 119063 w 119063"/>
                  <a:gd name="connsiteY1" fmla="*/ 139971 h 259034"/>
                  <a:gd name="connsiteX2" fmla="*/ 0 w 119063"/>
                  <a:gd name="connsiteY2" fmla="*/ 259034 h 259034"/>
                  <a:gd name="connsiteX0" fmla="*/ 67035 w 119063"/>
                  <a:gd name="connsiteY0" fmla="*/ 0 h 259034"/>
                  <a:gd name="connsiteX1" fmla="*/ 119063 w 119063"/>
                  <a:gd name="connsiteY1" fmla="*/ 139971 h 259034"/>
                  <a:gd name="connsiteX2" fmla="*/ 0 w 119063"/>
                  <a:gd name="connsiteY2" fmla="*/ 259034 h 259034"/>
                </a:gdLst>
                <a:ahLst/>
                <a:cxnLst>
                  <a:cxn ang="0">
                    <a:pos x="connsiteX0" y="connsiteY0"/>
                  </a:cxn>
                  <a:cxn ang="0">
                    <a:pos x="connsiteX1" y="connsiteY1"/>
                  </a:cxn>
                  <a:cxn ang="0">
                    <a:pos x="connsiteX2" y="connsiteY2"/>
                  </a:cxn>
                </a:cxnLst>
                <a:rect l="l" t="t" r="r" b="b"/>
                <a:pathLst>
                  <a:path w="119063" h="259034">
                    <a:moveTo>
                      <a:pt x="67035" y="0"/>
                    </a:moveTo>
                    <a:cubicBezTo>
                      <a:pt x="72737" y="11104"/>
                      <a:pt x="119063" y="74214"/>
                      <a:pt x="119063" y="139971"/>
                    </a:cubicBezTo>
                    <a:cubicBezTo>
                      <a:pt x="119063" y="205728"/>
                      <a:pt x="65757" y="259034"/>
                      <a:pt x="0" y="259034"/>
                    </a:cubicBezTo>
                  </a:path>
                </a:pathLst>
              </a:custGeom>
              <a:noFill/>
              <a:ln w="15875" cap="rnd" cmpd="sng" algn="ctr">
                <a:solidFill>
                  <a:srgbClr val="50E6FF"/>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pic>
          <p:nvPicPr>
            <p:cNvPr id="4" name="Picture 3" descr="Logo&#10;&#10;Description automatically generated">
              <a:extLst>
                <a:ext uri="{FF2B5EF4-FFF2-40B4-BE49-F238E27FC236}">
                  <a16:creationId xmlns:a16="http://schemas.microsoft.com/office/drawing/2014/main" id="{52054E87-7301-0F7D-35F9-CA8DFDD6F2FF}"/>
                </a:ext>
              </a:extLst>
            </p:cNvPr>
            <p:cNvPicPr>
              <a:picLocks noChangeAspect="1"/>
            </p:cNvPicPr>
            <p:nvPr/>
          </p:nvPicPr>
          <p:blipFill>
            <a:blip r:embed="rId14"/>
            <a:stretch>
              <a:fillRect/>
            </a:stretch>
          </p:blipFill>
          <p:spPr>
            <a:xfrm>
              <a:off x="5876446" y="3121467"/>
              <a:ext cx="1884035" cy="840375"/>
            </a:xfrm>
            <a:prstGeom prst="rect">
              <a:avLst/>
            </a:prstGeom>
          </p:spPr>
        </p:pic>
      </p:grpSp>
      <p:sp>
        <p:nvSpPr>
          <p:cNvPr id="7" name="Rectangle: Rounded Corners 6">
            <a:extLst>
              <a:ext uri="{FF2B5EF4-FFF2-40B4-BE49-F238E27FC236}">
                <a16:creationId xmlns:a16="http://schemas.microsoft.com/office/drawing/2014/main" id="{3F475932-5152-B32E-F928-1F0C4D5516E0}"/>
              </a:ext>
              <a:ext uri="{C183D7F6-B498-43B3-948B-1728B52AA6E4}">
                <adec:decorative xmlns:adec="http://schemas.microsoft.com/office/drawing/2017/decorative" val="1"/>
              </a:ext>
            </a:extLst>
          </p:cNvPr>
          <p:cNvSpPr/>
          <p:nvPr/>
        </p:nvSpPr>
        <p:spPr bwMode="auto">
          <a:xfrm>
            <a:off x="9096843" y="182576"/>
            <a:ext cx="2927404" cy="233577"/>
          </a:xfrm>
          <a:prstGeom prst="roundRect">
            <a:avLst>
              <a:gd name="adj" fmla="val 18937"/>
            </a:avLst>
          </a:prstGeom>
          <a:gradFill>
            <a:gsLst>
              <a:gs pos="0">
                <a:schemeClr val="accent1"/>
              </a:gs>
              <a:gs pos="100000">
                <a:srgbClr val="9BF00B"/>
              </a:gs>
            </a:gsLst>
            <a:lin ang="189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27432" rIns="91440" bIns="27432" numCol="1" spcCol="0" rtlCol="0" fromWordArt="0" anchor="ctr" anchorCtr="0" forceAA="0" compatLnSpc="1">
            <a:prstTxWarp prst="textNoShape">
              <a:avLst/>
            </a:prstTxWarp>
            <a:spAutoFit/>
          </a:bodyPr>
          <a:lstStyle/>
          <a:p>
            <a:pPr lvl="0" algn="ctr" defTabSz="932472" fontAlgn="base">
              <a:spcBef>
                <a:spcPct val="0"/>
              </a:spcBef>
              <a:spcAft>
                <a:spcPct val="0"/>
              </a:spcAft>
              <a:defRPr/>
            </a:pPr>
            <a:r>
              <a:rPr lang="en-US" sz="1000" b="1" spc="100" dirty="0">
                <a:gradFill>
                  <a:gsLst>
                    <a:gs pos="0">
                      <a:srgbClr val="000000"/>
                    </a:gs>
                    <a:gs pos="100000">
                      <a:srgbClr val="000000"/>
                    </a:gs>
                  </a:gsLst>
                  <a:lin ang="5400000" scaled="0"/>
                </a:gradFill>
                <a:cs typeface="Segoe UI"/>
              </a:rPr>
              <a:t>DISPONIBLE CON CARÁCTER GENERAL</a:t>
            </a:r>
            <a:endParaRPr kumimoji="0" lang="en-US" sz="1000" b="1" i="0" u="none" strike="noStrike" kern="1200" cap="none" spc="100" normalizeH="0" baseline="0" noProof="0" dirty="0">
              <a:ln>
                <a:noFill/>
              </a:ln>
              <a:gradFill>
                <a:gsLst>
                  <a:gs pos="0">
                    <a:srgbClr val="000000"/>
                  </a:gs>
                  <a:gs pos="100000">
                    <a:srgbClr val="000000"/>
                  </a:gs>
                </a:gsLst>
                <a:lin ang="5400000" scaled="0"/>
              </a:gradFill>
              <a:effectLst/>
              <a:uLnTx/>
              <a:uFillTx/>
              <a:latin typeface="Segoe UI"/>
              <a:ea typeface="+mn-ea"/>
              <a:cs typeface="Segoe UI" pitchFamily="34" charset="0"/>
            </a:endParaRPr>
          </a:p>
        </p:txBody>
      </p:sp>
      <p:sp>
        <p:nvSpPr>
          <p:cNvPr id="26" name="Rectangle 25">
            <a:extLst>
              <a:ext uri="{FF2B5EF4-FFF2-40B4-BE49-F238E27FC236}">
                <a16:creationId xmlns:a16="http://schemas.microsoft.com/office/drawing/2014/main" id="{1F083B18-D9AB-A383-864A-69ABA931E463}"/>
              </a:ext>
              <a:ext uri="{C183D7F6-B498-43B3-948B-1728B52AA6E4}">
                <adec:decorative xmlns:adec="http://schemas.microsoft.com/office/drawing/2017/decorative" val="1"/>
              </a:ext>
            </a:extLst>
          </p:cNvPr>
          <p:cNvSpPr/>
          <p:nvPr/>
        </p:nvSpPr>
        <p:spPr>
          <a:xfrm>
            <a:off x="140119" y="4678449"/>
            <a:ext cx="1238120" cy="581698"/>
          </a:xfrm>
          <a:prstGeom prst="rect">
            <a:avLst/>
          </a:prstGeom>
        </p:spPr>
        <p:txBody>
          <a:bodyPr vert="horz" wrap="square" lIns="91440" tIns="0" rIns="91440" bIns="0" rtlCol="0" anchor="t">
            <a:spAutoFit/>
          </a:bodyPr>
          <a:lstStyle/>
          <a:p>
            <a:pPr lvl="0" algn="ctr" defTabSz="932742">
              <a:lnSpc>
                <a:spcPct val="90000"/>
              </a:lnSpc>
              <a:spcBef>
                <a:spcPct val="0"/>
              </a:spcBef>
              <a:defRPr/>
            </a:pPr>
            <a:r>
              <a:rPr lang="en-US" sz="1400" spc="-30" dirty="0" err="1">
                <a:ln w="3175">
                  <a:noFill/>
                </a:ln>
                <a:gradFill flip="none" rotWithShape="1">
                  <a:gsLst>
                    <a:gs pos="12000">
                      <a:srgbClr val="FFFFFF"/>
                    </a:gs>
                    <a:gs pos="100000">
                      <a:srgbClr val="FFFFFF"/>
                    </a:gs>
                  </a:gsLst>
                  <a:lin ang="18900000" scaled="1"/>
                  <a:tileRect/>
                </a:gradFill>
                <a:latin typeface="Segoe UI Semibold"/>
              </a:rPr>
              <a:t>Herramientas</a:t>
            </a:r>
            <a:r>
              <a:rPr lang="en-US" sz="1400" spc="-30" dirty="0">
                <a:ln w="3175">
                  <a:noFill/>
                </a:ln>
                <a:gradFill flip="none" rotWithShape="1">
                  <a:gsLst>
                    <a:gs pos="12000">
                      <a:srgbClr val="FFFFFF"/>
                    </a:gs>
                    <a:gs pos="100000">
                      <a:srgbClr val="FFFFFF"/>
                    </a:gs>
                  </a:gsLst>
                  <a:lin ang="18900000" scaled="1"/>
                  <a:tileRect/>
                </a:gradFill>
                <a:latin typeface="Segoe UI Semibold"/>
              </a:rPr>
              <a:t> de </a:t>
            </a:r>
            <a:r>
              <a:rPr lang="en-US" sz="1400" spc="-30" dirty="0" err="1">
                <a:ln w="3175">
                  <a:noFill/>
                </a:ln>
                <a:gradFill flip="none" rotWithShape="1">
                  <a:gsLst>
                    <a:gs pos="12000">
                      <a:srgbClr val="FFFFFF"/>
                    </a:gs>
                    <a:gs pos="100000">
                      <a:srgbClr val="FFFFFF"/>
                    </a:gs>
                  </a:gsLst>
                  <a:lin ang="18900000" scaled="1"/>
                  <a:tileRect/>
                </a:gradFill>
                <a:latin typeface="Segoe UI Semibold"/>
              </a:rPr>
              <a:t>desarrollo</a:t>
            </a:r>
            <a:r>
              <a:rPr lang="en-US" sz="1400" spc="-30" dirty="0">
                <a:ln w="3175">
                  <a:noFill/>
                </a:ln>
                <a:gradFill flip="none" rotWithShape="1">
                  <a:gsLst>
                    <a:gs pos="12000">
                      <a:srgbClr val="FFFFFF"/>
                    </a:gs>
                    <a:gs pos="100000">
                      <a:srgbClr val="FFFFFF"/>
                    </a:gs>
                  </a:gsLst>
                  <a:lin ang="18900000" scaled="1"/>
                  <a:tileRect/>
                </a:gradFill>
                <a:latin typeface="Segoe UI Semibold"/>
              </a:rPr>
              <a:t> </a:t>
            </a:r>
            <a:r>
              <a:rPr lang="en-US" sz="1400" spc="-30" dirty="0" err="1">
                <a:ln w="3175">
                  <a:noFill/>
                </a:ln>
                <a:gradFill flip="none" rotWithShape="1">
                  <a:gsLst>
                    <a:gs pos="12000">
                      <a:srgbClr val="FFFFFF"/>
                    </a:gs>
                    <a:gs pos="100000">
                      <a:srgbClr val="FFFFFF"/>
                    </a:gs>
                  </a:gsLst>
                  <a:lin ang="18900000" scaled="1"/>
                  <a:tileRect/>
                </a:gradFill>
                <a:latin typeface="Segoe UI Semibold"/>
              </a:rPr>
              <a:t>coherentes</a:t>
            </a:r>
            <a:endParaRPr kumimoji="0" lang="en-US" sz="1400" b="0" i="0" u="none" strike="noStrike" kern="1200" cap="none" spc="-30" normalizeH="0" baseline="0" noProof="0" dirty="0">
              <a:ln w="3175">
                <a:noFill/>
              </a:ln>
              <a:gradFill flip="none" rotWithShape="1">
                <a:gsLst>
                  <a:gs pos="12000">
                    <a:srgbClr val="FFFFFF"/>
                  </a:gs>
                  <a:gs pos="100000">
                    <a:srgbClr val="FFFFFF"/>
                  </a:gs>
                </a:gsLst>
                <a:lin ang="18900000" scaled="1"/>
                <a:tileRect/>
              </a:gradFill>
              <a:effectLst/>
              <a:uLnTx/>
              <a:uFillTx/>
              <a:latin typeface="Segoe UI Semibold"/>
              <a:ea typeface="+mn-ea"/>
              <a:cs typeface="+mn-cs"/>
            </a:endParaRPr>
          </a:p>
        </p:txBody>
      </p:sp>
      <p:pic>
        <p:nvPicPr>
          <p:cNvPr id="31" name="Picture 30">
            <a:extLst>
              <a:ext uri="{FF2B5EF4-FFF2-40B4-BE49-F238E27FC236}">
                <a16:creationId xmlns:a16="http://schemas.microsoft.com/office/drawing/2014/main" id="{B6A2C6E2-F511-49B6-02E1-DAC72BC2EE7B}"/>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493871" y="3139426"/>
            <a:ext cx="530616" cy="514537"/>
          </a:xfrm>
          <a:prstGeom prst="rect">
            <a:avLst/>
          </a:prstGeom>
        </p:spPr>
      </p:pic>
      <p:pic>
        <p:nvPicPr>
          <p:cNvPr id="32" name="Picture 31">
            <a:extLst>
              <a:ext uri="{FF2B5EF4-FFF2-40B4-BE49-F238E27FC236}">
                <a16:creationId xmlns:a16="http://schemas.microsoft.com/office/drawing/2014/main" id="{7ADB548A-1647-1AF3-95AA-4CE495D425AE}"/>
              </a:ext>
              <a:ext uri="{C183D7F6-B498-43B3-948B-1728B52AA6E4}">
                <adec:decorative xmlns:adec="http://schemas.microsoft.com/office/drawing/2017/decorative" val="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5547" y="3916215"/>
            <a:ext cx="507265" cy="507265"/>
          </a:xfrm>
          <a:prstGeom prst="rect">
            <a:avLst/>
          </a:prstGeom>
          <a:noFill/>
          <a:extLst>
            <a:ext uri="{909E8E84-426E-40DD-AFC4-6F175D3DCCD1}">
              <a14:hiddenFill xmlns:a14="http://schemas.microsoft.com/office/drawing/2010/main">
                <a:solidFill>
                  <a:srgbClr val="FFFFFF"/>
                </a:solidFill>
              </a14:hiddenFill>
            </a:ext>
          </a:extLst>
        </p:spPr>
      </p:pic>
      <p:sp>
        <p:nvSpPr>
          <p:cNvPr id="69" name="Left Brace 68">
            <a:extLst>
              <a:ext uri="{FF2B5EF4-FFF2-40B4-BE49-F238E27FC236}">
                <a16:creationId xmlns:a16="http://schemas.microsoft.com/office/drawing/2014/main" id="{A8C2C7DC-D2B1-AAFF-81E3-FCCA96A5BA0A}"/>
              </a:ext>
              <a:ext uri="{C183D7F6-B498-43B3-948B-1728B52AA6E4}">
                <adec:decorative xmlns:adec="http://schemas.microsoft.com/office/drawing/2017/decorative" val="1"/>
              </a:ext>
            </a:extLst>
          </p:cNvPr>
          <p:cNvSpPr/>
          <p:nvPr/>
        </p:nvSpPr>
        <p:spPr>
          <a:xfrm>
            <a:off x="1300679" y="2672914"/>
            <a:ext cx="412981" cy="2900067"/>
          </a:xfrm>
          <a:prstGeom prst="leftBrace">
            <a:avLst/>
          </a:prstGeom>
          <a:noFill/>
          <a:ln w="19050">
            <a:solidFill>
              <a:schemeClr val="accent2"/>
            </a:solidFill>
            <a:prstDash val="dash"/>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Tree>
    <p:extLst>
      <p:ext uri="{BB962C8B-B14F-4D97-AF65-F5344CB8AC3E}">
        <p14:creationId xmlns:p14="http://schemas.microsoft.com/office/powerpoint/2010/main" val="131176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Graphic 137">
            <a:extLst>
              <a:ext uri="{FF2B5EF4-FFF2-40B4-BE49-F238E27FC236}">
                <a16:creationId xmlns:a16="http://schemas.microsoft.com/office/drawing/2014/main" id="{CA712895-445C-B1D8-2260-BDD6A3ACC7A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8861" y="4820095"/>
            <a:ext cx="419690" cy="419690"/>
          </a:xfrm>
          <a:prstGeom prst="rect">
            <a:avLst/>
          </a:prstGeom>
        </p:spPr>
      </p:pic>
      <p:pic>
        <p:nvPicPr>
          <p:cNvPr id="135" name="Kubernetes">
            <a:extLst>
              <a:ext uri="{FF2B5EF4-FFF2-40B4-BE49-F238E27FC236}">
                <a16:creationId xmlns:a16="http://schemas.microsoft.com/office/drawing/2014/main" id="{207C463F-01E9-D40C-D960-DDA7E24A697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77053" y="4864260"/>
            <a:ext cx="365763" cy="365760"/>
          </a:xfrm>
          <a:prstGeom prst="rect">
            <a:avLst/>
          </a:prstGeom>
        </p:spPr>
      </p:pic>
      <p:pic>
        <p:nvPicPr>
          <p:cNvPr id="96" name="Shape 339">
            <a:extLst>
              <a:ext uri="{FF2B5EF4-FFF2-40B4-BE49-F238E27FC236}">
                <a16:creationId xmlns:a16="http://schemas.microsoft.com/office/drawing/2014/main" id="{4D2CE402-B797-55C5-8ABB-8D95FE13AF6A}"/>
              </a:ext>
              <a:ext uri="{C183D7F6-B498-43B3-948B-1728B52AA6E4}">
                <adec:decorative xmlns:adec="http://schemas.microsoft.com/office/drawing/2017/decorative" val="1"/>
              </a:ext>
            </a:extLst>
          </p:cNvPr>
          <p:cNvPicPr preferRelativeResize="0"/>
          <p:nvPr/>
        </p:nvPicPr>
        <p:blipFill rotWithShape="1">
          <a:blip r:embed="rId7"/>
          <a:srcRect t="5092" b="5092"/>
          <a:stretch/>
        </p:blipFill>
        <p:spPr>
          <a:xfrm>
            <a:off x="4944701" y="4889532"/>
            <a:ext cx="393192" cy="365760"/>
          </a:xfrm>
          <a:prstGeom prst="rect">
            <a:avLst/>
          </a:prstGeom>
        </p:spPr>
      </p:pic>
      <p:grpSp>
        <p:nvGrpSpPr>
          <p:cNvPr id="125" name="Graphic 6">
            <a:extLst>
              <a:ext uri="{FF2B5EF4-FFF2-40B4-BE49-F238E27FC236}">
                <a16:creationId xmlns:a16="http://schemas.microsoft.com/office/drawing/2014/main" id="{BD7DE4A4-12A3-E8E6-299A-48366D47550B}"/>
              </a:ext>
              <a:ext uri="{C183D7F6-B498-43B3-948B-1728B52AA6E4}">
                <adec:decorative xmlns:adec="http://schemas.microsoft.com/office/drawing/2017/decorative" val="1"/>
              </a:ext>
            </a:extLst>
          </p:cNvPr>
          <p:cNvGrpSpPr/>
          <p:nvPr/>
        </p:nvGrpSpPr>
        <p:grpSpPr>
          <a:xfrm>
            <a:off x="4238391" y="4872920"/>
            <a:ext cx="336385" cy="365760"/>
            <a:chOff x="8069129" y="5583999"/>
            <a:chExt cx="226630" cy="246421"/>
          </a:xfrm>
          <a:solidFill>
            <a:srgbClr val="FFFFFF"/>
          </a:solidFill>
        </p:grpSpPr>
        <p:sp>
          <p:nvSpPr>
            <p:cNvPr id="132" name="Freeform: Shape 131">
              <a:extLst>
                <a:ext uri="{FF2B5EF4-FFF2-40B4-BE49-F238E27FC236}">
                  <a16:creationId xmlns:a16="http://schemas.microsoft.com/office/drawing/2014/main" id="{284ACE9F-084C-B78C-FECE-2DFEA9C2487A}"/>
                </a:ext>
              </a:extLst>
            </p:cNvPr>
            <p:cNvSpPr/>
            <p:nvPr/>
          </p:nvSpPr>
          <p:spPr>
            <a:xfrm>
              <a:off x="8069129" y="5583999"/>
              <a:ext cx="217079" cy="246421"/>
            </a:xfrm>
            <a:custGeom>
              <a:avLst/>
              <a:gdLst>
                <a:gd name="connsiteX0" fmla="*/ 113315 w 217079"/>
                <a:gd name="connsiteY0" fmla="*/ 255072 h 255072"/>
                <a:gd name="connsiteX1" fmla="*/ 110955 w 217079"/>
                <a:gd name="connsiteY1" fmla="*/ 254459 h 255072"/>
                <a:gd name="connsiteX2" fmla="*/ 2361 w 217079"/>
                <a:gd name="connsiteY2" fmla="*/ 191758 h 255072"/>
                <a:gd name="connsiteX3" fmla="*/ 0 w 217079"/>
                <a:gd name="connsiteY3" fmla="*/ 187650 h 255072"/>
                <a:gd name="connsiteX4" fmla="*/ 0 w 217079"/>
                <a:gd name="connsiteY4" fmla="*/ 62248 h 255072"/>
                <a:gd name="connsiteX5" fmla="*/ 2361 w 217079"/>
                <a:gd name="connsiteY5" fmla="*/ 58140 h 255072"/>
                <a:gd name="connsiteX6" fmla="*/ 101512 w 217079"/>
                <a:gd name="connsiteY6" fmla="*/ 633 h 255072"/>
                <a:gd name="connsiteX7" fmla="*/ 106233 w 217079"/>
                <a:gd name="connsiteY7" fmla="*/ 633 h 255072"/>
                <a:gd name="connsiteX8" fmla="*/ 108594 w 217079"/>
                <a:gd name="connsiteY8" fmla="*/ 4740 h 255072"/>
                <a:gd name="connsiteX9" fmla="*/ 108594 w 217079"/>
                <a:gd name="connsiteY9" fmla="*/ 59084 h 255072"/>
                <a:gd name="connsiteX10" fmla="*/ 106233 w 217079"/>
                <a:gd name="connsiteY10" fmla="*/ 63192 h 255072"/>
                <a:gd name="connsiteX11" fmla="*/ 56658 w 217079"/>
                <a:gd name="connsiteY11" fmla="*/ 92135 h 255072"/>
                <a:gd name="connsiteX12" fmla="*/ 56658 w 217079"/>
                <a:gd name="connsiteY12" fmla="*/ 157621 h 255072"/>
                <a:gd name="connsiteX13" fmla="*/ 113315 w 217079"/>
                <a:gd name="connsiteY13" fmla="*/ 190341 h 255072"/>
                <a:gd name="connsiteX14" fmla="*/ 162749 w 217079"/>
                <a:gd name="connsiteY14" fmla="*/ 162012 h 255072"/>
                <a:gd name="connsiteX15" fmla="*/ 167470 w 217079"/>
                <a:gd name="connsiteY15" fmla="*/ 162012 h 255072"/>
                <a:gd name="connsiteX16" fmla="*/ 214685 w 217079"/>
                <a:gd name="connsiteY16" fmla="*/ 189255 h 255072"/>
                <a:gd name="connsiteX17" fmla="*/ 216465 w 217079"/>
                <a:gd name="connsiteY17" fmla="*/ 195691 h 255072"/>
                <a:gd name="connsiteX18" fmla="*/ 214685 w 217079"/>
                <a:gd name="connsiteY18" fmla="*/ 197471 h 255072"/>
                <a:gd name="connsiteX19" fmla="*/ 115676 w 217079"/>
                <a:gd name="connsiteY19" fmla="*/ 254459 h 255072"/>
                <a:gd name="connsiteX20" fmla="*/ 113315 w 217079"/>
                <a:gd name="connsiteY20" fmla="*/ 255072 h 255072"/>
                <a:gd name="connsiteX21" fmla="*/ 9443 w 217079"/>
                <a:gd name="connsiteY21" fmla="*/ 184911 h 255072"/>
                <a:gd name="connsiteX22" fmla="*/ 113315 w 217079"/>
                <a:gd name="connsiteY22" fmla="*/ 244921 h 255072"/>
                <a:gd name="connsiteX23" fmla="*/ 203023 w 217079"/>
                <a:gd name="connsiteY23" fmla="*/ 192985 h 255072"/>
                <a:gd name="connsiteX24" fmla="*/ 165251 w 217079"/>
                <a:gd name="connsiteY24" fmla="*/ 171172 h 255072"/>
                <a:gd name="connsiteX25" fmla="*/ 115676 w 217079"/>
                <a:gd name="connsiteY25" fmla="*/ 199926 h 255072"/>
                <a:gd name="connsiteX26" fmla="*/ 110955 w 217079"/>
                <a:gd name="connsiteY26" fmla="*/ 199926 h 255072"/>
                <a:gd name="connsiteX27" fmla="*/ 49575 w 217079"/>
                <a:gd name="connsiteY27" fmla="*/ 164467 h 255072"/>
                <a:gd name="connsiteX28" fmla="*/ 47215 w 217079"/>
                <a:gd name="connsiteY28" fmla="*/ 160360 h 255072"/>
                <a:gd name="connsiteX29" fmla="*/ 47215 w 217079"/>
                <a:gd name="connsiteY29" fmla="*/ 89538 h 255072"/>
                <a:gd name="connsiteX30" fmla="*/ 49575 w 217079"/>
                <a:gd name="connsiteY30" fmla="*/ 85430 h 255072"/>
                <a:gd name="connsiteX31" fmla="*/ 99151 w 217079"/>
                <a:gd name="connsiteY31" fmla="*/ 56582 h 255072"/>
                <a:gd name="connsiteX32" fmla="*/ 99151 w 217079"/>
                <a:gd name="connsiteY32" fmla="*/ 12908 h 255072"/>
                <a:gd name="connsiteX33" fmla="*/ 9443 w 217079"/>
                <a:gd name="connsiteY33" fmla="*/ 64845 h 25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079" h="255072">
                  <a:moveTo>
                    <a:pt x="113315" y="255072"/>
                  </a:moveTo>
                  <a:cubicBezTo>
                    <a:pt x="112488" y="255078"/>
                    <a:pt x="111674" y="254866"/>
                    <a:pt x="110955" y="254459"/>
                  </a:cubicBezTo>
                  <a:lnTo>
                    <a:pt x="2361" y="191758"/>
                  </a:lnTo>
                  <a:cubicBezTo>
                    <a:pt x="894" y="190911"/>
                    <a:pt x="-7" y="189343"/>
                    <a:pt x="0" y="187650"/>
                  </a:cubicBezTo>
                  <a:lnTo>
                    <a:pt x="0" y="62248"/>
                  </a:lnTo>
                  <a:cubicBezTo>
                    <a:pt x="-7" y="60554"/>
                    <a:pt x="894" y="58987"/>
                    <a:pt x="2361" y="58140"/>
                  </a:cubicBezTo>
                  <a:lnTo>
                    <a:pt x="101512" y="633"/>
                  </a:lnTo>
                  <a:cubicBezTo>
                    <a:pt x="102972" y="-211"/>
                    <a:pt x="104772" y="-211"/>
                    <a:pt x="106233" y="633"/>
                  </a:cubicBezTo>
                  <a:cubicBezTo>
                    <a:pt x="107700" y="1479"/>
                    <a:pt x="108600" y="3047"/>
                    <a:pt x="108594" y="4740"/>
                  </a:cubicBezTo>
                  <a:lnTo>
                    <a:pt x="108594" y="59084"/>
                  </a:lnTo>
                  <a:cubicBezTo>
                    <a:pt x="108600" y="60778"/>
                    <a:pt x="107700" y="62345"/>
                    <a:pt x="106233" y="63192"/>
                  </a:cubicBezTo>
                  <a:lnTo>
                    <a:pt x="56658" y="92135"/>
                  </a:lnTo>
                  <a:lnTo>
                    <a:pt x="56658" y="157621"/>
                  </a:lnTo>
                  <a:lnTo>
                    <a:pt x="113315" y="190341"/>
                  </a:lnTo>
                  <a:lnTo>
                    <a:pt x="162749" y="162012"/>
                  </a:lnTo>
                  <a:cubicBezTo>
                    <a:pt x="164210" y="161169"/>
                    <a:pt x="166010" y="161169"/>
                    <a:pt x="167470" y="162012"/>
                  </a:cubicBezTo>
                  <a:lnTo>
                    <a:pt x="214685" y="189255"/>
                  </a:lnTo>
                  <a:cubicBezTo>
                    <a:pt x="216954" y="190541"/>
                    <a:pt x="217751" y="193422"/>
                    <a:pt x="216465" y="195691"/>
                  </a:cubicBezTo>
                  <a:cubicBezTo>
                    <a:pt x="216044" y="196434"/>
                    <a:pt x="215429" y="197049"/>
                    <a:pt x="214685" y="197471"/>
                  </a:cubicBezTo>
                  <a:lnTo>
                    <a:pt x="115676" y="254459"/>
                  </a:lnTo>
                  <a:cubicBezTo>
                    <a:pt x="114956" y="254866"/>
                    <a:pt x="114142" y="255078"/>
                    <a:pt x="113315" y="255072"/>
                  </a:cubicBezTo>
                  <a:close/>
                  <a:moveTo>
                    <a:pt x="9443" y="184911"/>
                  </a:moveTo>
                  <a:lnTo>
                    <a:pt x="113315" y="244921"/>
                  </a:lnTo>
                  <a:lnTo>
                    <a:pt x="203023" y="192985"/>
                  </a:lnTo>
                  <a:lnTo>
                    <a:pt x="165251" y="171172"/>
                  </a:lnTo>
                  <a:lnTo>
                    <a:pt x="115676" y="199926"/>
                  </a:lnTo>
                  <a:cubicBezTo>
                    <a:pt x="114215" y="200769"/>
                    <a:pt x="112415" y="200769"/>
                    <a:pt x="110955" y="199926"/>
                  </a:cubicBezTo>
                  <a:lnTo>
                    <a:pt x="49575" y="164467"/>
                  </a:lnTo>
                  <a:cubicBezTo>
                    <a:pt x="48109" y="163621"/>
                    <a:pt x="47208" y="162053"/>
                    <a:pt x="47215" y="160360"/>
                  </a:cubicBezTo>
                  <a:lnTo>
                    <a:pt x="47215" y="89538"/>
                  </a:lnTo>
                  <a:cubicBezTo>
                    <a:pt x="47208" y="87844"/>
                    <a:pt x="48109" y="86277"/>
                    <a:pt x="49575" y="85430"/>
                  </a:cubicBezTo>
                  <a:lnTo>
                    <a:pt x="99151" y="56582"/>
                  </a:lnTo>
                  <a:lnTo>
                    <a:pt x="99151" y="12908"/>
                  </a:lnTo>
                  <a:lnTo>
                    <a:pt x="9443" y="64845"/>
                  </a:lnTo>
                  <a:close/>
                </a:path>
              </a:pathLst>
            </a:custGeom>
            <a:solidFill>
              <a:srgbClr val="FFFFFF"/>
            </a:solidFill>
            <a:ln w="46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33" name="Freeform: Shape 132">
              <a:extLst>
                <a:ext uri="{FF2B5EF4-FFF2-40B4-BE49-F238E27FC236}">
                  <a16:creationId xmlns:a16="http://schemas.microsoft.com/office/drawing/2014/main" id="{2E3802EE-5C39-EFFA-9074-186923D59B19}"/>
                </a:ext>
              </a:extLst>
            </p:cNvPr>
            <p:cNvSpPr/>
            <p:nvPr/>
          </p:nvSpPr>
          <p:spPr>
            <a:xfrm>
              <a:off x="8187166" y="5584559"/>
              <a:ext cx="108593" cy="180951"/>
            </a:xfrm>
            <a:custGeom>
              <a:avLst/>
              <a:gdLst>
                <a:gd name="connsiteX0" fmla="*/ 103872 w 108593"/>
                <a:gd name="connsiteY0" fmla="*/ 180952 h 180951"/>
                <a:gd name="connsiteX1" fmla="*/ 101512 w 108593"/>
                <a:gd name="connsiteY1" fmla="*/ 180338 h 180951"/>
                <a:gd name="connsiteX2" fmla="*/ 54297 w 108593"/>
                <a:gd name="connsiteY2" fmla="*/ 153190 h 180951"/>
                <a:gd name="connsiteX3" fmla="*/ 52172 w 108593"/>
                <a:gd name="connsiteY3" fmla="*/ 149082 h 180951"/>
                <a:gd name="connsiteX4" fmla="*/ 52172 w 108593"/>
                <a:gd name="connsiteY4" fmla="*/ 91574 h 180951"/>
                <a:gd name="connsiteX5" fmla="*/ 2361 w 108593"/>
                <a:gd name="connsiteY5" fmla="*/ 63246 h 180951"/>
                <a:gd name="connsiteX6" fmla="*/ 0 w 108593"/>
                <a:gd name="connsiteY6" fmla="*/ 59138 h 180951"/>
                <a:gd name="connsiteX7" fmla="*/ 0 w 108593"/>
                <a:gd name="connsiteY7" fmla="*/ 4699 h 180951"/>
                <a:gd name="connsiteX8" fmla="*/ 2361 w 108593"/>
                <a:gd name="connsiteY8" fmla="*/ 592 h 180951"/>
                <a:gd name="connsiteX9" fmla="*/ 7082 w 108593"/>
                <a:gd name="connsiteY9" fmla="*/ 592 h 180951"/>
                <a:gd name="connsiteX10" fmla="*/ 106233 w 108593"/>
                <a:gd name="connsiteY10" fmla="*/ 57580 h 180951"/>
                <a:gd name="connsiteX11" fmla="*/ 108594 w 108593"/>
                <a:gd name="connsiteY11" fmla="*/ 61688 h 180951"/>
                <a:gd name="connsiteX12" fmla="*/ 108594 w 108593"/>
                <a:gd name="connsiteY12" fmla="*/ 176230 h 180951"/>
                <a:gd name="connsiteX13" fmla="*/ 103872 w 108593"/>
                <a:gd name="connsiteY13" fmla="*/ 180952 h 180951"/>
                <a:gd name="connsiteX14" fmla="*/ 61379 w 108593"/>
                <a:gd name="connsiteY14" fmla="*/ 146391 h 180951"/>
                <a:gd name="connsiteX15" fmla="*/ 99151 w 108593"/>
                <a:gd name="connsiteY15" fmla="*/ 168015 h 180951"/>
                <a:gd name="connsiteX16" fmla="*/ 99151 w 108593"/>
                <a:gd name="connsiteY16" fmla="*/ 64426 h 180951"/>
                <a:gd name="connsiteX17" fmla="*/ 9443 w 108593"/>
                <a:gd name="connsiteY17" fmla="*/ 12868 h 180951"/>
                <a:gd name="connsiteX18" fmla="*/ 9443 w 108593"/>
                <a:gd name="connsiteY18" fmla="*/ 56447 h 180951"/>
                <a:gd name="connsiteX19" fmla="*/ 59018 w 108593"/>
                <a:gd name="connsiteY19" fmla="*/ 84776 h 180951"/>
                <a:gd name="connsiteX20" fmla="*/ 61379 w 108593"/>
                <a:gd name="connsiteY20" fmla="*/ 88836 h 18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593" h="180951">
                  <a:moveTo>
                    <a:pt x="103872" y="180952"/>
                  </a:moveTo>
                  <a:cubicBezTo>
                    <a:pt x="103045" y="180958"/>
                    <a:pt x="102231" y="180746"/>
                    <a:pt x="101512" y="180338"/>
                  </a:cubicBezTo>
                  <a:lnTo>
                    <a:pt x="54297" y="153190"/>
                  </a:lnTo>
                  <a:cubicBezTo>
                    <a:pt x="52812" y="152387"/>
                    <a:pt x="51969" y="150758"/>
                    <a:pt x="52172" y="149082"/>
                  </a:cubicBezTo>
                  <a:lnTo>
                    <a:pt x="52172" y="91574"/>
                  </a:lnTo>
                  <a:lnTo>
                    <a:pt x="2361" y="63246"/>
                  </a:lnTo>
                  <a:cubicBezTo>
                    <a:pt x="894" y="62399"/>
                    <a:pt x="-7" y="60831"/>
                    <a:pt x="0" y="59138"/>
                  </a:cubicBezTo>
                  <a:lnTo>
                    <a:pt x="0" y="4699"/>
                  </a:lnTo>
                  <a:cubicBezTo>
                    <a:pt x="-7" y="3006"/>
                    <a:pt x="894" y="1439"/>
                    <a:pt x="2361" y="592"/>
                  </a:cubicBezTo>
                  <a:cubicBezTo>
                    <a:pt x="3836" y="-197"/>
                    <a:pt x="5607" y="-197"/>
                    <a:pt x="7082" y="592"/>
                  </a:cubicBezTo>
                  <a:lnTo>
                    <a:pt x="106233" y="57580"/>
                  </a:lnTo>
                  <a:cubicBezTo>
                    <a:pt x="107700" y="58427"/>
                    <a:pt x="108600" y="59994"/>
                    <a:pt x="108594" y="61688"/>
                  </a:cubicBezTo>
                  <a:lnTo>
                    <a:pt x="108594" y="176230"/>
                  </a:lnTo>
                  <a:cubicBezTo>
                    <a:pt x="108594" y="178838"/>
                    <a:pt x="106480" y="180952"/>
                    <a:pt x="103872" y="180952"/>
                  </a:cubicBezTo>
                  <a:close/>
                  <a:moveTo>
                    <a:pt x="61379" y="146391"/>
                  </a:moveTo>
                  <a:lnTo>
                    <a:pt x="99151" y="168015"/>
                  </a:lnTo>
                  <a:lnTo>
                    <a:pt x="99151" y="64426"/>
                  </a:lnTo>
                  <a:lnTo>
                    <a:pt x="9443" y="12868"/>
                  </a:lnTo>
                  <a:lnTo>
                    <a:pt x="9443" y="56447"/>
                  </a:lnTo>
                  <a:lnTo>
                    <a:pt x="59018" y="84776"/>
                  </a:lnTo>
                  <a:cubicBezTo>
                    <a:pt x="60470" y="85614"/>
                    <a:pt x="61369" y="87159"/>
                    <a:pt x="61379" y="88836"/>
                  </a:cubicBezTo>
                  <a:close/>
                </a:path>
              </a:pathLst>
            </a:custGeom>
            <a:solidFill>
              <a:srgbClr val="FFFFFF"/>
            </a:solidFill>
            <a:ln w="46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34" name="Freeform: Shape 133">
              <a:extLst>
                <a:ext uri="{FF2B5EF4-FFF2-40B4-BE49-F238E27FC236}">
                  <a16:creationId xmlns:a16="http://schemas.microsoft.com/office/drawing/2014/main" id="{C644C7BE-8636-A790-7122-41AE7528900E}"/>
                </a:ext>
              </a:extLst>
            </p:cNvPr>
            <p:cNvSpPr/>
            <p:nvPr/>
          </p:nvSpPr>
          <p:spPr>
            <a:xfrm>
              <a:off x="8158837" y="5673726"/>
              <a:ext cx="55382" cy="70822"/>
            </a:xfrm>
            <a:custGeom>
              <a:avLst/>
              <a:gdLst>
                <a:gd name="connsiteX0" fmla="*/ 0 w 55382"/>
                <a:gd name="connsiteY0" fmla="*/ 70822 h 70822"/>
                <a:gd name="connsiteX1" fmla="*/ 0 w 55382"/>
                <a:gd name="connsiteY1" fmla="*/ 0 h 70822"/>
                <a:gd name="connsiteX2" fmla="*/ 9443 w 55382"/>
                <a:gd name="connsiteY2" fmla="*/ 0 h 70822"/>
                <a:gd name="connsiteX3" fmla="*/ 9443 w 55382"/>
                <a:gd name="connsiteY3" fmla="*/ 32248 h 70822"/>
                <a:gd name="connsiteX4" fmla="*/ 40132 w 55382"/>
                <a:gd name="connsiteY4" fmla="*/ 0 h 70822"/>
                <a:gd name="connsiteX5" fmla="*/ 52597 w 55382"/>
                <a:gd name="connsiteY5" fmla="*/ 0 h 70822"/>
                <a:gd name="connsiteX6" fmla="*/ 20586 w 55382"/>
                <a:gd name="connsiteY6" fmla="*/ 34467 h 70822"/>
                <a:gd name="connsiteX7" fmla="*/ 55383 w 55382"/>
                <a:gd name="connsiteY7" fmla="*/ 70822 h 70822"/>
                <a:gd name="connsiteX8" fmla="*/ 42493 w 55382"/>
                <a:gd name="connsiteY8" fmla="*/ 70822 h 70822"/>
                <a:gd name="connsiteX9" fmla="*/ 9443 w 55382"/>
                <a:gd name="connsiteY9" fmla="*/ 37772 h 70822"/>
                <a:gd name="connsiteX10" fmla="*/ 9443 w 55382"/>
                <a:gd name="connsiteY10" fmla="*/ 70822 h 7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82" h="70822">
                  <a:moveTo>
                    <a:pt x="0" y="70822"/>
                  </a:moveTo>
                  <a:lnTo>
                    <a:pt x="0" y="0"/>
                  </a:lnTo>
                  <a:lnTo>
                    <a:pt x="9443" y="0"/>
                  </a:lnTo>
                  <a:lnTo>
                    <a:pt x="9443" y="32248"/>
                  </a:lnTo>
                  <a:lnTo>
                    <a:pt x="40132" y="0"/>
                  </a:lnTo>
                  <a:lnTo>
                    <a:pt x="52597" y="0"/>
                  </a:lnTo>
                  <a:lnTo>
                    <a:pt x="20586" y="34467"/>
                  </a:lnTo>
                  <a:lnTo>
                    <a:pt x="55383" y="70822"/>
                  </a:lnTo>
                  <a:lnTo>
                    <a:pt x="42493" y="70822"/>
                  </a:lnTo>
                  <a:lnTo>
                    <a:pt x="9443" y="37772"/>
                  </a:lnTo>
                  <a:lnTo>
                    <a:pt x="9443" y="70822"/>
                  </a:lnTo>
                  <a:close/>
                </a:path>
              </a:pathLst>
            </a:custGeom>
            <a:solidFill>
              <a:srgbClr val="FFFFFF"/>
            </a:solidFill>
            <a:ln w="46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pic>
        <p:nvPicPr>
          <p:cNvPr id="126" name="Picture 125">
            <a:extLst>
              <a:ext uri="{FF2B5EF4-FFF2-40B4-BE49-F238E27FC236}">
                <a16:creationId xmlns:a16="http://schemas.microsoft.com/office/drawing/2014/main" id="{11E9EAE1-AB6D-BD28-F1F6-CBC261C7499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826924" y="4898676"/>
            <a:ext cx="393191" cy="390032"/>
          </a:xfrm>
          <a:prstGeom prst="rect">
            <a:avLst/>
          </a:prstGeom>
        </p:spPr>
      </p:pic>
      <p:pic>
        <p:nvPicPr>
          <p:cNvPr id="129" name="Picture 4">
            <a:extLst>
              <a:ext uri="{FF2B5EF4-FFF2-40B4-BE49-F238E27FC236}">
                <a16:creationId xmlns:a16="http://schemas.microsoft.com/office/drawing/2014/main" id="{3B11756C-64A1-18DF-6C07-A6D4D260F083}"/>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87828" y="4867165"/>
            <a:ext cx="376388" cy="34753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3565C4A2-8972-43E7-87D7-E399DA2D947A}"/>
              </a:ext>
            </a:extLst>
          </p:cNvPr>
          <p:cNvSpPr>
            <a:spLocks noGrp="1"/>
          </p:cNvSpPr>
          <p:nvPr>
            <p:ph type="title"/>
          </p:nvPr>
        </p:nvSpPr>
        <p:spPr>
          <a:xfrm>
            <a:off x="588263" y="457200"/>
            <a:ext cx="11018520" cy="769441"/>
          </a:xfrm>
        </p:spPr>
        <p:txBody>
          <a:bodyPr/>
          <a:lstStyle/>
          <a:p>
            <a:pPr algn="ctr"/>
            <a:r>
              <a:rPr lang="en-US" sz="3200"/>
              <a:t>Azure Arc-enabled Kubernetes</a:t>
            </a:r>
            <a:br>
              <a:rPr lang="en-US" sz="3200"/>
            </a:br>
            <a:r>
              <a:rPr lang="en-US" sz="1800" spc="0">
                <a:latin typeface="+mn-lt"/>
              </a:rPr>
              <a:t>Connect, manage, and operate Kubernetes clusters and applications running anywhere using Azure Arc</a:t>
            </a:r>
            <a:endParaRPr lang="en-US" sz="3200" spc="0">
              <a:latin typeface="+mn-lt"/>
            </a:endParaRPr>
          </a:p>
        </p:txBody>
      </p:sp>
      <p:sp>
        <p:nvSpPr>
          <p:cNvPr id="53" name="Rectangle: Rounded Corners 52">
            <a:extLst>
              <a:ext uri="{FF2B5EF4-FFF2-40B4-BE49-F238E27FC236}">
                <a16:creationId xmlns:a16="http://schemas.microsoft.com/office/drawing/2014/main" id="{A10A6ED1-7B70-CD58-68CA-9D4ADE8B90BD}"/>
              </a:ext>
            </a:extLst>
          </p:cNvPr>
          <p:cNvSpPr/>
          <p:nvPr/>
        </p:nvSpPr>
        <p:spPr bwMode="auto">
          <a:xfrm>
            <a:off x="8956920" y="608343"/>
            <a:ext cx="1871316" cy="233577"/>
          </a:xfrm>
          <a:prstGeom prst="roundRect">
            <a:avLst>
              <a:gd name="adj" fmla="val 18937"/>
            </a:avLst>
          </a:prstGeom>
          <a:gradFill>
            <a:gsLst>
              <a:gs pos="0">
                <a:schemeClr val="accent1"/>
              </a:gs>
              <a:gs pos="100000">
                <a:srgbClr val="9BF00B"/>
              </a:gs>
            </a:gsLst>
            <a:lin ang="189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27432" rIns="91440" bIns="27432" numCol="1" spcCol="0" rtlCol="0" fromWordArt="0" anchor="ctr" anchorCtr="0" forceAA="0" compatLnSpc="1">
            <a:prstTxWarp prst="textNoShape">
              <a:avLst/>
            </a:prstTxWarp>
            <a:spAutoFit/>
          </a:bodyPr>
          <a:lstStyle/>
          <a:p>
            <a:pPr algn="ctr" defTabSz="932472" fontAlgn="base">
              <a:spcBef>
                <a:spcPct val="0"/>
              </a:spcBef>
              <a:spcAft>
                <a:spcPct val="0"/>
              </a:spcAft>
            </a:pPr>
            <a:r>
              <a:rPr lang="en-US" sz="1000" b="1" spc="100">
                <a:gradFill>
                  <a:gsLst>
                    <a:gs pos="0">
                      <a:schemeClr val="bg1"/>
                    </a:gs>
                    <a:gs pos="100000">
                      <a:schemeClr val="bg1"/>
                    </a:gs>
                  </a:gsLst>
                  <a:lin ang="5400000" scaled="0"/>
                </a:gradFill>
                <a:cs typeface="Segoe UI"/>
              </a:rPr>
              <a:t>GENERALLY AVAILABLE</a:t>
            </a:r>
            <a:endParaRPr lang="en-US" sz="1000" b="1" spc="100">
              <a:gradFill>
                <a:gsLst>
                  <a:gs pos="0">
                    <a:schemeClr val="bg1"/>
                  </a:gs>
                  <a:gs pos="100000">
                    <a:schemeClr val="bg1"/>
                  </a:gs>
                </a:gsLst>
                <a:lin ang="5400000" scaled="0"/>
              </a:gradFill>
              <a:cs typeface="Segoe UI" pitchFamily="34" charset="0"/>
            </a:endParaRPr>
          </a:p>
        </p:txBody>
      </p:sp>
      <p:sp>
        <p:nvSpPr>
          <p:cNvPr id="54" name="Rectangle 53">
            <a:extLst>
              <a:ext uri="{FF2B5EF4-FFF2-40B4-BE49-F238E27FC236}">
                <a16:creationId xmlns:a16="http://schemas.microsoft.com/office/drawing/2014/main" id="{F9F41619-1F00-C3D8-101B-9493F6ECBAE0}"/>
              </a:ext>
            </a:extLst>
          </p:cNvPr>
          <p:cNvSpPr/>
          <p:nvPr/>
        </p:nvSpPr>
        <p:spPr bwMode="auto">
          <a:xfrm>
            <a:off x="1156422" y="2021793"/>
            <a:ext cx="2286000" cy="2103282"/>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280160"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r>
              <a:rPr lang="en-US" sz="1400">
                <a:gradFill>
                  <a:gsLst>
                    <a:gs pos="0">
                      <a:srgbClr val="FFFFFF"/>
                    </a:gs>
                    <a:gs pos="100000">
                      <a:srgbClr val="FFFFFF"/>
                    </a:gs>
                  </a:gsLst>
                  <a:lin ang="5400000" scaled="0"/>
                </a:gradFill>
                <a:cs typeface="Segoe UI" panose="020B0502040204020203" pitchFamily="34" charset="0"/>
              </a:rPr>
              <a:t>AKS on Azure Stack HCI or Windows Server</a:t>
            </a:r>
          </a:p>
        </p:txBody>
      </p:sp>
      <p:sp>
        <p:nvSpPr>
          <p:cNvPr id="55" name="Rectangle 54">
            <a:extLst>
              <a:ext uri="{FF2B5EF4-FFF2-40B4-BE49-F238E27FC236}">
                <a16:creationId xmlns:a16="http://schemas.microsoft.com/office/drawing/2014/main" id="{21038243-187A-15EB-5FF8-E1B050714569}"/>
              </a:ext>
            </a:extLst>
          </p:cNvPr>
          <p:cNvSpPr/>
          <p:nvPr/>
        </p:nvSpPr>
        <p:spPr bwMode="auto">
          <a:xfrm>
            <a:off x="3687474" y="2019192"/>
            <a:ext cx="2286000" cy="2103282"/>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280160"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r>
              <a:rPr lang="en-US" sz="1400">
                <a:gradFill>
                  <a:gsLst>
                    <a:gs pos="0">
                      <a:srgbClr val="FFFFFF"/>
                    </a:gs>
                    <a:gs pos="100000">
                      <a:srgbClr val="FFFFFF"/>
                    </a:gs>
                  </a:gsLst>
                  <a:lin ang="5400000" scaled="0"/>
                </a:gradFill>
                <a:cs typeface="Segoe UI" panose="020B0502040204020203" pitchFamily="34" charset="0"/>
              </a:rPr>
              <a:t>Multiple 3P Kubernetes flavors supported</a:t>
            </a:r>
          </a:p>
        </p:txBody>
      </p:sp>
      <p:sp>
        <p:nvSpPr>
          <p:cNvPr id="56" name="Rectangle 55">
            <a:extLst>
              <a:ext uri="{FF2B5EF4-FFF2-40B4-BE49-F238E27FC236}">
                <a16:creationId xmlns:a16="http://schemas.microsoft.com/office/drawing/2014/main" id="{977DFDF5-EC07-4596-B0C7-0F9FC99ED99D}"/>
              </a:ext>
            </a:extLst>
          </p:cNvPr>
          <p:cNvSpPr/>
          <p:nvPr/>
        </p:nvSpPr>
        <p:spPr bwMode="auto">
          <a:xfrm>
            <a:off x="6218526" y="2019192"/>
            <a:ext cx="2286000" cy="2103282"/>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280160"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r>
              <a:rPr lang="en-US" sz="1400">
                <a:gradFill>
                  <a:gsLst>
                    <a:gs pos="0">
                      <a:srgbClr val="FFFFFF"/>
                    </a:gs>
                    <a:gs pos="100000">
                      <a:srgbClr val="FFFFFF"/>
                    </a:gs>
                  </a:gsLst>
                  <a:lin ang="5400000" scaled="0"/>
                </a:gradFill>
                <a:cs typeface="Segoe UI" panose="020B0502040204020203" pitchFamily="34" charset="0"/>
              </a:rPr>
              <a:t>Deploy apps and configurations at-scale with </a:t>
            </a:r>
            <a:r>
              <a:rPr lang="en-US" sz="1400" err="1">
                <a:gradFill>
                  <a:gsLst>
                    <a:gs pos="0">
                      <a:srgbClr val="FFFFFF"/>
                    </a:gs>
                    <a:gs pos="100000">
                      <a:srgbClr val="FFFFFF"/>
                    </a:gs>
                  </a:gsLst>
                  <a:lin ang="5400000" scaled="0"/>
                </a:gradFill>
                <a:cs typeface="Segoe UI" panose="020B0502040204020203" pitchFamily="34" charset="0"/>
              </a:rPr>
              <a:t>GitOps</a:t>
            </a:r>
            <a:endParaRPr lang="en-US" sz="1400">
              <a:gradFill>
                <a:gsLst>
                  <a:gs pos="0">
                    <a:srgbClr val="FFFFFF"/>
                  </a:gs>
                  <a:gs pos="100000">
                    <a:srgbClr val="FFFFFF"/>
                  </a:gs>
                </a:gsLst>
                <a:lin ang="5400000" scaled="0"/>
              </a:gradFill>
              <a:cs typeface="Segoe UI" panose="020B0502040204020203" pitchFamily="34" charset="0"/>
            </a:endParaRPr>
          </a:p>
        </p:txBody>
      </p:sp>
      <p:sp>
        <p:nvSpPr>
          <p:cNvPr id="57" name="Rectangle 56">
            <a:extLst>
              <a:ext uri="{FF2B5EF4-FFF2-40B4-BE49-F238E27FC236}">
                <a16:creationId xmlns:a16="http://schemas.microsoft.com/office/drawing/2014/main" id="{E1006C5F-1EC0-BA59-9EB7-9156CEE35B53}"/>
              </a:ext>
            </a:extLst>
          </p:cNvPr>
          <p:cNvSpPr/>
          <p:nvPr/>
        </p:nvSpPr>
        <p:spPr bwMode="auto">
          <a:xfrm>
            <a:off x="8749578" y="2019192"/>
            <a:ext cx="2286000" cy="2103282"/>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280160"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r>
              <a:rPr lang="en-US" sz="1400">
                <a:gradFill>
                  <a:gsLst>
                    <a:gs pos="0">
                      <a:srgbClr val="FFFFFF"/>
                    </a:gs>
                    <a:gs pos="100000">
                      <a:srgbClr val="FFFFFF"/>
                    </a:gs>
                  </a:gsLst>
                  <a:lin ang="5400000" scaled="0"/>
                </a:gradFill>
                <a:cs typeface="Segoe UI" panose="020B0502040204020203" pitchFamily="34" charset="0"/>
              </a:rPr>
              <a:t>Secure, govern, and monitor all your clusters, from Azure</a:t>
            </a:r>
          </a:p>
        </p:txBody>
      </p:sp>
      <p:sp>
        <p:nvSpPr>
          <p:cNvPr id="137" name="TextBox 1090">
            <a:extLst>
              <a:ext uri="{FF2B5EF4-FFF2-40B4-BE49-F238E27FC236}">
                <a16:creationId xmlns:a16="http://schemas.microsoft.com/office/drawing/2014/main" id="{5D1F00FC-E098-D4AE-C3AF-255789C894C0}"/>
              </a:ext>
            </a:extLst>
          </p:cNvPr>
          <p:cNvSpPr txBox="1"/>
          <p:nvPr/>
        </p:nvSpPr>
        <p:spPr>
          <a:xfrm>
            <a:off x="1640920" y="5251761"/>
            <a:ext cx="453850" cy="230832"/>
          </a:xfrm>
          <a:prstGeom prst="rect">
            <a:avLst/>
          </a:prstGeom>
          <a:noFill/>
        </p:spPr>
        <p:txBody>
          <a:bodyPr wrap="square" bIns="4572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Semibold" panose="020B0502040204020203" pitchFamily="34" charset="0"/>
              </a:rPr>
              <a:t>AKS</a:t>
            </a:r>
          </a:p>
        </p:txBody>
      </p:sp>
      <p:sp>
        <p:nvSpPr>
          <p:cNvPr id="136" name="TextBox 1090">
            <a:extLst>
              <a:ext uri="{FF2B5EF4-FFF2-40B4-BE49-F238E27FC236}">
                <a16:creationId xmlns:a16="http://schemas.microsoft.com/office/drawing/2014/main" id="{A911BB92-8563-E0E5-71AE-7E196ED48F75}"/>
              </a:ext>
            </a:extLst>
          </p:cNvPr>
          <p:cNvSpPr txBox="1"/>
          <p:nvPr/>
        </p:nvSpPr>
        <p:spPr>
          <a:xfrm>
            <a:off x="2155269" y="5254695"/>
            <a:ext cx="1005840" cy="230832"/>
          </a:xfrm>
          <a:prstGeom prst="rect">
            <a:avLst/>
          </a:prstGeom>
          <a:noFill/>
        </p:spPr>
        <p:txBody>
          <a:bodyPr wrap="square" bIns="4572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Semibold" panose="020B0502040204020203" pitchFamily="34" charset="0"/>
              </a:rPr>
              <a:t>Kubernetes</a:t>
            </a:r>
          </a:p>
        </p:txBody>
      </p:sp>
      <p:sp>
        <p:nvSpPr>
          <p:cNvPr id="128" name="TextBox 1090">
            <a:extLst>
              <a:ext uri="{FF2B5EF4-FFF2-40B4-BE49-F238E27FC236}">
                <a16:creationId xmlns:a16="http://schemas.microsoft.com/office/drawing/2014/main" id="{AADC7C65-FFE7-6F9C-00A2-F8B66CBCE634}"/>
              </a:ext>
            </a:extLst>
          </p:cNvPr>
          <p:cNvSpPr txBox="1"/>
          <p:nvPr/>
        </p:nvSpPr>
        <p:spPr>
          <a:xfrm>
            <a:off x="3072316" y="5251761"/>
            <a:ext cx="1005840" cy="230832"/>
          </a:xfrm>
          <a:prstGeom prst="rect">
            <a:avLst/>
          </a:prstGeom>
          <a:noFill/>
        </p:spPr>
        <p:txBody>
          <a:bodyPr wrap="square"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Semibold" panose="020B0502040204020203" pitchFamily="34" charset="0"/>
              </a:rPr>
              <a:t>OpenShift</a:t>
            </a:r>
          </a:p>
        </p:txBody>
      </p:sp>
      <p:sp>
        <p:nvSpPr>
          <p:cNvPr id="124" name="Rectangle 123">
            <a:extLst>
              <a:ext uri="{FF2B5EF4-FFF2-40B4-BE49-F238E27FC236}">
                <a16:creationId xmlns:a16="http://schemas.microsoft.com/office/drawing/2014/main" id="{D4CB43BA-A565-53FF-173C-2900EDF39509}"/>
              </a:ext>
            </a:extLst>
          </p:cNvPr>
          <p:cNvSpPr/>
          <p:nvPr/>
        </p:nvSpPr>
        <p:spPr>
          <a:xfrm>
            <a:off x="3909725" y="5251761"/>
            <a:ext cx="10058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EKS</a:t>
            </a:r>
          </a:p>
        </p:txBody>
      </p:sp>
      <p:sp>
        <p:nvSpPr>
          <p:cNvPr id="123" name="TextBox 122">
            <a:extLst>
              <a:ext uri="{FF2B5EF4-FFF2-40B4-BE49-F238E27FC236}">
                <a16:creationId xmlns:a16="http://schemas.microsoft.com/office/drawing/2014/main" id="{E04C0134-1764-EC93-294D-E3E215D05810}"/>
              </a:ext>
            </a:extLst>
          </p:cNvPr>
          <p:cNvSpPr txBox="1"/>
          <p:nvPr/>
        </p:nvSpPr>
        <p:spPr>
          <a:xfrm>
            <a:off x="4646727" y="5273405"/>
            <a:ext cx="10058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GKE</a:t>
            </a:r>
          </a:p>
        </p:txBody>
      </p:sp>
      <p:sp>
        <p:nvSpPr>
          <p:cNvPr id="88" name="TextBox 87">
            <a:extLst>
              <a:ext uri="{FF2B5EF4-FFF2-40B4-BE49-F238E27FC236}">
                <a16:creationId xmlns:a16="http://schemas.microsoft.com/office/drawing/2014/main" id="{BD3F9718-C8D8-4FD9-AC61-6048DB489491}"/>
              </a:ext>
            </a:extLst>
          </p:cNvPr>
          <p:cNvSpPr txBox="1"/>
          <p:nvPr/>
        </p:nvSpPr>
        <p:spPr>
          <a:xfrm>
            <a:off x="5509344" y="5267727"/>
            <a:ext cx="10058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VMware Tanzu</a:t>
            </a:r>
          </a:p>
        </p:txBody>
      </p:sp>
      <p:pic>
        <p:nvPicPr>
          <p:cNvPr id="144" name="Picture 143" descr="Nutanix">
            <a:extLst>
              <a:ext uri="{FF2B5EF4-FFF2-40B4-BE49-F238E27FC236}">
                <a16:creationId xmlns:a16="http://schemas.microsoft.com/office/drawing/2014/main" id="{B869F855-890C-0662-3725-3BDBFA7A85FE}"/>
              </a:ext>
            </a:extLst>
          </p:cNvPr>
          <p:cNvPicPr>
            <a:picLocks noChangeAspect="1"/>
          </p:cNvPicPr>
          <p:nvPr/>
        </p:nvPicPr>
        <p:blipFill rotWithShape="1">
          <a:blip r:embed="rId10"/>
          <a:srcRect l="5511" r="6615"/>
          <a:stretch/>
        </p:blipFill>
        <p:spPr>
          <a:xfrm>
            <a:off x="6601337" y="4983782"/>
            <a:ext cx="935430" cy="290681"/>
          </a:xfrm>
          <a:prstGeom prst="rect">
            <a:avLst/>
          </a:prstGeom>
        </p:spPr>
      </p:pic>
      <p:grpSp>
        <p:nvGrpSpPr>
          <p:cNvPr id="143" name="Group 142" descr="Platform9">
            <a:extLst>
              <a:ext uri="{FF2B5EF4-FFF2-40B4-BE49-F238E27FC236}">
                <a16:creationId xmlns:a16="http://schemas.microsoft.com/office/drawing/2014/main" id="{7679D0AB-9B26-F4BF-1EB7-F6E61B20A903}"/>
              </a:ext>
            </a:extLst>
          </p:cNvPr>
          <p:cNvGrpSpPr/>
          <p:nvPr/>
        </p:nvGrpSpPr>
        <p:grpSpPr>
          <a:xfrm>
            <a:off x="7853385" y="4921897"/>
            <a:ext cx="1316567" cy="367700"/>
            <a:chOff x="8335432" y="5095277"/>
            <a:chExt cx="1316567" cy="367700"/>
          </a:xfrm>
        </p:grpSpPr>
        <p:pic>
          <p:nvPicPr>
            <p:cNvPr id="146" name="Picture 145">
              <a:extLst>
                <a:ext uri="{FF2B5EF4-FFF2-40B4-BE49-F238E27FC236}">
                  <a16:creationId xmlns:a16="http://schemas.microsoft.com/office/drawing/2014/main" id="{1B0E15EA-D16A-922C-557C-8A15C099C396}"/>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8335432" y="5095277"/>
              <a:ext cx="1316567" cy="367700"/>
            </a:xfrm>
            <a:prstGeom prst="rect">
              <a:avLst/>
            </a:prstGeom>
          </p:spPr>
        </p:pic>
        <p:pic>
          <p:nvPicPr>
            <p:cNvPr id="147" name="Picture 146">
              <a:extLst>
                <a:ext uri="{FF2B5EF4-FFF2-40B4-BE49-F238E27FC236}">
                  <a16:creationId xmlns:a16="http://schemas.microsoft.com/office/drawing/2014/main" id="{6D935DD9-279B-8111-3238-59820B4E809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p:blipFill>
          <p:spPr>
            <a:xfrm>
              <a:off x="8707261" y="5095277"/>
              <a:ext cx="847496" cy="367700"/>
            </a:xfrm>
            <a:prstGeom prst="rect">
              <a:avLst/>
            </a:prstGeom>
          </p:spPr>
        </p:pic>
      </p:grpSp>
      <p:pic>
        <p:nvPicPr>
          <p:cNvPr id="145" name="Picture 6" descr="Canonical">
            <a:extLst>
              <a:ext uri="{FF2B5EF4-FFF2-40B4-BE49-F238E27FC236}">
                <a16:creationId xmlns:a16="http://schemas.microsoft.com/office/drawing/2014/main" id="{021F8D79-F730-7B47-DB09-AA5AEDD8227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86570" y="4765316"/>
            <a:ext cx="1064510" cy="665319"/>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0" descr="Rancher">
            <a:extLst>
              <a:ext uri="{FF2B5EF4-FFF2-40B4-BE49-F238E27FC236}">
                <a16:creationId xmlns:a16="http://schemas.microsoft.com/office/drawing/2014/main" id="{D08BFC0B-B6E5-FADD-99CF-91676FD3983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18077" y="5777566"/>
            <a:ext cx="1051265" cy="154815"/>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1" descr="WNDRVR">
            <a:extLst>
              <a:ext uri="{FF2B5EF4-FFF2-40B4-BE49-F238E27FC236}">
                <a16:creationId xmlns:a16="http://schemas.microsoft.com/office/drawing/2014/main" id="{71276041-E36C-6462-2809-2545F706B9B7}"/>
              </a:ext>
            </a:extLst>
          </p:cNvPr>
          <p:cNvPicPr>
            <a:picLocks noChangeAspect="1"/>
          </p:cNvPicPr>
          <p:nvPr/>
        </p:nvPicPr>
        <p:blipFill rotWithShape="1">
          <a:blip r:embed="rId16">
            <a:duotone>
              <a:schemeClr val="accent1">
                <a:shade val="45000"/>
                <a:satMod val="135000"/>
              </a:schemeClr>
              <a:prstClr val="white"/>
            </a:duotone>
          </a:blip>
          <a:srcRect l="10682" r="11245"/>
          <a:stretch/>
        </p:blipFill>
        <p:spPr>
          <a:xfrm>
            <a:off x="4845130" y="5632639"/>
            <a:ext cx="785283" cy="444668"/>
          </a:xfrm>
          <a:prstGeom prst="rect">
            <a:avLst/>
          </a:prstGeom>
        </p:spPr>
      </p:pic>
      <p:pic>
        <p:nvPicPr>
          <p:cNvPr id="139" name="Picture 7" descr="Kublr">
            <a:extLst>
              <a:ext uri="{FF2B5EF4-FFF2-40B4-BE49-F238E27FC236}">
                <a16:creationId xmlns:a16="http://schemas.microsoft.com/office/drawing/2014/main" id="{868DCB2B-274C-66C0-11D3-26478A7DA924}"/>
              </a:ext>
            </a:extLst>
          </p:cNvPr>
          <p:cNvPicPr>
            <a:picLocks noChangeAspect="1"/>
          </p:cNvPicPr>
          <p:nvPr/>
        </p:nvPicPr>
        <p:blipFill>
          <a:blip r:embed="rId17">
            <a:duotone>
              <a:schemeClr val="accent1">
                <a:shade val="45000"/>
                <a:satMod val="135000"/>
              </a:schemeClr>
              <a:prstClr val="white"/>
            </a:duotone>
          </a:blip>
          <a:stretch>
            <a:fillRect/>
          </a:stretch>
        </p:blipFill>
        <p:spPr>
          <a:xfrm>
            <a:off x="5906201" y="5728389"/>
            <a:ext cx="850016" cy="253169"/>
          </a:xfrm>
          <a:prstGeom prst="rect">
            <a:avLst/>
          </a:prstGeom>
        </p:spPr>
      </p:pic>
      <p:pic>
        <p:nvPicPr>
          <p:cNvPr id="141" name="Picture 8" descr="Mirantis">
            <a:extLst>
              <a:ext uri="{FF2B5EF4-FFF2-40B4-BE49-F238E27FC236}">
                <a16:creationId xmlns:a16="http://schemas.microsoft.com/office/drawing/2014/main" id="{CFC10073-64AB-1489-32F0-2A6EFB2A157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32004" y="5799985"/>
            <a:ext cx="991869" cy="109977"/>
          </a:xfrm>
          <a:prstGeom prst="rect">
            <a:avLst/>
          </a:prstGeom>
          <a:noFill/>
          <a:extLst>
            <a:ext uri="{909E8E84-426E-40DD-AFC4-6F175D3DCCD1}">
              <a14:hiddenFill xmlns:a14="http://schemas.microsoft.com/office/drawing/2010/main">
                <a:solidFill>
                  <a:srgbClr val="FFFFFF"/>
                </a:solidFill>
              </a14:hiddenFill>
            </a:ext>
          </a:extLst>
        </p:spPr>
      </p:pic>
      <p:pic>
        <p:nvPicPr>
          <p:cNvPr id="112" name="Graphic 111">
            <a:extLst>
              <a:ext uri="{FF2B5EF4-FFF2-40B4-BE49-F238E27FC236}">
                <a16:creationId xmlns:a16="http://schemas.microsoft.com/office/drawing/2014/main" id="{23771219-C4C4-44CA-A189-DB0984CF8069}"/>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568754" y="2442134"/>
            <a:ext cx="647648" cy="647648"/>
          </a:xfrm>
          <a:prstGeom prst="rect">
            <a:avLst/>
          </a:prstGeom>
        </p:spPr>
      </p:pic>
      <p:pic>
        <p:nvPicPr>
          <p:cNvPr id="5" name="Graphic 4">
            <a:extLst>
              <a:ext uri="{FF2B5EF4-FFF2-40B4-BE49-F238E27FC236}">
                <a16:creationId xmlns:a16="http://schemas.microsoft.com/office/drawing/2014/main" id="{176343FF-BBBB-3882-7773-1414025B2F24}"/>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94477" y="2442134"/>
            <a:ext cx="609890" cy="647648"/>
          </a:xfrm>
          <a:prstGeom prst="rect">
            <a:avLst/>
          </a:prstGeom>
        </p:spPr>
      </p:pic>
      <p:grpSp>
        <p:nvGrpSpPr>
          <p:cNvPr id="77" name="Group 76">
            <a:extLst>
              <a:ext uri="{FF2B5EF4-FFF2-40B4-BE49-F238E27FC236}">
                <a16:creationId xmlns:a16="http://schemas.microsoft.com/office/drawing/2014/main" id="{5E49657A-75DE-BDB3-655D-46A96C93B94B}"/>
              </a:ext>
              <a:ext uri="{C183D7F6-B498-43B3-948B-1728B52AA6E4}">
                <adec:decorative xmlns:adec="http://schemas.microsoft.com/office/drawing/2017/decorative" val="1"/>
              </a:ext>
            </a:extLst>
          </p:cNvPr>
          <p:cNvGrpSpPr/>
          <p:nvPr/>
        </p:nvGrpSpPr>
        <p:grpSpPr>
          <a:xfrm>
            <a:off x="7065752" y="2441140"/>
            <a:ext cx="591548" cy="649636"/>
            <a:chOff x="10986455" y="4696218"/>
            <a:chExt cx="348611" cy="407749"/>
          </a:xfrm>
        </p:grpSpPr>
        <p:sp>
          <p:nvSpPr>
            <p:cNvPr id="78" name="Oval 1152">
              <a:extLst>
                <a:ext uri="{FF2B5EF4-FFF2-40B4-BE49-F238E27FC236}">
                  <a16:creationId xmlns:a16="http://schemas.microsoft.com/office/drawing/2014/main" id="{D3AE95EA-B8B2-E36B-ECD2-C691222AED48}"/>
                </a:ext>
              </a:extLst>
            </p:cNvPr>
            <p:cNvSpPr>
              <a:spLocks noChangeArrowheads="1"/>
            </p:cNvSpPr>
            <p:nvPr/>
          </p:nvSpPr>
          <p:spPr bwMode="auto">
            <a:xfrm>
              <a:off x="10986455" y="4710224"/>
              <a:ext cx="301921" cy="298808"/>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79" name="Freeform 1153">
              <a:extLst>
                <a:ext uri="{FF2B5EF4-FFF2-40B4-BE49-F238E27FC236}">
                  <a16:creationId xmlns:a16="http://schemas.microsoft.com/office/drawing/2014/main" id="{34CDDF24-57FE-1352-AD4C-03B0BA9C8272}"/>
                </a:ext>
              </a:extLst>
            </p:cNvPr>
            <p:cNvSpPr>
              <a:spLocks/>
            </p:cNvSpPr>
            <p:nvPr/>
          </p:nvSpPr>
          <p:spPr bwMode="auto">
            <a:xfrm>
              <a:off x="10991124" y="4696218"/>
              <a:ext cx="343942" cy="407749"/>
            </a:xfrm>
            <a:custGeom>
              <a:avLst/>
              <a:gdLst>
                <a:gd name="T0" fmla="*/ 257 w 298"/>
                <a:gd name="T1" fmla="*/ 0 h 354"/>
                <a:gd name="T2" fmla="*/ 228 w 298"/>
                <a:gd name="T3" fmla="*/ 29 h 354"/>
                <a:gd name="T4" fmla="*/ 228 w 298"/>
                <a:gd name="T5" fmla="*/ 30 h 354"/>
                <a:gd name="T6" fmla="*/ 233 w 298"/>
                <a:gd name="T7" fmla="*/ 35 h 354"/>
                <a:gd name="T8" fmla="*/ 265 w 298"/>
                <a:gd name="T9" fmla="*/ 83 h 354"/>
                <a:gd name="T10" fmla="*/ 277 w 298"/>
                <a:gd name="T11" fmla="*/ 142 h 354"/>
                <a:gd name="T12" fmla="*/ 265 w 298"/>
                <a:gd name="T13" fmla="*/ 200 h 354"/>
                <a:gd name="T14" fmla="*/ 233 w 298"/>
                <a:gd name="T15" fmla="*/ 248 h 354"/>
                <a:gd name="T16" fmla="*/ 185 w 298"/>
                <a:gd name="T17" fmla="*/ 281 h 354"/>
                <a:gd name="T18" fmla="*/ 126 w 298"/>
                <a:gd name="T19" fmla="*/ 293 h 354"/>
                <a:gd name="T20" fmla="*/ 67 w 298"/>
                <a:gd name="T21" fmla="*/ 281 h 354"/>
                <a:gd name="T22" fmla="*/ 19 w 298"/>
                <a:gd name="T23" fmla="*/ 248 h 354"/>
                <a:gd name="T24" fmla="*/ 14 w 298"/>
                <a:gd name="T25" fmla="*/ 243 h 354"/>
                <a:gd name="T26" fmla="*/ 0 w 298"/>
                <a:gd name="T27" fmla="*/ 258 h 354"/>
                <a:gd name="T28" fmla="*/ 115 w 298"/>
                <a:gd name="T29" fmla="*/ 313 h 354"/>
                <a:gd name="T30" fmla="*/ 115 w 298"/>
                <a:gd name="T31" fmla="*/ 334 h 354"/>
                <a:gd name="T32" fmla="*/ 34 w 298"/>
                <a:gd name="T33" fmla="*/ 334 h 354"/>
                <a:gd name="T34" fmla="*/ 34 w 298"/>
                <a:gd name="T35" fmla="*/ 354 h 354"/>
                <a:gd name="T36" fmla="*/ 215 w 298"/>
                <a:gd name="T37" fmla="*/ 354 h 354"/>
                <a:gd name="T38" fmla="*/ 215 w 298"/>
                <a:gd name="T39" fmla="*/ 334 h 354"/>
                <a:gd name="T40" fmla="*/ 135 w 298"/>
                <a:gd name="T41" fmla="*/ 334 h 354"/>
                <a:gd name="T42" fmla="*/ 135 w 298"/>
                <a:gd name="T43" fmla="*/ 314 h 354"/>
                <a:gd name="T44" fmla="*/ 298 w 298"/>
                <a:gd name="T45" fmla="*/ 142 h 354"/>
                <a:gd name="T46" fmla="*/ 257 w 298"/>
                <a:gd name="T47" fmla="*/ 30 h 354"/>
                <a:gd name="T48" fmla="*/ 272 w 298"/>
                <a:gd name="T49" fmla="*/ 15 h 354"/>
                <a:gd name="T50" fmla="*/ 257 w 298"/>
                <a:gd name="T5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8" h="354">
                  <a:moveTo>
                    <a:pt x="257" y="0"/>
                  </a:moveTo>
                  <a:cubicBezTo>
                    <a:pt x="228" y="29"/>
                    <a:pt x="228" y="29"/>
                    <a:pt x="228" y="29"/>
                  </a:cubicBezTo>
                  <a:cubicBezTo>
                    <a:pt x="228" y="30"/>
                    <a:pt x="228" y="30"/>
                    <a:pt x="228" y="30"/>
                  </a:cubicBezTo>
                  <a:cubicBezTo>
                    <a:pt x="230" y="31"/>
                    <a:pt x="231" y="33"/>
                    <a:pt x="233" y="35"/>
                  </a:cubicBezTo>
                  <a:cubicBezTo>
                    <a:pt x="247" y="49"/>
                    <a:pt x="258" y="65"/>
                    <a:pt x="265" y="83"/>
                  </a:cubicBezTo>
                  <a:cubicBezTo>
                    <a:pt x="273" y="102"/>
                    <a:pt x="277" y="121"/>
                    <a:pt x="277" y="142"/>
                  </a:cubicBezTo>
                  <a:cubicBezTo>
                    <a:pt x="277" y="162"/>
                    <a:pt x="273" y="182"/>
                    <a:pt x="265" y="200"/>
                  </a:cubicBezTo>
                  <a:cubicBezTo>
                    <a:pt x="258" y="218"/>
                    <a:pt x="247" y="235"/>
                    <a:pt x="233" y="248"/>
                  </a:cubicBezTo>
                  <a:cubicBezTo>
                    <a:pt x="219" y="262"/>
                    <a:pt x="203" y="273"/>
                    <a:pt x="185" y="281"/>
                  </a:cubicBezTo>
                  <a:cubicBezTo>
                    <a:pt x="166" y="289"/>
                    <a:pt x="147" y="293"/>
                    <a:pt x="126" y="293"/>
                  </a:cubicBezTo>
                  <a:cubicBezTo>
                    <a:pt x="105" y="293"/>
                    <a:pt x="85" y="289"/>
                    <a:pt x="67" y="281"/>
                  </a:cubicBezTo>
                  <a:cubicBezTo>
                    <a:pt x="49" y="273"/>
                    <a:pt x="33" y="262"/>
                    <a:pt x="19" y="248"/>
                  </a:cubicBezTo>
                  <a:cubicBezTo>
                    <a:pt x="17" y="247"/>
                    <a:pt x="15" y="245"/>
                    <a:pt x="14" y="243"/>
                  </a:cubicBezTo>
                  <a:cubicBezTo>
                    <a:pt x="0" y="258"/>
                    <a:pt x="0" y="258"/>
                    <a:pt x="0" y="258"/>
                  </a:cubicBezTo>
                  <a:cubicBezTo>
                    <a:pt x="29" y="290"/>
                    <a:pt x="69" y="310"/>
                    <a:pt x="115" y="313"/>
                  </a:cubicBezTo>
                  <a:cubicBezTo>
                    <a:pt x="115" y="334"/>
                    <a:pt x="115" y="334"/>
                    <a:pt x="115" y="334"/>
                  </a:cubicBezTo>
                  <a:cubicBezTo>
                    <a:pt x="34" y="334"/>
                    <a:pt x="34" y="334"/>
                    <a:pt x="34" y="334"/>
                  </a:cubicBezTo>
                  <a:cubicBezTo>
                    <a:pt x="34" y="354"/>
                    <a:pt x="34" y="354"/>
                    <a:pt x="34" y="354"/>
                  </a:cubicBezTo>
                  <a:cubicBezTo>
                    <a:pt x="215" y="354"/>
                    <a:pt x="215" y="354"/>
                    <a:pt x="215" y="354"/>
                  </a:cubicBezTo>
                  <a:cubicBezTo>
                    <a:pt x="215" y="334"/>
                    <a:pt x="215" y="334"/>
                    <a:pt x="215" y="334"/>
                  </a:cubicBezTo>
                  <a:cubicBezTo>
                    <a:pt x="135" y="334"/>
                    <a:pt x="135" y="334"/>
                    <a:pt x="135" y="334"/>
                  </a:cubicBezTo>
                  <a:cubicBezTo>
                    <a:pt x="135" y="314"/>
                    <a:pt x="135" y="314"/>
                    <a:pt x="135" y="314"/>
                  </a:cubicBezTo>
                  <a:cubicBezTo>
                    <a:pt x="226" y="309"/>
                    <a:pt x="298" y="234"/>
                    <a:pt x="298" y="142"/>
                  </a:cubicBezTo>
                  <a:cubicBezTo>
                    <a:pt x="298" y="99"/>
                    <a:pt x="283" y="60"/>
                    <a:pt x="257" y="30"/>
                  </a:cubicBezTo>
                  <a:cubicBezTo>
                    <a:pt x="272" y="15"/>
                    <a:pt x="272" y="15"/>
                    <a:pt x="272" y="15"/>
                  </a:cubicBezTo>
                  <a:lnTo>
                    <a:pt x="257" y="0"/>
                  </a:lnTo>
                  <a:close/>
                </a:path>
              </a:pathLst>
            </a:custGeom>
            <a:solidFill>
              <a:srgbClr val="50E6FF"/>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80" name="Freeform 1154">
              <a:extLst>
                <a:ext uri="{FF2B5EF4-FFF2-40B4-BE49-F238E27FC236}">
                  <a16:creationId xmlns:a16="http://schemas.microsoft.com/office/drawing/2014/main" id="{B8D0FB65-0E15-2C3E-1A8D-47A033899C1F}"/>
                </a:ext>
              </a:extLst>
            </p:cNvPr>
            <p:cNvSpPr>
              <a:spLocks/>
            </p:cNvSpPr>
            <p:nvPr/>
          </p:nvSpPr>
          <p:spPr bwMode="auto">
            <a:xfrm>
              <a:off x="11042482" y="4788039"/>
              <a:ext cx="188312" cy="155629"/>
            </a:xfrm>
            <a:custGeom>
              <a:avLst/>
              <a:gdLst>
                <a:gd name="T0" fmla="*/ 106 w 121"/>
                <a:gd name="T1" fmla="*/ 0 h 100"/>
                <a:gd name="T2" fmla="*/ 35 w 121"/>
                <a:gd name="T3" fmla="*/ 71 h 100"/>
                <a:gd name="T4" fmla="*/ 14 w 121"/>
                <a:gd name="T5" fmla="*/ 50 h 100"/>
                <a:gd name="T6" fmla="*/ 0 w 121"/>
                <a:gd name="T7" fmla="*/ 64 h 100"/>
                <a:gd name="T8" fmla="*/ 35 w 121"/>
                <a:gd name="T9" fmla="*/ 100 h 100"/>
                <a:gd name="T10" fmla="*/ 121 w 121"/>
                <a:gd name="T11" fmla="*/ 15 h 100"/>
                <a:gd name="T12" fmla="*/ 106 w 12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121" h="100">
                  <a:moveTo>
                    <a:pt x="106" y="0"/>
                  </a:moveTo>
                  <a:lnTo>
                    <a:pt x="35" y="71"/>
                  </a:lnTo>
                  <a:lnTo>
                    <a:pt x="14" y="50"/>
                  </a:lnTo>
                  <a:lnTo>
                    <a:pt x="0" y="64"/>
                  </a:lnTo>
                  <a:lnTo>
                    <a:pt x="35" y="100"/>
                  </a:lnTo>
                  <a:lnTo>
                    <a:pt x="121" y="15"/>
                  </a:lnTo>
                  <a:lnTo>
                    <a:pt x="106" y="0"/>
                  </a:lnTo>
                  <a:close/>
                </a:path>
              </a:pathLst>
            </a:custGeom>
            <a:solidFill>
              <a:srgbClr val="50E6FF"/>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grpSp>
      <p:pic>
        <p:nvPicPr>
          <p:cNvPr id="8" name="Kubernetes">
            <a:extLst>
              <a:ext uri="{FF2B5EF4-FFF2-40B4-BE49-F238E27FC236}">
                <a16:creationId xmlns:a16="http://schemas.microsoft.com/office/drawing/2014/main" id="{1FA2DE53-C744-0E57-4E8E-7015BAF7F39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06647" y="2442134"/>
            <a:ext cx="647654" cy="647648"/>
          </a:xfrm>
          <a:prstGeom prst="rect">
            <a:avLst/>
          </a:prstGeom>
        </p:spPr>
      </p:pic>
    </p:spTree>
    <p:extLst>
      <p:ext uri="{BB962C8B-B14F-4D97-AF65-F5344CB8AC3E}">
        <p14:creationId xmlns:p14="http://schemas.microsoft.com/office/powerpoint/2010/main" val="14444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Picture 352">
            <a:extLst>
              <a:ext uri="{FF2B5EF4-FFF2-40B4-BE49-F238E27FC236}">
                <a16:creationId xmlns:a16="http://schemas.microsoft.com/office/drawing/2014/main" id="{88BC6C7C-6228-786C-37AD-CEC7BF1C352A}"/>
              </a:ext>
              <a:ext uri="{C183D7F6-B498-43B3-948B-1728B52AA6E4}">
                <adec:decorative xmlns:adec="http://schemas.microsoft.com/office/drawing/2017/decorative" val="1"/>
              </a:ext>
            </a:extLst>
          </p:cNvPr>
          <p:cNvPicPr>
            <a:picLocks noChangeAspect="1"/>
          </p:cNvPicPr>
          <p:nvPr/>
        </p:nvPicPr>
        <p:blipFill rotWithShape="1">
          <a:blip r:embed="rId3"/>
          <a:srcRect l="4069" t="9903" r="42468" b="9903"/>
          <a:stretch/>
        </p:blipFill>
        <p:spPr>
          <a:xfrm>
            <a:off x="0" y="0"/>
            <a:ext cx="12192000" cy="6858000"/>
          </a:xfrm>
          <a:prstGeom prst="roundRect">
            <a:avLst>
              <a:gd name="adj" fmla="val 0"/>
            </a:avLst>
          </a:prstGeom>
          <a:effectLst/>
        </p:spPr>
      </p:pic>
      <p:sp>
        <p:nvSpPr>
          <p:cNvPr id="2" name="Title 1">
            <a:extLst>
              <a:ext uri="{FF2B5EF4-FFF2-40B4-BE49-F238E27FC236}">
                <a16:creationId xmlns:a16="http://schemas.microsoft.com/office/drawing/2014/main" id="{4FE98B5C-48BE-4909-9F4A-A4186BB35065}"/>
              </a:ext>
              <a:ext uri="{C183D7F6-B498-43B3-948B-1728B52AA6E4}">
                <adec:decorative xmlns:adec="http://schemas.microsoft.com/office/drawing/2017/decorative" val="1"/>
              </a:ext>
            </a:extLst>
          </p:cNvPr>
          <p:cNvSpPr>
            <a:spLocks noGrp="1"/>
          </p:cNvSpPr>
          <p:nvPr>
            <p:ph type="title"/>
          </p:nvPr>
        </p:nvSpPr>
        <p:spPr/>
        <p:txBody>
          <a:bodyPr/>
          <a:lstStyle/>
          <a:p>
            <a:pPr algn="ctr"/>
            <a:r>
              <a:rPr lang="es-ES" dirty="0">
                <a:gradFill flip="none" rotWithShape="1">
                  <a:gsLst>
                    <a:gs pos="0">
                      <a:srgbClr val="50E6FF"/>
                    </a:gs>
                    <a:gs pos="100000">
                      <a:srgbClr val="8661C5"/>
                    </a:gs>
                  </a:gsLst>
                  <a:lin ang="2700000" scaled="1"/>
                  <a:tileRect/>
                </a:gradFill>
                <a:cs typeface="Segoe UI Semibold"/>
              </a:rPr>
              <a:t>Nativo de la nube en Azure</a:t>
            </a:r>
            <a:endParaRPr lang="en-US" dirty="0">
              <a:gradFill flip="none" rotWithShape="1">
                <a:gsLst>
                  <a:gs pos="0">
                    <a:srgbClr val="50E6FF"/>
                  </a:gs>
                  <a:gs pos="100000">
                    <a:srgbClr val="8661C5"/>
                  </a:gs>
                </a:gsLst>
                <a:lin ang="2700000" scaled="1"/>
                <a:tileRect/>
              </a:gradFill>
              <a:latin typeface="Segoe UI Semibold"/>
              <a:cs typeface="Segoe UI Semibold"/>
            </a:endParaRPr>
          </a:p>
        </p:txBody>
      </p:sp>
      <p:grpSp>
        <p:nvGrpSpPr>
          <p:cNvPr id="283" name="Group 282">
            <a:extLst>
              <a:ext uri="{FF2B5EF4-FFF2-40B4-BE49-F238E27FC236}">
                <a16:creationId xmlns:a16="http://schemas.microsoft.com/office/drawing/2014/main" id="{7C89EDBA-BB47-3B1D-DBDD-F5F93F807BA6}"/>
              </a:ext>
              <a:ext uri="{C183D7F6-B498-43B3-948B-1728B52AA6E4}">
                <adec:decorative xmlns:adec="http://schemas.microsoft.com/office/drawing/2017/decorative" val="1"/>
              </a:ext>
            </a:extLst>
          </p:cNvPr>
          <p:cNvGrpSpPr/>
          <p:nvPr/>
        </p:nvGrpSpPr>
        <p:grpSpPr>
          <a:xfrm>
            <a:off x="3307831" y="4222620"/>
            <a:ext cx="8293123" cy="973537"/>
            <a:chOff x="3145968" y="4830696"/>
            <a:chExt cx="8778443" cy="1030509"/>
          </a:xfrm>
        </p:grpSpPr>
        <p:sp>
          <p:nvSpPr>
            <p:cNvPr id="284" name="Rectangle 283">
              <a:extLst>
                <a:ext uri="{FF2B5EF4-FFF2-40B4-BE49-F238E27FC236}">
                  <a16:creationId xmlns:a16="http://schemas.microsoft.com/office/drawing/2014/main" id="{EBE3F6AC-323C-BD5F-7BDF-E099A0BF5E8A}"/>
                </a:ext>
              </a:extLst>
            </p:cNvPr>
            <p:cNvSpPr/>
            <p:nvPr/>
          </p:nvSpPr>
          <p:spPr bwMode="auto">
            <a:xfrm>
              <a:off x="3145968" y="4830696"/>
              <a:ext cx="8778443" cy="1030509"/>
            </a:xfrm>
            <a:prstGeom prst="rect">
              <a:avLst/>
            </a:prstGeom>
            <a:solidFill>
              <a:srgbClr val="000000"/>
            </a:solidFill>
            <a:ln w="9525" cap="flat" cmpd="sng" algn="ctr">
              <a:solidFill>
                <a:srgbClr val="E6E6E6">
                  <a:lumMod val="5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85" name="TextBox 284">
              <a:extLst>
                <a:ext uri="{FF2B5EF4-FFF2-40B4-BE49-F238E27FC236}">
                  <a16:creationId xmlns:a16="http://schemas.microsoft.com/office/drawing/2014/main" id="{F97F9D33-8082-23B5-5794-F81B61177CCC}"/>
                </a:ext>
              </a:extLst>
            </p:cNvPr>
            <p:cNvSpPr txBox="1"/>
            <p:nvPr/>
          </p:nvSpPr>
          <p:spPr>
            <a:xfrm>
              <a:off x="6136604" y="4903806"/>
              <a:ext cx="3301619" cy="17592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defTabSz="932472" fontAlgn="base">
                <a:lnSpc>
                  <a:spcPct val="90000"/>
                </a:lnSpc>
                <a:spcBef>
                  <a:spcPts val="600"/>
                </a:spcBef>
                <a:spcAft>
                  <a:spcPct val="0"/>
                </a:spcAft>
                <a:buClrTx/>
                <a:buSzTx/>
                <a:buFontTx/>
                <a:buNone/>
                <a:tabLst/>
                <a:defRPr kumimoji="0" sz="1600" b="0" i="0" u="none" strike="noStrike" cap="none" spc="-40" normalizeH="0" baseline="0">
                  <a:ln>
                    <a:noFill/>
                  </a:ln>
                  <a:gradFill>
                    <a:gsLst>
                      <a:gs pos="0">
                        <a:srgbClr val="FFFFFF"/>
                      </a:gs>
                      <a:gs pos="100000">
                        <a:srgbClr val="FFFFFF"/>
                      </a:gs>
                    </a:gsLst>
                    <a:lin ang="5400000" scaled="0"/>
                  </a:gradFill>
                  <a:effectLst/>
                  <a:uLnTx/>
                  <a:uFillTx/>
                  <a:latin typeface="Segoe UI Semibold"/>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lvl="0" algn="ctr">
                <a:defRPr/>
              </a:pPr>
              <a:r>
                <a:rPr lang="es-ES" sz="1200" kern="0" dirty="0">
                  <a:gradFill>
                    <a:gsLst>
                      <a:gs pos="0">
                        <a:srgbClr val="50E6FF"/>
                      </a:gs>
                      <a:gs pos="100000">
                        <a:srgbClr val="50E6FF"/>
                      </a:gs>
                    </a:gsLst>
                    <a:lin ang="5400000" scaled="1"/>
                  </a:gradFill>
                </a:rPr>
                <a:t>Operaciones en la nube en cualquier lugar</a:t>
              </a:r>
              <a:endParaRPr kumimoji="0" lang="en-US" sz="1200" b="0" i="0" u="none" strike="noStrike" kern="0" cap="none" spc="-40" normalizeH="0" baseline="0" noProof="0" dirty="0">
                <a:ln>
                  <a:noFill/>
                </a:ln>
                <a:gradFill>
                  <a:gsLst>
                    <a:gs pos="0">
                      <a:srgbClr val="50E6FF"/>
                    </a:gs>
                    <a:gs pos="100000">
                      <a:srgbClr val="50E6FF"/>
                    </a:gs>
                  </a:gsLst>
                  <a:lin ang="5400000" scaled="1"/>
                </a:gradFill>
                <a:effectLst/>
                <a:uLnTx/>
                <a:uFillTx/>
                <a:latin typeface="Segoe UI Semibold"/>
                <a:ea typeface="+mn-ea"/>
                <a:cs typeface="+mn-cs"/>
              </a:endParaRPr>
            </a:p>
          </p:txBody>
        </p:sp>
        <p:grpSp>
          <p:nvGrpSpPr>
            <p:cNvPr id="286" name="Group 285">
              <a:extLst>
                <a:ext uri="{FF2B5EF4-FFF2-40B4-BE49-F238E27FC236}">
                  <a16:creationId xmlns:a16="http://schemas.microsoft.com/office/drawing/2014/main" id="{E6B8A1A2-11E7-1DBC-D0AE-93BAB2FF9238}"/>
                </a:ext>
              </a:extLst>
            </p:cNvPr>
            <p:cNvGrpSpPr/>
            <p:nvPr/>
          </p:nvGrpSpPr>
          <p:grpSpPr>
            <a:xfrm>
              <a:off x="7186600" y="5159832"/>
              <a:ext cx="697178" cy="677496"/>
              <a:chOff x="5143969" y="5329773"/>
              <a:chExt cx="697178" cy="677496"/>
            </a:xfrm>
          </p:grpSpPr>
          <p:pic>
            <p:nvPicPr>
              <p:cNvPr id="287" name="Picture 7">
                <a:extLst>
                  <a:ext uri="{FF2B5EF4-FFF2-40B4-BE49-F238E27FC236}">
                    <a16:creationId xmlns:a16="http://schemas.microsoft.com/office/drawing/2014/main" id="{E69F6277-6F81-6030-6517-A817254ECF6F}"/>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913" b="3913"/>
              <a:stretch/>
            </p:blipFill>
            <p:spPr>
              <a:xfrm>
                <a:off x="5277439" y="5329773"/>
                <a:ext cx="404876" cy="373193"/>
              </a:xfrm>
              <a:prstGeom prst="rect">
                <a:avLst/>
              </a:prstGeom>
              <a:noFill/>
              <a:ln>
                <a:noFill/>
                <a:headEnd type="none" w="med" len="med"/>
                <a:tailEnd type="none" w="med" len="med"/>
              </a:ln>
              <a:effectLst/>
            </p:spPr>
          </p:pic>
          <p:sp>
            <p:nvSpPr>
              <p:cNvPr id="288" name="TextBox 287">
                <a:extLst>
                  <a:ext uri="{FF2B5EF4-FFF2-40B4-BE49-F238E27FC236}">
                    <a16:creationId xmlns:a16="http://schemas.microsoft.com/office/drawing/2014/main" id="{9CC404F0-2FA7-2464-D1CF-32896F9D34DC}"/>
                  </a:ext>
                </a:extLst>
              </p:cNvPr>
              <p:cNvSpPr txBox="1"/>
              <p:nvPr/>
            </p:nvSpPr>
            <p:spPr>
              <a:xfrm>
                <a:off x="5143969" y="5674870"/>
                <a:ext cx="697178" cy="33239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defTabSz="932472" fontAlgn="base">
                  <a:lnSpc>
                    <a:spcPct val="90000"/>
                  </a:lnSpc>
                  <a:spcBef>
                    <a:spcPts val="600"/>
                  </a:spcBef>
                  <a:spcAft>
                    <a:spcPct val="0"/>
                  </a:spcAft>
                  <a:buClrTx/>
                  <a:buSzTx/>
                  <a:buFontTx/>
                  <a:buNone/>
                  <a:tabLst/>
                  <a:defRPr kumimoji="0" sz="1200" b="0" i="0" u="none" strike="noStrike" cap="none" spc="-40" normalizeH="0" baseline="0">
                    <a:ln>
                      <a:noFill/>
                    </a:ln>
                    <a:gradFill>
                      <a:gsLst>
                        <a:gs pos="0">
                          <a:srgbClr val="FFFFFF"/>
                        </a:gs>
                        <a:gs pos="100000">
                          <a:srgbClr val="FFFFFF"/>
                        </a:gs>
                      </a:gsLst>
                      <a:lin ang="5400000" scaled="0"/>
                    </a:gra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90000"/>
                  </a:lnSpc>
                  <a:spcBef>
                    <a:spcPts val="600"/>
                  </a:spcBef>
                  <a:spcAft>
                    <a:spcPct val="0"/>
                  </a:spcAft>
                  <a:buClrTx/>
                  <a:buSzTx/>
                  <a:buFontTx/>
                  <a:buNone/>
                  <a:tabLst/>
                  <a:defRPr/>
                </a:pP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Azure Arc</a:t>
                </a:r>
              </a:p>
            </p:txBody>
          </p:sp>
        </p:grpSp>
      </p:grpSp>
      <p:grpSp>
        <p:nvGrpSpPr>
          <p:cNvPr id="10" name="Group 9">
            <a:extLst>
              <a:ext uri="{FF2B5EF4-FFF2-40B4-BE49-F238E27FC236}">
                <a16:creationId xmlns:a16="http://schemas.microsoft.com/office/drawing/2014/main" id="{97D91C59-4E5E-5DBA-F07F-D756F3E4842E}"/>
              </a:ext>
              <a:ext uri="{C183D7F6-B498-43B3-948B-1728B52AA6E4}">
                <adec:decorative xmlns:adec="http://schemas.microsoft.com/office/drawing/2017/decorative" val="1"/>
              </a:ext>
            </a:extLst>
          </p:cNvPr>
          <p:cNvGrpSpPr/>
          <p:nvPr/>
        </p:nvGrpSpPr>
        <p:grpSpPr>
          <a:xfrm>
            <a:off x="586458" y="2699339"/>
            <a:ext cx="11020108" cy="2494298"/>
            <a:chOff x="265338" y="3212894"/>
            <a:chExt cx="11665014" cy="2640266"/>
          </a:xfrm>
        </p:grpSpPr>
        <p:grpSp>
          <p:nvGrpSpPr>
            <p:cNvPr id="230" name="Group 229" descr="Cloud-native aaplication platform">
              <a:extLst>
                <a:ext uri="{FF2B5EF4-FFF2-40B4-BE49-F238E27FC236}">
                  <a16:creationId xmlns:a16="http://schemas.microsoft.com/office/drawing/2014/main" id="{5053AB86-B29A-7203-A6EE-E3F9AEF6D5F5}"/>
                </a:ext>
              </a:extLst>
            </p:cNvPr>
            <p:cNvGrpSpPr/>
            <p:nvPr/>
          </p:nvGrpSpPr>
          <p:grpSpPr>
            <a:xfrm>
              <a:off x="3145969" y="3225328"/>
              <a:ext cx="4648201" cy="1522679"/>
              <a:chOff x="3118755" y="2869472"/>
              <a:chExt cx="4648201" cy="1522679"/>
            </a:xfrm>
          </p:grpSpPr>
          <p:sp>
            <p:nvSpPr>
              <p:cNvPr id="231" name="Rectangle 230">
                <a:extLst>
                  <a:ext uri="{FF2B5EF4-FFF2-40B4-BE49-F238E27FC236}">
                    <a16:creationId xmlns:a16="http://schemas.microsoft.com/office/drawing/2014/main" id="{14AD3BE4-30FB-EF67-4A5A-03D71D063EFE}"/>
                  </a:ext>
                </a:extLst>
              </p:cNvPr>
              <p:cNvSpPr/>
              <p:nvPr/>
            </p:nvSpPr>
            <p:spPr bwMode="auto">
              <a:xfrm>
                <a:off x="3118755" y="2869472"/>
                <a:ext cx="4648201" cy="1522679"/>
              </a:xfrm>
              <a:prstGeom prst="rect">
                <a:avLst/>
              </a:prstGeom>
              <a:solidFill>
                <a:srgbClr val="000000"/>
              </a:solidFill>
              <a:ln w="9525" cap="flat" cmpd="sng" algn="ctr">
                <a:solidFill>
                  <a:srgbClr val="E6E6E6">
                    <a:lumMod val="5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232" name="Group 231">
                <a:extLst>
                  <a:ext uri="{FF2B5EF4-FFF2-40B4-BE49-F238E27FC236}">
                    <a16:creationId xmlns:a16="http://schemas.microsoft.com/office/drawing/2014/main" id="{91C61ABB-12F4-749A-166F-B6F21BBD290B}"/>
                  </a:ext>
                </a:extLst>
              </p:cNvPr>
              <p:cNvGrpSpPr/>
              <p:nvPr/>
            </p:nvGrpSpPr>
            <p:grpSpPr>
              <a:xfrm>
                <a:off x="3319101" y="3300496"/>
                <a:ext cx="4345029" cy="970829"/>
                <a:chOff x="3529124" y="3583524"/>
                <a:chExt cx="4345029" cy="970829"/>
              </a:xfrm>
            </p:grpSpPr>
            <p:grpSp>
              <p:nvGrpSpPr>
                <p:cNvPr id="234" name="Group 233">
                  <a:extLst>
                    <a:ext uri="{FF2B5EF4-FFF2-40B4-BE49-F238E27FC236}">
                      <a16:creationId xmlns:a16="http://schemas.microsoft.com/office/drawing/2014/main" id="{9B8C7D92-7042-47B8-52F9-439754F9D469}"/>
                    </a:ext>
                  </a:extLst>
                </p:cNvPr>
                <p:cNvGrpSpPr/>
                <p:nvPr/>
              </p:nvGrpSpPr>
              <p:grpSpPr>
                <a:xfrm>
                  <a:off x="3529124" y="3583524"/>
                  <a:ext cx="1327319" cy="970829"/>
                  <a:chOff x="3529124" y="3583524"/>
                  <a:chExt cx="1327319" cy="970829"/>
                </a:xfrm>
              </p:grpSpPr>
              <p:sp>
                <p:nvSpPr>
                  <p:cNvPr id="244" name="TextBox 243">
                    <a:extLst>
                      <a:ext uri="{FF2B5EF4-FFF2-40B4-BE49-F238E27FC236}">
                        <a16:creationId xmlns:a16="http://schemas.microsoft.com/office/drawing/2014/main" id="{1D2A35FA-064F-8EC4-0A05-C380DB7E1315}"/>
                      </a:ext>
                    </a:extLst>
                  </p:cNvPr>
                  <p:cNvSpPr txBox="1"/>
                  <p:nvPr/>
                </p:nvSpPr>
                <p:spPr>
                  <a:xfrm>
                    <a:off x="3529124" y="3963422"/>
                    <a:ext cx="1327319" cy="590931"/>
                  </a:xfrm>
                  <a:prstGeom prst="rect">
                    <a:avLst/>
                  </a:prstGeom>
                  <a:noFill/>
                </p:spPr>
                <p:txBody>
                  <a:bodyPr wrap="square">
                    <a:spAutoFit/>
                  </a:bodyPr>
                  <a:lstStyle/>
                  <a:p>
                    <a:pPr marL="0" marR="0" lvl="0" indent="0" algn="ctr" defTabSz="932472" rtl="0" eaLnBrk="1" fontAlgn="base" latinLnBrk="0" hangingPunct="1">
                      <a:lnSpc>
                        <a:spcPct val="90000"/>
                      </a:lnSpc>
                      <a:spcBef>
                        <a:spcPts val="600"/>
                      </a:spcBef>
                      <a:spcAft>
                        <a:spcPct val="0"/>
                      </a:spcAft>
                      <a:buClrTx/>
                      <a:buSzTx/>
                      <a:buFontTx/>
                      <a:buNone/>
                      <a:tabLst/>
                      <a:defRPr/>
                    </a:pP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Azure</a:t>
                    </a:r>
                    <a:b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b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Kubernetes Service</a:t>
                    </a:r>
                  </a:p>
                </p:txBody>
              </p:sp>
              <p:pic>
                <p:nvPicPr>
                  <p:cNvPr id="245" name="Graphic 244">
                    <a:extLst>
                      <a:ext uri="{FF2B5EF4-FFF2-40B4-BE49-F238E27FC236}">
                        <a16:creationId xmlns:a16="http://schemas.microsoft.com/office/drawing/2014/main" id="{7DA9D22D-89AC-C7A8-201A-4D3FCED80DD8}"/>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023619" y="3583524"/>
                    <a:ext cx="338328" cy="338328"/>
                  </a:xfrm>
                  <a:prstGeom prst="rect">
                    <a:avLst/>
                  </a:prstGeom>
                  <a:effectLst>
                    <a:outerShdw blurRad="127000" algn="ctr" rotWithShape="0">
                      <a:prstClr val="black">
                        <a:alpha val="20000"/>
                      </a:prstClr>
                    </a:outerShdw>
                  </a:effectLst>
                </p:spPr>
              </p:pic>
            </p:grpSp>
            <p:grpSp>
              <p:nvGrpSpPr>
                <p:cNvPr id="235" name="Group 234">
                  <a:extLst>
                    <a:ext uri="{FF2B5EF4-FFF2-40B4-BE49-F238E27FC236}">
                      <a16:creationId xmlns:a16="http://schemas.microsoft.com/office/drawing/2014/main" id="{20EDB7D6-1FAC-B41C-2118-AAB5287E727B}"/>
                    </a:ext>
                  </a:extLst>
                </p:cNvPr>
                <p:cNvGrpSpPr/>
                <p:nvPr/>
              </p:nvGrpSpPr>
              <p:grpSpPr>
                <a:xfrm>
                  <a:off x="4538133" y="3604805"/>
                  <a:ext cx="1327319" cy="949548"/>
                  <a:chOff x="4538133" y="3604805"/>
                  <a:chExt cx="1327319" cy="949548"/>
                </a:xfrm>
              </p:grpSpPr>
              <p:sp>
                <p:nvSpPr>
                  <p:cNvPr id="242" name="TextBox 241">
                    <a:extLst>
                      <a:ext uri="{FF2B5EF4-FFF2-40B4-BE49-F238E27FC236}">
                        <a16:creationId xmlns:a16="http://schemas.microsoft.com/office/drawing/2014/main" id="{3045E84D-10C0-262E-A6B6-15F15B1916AB}"/>
                      </a:ext>
                    </a:extLst>
                  </p:cNvPr>
                  <p:cNvSpPr txBox="1"/>
                  <p:nvPr/>
                </p:nvSpPr>
                <p:spPr>
                  <a:xfrm>
                    <a:off x="4538133" y="3963422"/>
                    <a:ext cx="1327319" cy="590931"/>
                  </a:xfrm>
                  <a:prstGeom prst="rect">
                    <a:avLst/>
                  </a:prstGeom>
                  <a:noFill/>
                </p:spPr>
                <p:txBody>
                  <a:bodyPr wrap="square">
                    <a:spAutoFit/>
                  </a:bodyPr>
                  <a:lstStyle/>
                  <a:p>
                    <a:pPr marL="0" marR="0" lvl="0" indent="0" algn="ctr" defTabSz="932472" rtl="0" eaLnBrk="1" fontAlgn="base" latinLnBrk="0" hangingPunct="1">
                      <a:lnSpc>
                        <a:spcPct val="90000"/>
                      </a:lnSpc>
                      <a:spcBef>
                        <a:spcPts val="600"/>
                      </a:spcBef>
                      <a:spcAft>
                        <a:spcPct val="0"/>
                      </a:spcAft>
                      <a:buClrTx/>
                      <a:buSzTx/>
                      <a:buFontTx/>
                      <a:buNone/>
                      <a:tabLst/>
                      <a:defRPr/>
                    </a:pP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Azure</a:t>
                    </a:r>
                    <a:b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b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Red Hat OpenShift</a:t>
                    </a:r>
                  </a:p>
                </p:txBody>
              </p:sp>
              <p:pic>
                <p:nvPicPr>
                  <p:cNvPr id="243" name="Graphic 242">
                    <a:extLst>
                      <a:ext uri="{FF2B5EF4-FFF2-40B4-BE49-F238E27FC236}">
                        <a16:creationId xmlns:a16="http://schemas.microsoft.com/office/drawing/2014/main" id="{CA62847E-FFAA-BA8A-2411-9FE356E61091}"/>
                      </a:ext>
                    </a:extLst>
                  </p:cNvPr>
                  <p:cNvPicPr>
                    <a:picLocks/>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2667" b="20494"/>
                  <a:stretch/>
                </p:blipFill>
                <p:spPr>
                  <a:xfrm>
                    <a:off x="5013300" y="3604805"/>
                    <a:ext cx="376984" cy="338328"/>
                  </a:xfrm>
                  <a:prstGeom prst="rect">
                    <a:avLst/>
                  </a:prstGeom>
                  <a:effectLst>
                    <a:outerShdw blurRad="127000" algn="ctr" rotWithShape="0">
                      <a:prstClr val="black">
                        <a:alpha val="20000"/>
                      </a:prstClr>
                    </a:outerShdw>
                  </a:effectLst>
                </p:spPr>
              </p:pic>
            </p:grpSp>
            <p:grpSp>
              <p:nvGrpSpPr>
                <p:cNvPr id="236" name="Group 235">
                  <a:extLst>
                    <a:ext uri="{FF2B5EF4-FFF2-40B4-BE49-F238E27FC236}">
                      <a16:creationId xmlns:a16="http://schemas.microsoft.com/office/drawing/2014/main" id="{D9E55A64-FC4C-8551-A555-96B39A7DD47A}"/>
                    </a:ext>
                  </a:extLst>
                </p:cNvPr>
                <p:cNvGrpSpPr/>
                <p:nvPr/>
              </p:nvGrpSpPr>
              <p:grpSpPr>
                <a:xfrm>
                  <a:off x="5538691" y="3583524"/>
                  <a:ext cx="1327319" cy="970829"/>
                  <a:chOff x="5538691" y="3583524"/>
                  <a:chExt cx="1327319" cy="970829"/>
                </a:xfrm>
              </p:grpSpPr>
              <p:sp>
                <p:nvSpPr>
                  <p:cNvPr id="240" name="TextBox 239">
                    <a:extLst>
                      <a:ext uri="{FF2B5EF4-FFF2-40B4-BE49-F238E27FC236}">
                        <a16:creationId xmlns:a16="http://schemas.microsoft.com/office/drawing/2014/main" id="{9BD82BBB-6229-C647-7990-9D0E410379DF}"/>
                      </a:ext>
                    </a:extLst>
                  </p:cNvPr>
                  <p:cNvSpPr txBox="1"/>
                  <p:nvPr/>
                </p:nvSpPr>
                <p:spPr>
                  <a:xfrm>
                    <a:off x="5538691" y="3963422"/>
                    <a:ext cx="1327319" cy="590931"/>
                  </a:xfrm>
                  <a:prstGeom prst="rect">
                    <a:avLst/>
                  </a:prstGeom>
                  <a:noFill/>
                </p:spPr>
                <p:txBody>
                  <a:bodyPr wrap="square">
                    <a:spAutoFit/>
                  </a:bodyPr>
                  <a:lstStyle/>
                  <a:p>
                    <a:pPr marL="0" marR="0" lvl="0" indent="0" algn="ctr" defTabSz="932472" rtl="0" eaLnBrk="1" fontAlgn="base" latinLnBrk="0" hangingPunct="1">
                      <a:lnSpc>
                        <a:spcPct val="90000"/>
                      </a:lnSpc>
                      <a:spcBef>
                        <a:spcPts val="600"/>
                      </a:spcBef>
                      <a:spcAft>
                        <a:spcPct val="0"/>
                      </a:spcAft>
                      <a:buClrTx/>
                      <a:buSzTx/>
                      <a:buFontTx/>
                      <a:buNone/>
                      <a:tabLst/>
                      <a:defRPr/>
                    </a:pP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Azure</a:t>
                    </a:r>
                    <a:b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b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Container</a:t>
                    </a:r>
                    <a:b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b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Apps</a:t>
                    </a:r>
                    <a:endParaRPr kumimoji="0" lang="en-US" sz="1200" b="0" i="0" u="none" strike="noStrike" kern="0" cap="none" spc="-40" normalizeH="0" baseline="0" noProof="0" dirty="0">
                      <a:ln>
                        <a:noFill/>
                      </a:ln>
                      <a:gradFill>
                        <a:gsLst>
                          <a:gs pos="0">
                            <a:srgbClr val="FFFFFF"/>
                          </a:gs>
                          <a:gs pos="100000">
                            <a:srgbClr val="FFFFFF"/>
                          </a:gs>
                        </a:gsLst>
                        <a:lin ang="5400000" scaled="1"/>
                      </a:gradFill>
                      <a:effectLst/>
                      <a:uLnTx/>
                      <a:uFillTx/>
                      <a:latin typeface="Segoe UI Semibold"/>
                      <a:ea typeface="+mn-ea"/>
                      <a:cs typeface="+mn-cs"/>
                    </a:endParaRPr>
                  </a:p>
                </p:txBody>
              </p:sp>
              <p:pic>
                <p:nvPicPr>
                  <p:cNvPr id="241" name="Graphic 240">
                    <a:extLst>
                      <a:ext uri="{FF2B5EF4-FFF2-40B4-BE49-F238E27FC236}">
                        <a16:creationId xmlns:a16="http://schemas.microsoft.com/office/drawing/2014/main" id="{19052265-A5D4-E685-2575-FB1A1F82C4C1}"/>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6033186" y="3583524"/>
                    <a:ext cx="338328" cy="338328"/>
                  </a:xfrm>
                  <a:prstGeom prst="rect">
                    <a:avLst/>
                  </a:prstGeom>
                  <a:effectLst>
                    <a:outerShdw blurRad="127000" algn="ctr" rotWithShape="0">
                      <a:prstClr val="black">
                        <a:alpha val="20000"/>
                      </a:prstClr>
                    </a:outerShdw>
                  </a:effectLst>
                </p:spPr>
              </p:pic>
            </p:grpSp>
            <p:grpSp>
              <p:nvGrpSpPr>
                <p:cNvPr id="237" name="Group 236">
                  <a:extLst>
                    <a:ext uri="{FF2B5EF4-FFF2-40B4-BE49-F238E27FC236}">
                      <a16:creationId xmlns:a16="http://schemas.microsoft.com/office/drawing/2014/main" id="{9E416194-FDAD-1EB0-2307-A60220674824}"/>
                    </a:ext>
                  </a:extLst>
                </p:cNvPr>
                <p:cNvGrpSpPr/>
                <p:nvPr/>
              </p:nvGrpSpPr>
              <p:grpSpPr>
                <a:xfrm>
                  <a:off x="6546834" y="3583524"/>
                  <a:ext cx="1327319" cy="804630"/>
                  <a:chOff x="6546834" y="3583524"/>
                  <a:chExt cx="1327319" cy="804630"/>
                </a:xfrm>
              </p:grpSpPr>
              <p:sp>
                <p:nvSpPr>
                  <p:cNvPr id="238" name="TextBox 237">
                    <a:extLst>
                      <a:ext uri="{FF2B5EF4-FFF2-40B4-BE49-F238E27FC236}">
                        <a16:creationId xmlns:a16="http://schemas.microsoft.com/office/drawing/2014/main" id="{EBF01919-304C-1078-B146-524BE9D02847}"/>
                      </a:ext>
                    </a:extLst>
                  </p:cNvPr>
                  <p:cNvSpPr txBox="1"/>
                  <p:nvPr/>
                </p:nvSpPr>
                <p:spPr>
                  <a:xfrm>
                    <a:off x="6546834" y="3963422"/>
                    <a:ext cx="1327319" cy="424732"/>
                  </a:xfrm>
                  <a:prstGeom prst="rect">
                    <a:avLst/>
                  </a:prstGeom>
                  <a:noFill/>
                </p:spPr>
                <p:txBody>
                  <a:bodyPr wrap="square">
                    <a:spAutoFit/>
                  </a:bodyPr>
                  <a:lstStyle/>
                  <a:p>
                    <a:pPr marL="0" marR="0" lvl="0" indent="0" algn="ctr" defTabSz="932472" rtl="0" eaLnBrk="1" fontAlgn="base" latinLnBrk="0" hangingPunct="1">
                      <a:lnSpc>
                        <a:spcPct val="90000"/>
                      </a:lnSpc>
                      <a:spcBef>
                        <a:spcPts val="600"/>
                      </a:spcBef>
                      <a:spcAft>
                        <a:spcPct val="0"/>
                      </a:spcAft>
                      <a:buClrTx/>
                      <a:buSzTx/>
                      <a:buFontTx/>
                      <a:buNone/>
                      <a:tabLst/>
                      <a:defRPr/>
                    </a:pP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Azure</a:t>
                    </a:r>
                    <a:b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b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Functions</a:t>
                    </a:r>
                  </a:p>
                </p:txBody>
              </p:sp>
              <p:pic>
                <p:nvPicPr>
                  <p:cNvPr id="239" name="Graphic 238">
                    <a:extLst>
                      <a:ext uri="{FF2B5EF4-FFF2-40B4-BE49-F238E27FC236}">
                        <a16:creationId xmlns:a16="http://schemas.microsoft.com/office/drawing/2014/main" id="{4AFD7AAC-3D51-3220-58EE-5E2531442571}"/>
                      </a:ext>
                    </a:extLst>
                  </p:cNvPr>
                  <p:cNvPicPr>
                    <a:picLocks/>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7041329" y="3583524"/>
                    <a:ext cx="338328" cy="338328"/>
                  </a:xfrm>
                  <a:prstGeom prst="rect">
                    <a:avLst/>
                  </a:prstGeom>
                  <a:effectLst>
                    <a:outerShdw blurRad="127000" algn="ctr" rotWithShape="0">
                      <a:prstClr val="black">
                        <a:alpha val="20000"/>
                      </a:prstClr>
                    </a:outerShdw>
                  </a:effectLst>
                </p:spPr>
              </p:pic>
            </p:grpSp>
          </p:grpSp>
          <p:sp>
            <p:nvSpPr>
              <p:cNvPr id="233" name="TextBox 232">
                <a:extLst>
                  <a:ext uri="{FF2B5EF4-FFF2-40B4-BE49-F238E27FC236}">
                    <a16:creationId xmlns:a16="http://schemas.microsoft.com/office/drawing/2014/main" id="{4AF2CDE5-2859-756F-BB35-BCD190D71248}"/>
                  </a:ext>
                </a:extLst>
              </p:cNvPr>
              <p:cNvSpPr txBox="1"/>
              <p:nvPr/>
            </p:nvSpPr>
            <p:spPr>
              <a:xfrm>
                <a:off x="4124474" y="2965407"/>
                <a:ext cx="2636763" cy="35185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defTabSz="932472" fontAlgn="base">
                  <a:lnSpc>
                    <a:spcPct val="90000"/>
                  </a:lnSpc>
                  <a:spcBef>
                    <a:spcPts val="600"/>
                  </a:spcBef>
                  <a:spcAft>
                    <a:spcPct val="0"/>
                  </a:spcAft>
                  <a:buClrTx/>
                  <a:buSzTx/>
                  <a:buFontTx/>
                  <a:buNone/>
                  <a:tabLst/>
                  <a:defRPr kumimoji="0" sz="1600" b="0" i="0" u="none" strike="noStrike" cap="none" spc="-40" normalizeH="0" baseline="0">
                    <a:ln>
                      <a:noFill/>
                    </a:ln>
                    <a:gradFill>
                      <a:gsLst>
                        <a:gs pos="0">
                          <a:srgbClr val="FFFFFF"/>
                        </a:gs>
                        <a:gs pos="100000">
                          <a:srgbClr val="FFFFFF"/>
                        </a:gs>
                      </a:gsLst>
                      <a:lin ang="5400000" scaled="0"/>
                    </a:gradFill>
                    <a:effectLst/>
                    <a:uLnTx/>
                    <a:uFillTx/>
                    <a:latin typeface="Segoe UI Semibold"/>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lvl="0" algn="ctr">
                  <a:defRPr/>
                </a:pPr>
                <a:r>
                  <a:rPr lang="es-ES" sz="1200" kern="0" dirty="0">
                    <a:gradFill>
                      <a:gsLst>
                        <a:gs pos="0">
                          <a:srgbClr val="50E6FF"/>
                        </a:gs>
                        <a:gs pos="100000">
                          <a:srgbClr val="50E6FF"/>
                        </a:gs>
                      </a:gsLst>
                      <a:lin ang="5400000" scaled="1"/>
                    </a:gradFill>
                  </a:rPr>
                  <a:t>Plataforma de aplicaciones nativas de la nube</a:t>
                </a:r>
                <a:endParaRPr kumimoji="0" lang="en-US" sz="1200" b="0" i="0" u="none" strike="noStrike" kern="0" cap="none" spc="-40" normalizeH="0" baseline="0" noProof="0" dirty="0">
                  <a:ln>
                    <a:noFill/>
                  </a:ln>
                  <a:gradFill>
                    <a:gsLst>
                      <a:gs pos="0">
                        <a:srgbClr val="50E6FF"/>
                      </a:gs>
                      <a:gs pos="100000">
                        <a:srgbClr val="50E6FF"/>
                      </a:gs>
                    </a:gsLst>
                    <a:lin ang="5400000" scaled="1"/>
                  </a:gradFill>
                  <a:effectLst/>
                  <a:uLnTx/>
                  <a:uFillTx/>
                  <a:latin typeface="Segoe UI Semibold"/>
                  <a:ea typeface="+mn-ea"/>
                  <a:cs typeface="+mn-cs"/>
                </a:endParaRPr>
              </a:p>
            </p:txBody>
          </p:sp>
        </p:grpSp>
        <p:grpSp>
          <p:nvGrpSpPr>
            <p:cNvPr id="261" name="Group 260" descr="Managed databases">
              <a:extLst>
                <a:ext uri="{FF2B5EF4-FFF2-40B4-BE49-F238E27FC236}">
                  <a16:creationId xmlns:a16="http://schemas.microsoft.com/office/drawing/2014/main" id="{30A7FB90-D75A-AD9C-40CA-B014F2B152BE}"/>
                </a:ext>
              </a:extLst>
            </p:cNvPr>
            <p:cNvGrpSpPr/>
            <p:nvPr/>
          </p:nvGrpSpPr>
          <p:grpSpPr>
            <a:xfrm>
              <a:off x="7880597" y="3212894"/>
              <a:ext cx="4049755" cy="1535113"/>
              <a:chOff x="7853383" y="1239235"/>
              <a:chExt cx="4049755" cy="1535113"/>
            </a:xfrm>
          </p:grpSpPr>
          <p:sp>
            <p:nvSpPr>
              <p:cNvPr id="262" name="Rectangle 261">
                <a:extLst>
                  <a:ext uri="{FF2B5EF4-FFF2-40B4-BE49-F238E27FC236}">
                    <a16:creationId xmlns:a16="http://schemas.microsoft.com/office/drawing/2014/main" id="{3703A2C1-0F66-AA7D-9B01-F030F45B831B}"/>
                  </a:ext>
                </a:extLst>
              </p:cNvPr>
              <p:cNvSpPr/>
              <p:nvPr/>
            </p:nvSpPr>
            <p:spPr bwMode="auto">
              <a:xfrm>
                <a:off x="7859324" y="1239235"/>
                <a:ext cx="4043814" cy="1535113"/>
              </a:xfrm>
              <a:prstGeom prst="rect">
                <a:avLst/>
              </a:prstGeom>
              <a:solidFill>
                <a:srgbClr val="000000"/>
              </a:solidFill>
              <a:ln w="9525" cap="flat" cmpd="sng" algn="ctr">
                <a:solidFill>
                  <a:srgbClr val="E6E6E6">
                    <a:lumMod val="5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63" name="TextBox 262">
                <a:extLst>
                  <a:ext uri="{FF2B5EF4-FFF2-40B4-BE49-F238E27FC236}">
                    <a16:creationId xmlns:a16="http://schemas.microsoft.com/office/drawing/2014/main" id="{7019BF1B-7DC6-9118-E82E-554C21848369}"/>
                  </a:ext>
                </a:extLst>
              </p:cNvPr>
              <p:cNvSpPr txBox="1"/>
              <p:nvPr/>
            </p:nvSpPr>
            <p:spPr>
              <a:xfrm>
                <a:off x="8764130" y="1342821"/>
                <a:ext cx="2234201" cy="17592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defTabSz="932472" fontAlgn="base">
                  <a:lnSpc>
                    <a:spcPct val="90000"/>
                  </a:lnSpc>
                  <a:spcBef>
                    <a:spcPts val="600"/>
                  </a:spcBef>
                  <a:spcAft>
                    <a:spcPct val="0"/>
                  </a:spcAft>
                  <a:buClrTx/>
                  <a:buSzTx/>
                  <a:buFontTx/>
                  <a:buNone/>
                  <a:tabLst/>
                  <a:defRPr kumimoji="0" sz="1600" b="0" i="0" u="none" strike="noStrike" cap="none" spc="-40" normalizeH="0" baseline="0">
                    <a:ln>
                      <a:noFill/>
                    </a:ln>
                    <a:gradFill>
                      <a:gsLst>
                        <a:gs pos="0">
                          <a:srgbClr val="FFFFFF"/>
                        </a:gs>
                        <a:gs pos="100000">
                          <a:srgbClr val="FFFFFF"/>
                        </a:gs>
                      </a:gsLst>
                      <a:lin ang="5400000" scaled="0"/>
                    </a:gradFill>
                    <a:effectLst/>
                    <a:uLnTx/>
                    <a:uFillTx/>
                    <a:latin typeface="Segoe UI Semibold"/>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lvl="0" algn="ctr">
                  <a:defRPr/>
                </a:pPr>
                <a:r>
                  <a:rPr lang="en-US" sz="1200" kern="0" dirty="0">
                    <a:gradFill>
                      <a:gsLst>
                        <a:gs pos="0">
                          <a:srgbClr val="50E6FF"/>
                        </a:gs>
                        <a:gs pos="100000">
                          <a:srgbClr val="50E6FF"/>
                        </a:gs>
                      </a:gsLst>
                      <a:lin ang="5400000" scaled="1"/>
                    </a:gradFill>
                  </a:rPr>
                  <a:t>Bases de </a:t>
                </a:r>
                <a:r>
                  <a:rPr lang="en-US" sz="1200" kern="0" dirty="0" err="1">
                    <a:gradFill>
                      <a:gsLst>
                        <a:gs pos="0">
                          <a:srgbClr val="50E6FF"/>
                        </a:gs>
                        <a:gs pos="100000">
                          <a:srgbClr val="50E6FF"/>
                        </a:gs>
                      </a:gsLst>
                      <a:lin ang="5400000" scaled="1"/>
                    </a:gradFill>
                  </a:rPr>
                  <a:t>datos</a:t>
                </a:r>
                <a:r>
                  <a:rPr lang="en-US" sz="1200" kern="0" dirty="0">
                    <a:gradFill>
                      <a:gsLst>
                        <a:gs pos="0">
                          <a:srgbClr val="50E6FF"/>
                        </a:gs>
                        <a:gs pos="100000">
                          <a:srgbClr val="50E6FF"/>
                        </a:gs>
                      </a:gsLst>
                      <a:lin ang="5400000" scaled="1"/>
                    </a:gradFill>
                  </a:rPr>
                  <a:t> </a:t>
                </a:r>
                <a:r>
                  <a:rPr lang="en-US" sz="1200" kern="0" dirty="0" err="1">
                    <a:gradFill>
                      <a:gsLst>
                        <a:gs pos="0">
                          <a:srgbClr val="50E6FF"/>
                        </a:gs>
                        <a:gs pos="100000">
                          <a:srgbClr val="50E6FF"/>
                        </a:gs>
                      </a:gsLst>
                      <a:lin ang="5400000" scaled="1"/>
                    </a:gradFill>
                  </a:rPr>
                  <a:t>administradas</a:t>
                </a:r>
                <a:endParaRPr kumimoji="0" lang="en-US" sz="1200" b="0" i="0" u="none" strike="noStrike" kern="0" cap="none" spc="-40" normalizeH="0" baseline="0" noProof="0" dirty="0">
                  <a:ln>
                    <a:noFill/>
                  </a:ln>
                  <a:gradFill>
                    <a:gsLst>
                      <a:gs pos="0">
                        <a:srgbClr val="50E6FF"/>
                      </a:gs>
                      <a:gs pos="100000">
                        <a:srgbClr val="50E6FF"/>
                      </a:gs>
                    </a:gsLst>
                    <a:lin ang="5400000" scaled="1"/>
                  </a:gradFill>
                  <a:effectLst/>
                  <a:uLnTx/>
                  <a:uFillTx/>
                  <a:latin typeface="Segoe UI Semibold"/>
                  <a:ea typeface="+mn-ea"/>
                  <a:cs typeface="+mn-cs"/>
                </a:endParaRPr>
              </a:p>
            </p:txBody>
          </p:sp>
          <p:grpSp>
            <p:nvGrpSpPr>
              <p:cNvPr id="264" name="Group 263">
                <a:extLst>
                  <a:ext uri="{FF2B5EF4-FFF2-40B4-BE49-F238E27FC236}">
                    <a16:creationId xmlns:a16="http://schemas.microsoft.com/office/drawing/2014/main" id="{FD110DA7-D359-0C35-71CB-8CE8823C03D4}"/>
                  </a:ext>
                </a:extLst>
              </p:cNvPr>
              <p:cNvGrpSpPr/>
              <p:nvPr/>
            </p:nvGrpSpPr>
            <p:grpSpPr>
              <a:xfrm>
                <a:off x="7853383" y="1717612"/>
                <a:ext cx="4049755" cy="962062"/>
                <a:chOff x="7853383" y="2043112"/>
                <a:chExt cx="4049755" cy="962062"/>
              </a:xfrm>
            </p:grpSpPr>
            <p:grpSp>
              <p:nvGrpSpPr>
                <p:cNvPr id="265" name="Group 264">
                  <a:extLst>
                    <a:ext uri="{FF2B5EF4-FFF2-40B4-BE49-F238E27FC236}">
                      <a16:creationId xmlns:a16="http://schemas.microsoft.com/office/drawing/2014/main" id="{DE736F5D-7615-AE93-1624-1234BA3BCD3C}"/>
                    </a:ext>
                  </a:extLst>
                </p:cNvPr>
                <p:cNvGrpSpPr/>
                <p:nvPr/>
              </p:nvGrpSpPr>
              <p:grpSpPr>
                <a:xfrm>
                  <a:off x="7853383" y="2062136"/>
                  <a:ext cx="1327319" cy="807335"/>
                  <a:chOff x="8490198" y="2062136"/>
                  <a:chExt cx="1327319" cy="807335"/>
                </a:xfrm>
              </p:grpSpPr>
              <p:pic>
                <p:nvPicPr>
                  <p:cNvPr id="277" name="Graphic 276" descr="Azure PostgreSQL logo">
                    <a:extLst>
                      <a:ext uri="{FF2B5EF4-FFF2-40B4-BE49-F238E27FC236}">
                        <a16:creationId xmlns:a16="http://schemas.microsoft.com/office/drawing/2014/main" id="{899F89F4-9DD7-E19F-21B5-CB71F467719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984693" y="2062136"/>
                    <a:ext cx="338328" cy="338328"/>
                  </a:xfrm>
                  <a:prstGeom prst="rect">
                    <a:avLst/>
                  </a:prstGeom>
                </p:spPr>
              </p:pic>
              <p:sp>
                <p:nvSpPr>
                  <p:cNvPr id="278" name="TextBox 277">
                    <a:extLst>
                      <a:ext uri="{FF2B5EF4-FFF2-40B4-BE49-F238E27FC236}">
                        <a16:creationId xmlns:a16="http://schemas.microsoft.com/office/drawing/2014/main" id="{E23EF0CB-72C1-8E79-777B-40D0D525D1C5}"/>
                      </a:ext>
                    </a:extLst>
                  </p:cNvPr>
                  <p:cNvSpPr txBox="1"/>
                  <p:nvPr/>
                </p:nvSpPr>
                <p:spPr>
                  <a:xfrm>
                    <a:off x="8490198" y="2444739"/>
                    <a:ext cx="1327319" cy="424732"/>
                  </a:xfrm>
                  <a:prstGeom prst="rect">
                    <a:avLst/>
                  </a:prstGeom>
                  <a:noFill/>
                </p:spPr>
                <p:txBody>
                  <a:bodyPr wrap="square">
                    <a:spAutoFit/>
                  </a:bodyPr>
                  <a:lstStyle/>
                  <a:p>
                    <a:pPr marL="0" marR="0" lvl="0" indent="0" algn="ctr" defTabSz="932472" rtl="0" eaLnBrk="1" fontAlgn="base" latinLnBrk="0" hangingPunct="1">
                      <a:lnSpc>
                        <a:spcPct val="90000"/>
                      </a:lnSpc>
                      <a:spcBef>
                        <a:spcPts val="600"/>
                      </a:spcBef>
                      <a:spcAft>
                        <a:spcPct val="0"/>
                      </a:spcAft>
                      <a:buClrTx/>
                      <a:buSzTx/>
                      <a:buFontTx/>
                      <a:buNone/>
                      <a:tabLst/>
                      <a:defRPr/>
                    </a:pP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Azure</a:t>
                    </a:r>
                    <a:b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b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PostgreSQL</a:t>
                    </a:r>
                  </a:p>
                </p:txBody>
              </p:sp>
            </p:grpSp>
            <p:grpSp>
              <p:nvGrpSpPr>
                <p:cNvPr id="266" name="Group 265">
                  <a:extLst>
                    <a:ext uri="{FF2B5EF4-FFF2-40B4-BE49-F238E27FC236}">
                      <a16:creationId xmlns:a16="http://schemas.microsoft.com/office/drawing/2014/main" id="{DFC37AE4-598E-2D0E-FFB2-F66E673171A5}"/>
                    </a:ext>
                  </a:extLst>
                </p:cNvPr>
                <p:cNvGrpSpPr/>
                <p:nvPr/>
              </p:nvGrpSpPr>
              <p:grpSpPr>
                <a:xfrm>
                  <a:off x="8775027" y="2071412"/>
                  <a:ext cx="1327319" cy="807335"/>
                  <a:chOff x="8490198" y="2062136"/>
                  <a:chExt cx="1327319" cy="807335"/>
                </a:xfrm>
              </p:grpSpPr>
              <p:pic>
                <p:nvPicPr>
                  <p:cNvPr id="275" name="Graphic 274">
                    <a:extLst>
                      <a:ext uri="{FF2B5EF4-FFF2-40B4-BE49-F238E27FC236}">
                        <a16:creationId xmlns:a16="http://schemas.microsoft.com/office/drawing/2014/main" id="{3340FCD8-C6C2-BE96-B137-A0E7B99CD65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984693" y="2062136"/>
                    <a:ext cx="338328" cy="338328"/>
                  </a:xfrm>
                  <a:prstGeom prst="rect">
                    <a:avLst/>
                  </a:prstGeom>
                </p:spPr>
              </p:pic>
              <p:sp>
                <p:nvSpPr>
                  <p:cNvPr id="276" name="TextBox 275">
                    <a:extLst>
                      <a:ext uri="{FF2B5EF4-FFF2-40B4-BE49-F238E27FC236}">
                        <a16:creationId xmlns:a16="http://schemas.microsoft.com/office/drawing/2014/main" id="{AEC9D714-A252-CA4A-36F5-FA06AA79DCAB}"/>
                      </a:ext>
                    </a:extLst>
                  </p:cNvPr>
                  <p:cNvSpPr txBox="1"/>
                  <p:nvPr/>
                </p:nvSpPr>
                <p:spPr>
                  <a:xfrm>
                    <a:off x="8490198" y="2444739"/>
                    <a:ext cx="1327319" cy="424732"/>
                  </a:xfrm>
                  <a:prstGeom prst="rect">
                    <a:avLst/>
                  </a:prstGeom>
                  <a:noFill/>
                </p:spPr>
                <p:txBody>
                  <a:bodyPr wrap="square">
                    <a:spAutoFit/>
                  </a:bodyPr>
                  <a:lstStyle/>
                  <a:p>
                    <a:pPr marL="0" marR="0" lvl="0" indent="0" algn="ctr" defTabSz="932472" rtl="0" eaLnBrk="1" fontAlgn="base" latinLnBrk="0" hangingPunct="1">
                      <a:lnSpc>
                        <a:spcPct val="90000"/>
                      </a:lnSpc>
                      <a:spcBef>
                        <a:spcPts val="600"/>
                      </a:spcBef>
                      <a:spcAft>
                        <a:spcPct val="0"/>
                      </a:spcAft>
                      <a:buClrTx/>
                      <a:buSzTx/>
                      <a:buFontTx/>
                      <a:buNone/>
                      <a:tabLst/>
                      <a:defRPr/>
                    </a:pP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Azure</a:t>
                    </a:r>
                    <a:b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b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Cosmos DB</a:t>
                    </a:r>
                  </a:p>
                </p:txBody>
              </p:sp>
            </p:grpSp>
            <p:grpSp>
              <p:nvGrpSpPr>
                <p:cNvPr id="267" name="Group 266">
                  <a:extLst>
                    <a:ext uri="{FF2B5EF4-FFF2-40B4-BE49-F238E27FC236}">
                      <a16:creationId xmlns:a16="http://schemas.microsoft.com/office/drawing/2014/main" id="{97474F88-4E19-BE45-58F9-C9401F6BA67B}"/>
                    </a:ext>
                  </a:extLst>
                </p:cNvPr>
                <p:cNvGrpSpPr/>
                <p:nvPr/>
              </p:nvGrpSpPr>
              <p:grpSpPr>
                <a:xfrm>
                  <a:off x="9654175" y="2062136"/>
                  <a:ext cx="1327319" cy="807335"/>
                  <a:chOff x="8490198" y="2062136"/>
                  <a:chExt cx="1327319" cy="807335"/>
                </a:xfrm>
              </p:grpSpPr>
              <p:pic>
                <p:nvPicPr>
                  <p:cNvPr id="273" name="Graphic 272">
                    <a:extLst>
                      <a:ext uri="{FF2B5EF4-FFF2-40B4-BE49-F238E27FC236}">
                        <a16:creationId xmlns:a16="http://schemas.microsoft.com/office/drawing/2014/main" id="{4689E49B-EF64-5467-2458-B9803B7DCEB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8984693" y="2062136"/>
                    <a:ext cx="338328" cy="338328"/>
                  </a:xfrm>
                  <a:prstGeom prst="rect">
                    <a:avLst/>
                  </a:prstGeom>
                </p:spPr>
              </p:pic>
              <p:sp>
                <p:nvSpPr>
                  <p:cNvPr id="274" name="TextBox 273">
                    <a:extLst>
                      <a:ext uri="{FF2B5EF4-FFF2-40B4-BE49-F238E27FC236}">
                        <a16:creationId xmlns:a16="http://schemas.microsoft.com/office/drawing/2014/main" id="{EA50FAEB-C8A3-15B9-BFC2-2B1AAD61DFC7}"/>
                      </a:ext>
                    </a:extLst>
                  </p:cNvPr>
                  <p:cNvSpPr txBox="1"/>
                  <p:nvPr/>
                </p:nvSpPr>
                <p:spPr>
                  <a:xfrm>
                    <a:off x="8490198" y="2444739"/>
                    <a:ext cx="1327319" cy="424732"/>
                  </a:xfrm>
                  <a:prstGeom prst="rect">
                    <a:avLst/>
                  </a:prstGeom>
                  <a:noFill/>
                </p:spPr>
                <p:txBody>
                  <a:bodyPr wrap="square">
                    <a:spAutoFit/>
                  </a:bodyPr>
                  <a:lstStyle/>
                  <a:p>
                    <a:pPr marL="0" marR="0" lvl="0" indent="0" algn="ctr" defTabSz="932472" rtl="0" eaLnBrk="1" fontAlgn="base" latinLnBrk="0" hangingPunct="1">
                      <a:lnSpc>
                        <a:spcPct val="90000"/>
                      </a:lnSpc>
                      <a:spcBef>
                        <a:spcPts val="600"/>
                      </a:spcBef>
                      <a:spcAft>
                        <a:spcPct val="0"/>
                      </a:spcAft>
                      <a:buClrTx/>
                      <a:buSzTx/>
                      <a:buFontTx/>
                      <a:buNone/>
                      <a:tabLst/>
                      <a:defRPr/>
                    </a:pP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Azure</a:t>
                    </a:r>
                    <a:b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b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SQL family</a:t>
                    </a:r>
                  </a:p>
                </p:txBody>
              </p:sp>
            </p:grpSp>
            <p:grpSp>
              <p:nvGrpSpPr>
                <p:cNvPr id="268" name="Group 267">
                  <a:extLst>
                    <a:ext uri="{FF2B5EF4-FFF2-40B4-BE49-F238E27FC236}">
                      <a16:creationId xmlns:a16="http://schemas.microsoft.com/office/drawing/2014/main" id="{BE40591F-7C27-83E1-BB9B-6D6E75E2F096}"/>
                    </a:ext>
                  </a:extLst>
                </p:cNvPr>
                <p:cNvGrpSpPr/>
                <p:nvPr/>
              </p:nvGrpSpPr>
              <p:grpSpPr>
                <a:xfrm>
                  <a:off x="10575819" y="2043112"/>
                  <a:ext cx="1327319" cy="962062"/>
                  <a:chOff x="9387183" y="652315"/>
                  <a:chExt cx="1327319" cy="962062"/>
                </a:xfrm>
              </p:grpSpPr>
              <p:sp>
                <p:nvSpPr>
                  <p:cNvPr id="269" name="TextBox 268">
                    <a:extLst>
                      <a:ext uri="{FF2B5EF4-FFF2-40B4-BE49-F238E27FC236}">
                        <a16:creationId xmlns:a16="http://schemas.microsoft.com/office/drawing/2014/main" id="{695E86DB-0306-2D97-D928-4985CA50F46B}"/>
                      </a:ext>
                    </a:extLst>
                  </p:cNvPr>
                  <p:cNvSpPr txBox="1"/>
                  <p:nvPr/>
                </p:nvSpPr>
                <p:spPr>
                  <a:xfrm>
                    <a:off x="9387183" y="1023446"/>
                    <a:ext cx="1327319" cy="590931"/>
                  </a:xfrm>
                  <a:prstGeom prst="rect">
                    <a:avLst/>
                  </a:prstGeom>
                  <a:noFill/>
                </p:spPr>
                <p:txBody>
                  <a:bodyPr wrap="square">
                    <a:spAutoFit/>
                  </a:bodyPr>
                  <a:lstStyle/>
                  <a:p>
                    <a:pPr marL="0" marR="0" lvl="0" indent="0" algn="ctr" defTabSz="932472" rtl="0" eaLnBrk="1" fontAlgn="base" latinLnBrk="0" hangingPunct="1">
                      <a:lnSpc>
                        <a:spcPct val="90000"/>
                      </a:lnSpc>
                      <a:spcBef>
                        <a:spcPts val="600"/>
                      </a:spcBef>
                      <a:spcAft>
                        <a:spcPct val="0"/>
                      </a:spcAft>
                      <a:buClrTx/>
                      <a:buSzTx/>
                      <a:buFontTx/>
                      <a:buNone/>
                      <a:tabLst/>
                      <a:defRPr/>
                    </a:pP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Azure</a:t>
                    </a:r>
                    <a:b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b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MySQL &amp; MariaDB</a:t>
                    </a:r>
                  </a:p>
                </p:txBody>
              </p:sp>
              <p:grpSp>
                <p:nvGrpSpPr>
                  <p:cNvPr id="270" name="Group 269" descr="Azure MySQL logo and Azure MariaDB logo">
                    <a:extLst>
                      <a:ext uri="{FF2B5EF4-FFF2-40B4-BE49-F238E27FC236}">
                        <a16:creationId xmlns:a16="http://schemas.microsoft.com/office/drawing/2014/main" id="{807B50FD-980B-45BF-CE53-07C3B68802BA}"/>
                      </a:ext>
                    </a:extLst>
                  </p:cNvPr>
                  <p:cNvGrpSpPr/>
                  <p:nvPr/>
                </p:nvGrpSpPr>
                <p:grpSpPr>
                  <a:xfrm>
                    <a:off x="9739807" y="652315"/>
                    <a:ext cx="622070" cy="335695"/>
                    <a:chOff x="4111882" y="3200655"/>
                    <a:chExt cx="1084452" cy="585216"/>
                  </a:xfrm>
                </p:grpSpPr>
                <p:pic>
                  <p:nvPicPr>
                    <p:cNvPr id="271" name="Graphic 270">
                      <a:extLst>
                        <a:ext uri="{FF2B5EF4-FFF2-40B4-BE49-F238E27FC236}">
                          <a16:creationId xmlns:a16="http://schemas.microsoft.com/office/drawing/2014/main" id="{441D9012-6989-9AA9-681B-E4B3F7AB9CB0}"/>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111882" y="3200655"/>
                      <a:ext cx="585216" cy="585216"/>
                    </a:xfrm>
                    <a:prstGeom prst="rect">
                      <a:avLst/>
                    </a:prstGeom>
                  </p:spPr>
                </p:pic>
                <p:pic>
                  <p:nvPicPr>
                    <p:cNvPr id="272" name="Graphic 271">
                      <a:extLst>
                        <a:ext uri="{FF2B5EF4-FFF2-40B4-BE49-F238E27FC236}">
                          <a16:creationId xmlns:a16="http://schemas.microsoft.com/office/drawing/2014/main" id="{3B5EE462-E9A7-C245-C234-796A46B2F151}"/>
                        </a:ext>
                        <a:ext uri="{C183D7F6-B498-43B3-948B-1728B52AA6E4}">
                          <adec:decorative xmlns:adec="http://schemas.microsoft.com/office/drawing/2017/decorative" val="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611118" y="3200655"/>
                      <a:ext cx="585216" cy="585216"/>
                    </a:xfrm>
                    <a:prstGeom prst="rect">
                      <a:avLst/>
                    </a:prstGeom>
                  </p:spPr>
                </p:pic>
              </p:grpSp>
            </p:grpSp>
          </p:grpSp>
        </p:grpSp>
        <p:grpSp>
          <p:nvGrpSpPr>
            <p:cNvPr id="297" name="Group 296" descr="Development tools">
              <a:extLst>
                <a:ext uri="{FF2B5EF4-FFF2-40B4-BE49-F238E27FC236}">
                  <a16:creationId xmlns:a16="http://schemas.microsoft.com/office/drawing/2014/main" id="{B4818981-69F8-C417-BFAE-E8F90836EE2F}"/>
                </a:ext>
              </a:extLst>
            </p:cNvPr>
            <p:cNvGrpSpPr/>
            <p:nvPr/>
          </p:nvGrpSpPr>
          <p:grpSpPr>
            <a:xfrm>
              <a:off x="265338" y="3241650"/>
              <a:ext cx="2799514" cy="2611510"/>
              <a:chOff x="265338" y="3241650"/>
              <a:chExt cx="2799514" cy="2611510"/>
            </a:xfrm>
          </p:grpSpPr>
          <p:sp>
            <p:nvSpPr>
              <p:cNvPr id="298" name="Rectangle 297">
                <a:extLst>
                  <a:ext uri="{FF2B5EF4-FFF2-40B4-BE49-F238E27FC236}">
                    <a16:creationId xmlns:a16="http://schemas.microsoft.com/office/drawing/2014/main" id="{B72A3F4A-98DE-A744-44A4-8B6267179E25}"/>
                  </a:ext>
                </a:extLst>
              </p:cNvPr>
              <p:cNvSpPr/>
              <p:nvPr/>
            </p:nvSpPr>
            <p:spPr bwMode="auto">
              <a:xfrm>
                <a:off x="265338" y="3241650"/>
                <a:ext cx="2799514" cy="2611510"/>
              </a:xfrm>
              <a:prstGeom prst="rect">
                <a:avLst/>
              </a:prstGeom>
              <a:solidFill>
                <a:srgbClr val="000000"/>
              </a:solidFill>
              <a:ln w="9525" cap="flat" cmpd="sng" algn="ctr">
                <a:solidFill>
                  <a:srgbClr val="E6E6E6">
                    <a:lumMod val="5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99" name="TextBox 298">
                <a:extLst>
                  <a:ext uri="{FF2B5EF4-FFF2-40B4-BE49-F238E27FC236}">
                    <a16:creationId xmlns:a16="http://schemas.microsoft.com/office/drawing/2014/main" id="{74E4B5BE-9FE7-9603-8CF3-7102FDC69BBA}"/>
                  </a:ext>
                </a:extLst>
              </p:cNvPr>
              <p:cNvSpPr txBox="1"/>
              <p:nvPr/>
            </p:nvSpPr>
            <p:spPr>
              <a:xfrm>
                <a:off x="547995" y="3318320"/>
                <a:ext cx="2234202" cy="17592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defTabSz="932472" fontAlgn="base">
                  <a:lnSpc>
                    <a:spcPct val="90000"/>
                  </a:lnSpc>
                  <a:spcBef>
                    <a:spcPts val="600"/>
                  </a:spcBef>
                  <a:spcAft>
                    <a:spcPct val="0"/>
                  </a:spcAft>
                  <a:buClrTx/>
                  <a:buSzTx/>
                  <a:buFontTx/>
                  <a:buNone/>
                  <a:tabLst/>
                  <a:defRPr kumimoji="0" sz="1600" b="0" i="0" u="none" strike="noStrike" cap="none" spc="-40" normalizeH="0" baseline="0">
                    <a:ln>
                      <a:noFill/>
                    </a:ln>
                    <a:gradFill>
                      <a:gsLst>
                        <a:gs pos="0">
                          <a:srgbClr val="FFFFFF"/>
                        </a:gs>
                        <a:gs pos="100000">
                          <a:srgbClr val="FFFFFF"/>
                        </a:gs>
                      </a:gsLst>
                      <a:lin ang="5400000" scaled="0"/>
                    </a:gradFill>
                    <a:effectLst/>
                    <a:uLnTx/>
                    <a:uFillTx/>
                    <a:latin typeface="Segoe UI Semibold"/>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lvl="0" algn="ctr">
                  <a:defRPr/>
                </a:pPr>
                <a:r>
                  <a:rPr lang="en-US" sz="1200" kern="0" dirty="0" err="1">
                    <a:gradFill>
                      <a:gsLst>
                        <a:gs pos="0">
                          <a:srgbClr val="50E6FF"/>
                        </a:gs>
                        <a:gs pos="100000">
                          <a:srgbClr val="50E6FF"/>
                        </a:gs>
                      </a:gsLst>
                      <a:lin ang="5400000" scaled="1"/>
                    </a:gradFill>
                  </a:rPr>
                  <a:t>Herramientas</a:t>
                </a:r>
                <a:r>
                  <a:rPr lang="en-US" sz="1200" kern="0" dirty="0">
                    <a:gradFill>
                      <a:gsLst>
                        <a:gs pos="0">
                          <a:srgbClr val="50E6FF"/>
                        </a:gs>
                        <a:gs pos="100000">
                          <a:srgbClr val="50E6FF"/>
                        </a:gs>
                      </a:gsLst>
                      <a:lin ang="5400000" scaled="1"/>
                    </a:gradFill>
                  </a:rPr>
                  <a:t> de </a:t>
                </a:r>
                <a:r>
                  <a:rPr lang="en-US" sz="1200" kern="0" dirty="0" err="1">
                    <a:gradFill>
                      <a:gsLst>
                        <a:gs pos="0">
                          <a:srgbClr val="50E6FF"/>
                        </a:gs>
                        <a:gs pos="100000">
                          <a:srgbClr val="50E6FF"/>
                        </a:gs>
                      </a:gsLst>
                      <a:lin ang="5400000" scaled="1"/>
                    </a:gradFill>
                  </a:rPr>
                  <a:t>desarrollo</a:t>
                </a:r>
                <a:endParaRPr kumimoji="0" lang="en-US" sz="1200" b="0" i="0" u="none" strike="noStrike" kern="0" cap="none" spc="-40" normalizeH="0" baseline="0" noProof="0" dirty="0">
                  <a:ln>
                    <a:noFill/>
                  </a:ln>
                  <a:gradFill>
                    <a:gsLst>
                      <a:gs pos="0">
                        <a:srgbClr val="50E6FF"/>
                      </a:gs>
                      <a:gs pos="100000">
                        <a:srgbClr val="50E6FF"/>
                      </a:gs>
                    </a:gsLst>
                    <a:lin ang="5400000" scaled="1"/>
                  </a:gradFill>
                  <a:effectLst/>
                  <a:uLnTx/>
                  <a:uFillTx/>
                  <a:latin typeface="Segoe UI Semibold"/>
                  <a:ea typeface="+mn-ea"/>
                  <a:cs typeface="+mn-cs"/>
                </a:endParaRPr>
              </a:p>
            </p:txBody>
          </p:sp>
          <p:grpSp>
            <p:nvGrpSpPr>
              <p:cNvPr id="300" name="Group 299">
                <a:extLst>
                  <a:ext uri="{FF2B5EF4-FFF2-40B4-BE49-F238E27FC236}">
                    <a16:creationId xmlns:a16="http://schemas.microsoft.com/office/drawing/2014/main" id="{AEC3401F-59B9-FE0F-E78F-A569BF818335}"/>
                  </a:ext>
                </a:extLst>
              </p:cNvPr>
              <p:cNvGrpSpPr/>
              <p:nvPr/>
            </p:nvGrpSpPr>
            <p:grpSpPr>
              <a:xfrm>
                <a:off x="552892" y="3662746"/>
                <a:ext cx="947065" cy="331934"/>
                <a:chOff x="552892" y="3609343"/>
                <a:chExt cx="947065" cy="331934"/>
              </a:xfrm>
            </p:grpSpPr>
            <p:pic>
              <p:nvPicPr>
                <p:cNvPr id="309" name="Graphic 308" descr="GitHub logo">
                  <a:extLst>
                    <a:ext uri="{FF2B5EF4-FFF2-40B4-BE49-F238E27FC236}">
                      <a16:creationId xmlns:a16="http://schemas.microsoft.com/office/drawing/2014/main" id="{2B67BE1A-AD46-21B2-7D23-9CCF3DE17E4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52892" y="3609343"/>
                  <a:ext cx="340374" cy="331934"/>
                </a:xfrm>
                <a:prstGeom prst="rect">
                  <a:avLst/>
                </a:prstGeom>
              </p:spPr>
            </p:pic>
            <p:sp>
              <p:nvSpPr>
                <p:cNvPr id="310" name="Rectangle 309">
                  <a:extLst>
                    <a:ext uri="{FF2B5EF4-FFF2-40B4-BE49-F238E27FC236}">
                      <a16:creationId xmlns:a16="http://schemas.microsoft.com/office/drawing/2014/main" id="{5DFC7083-7D00-643F-DBC4-F79373FAE361}"/>
                    </a:ext>
                  </a:extLst>
                </p:cNvPr>
                <p:cNvSpPr/>
                <p:nvPr/>
              </p:nvSpPr>
              <p:spPr bwMode="auto">
                <a:xfrm>
                  <a:off x="1030598" y="3692211"/>
                  <a:ext cx="469359" cy="16619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90000"/>
                    </a:lnSpc>
                    <a:spcBef>
                      <a:spcPts val="600"/>
                    </a:spcBef>
                    <a:spcAft>
                      <a:spcPct val="0"/>
                    </a:spcAft>
                    <a:buClrTx/>
                    <a:buSzTx/>
                    <a:buFontTx/>
                    <a:buNone/>
                    <a:tabLst/>
                    <a:defRPr/>
                  </a:pP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GitHub</a:t>
                  </a:r>
                </a:p>
              </p:txBody>
            </p:sp>
          </p:grpSp>
          <p:grpSp>
            <p:nvGrpSpPr>
              <p:cNvPr id="301" name="Group 300">
                <a:extLst>
                  <a:ext uri="{FF2B5EF4-FFF2-40B4-BE49-F238E27FC236}">
                    <a16:creationId xmlns:a16="http://schemas.microsoft.com/office/drawing/2014/main" id="{FA8E06E3-749E-4A56-CE43-9ECAD639150F}"/>
                  </a:ext>
                </a:extLst>
              </p:cNvPr>
              <p:cNvGrpSpPr/>
              <p:nvPr/>
            </p:nvGrpSpPr>
            <p:grpSpPr>
              <a:xfrm>
                <a:off x="554938" y="4482644"/>
                <a:ext cx="2027623" cy="338328"/>
                <a:chOff x="527724" y="2488382"/>
                <a:chExt cx="2027623" cy="338328"/>
              </a:xfrm>
            </p:grpSpPr>
            <p:pic>
              <p:nvPicPr>
                <p:cNvPr id="307" name="Graphic 306">
                  <a:extLst>
                    <a:ext uri="{FF2B5EF4-FFF2-40B4-BE49-F238E27FC236}">
                      <a16:creationId xmlns:a16="http://schemas.microsoft.com/office/drawing/2014/main" id="{8F499411-BB66-788F-2163-009DB562FA82}"/>
                    </a:ext>
                    <a:ext uri="{C183D7F6-B498-43B3-948B-1728B52AA6E4}">
                      <adec:decorative xmlns:adec="http://schemas.microsoft.com/office/drawing/2017/decorative" val="1"/>
                    </a:ext>
                  </a:extLst>
                </p:cNvPr>
                <p:cNvPicPr>
                  <a:picLocks noChangeAspect="1"/>
                </p:cNvPicPr>
                <p:nvPr/>
              </p:nvPicPr>
              <p:blipFill>
                <a:blip r:embed="rId26">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27724" y="2488382"/>
                  <a:ext cx="338328" cy="338328"/>
                </a:xfrm>
                <a:prstGeom prst="rect">
                  <a:avLst/>
                </a:prstGeom>
              </p:spPr>
            </p:pic>
            <p:sp>
              <p:nvSpPr>
                <p:cNvPr id="308" name="Rectangle 307">
                  <a:extLst>
                    <a:ext uri="{FF2B5EF4-FFF2-40B4-BE49-F238E27FC236}">
                      <a16:creationId xmlns:a16="http://schemas.microsoft.com/office/drawing/2014/main" id="{49A62469-2C4A-044D-03F7-8EDCCA681CDC}"/>
                    </a:ext>
                  </a:extLst>
                </p:cNvPr>
                <p:cNvSpPr/>
                <p:nvPr/>
              </p:nvSpPr>
              <p:spPr bwMode="auto">
                <a:xfrm>
                  <a:off x="1003384" y="2589028"/>
                  <a:ext cx="1551963" cy="16619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90000"/>
                    </a:lnSpc>
                    <a:spcBef>
                      <a:spcPts val="600"/>
                    </a:spcBef>
                    <a:spcAft>
                      <a:spcPct val="0"/>
                    </a:spcAft>
                    <a:buClrTx/>
                    <a:buSzTx/>
                    <a:buFontTx/>
                    <a:buNone/>
                    <a:tabLst/>
                    <a:defRPr/>
                  </a:pP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Azure API Management</a:t>
                  </a:r>
                </a:p>
              </p:txBody>
            </p:sp>
          </p:grpSp>
          <p:grpSp>
            <p:nvGrpSpPr>
              <p:cNvPr id="302" name="Group 301">
                <a:extLst>
                  <a:ext uri="{FF2B5EF4-FFF2-40B4-BE49-F238E27FC236}">
                    <a16:creationId xmlns:a16="http://schemas.microsoft.com/office/drawing/2014/main" id="{C4BF9D2D-FC4B-9633-1B59-A6D2E66A46D1}"/>
                  </a:ext>
                </a:extLst>
              </p:cNvPr>
              <p:cNvGrpSpPr/>
              <p:nvPr/>
            </p:nvGrpSpPr>
            <p:grpSpPr>
              <a:xfrm>
                <a:off x="542618" y="4905030"/>
                <a:ext cx="2092578" cy="338328"/>
                <a:chOff x="527724" y="2488382"/>
                <a:chExt cx="2092578" cy="338328"/>
              </a:xfrm>
            </p:grpSpPr>
            <p:pic>
              <p:nvPicPr>
                <p:cNvPr id="305" name="Graphic 304">
                  <a:extLst>
                    <a:ext uri="{FF2B5EF4-FFF2-40B4-BE49-F238E27FC236}">
                      <a16:creationId xmlns:a16="http://schemas.microsoft.com/office/drawing/2014/main" id="{6DCBE589-A2F9-8BB3-0D44-079C28A12ABD}"/>
                    </a:ext>
                    <a:ext uri="{C183D7F6-B498-43B3-948B-1728B52AA6E4}">
                      <adec:decorative xmlns:adec="http://schemas.microsoft.com/office/drawing/2017/decorative" val="1"/>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p:blipFill>
              <p:spPr>
                <a:xfrm>
                  <a:off x="527724" y="2488382"/>
                  <a:ext cx="338328" cy="338328"/>
                </a:xfrm>
                <a:prstGeom prst="rect">
                  <a:avLst/>
                </a:prstGeom>
              </p:spPr>
            </p:pic>
            <p:sp>
              <p:nvSpPr>
                <p:cNvPr id="306" name="Rectangle 305">
                  <a:extLst>
                    <a:ext uri="{FF2B5EF4-FFF2-40B4-BE49-F238E27FC236}">
                      <a16:creationId xmlns:a16="http://schemas.microsoft.com/office/drawing/2014/main" id="{3E9FC80B-A0C2-E617-A90A-AAAAC23A9766}"/>
                    </a:ext>
                  </a:extLst>
                </p:cNvPr>
                <p:cNvSpPr/>
                <p:nvPr/>
              </p:nvSpPr>
              <p:spPr bwMode="auto">
                <a:xfrm>
                  <a:off x="1003384" y="2589028"/>
                  <a:ext cx="1616918" cy="16619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90000"/>
                    </a:lnSpc>
                    <a:spcBef>
                      <a:spcPts val="600"/>
                    </a:spcBef>
                    <a:spcAft>
                      <a:spcPct val="0"/>
                    </a:spcAft>
                    <a:buClrTx/>
                    <a:buSzTx/>
                    <a:buFontTx/>
                    <a:buNone/>
                    <a:tabLst/>
                    <a:defRPr/>
                  </a:pP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Azure Container Registry</a:t>
                  </a:r>
                </a:p>
              </p:txBody>
            </p:sp>
          </p:grpSp>
          <p:sp>
            <p:nvSpPr>
              <p:cNvPr id="303" name="Rectangle 302">
                <a:extLst>
                  <a:ext uri="{FF2B5EF4-FFF2-40B4-BE49-F238E27FC236}">
                    <a16:creationId xmlns:a16="http://schemas.microsoft.com/office/drawing/2014/main" id="{B4297DBD-B814-6A53-5EC9-606BB573BAE8}"/>
                  </a:ext>
                </a:extLst>
              </p:cNvPr>
              <p:cNvSpPr/>
              <p:nvPr/>
            </p:nvSpPr>
            <p:spPr bwMode="auto">
              <a:xfrm>
                <a:off x="1003384" y="4178322"/>
                <a:ext cx="1217706" cy="16619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90000"/>
                  </a:lnSpc>
                  <a:spcBef>
                    <a:spcPts val="600"/>
                  </a:spcBef>
                  <a:spcAft>
                    <a:spcPct val="0"/>
                  </a:spcAft>
                  <a:buClrTx/>
                  <a:buSzTx/>
                  <a:buFontTx/>
                  <a:buNone/>
                  <a:tabLst/>
                  <a:defRPr/>
                </a:pP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Visual Studio Code</a:t>
                </a:r>
              </a:p>
            </p:txBody>
          </p:sp>
          <p:pic>
            <p:nvPicPr>
              <p:cNvPr id="304" name="Picture 4">
                <a:extLst>
                  <a:ext uri="{FF2B5EF4-FFF2-40B4-BE49-F238E27FC236}">
                    <a16:creationId xmlns:a16="http://schemas.microsoft.com/office/drawing/2014/main" id="{946B1858-4AB1-C990-612C-C76156BC7974}"/>
                  </a:ext>
                  <a:ext uri="{C183D7F6-B498-43B3-948B-1728B52AA6E4}">
                    <adec:decorative xmlns:adec="http://schemas.microsoft.com/office/drawing/2017/decorative" val="1"/>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66280" y="4131838"/>
                <a:ext cx="259170" cy="25916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 name="Group 8">
            <a:extLst>
              <a:ext uri="{FF2B5EF4-FFF2-40B4-BE49-F238E27FC236}">
                <a16:creationId xmlns:a16="http://schemas.microsoft.com/office/drawing/2014/main" id="{93025569-FB22-EB56-3E9E-9064A94E9155}"/>
              </a:ext>
              <a:ext uri="{C183D7F6-B498-43B3-948B-1728B52AA6E4}">
                <adec:decorative xmlns:adec="http://schemas.microsoft.com/office/drawing/2017/decorative" val="1"/>
              </a:ext>
            </a:extLst>
          </p:cNvPr>
          <p:cNvGrpSpPr/>
          <p:nvPr/>
        </p:nvGrpSpPr>
        <p:grpSpPr>
          <a:xfrm>
            <a:off x="588263" y="1169291"/>
            <a:ext cx="11012752" cy="1465651"/>
            <a:chOff x="267249" y="1593306"/>
            <a:chExt cx="11657227" cy="1551422"/>
          </a:xfrm>
        </p:grpSpPr>
        <p:grpSp>
          <p:nvGrpSpPr>
            <p:cNvPr id="168" name="Group 167" descr="AI">
              <a:extLst>
                <a:ext uri="{FF2B5EF4-FFF2-40B4-BE49-F238E27FC236}">
                  <a16:creationId xmlns:a16="http://schemas.microsoft.com/office/drawing/2014/main" id="{9B4B23AA-8B2D-46D6-D148-06CF96D9D9A3}"/>
                </a:ext>
              </a:extLst>
            </p:cNvPr>
            <p:cNvGrpSpPr/>
            <p:nvPr/>
          </p:nvGrpSpPr>
          <p:grpSpPr>
            <a:xfrm>
              <a:off x="7880663" y="1603152"/>
              <a:ext cx="4043813" cy="1541576"/>
              <a:chOff x="7880663" y="1603152"/>
              <a:chExt cx="4043813" cy="1541576"/>
            </a:xfrm>
          </p:grpSpPr>
          <p:grpSp>
            <p:nvGrpSpPr>
              <p:cNvPr id="169" name="Group 168">
                <a:extLst>
                  <a:ext uri="{FF2B5EF4-FFF2-40B4-BE49-F238E27FC236}">
                    <a16:creationId xmlns:a16="http://schemas.microsoft.com/office/drawing/2014/main" id="{A3D3422A-03FF-9399-80E7-B3B8579C0F71}"/>
                  </a:ext>
                </a:extLst>
              </p:cNvPr>
              <p:cNvGrpSpPr/>
              <p:nvPr/>
            </p:nvGrpSpPr>
            <p:grpSpPr>
              <a:xfrm>
                <a:off x="7880663" y="1603152"/>
                <a:ext cx="4043813" cy="1541576"/>
                <a:chOff x="7853449" y="2858586"/>
                <a:chExt cx="4043813" cy="1541576"/>
              </a:xfrm>
            </p:grpSpPr>
            <p:sp>
              <p:nvSpPr>
                <p:cNvPr id="228" name="Rectangle 227">
                  <a:extLst>
                    <a:ext uri="{FF2B5EF4-FFF2-40B4-BE49-F238E27FC236}">
                      <a16:creationId xmlns:a16="http://schemas.microsoft.com/office/drawing/2014/main" id="{CDD3AFDA-603C-C82A-2181-F214439C4FBA}"/>
                    </a:ext>
                  </a:extLst>
                </p:cNvPr>
                <p:cNvSpPr/>
                <p:nvPr/>
              </p:nvSpPr>
              <p:spPr bwMode="auto">
                <a:xfrm>
                  <a:off x="7853449" y="2858586"/>
                  <a:ext cx="4043813" cy="1541576"/>
                </a:xfrm>
                <a:prstGeom prst="rect">
                  <a:avLst/>
                </a:prstGeom>
                <a:solidFill>
                  <a:srgbClr val="000000"/>
                </a:solidFill>
                <a:ln w="9525" cap="flat" cmpd="sng" algn="ctr">
                  <a:solidFill>
                    <a:srgbClr val="E6E6E6">
                      <a:lumMod val="5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29" name="TextBox 228">
                  <a:extLst>
                    <a:ext uri="{FF2B5EF4-FFF2-40B4-BE49-F238E27FC236}">
                      <a16:creationId xmlns:a16="http://schemas.microsoft.com/office/drawing/2014/main" id="{FD047C03-845D-6E3D-6FC9-CC967F300954}"/>
                    </a:ext>
                  </a:extLst>
                </p:cNvPr>
                <p:cNvSpPr txBox="1"/>
                <p:nvPr/>
              </p:nvSpPr>
              <p:spPr>
                <a:xfrm>
                  <a:off x="8758255" y="2963943"/>
                  <a:ext cx="2234201" cy="17592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defTabSz="932472" fontAlgn="base">
                    <a:lnSpc>
                      <a:spcPct val="90000"/>
                    </a:lnSpc>
                    <a:spcBef>
                      <a:spcPts val="600"/>
                    </a:spcBef>
                    <a:spcAft>
                      <a:spcPct val="0"/>
                    </a:spcAft>
                    <a:buClrTx/>
                    <a:buSzTx/>
                    <a:buFontTx/>
                    <a:buNone/>
                    <a:tabLst/>
                    <a:defRPr kumimoji="0" sz="1600" b="0" i="0" u="none" strike="noStrike" cap="none" spc="-40" normalizeH="0" baseline="0">
                      <a:ln>
                        <a:noFill/>
                      </a:ln>
                      <a:gradFill>
                        <a:gsLst>
                          <a:gs pos="0">
                            <a:srgbClr val="FFFFFF"/>
                          </a:gs>
                          <a:gs pos="100000">
                            <a:srgbClr val="FFFFFF"/>
                          </a:gs>
                        </a:gsLst>
                        <a:lin ang="5400000" scaled="0"/>
                      </a:gradFill>
                      <a:effectLst/>
                      <a:uLnTx/>
                      <a:uFillTx/>
                      <a:latin typeface="Segoe UI Semibold"/>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932472" rtl="0" eaLnBrk="1" fontAlgn="base" latinLnBrk="0" hangingPunct="1">
                    <a:lnSpc>
                      <a:spcPct val="90000"/>
                    </a:lnSpc>
                    <a:spcBef>
                      <a:spcPts val="600"/>
                    </a:spcBef>
                    <a:spcAft>
                      <a:spcPct val="0"/>
                    </a:spcAft>
                    <a:buClrTx/>
                    <a:buSzTx/>
                    <a:buFontTx/>
                    <a:buNone/>
                    <a:tabLst/>
                    <a:defRPr/>
                  </a:pPr>
                  <a:r>
                    <a:rPr kumimoji="0" lang="en-US" sz="1200" b="0" i="0" u="none" strike="noStrike" kern="0" cap="none" spc="-40" normalizeH="0" baseline="0" noProof="0" dirty="0">
                      <a:ln>
                        <a:noFill/>
                      </a:ln>
                      <a:gradFill>
                        <a:gsLst>
                          <a:gs pos="0">
                            <a:srgbClr val="50E6FF"/>
                          </a:gs>
                          <a:gs pos="100000">
                            <a:srgbClr val="50E6FF"/>
                          </a:gs>
                        </a:gsLst>
                        <a:lin ang="5400000" scaled="1"/>
                      </a:gradFill>
                      <a:effectLst/>
                      <a:uLnTx/>
                      <a:uFillTx/>
                      <a:latin typeface="Segoe UI Semibold"/>
                      <a:ea typeface="+mn-ea"/>
                      <a:cs typeface="+mn-cs"/>
                    </a:rPr>
                    <a:t>AI</a:t>
                  </a:r>
                </a:p>
              </p:txBody>
            </p:sp>
          </p:grpSp>
          <p:sp>
            <p:nvSpPr>
              <p:cNvPr id="170" name="Content Placeholder 6">
                <a:extLst>
                  <a:ext uri="{FF2B5EF4-FFF2-40B4-BE49-F238E27FC236}">
                    <a16:creationId xmlns:a16="http://schemas.microsoft.com/office/drawing/2014/main" id="{1E03843B-2D56-6FA2-167A-4434B2397E15}"/>
                  </a:ext>
                </a:extLst>
              </p:cNvPr>
              <p:cNvSpPr txBox="1">
                <a:spLocks/>
              </p:cNvSpPr>
              <p:nvPr/>
            </p:nvSpPr>
            <p:spPr>
              <a:xfrm>
                <a:off x="8666520" y="2484614"/>
                <a:ext cx="1463040" cy="25217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895870" rtl="0" eaLnBrk="1" fontAlgn="auto" latinLnBrk="0" hangingPunct="1">
                  <a:lnSpc>
                    <a:spcPct val="90000"/>
                  </a:lnSpc>
                  <a:spcBef>
                    <a:spcPts val="0"/>
                  </a:spcBef>
                  <a:spcAft>
                    <a:spcPts val="588"/>
                  </a:spcAft>
                  <a:buClrTx/>
                  <a:buSzTx/>
                  <a:buFont typeface="Wingdings" panose="05000000000000000000" pitchFamily="2" charset="2"/>
                  <a:buNone/>
                  <a:tabLst/>
                  <a:defRPr/>
                </a:pPr>
                <a:r>
                  <a:rPr kumimoji="0" lang="en-US" sz="1200" b="0" i="0" u="none" strike="noStrike" kern="1200" cap="none" spc="-40" normalizeH="0" baseline="0" noProof="0">
                    <a:ln>
                      <a:noFill/>
                    </a:ln>
                    <a:gradFill>
                      <a:gsLst>
                        <a:gs pos="0">
                          <a:srgbClr val="FFFFFF"/>
                        </a:gs>
                        <a:gs pos="100000">
                          <a:srgbClr val="FFFFFF"/>
                        </a:gs>
                      </a:gsLst>
                      <a:lin ang="5400000" scaled="1"/>
                    </a:gradFill>
                    <a:effectLst/>
                    <a:uLnTx/>
                    <a:uFillTx/>
                    <a:latin typeface="Segoe UI Semibold"/>
                    <a:ea typeface="+mn-ea"/>
                    <a:cs typeface="Segoe UI" panose="020B0502040204020203" pitchFamily="34" charset="0"/>
                  </a:rPr>
                  <a:t>Speech</a:t>
                </a:r>
              </a:p>
            </p:txBody>
          </p:sp>
          <p:grpSp>
            <p:nvGrpSpPr>
              <p:cNvPr id="171" name="SPEECH">
                <a:extLst>
                  <a:ext uri="{FF2B5EF4-FFF2-40B4-BE49-F238E27FC236}">
                    <a16:creationId xmlns:a16="http://schemas.microsoft.com/office/drawing/2014/main" id="{A2E73119-8DCB-8548-4266-8D664C616C4D}"/>
                  </a:ext>
                  <a:ext uri="{C183D7F6-B498-43B3-948B-1728B52AA6E4}">
                    <adec:decorative xmlns:adec="http://schemas.microsoft.com/office/drawing/2017/decorative" val="1"/>
                  </a:ext>
                </a:extLst>
              </p:cNvPr>
              <p:cNvGrpSpPr>
                <a:grpSpLocks noChangeAspect="1"/>
              </p:cNvGrpSpPr>
              <p:nvPr/>
            </p:nvGrpSpPr>
            <p:grpSpPr>
              <a:xfrm>
                <a:off x="9205273" y="2059408"/>
                <a:ext cx="385517" cy="322234"/>
                <a:chOff x="3586883" y="1492557"/>
                <a:chExt cx="1531563" cy="1280160"/>
              </a:xfrm>
              <a:solidFill>
                <a:srgbClr val="64DEFC"/>
              </a:solidFill>
            </p:grpSpPr>
            <p:sp>
              <p:nvSpPr>
                <p:cNvPr id="219" name="Rectangle: Rounded Corners 218">
                  <a:extLst>
                    <a:ext uri="{FF2B5EF4-FFF2-40B4-BE49-F238E27FC236}">
                      <a16:creationId xmlns:a16="http://schemas.microsoft.com/office/drawing/2014/main" id="{13E242CA-2CA8-231C-68A0-95B4E11A801C}"/>
                    </a:ext>
                    <a:ext uri="{C183D7F6-B498-43B3-948B-1728B52AA6E4}">
                      <adec:decorative xmlns:adec="http://schemas.microsoft.com/office/drawing/2017/decorative" val="1"/>
                    </a:ext>
                  </a:extLst>
                </p:cNvPr>
                <p:cNvSpPr/>
                <p:nvPr/>
              </p:nvSpPr>
              <p:spPr bwMode="auto">
                <a:xfrm>
                  <a:off x="4143878" y="1741946"/>
                  <a:ext cx="61192" cy="777240"/>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0" name="Rectangle: Rounded Corners 219">
                  <a:extLst>
                    <a:ext uri="{FF2B5EF4-FFF2-40B4-BE49-F238E27FC236}">
                      <a16:creationId xmlns:a16="http://schemas.microsoft.com/office/drawing/2014/main" id="{63907493-50E7-E1B9-4853-1D07CBAA826E}"/>
                    </a:ext>
                    <a:ext uri="{C183D7F6-B498-43B3-948B-1728B52AA6E4}">
                      <adec:decorative xmlns:adec="http://schemas.microsoft.com/office/drawing/2017/decorative" val="1"/>
                    </a:ext>
                  </a:extLst>
                </p:cNvPr>
                <p:cNvSpPr/>
                <p:nvPr/>
              </p:nvSpPr>
              <p:spPr bwMode="auto">
                <a:xfrm>
                  <a:off x="4323662" y="1492557"/>
                  <a:ext cx="61192" cy="1280160"/>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1" name="Rectangle: Rounded Corners 220">
                  <a:extLst>
                    <a:ext uri="{FF2B5EF4-FFF2-40B4-BE49-F238E27FC236}">
                      <a16:creationId xmlns:a16="http://schemas.microsoft.com/office/drawing/2014/main" id="{7396B450-593B-AB28-F975-8E1044125DB1}"/>
                    </a:ext>
                    <a:ext uri="{C183D7F6-B498-43B3-948B-1728B52AA6E4}">
                      <adec:decorative xmlns:adec="http://schemas.microsoft.com/office/drawing/2017/decorative" val="1"/>
                    </a:ext>
                  </a:extLst>
                </p:cNvPr>
                <p:cNvSpPr/>
                <p:nvPr/>
              </p:nvSpPr>
              <p:spPr bwMode="auto">
                <a:xfrm>
                  <a:off x="4505673" y="1741946"/>
                  <a:ext cx="61192" cy="777240"/>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2" name="Rectangle: Rounded Corners 221">
                  <a:extLst>
                    <a:ext uri="{FF2B5EF4-FFF2-40B4-BE49-F238E27FC236}">
                      <a16:creationId xmlns:a16="http://schemas.microsoft.com/office/drawing/2014/main" id="{103FEB3F-E4EB-6D3F-6943-25B847CF9D0B}"/>
                    </a:ext>
                    <a:ext uri="{C183D7F6-B498-43B3-948B-1728B52AA6E4}">
                      <adec:decorative xmlns:adec="http://schemas.microsoft.com/office/drawing/2017/decorative" val="1"/>
                    </a:ext>
                  </a:extLst>
                </p:cNvPr>
                <p:cNvSpPr/>
                <p:nvPr/>
              </p:nvSpPr>
              <p:spPr bwMode="auto">
                <a:xfrm>
                  <a:off x="3586883" y="2075321"/>
                  <a:ext cx="64008" cy="137160"/>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3" name="Rectangle: Rounded Corners 222">
                  <a:extLst>
                    <a:ext uri="{FF2B5EF4-FFF2-40B4-BE49-F238E27FC236}">
                      <a16:creationId xmlns:a16="http://schemas.microsoft.com/office/drawing/2014/main" id="{3FA8977D-5892-95B5-0A75-197E812A5682}"/>
                    </a:ext>
                    <a:ext uri="{C183D7F6-B498-43B3-948B-1728B52AA6E4}">
                      <adec:decorative xmlns:adec="http://schemas.microsoft.com/office/drawing/2017/decorative" val="1"/>
                    </a:ext>
                  </a:extLst>
                </p:cNvPr>
                <p:cNvSpPr/>
                <p:nvPr/>
              </p:nvSpPr>
              <p:spPr bwMode="auto">
                <a:xfrm>
                  <a:off x="3771647" y="2029601"/>
                  <a:ext cx="61192" cy="228600"/>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4" name="Rectangle: Rounded Corners 223">
                  <a:extLst>
                    <a:ext uri="{FF2B5EF4-FFF2-40B4-BE49-F238E27FC236}">
                      <a16:creationId xmlns:a16="http://schemas.microsoft.com/office/drawing/2014/main" id="{C2AED85F-7E83-C8E9-5F31-28D5627535CF}"/>
                    </a:ext>
                    <a:ext uri="{C183D7F6-B498-43B3-948B-1728B52AA6E4}">
                      <adec:decorative xmlns:adec="http://schemas.microsoft.com/office/drawing/2017/decorative" val="1"/>
                    </a:ext>
                  </a:extLst>
                </p:cNvPr>
                <p:cNvSpPr/>
                <p:nvPr/>
              </p:nvSpPr>
              <p:spPr bwMode="auto">
                <a:xfrm>
                  <a:off x="3953595" y="1938161"/>
                  <a:ext cx="61192" cy="411480"/>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5" name="Rectangle: Rounded Corners 224">
                  <a:extLst>
                    <a:ext uri="{FF2B5EF4-FFF2-40B4-BE49-F238E27FC236}">
                      <a16:creationId xmlns:a16="http://schemas.microsoft.com/office/drawing/2014/main" id="{364B52A3-35C0-7835-8F60-01227CBF8570}"/>
                    </a:ext>
                    <a:ext uri="{C183D7F6-B498-43B3-948B-1728B52AA6E4}">
                      <adec:decorative xmlns:adec="http://schemas.microsoft.com/office/drawing/2017/decorative" val="1"/>
                    </a:ext>
                  </a:extLst>
                </p:cNvPr>
                <p:cNvSpPr/>
                <p:nvPr/>
              </p:nvSpPr>
              <p:spPr bwMode="auto">
                <a:xfrm>
                  <a:off x="4697735" y="1938161"/>
                  <a:ext cx="61192" cy="411480"/>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6" name="Rectangle: Rounded Corners 225">
                  <a:extLst>
                    <a:ext uri="{FF2B5EF4-FFF2-40B4-BE49-F238E27FC236}">
                      <a16:creationId xmlns:a16="http://schemas.microsoft.com/office/drawing/2014/main" id="{982160EC-39D1-F774-51B9-428AD058C402}"/>
                    </a:ext>
                    <a:ext uri="{C183D7F6-B498-43B3-948B-1728B52AA6E4}">
                      <adec:decorative xmlns:adec="http://schemas.microsoft.com/office/drawing/2017/decorative" val="1"/>
                    </a:ext>
                  </a:extLst>
                </p:cNvPr>
                <p:cNvSpPr/>
                <p:nvPr/>
              </p:nvSpPr>
              <p:spPr bwMode="auto">
                <a:xfrm>
                  <a:off x="4859201" y="2029601"/>
                  <a:ext cx="61192" cy="228600"/>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7" name="Rectangle: Rounded Corners 226">
                  <a:extLst>
                    <a:ext uri="{FF2B5EF4-FFF2-40B4-BE49-F238E27FC236}">
                      <a16:creationId xmlns:a16="http://schemas.microsoft.com/office/drawing/2014/main" id="{027A10C9-945E-3D95-1A36-46A03C36F74C}"/>
                    </a:ext>
                    <a:ext uri="{C183D7F6-B498-43B3-948B-1728B52AA6E4}">
                      <adec:decorative xmlns:adec="http://schemas.microsoft.com/office/drawing/2017/decorative" val="1"/>
                    </a:ext>
                  </a:extLst>
                </p:cNvPr>
                <p:cNvSpPr/>
                <p:nvPr/>
              </p:nvSpPr>
              <p:spPr bwMode="auto">
                <a:xfrm>
                  <a:off x="5054438" y="2075321"/>
                  <a:ext cx="64008" cy="137160"/>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72" name="Content Placeholder 7">
                <a:extLst>
                  <a:ext uri="{FF2B5EF4-FFF2-40B4-BE49-F238E27FC236}">
                    <a16:creationId xmlns:a16="http://schemas.microsoft.com/office/drawing/2014/main" id="{ABEA7437-362B-D0D1-551D-4ABAB4DFFE11}"/>
                  </a:ext>
                </a:extLst>
              </p:cNvPr>
              <p:cNvSpPr txBox="1">
                <a:spLocks/>
              </p:cNvSpPr>
              <p:nvPr/>
            </p:nvSpPr>
            <p:spPr>
              <a:xfrm>
                <a:off x="9501432" y="2476383"/>
                <a:ext cx="1463040" cy="251853"/>
              </a:xfrm>
              <a:prstGeom prst="rect">
                <a:avLst/>
              </a:prstGeom>
            </p:spPr>
            <p:txBody>
              <a:bodyPr/>
              <a:lstStyle>
                <a:defPPr>
                  <a:defRPr lang="en-US"/>
                </a:defPPr>
                <a:lvl1pPr marR="0" indent="0" algn="ctr" defTabSz="895870" fontAlgn="auto">
                  <a:lnSpc>
                    <a:spcPct val="90000"/>
                  </a:lnSpc>
                  <a:spcBef>
                    <a:spcPts val="0"/>
                  </a:spcBef>
                  <a:spcAft>
                    <a:spcPts val="588"/>
                  </a:spcAft>
                  <a:buClrTx/>
                  <a:buSzTx/>
                  <a:buFont typeface="Wingdings" panose="05000000000000000000" pitchFamily="2" charset="2"/>
                  <a:buNone/>
                  <a:tabLst/>
                  <a:defRPr sz="1200" spc="-40" baseline="0">
                    <a:gradFill>
                      <a:gsLst>
                        <a:gs pos="0">
                          <a:schemeClr val="tx1"/>
                        </a:gs>
                        <a:gs pos="100000">
                          <a:schemeClr val="tx1"/>
                        </a:gs>
                      </a:gsLst>
                      <a:lin ang="5400000" scaled="1"/>
                    </a:gradFill>
                    <a:latin typeface="Segoe UI Semibold"/>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895870" rtl="0" eaLnBrk="1" fontAlgn="auto" latinLnBrk="0" hangingPunct="1">
                  <a:lnSpc>
                    <a:spcPct val="90000"/>
                  </a:lnSpc>
                  <a:spcBef>
                    <a:spcPts val="0"/>
                  </a:spcBef>
                  <a:spcAft>
                    <a:spcPts val="588"/>
                  </a:spcAft>
                  <a:buClrTx/>
                  <a:buSzTx/>
                  <a:buFont typeface="Wingdings" panose="05000000000000000000" pitchFamily="2" charset="2"/>
                  <a:buNone/>
                  <a:tabLst/>
                  <a:defRPr/>
                </a:pP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Language</a:t>
                </a:r>
              </a:p>
            </p:txBody>
          </p:sp>
          <p:grpSp>
            <p:nvGrpSpPr>
              <p:cNvPr id="173" name="Language">
                <a:extLst>
                  <a:ext uri="{FF2B5EF4-FFF2-40B4-BE49-F238E27FC236}">
                    <a16:creationId xmlns:a16="http://schemas.microsoft.com/office/drawing/2014/main" id="{5EBCFA09-DFC9-7176-C9EE-F0A7E7C39718}"/>
                  </a:ext>
                  <a:ext uri="{C183D7F6-B498-43B3-948B-1728B52AA6E4}">
                    <adec:decorative xmlns:adec="http://schemas.microsoft.com/office/drawing/2017/decorative" val="1"/>
                  </a:ext>
                </a:extLst>
              </p:cNvPr>
              <p:cNvGrpSpPr/>
              <p:nvPr/>
            </p:nvGrpSpPr>
            <p:grpSpPr>
              <a:xfrm>
                <a:off x="10074550" y="2065219"/>
                <a:ext cx="316805" cy="310629"/>
                <a:chOff x="10486991" y="4142178"/>
                <a:chExt cx="603455" cy="545137"/>
              </a:xfrm>
              <a:solidFill>
                <a:srgbClr val="64DEFC"/>
              </a:solidFill>
            </p:grpSpPr>
            <p:sp>
              <p:nvSpPr>
                <p:cNvPr id="216" name="Freeform: Shape 215">
                  <a:extLst>
                    <a:ext uri="{FF2B5EF4-FFF2-40B4-BE49-F238E27FC236}">
                      <a16:creationId xmlns:a16="http://schemas.microsoft.com/office/drawing/2014/main" id="{3679CDFF-4810-F5F1-49EE-FAD97B9AC26B}"/>
                    </a:ext>
                    <a:ext uri="{C183D7F6-B498-43B3-948B-1728B52AA6E4}">
                      <adec:decorative xmlns:adec="http://schemas.microsoft.com/office/drawing/2017/decorative" val="1"/>
                    </a:ext>
                  </a:extLst>
                </p:cNvPr>
                <p:cNvSpPr/>
                <p:nvPr/>
              </p:nvSpPr>
              <p:spPr bwMode="auto">
                <a:xfrm>
                  <a:off x="10486991" y="4170546"/>
                  <a:ext cx="258998" cy="213939"/>
                </a:xfrm>
                <a:custGeom>
                  <a:avLst/>
                  <a:gdLst>
                    <a:gd name="connsiteX0" fmla="*/ 0 w 637408"/>
                    <a:gd name="connsiteY0" fmla="*/ 421480 h 526514"/>
                    <a:gd name="connsiteX1" fmla="*/ 637408 w 637408"/>
                    <a:gd name="connsiteY1" fmla="*/ 421480 h 526514"/>
                    <a:gd name="connsiteX2" fmla="*/ 637408 w 637408"/>
                    <a:gd name="connsiteY2" fmla="*/ 526514 h 526514"/>
                    <a:gd name="connsiteX3" fmla="*/ 0 w 637408"/>
                    <a:gd name="connsiteY3" fmla="*/ 526514 h 526514"/>
                    <a:gd name="connsiteX4" fmla="*/ 0 w 637408"/>
                    <a:gd name="connsiteY4" fmla="*/ 210740 h 526514"/>
                    <a:gd name="connsiteX5" fmla="*/ 317130 w 637408"/>
                    <a:gd name="connsiteY5" fmla="*/ 210740 h 526514"/>
                    <a:gd name="connsiteX6" fmla="*/ 317130 w 637408"/>
                    <a:gd name="connsiteY6" fmla="*/ 315774 h 526514"/>
                    <a:gd name="connsiteX7" fmla="*/ 0 w 637408"/>
                    <a:gd name="connsiteY7" fmla="*/ 315774 h 526514"/>
                    <a:gd name="connsiteX8" fmla="*/ 0 w 637408"/>
                    <a:gd name="connsiteY8" fmla="*/ 0 h 526514"/>
                    <a:gd name="connsiteX9" fmla="*/ 637408 w 637408"/>
                    <a:gd name="connsiteY9" fmla="*/ 0 h 526514"/>
                    <a:gd name="connsiteX10" fmla="*/ 637408 w 637408"/>
                    <a:gd name="connsiteY10" fmla="*/ 105034 h 526514"/>
                    <a:gd name="connsiteX11" fmla="*/ 0 w 637408"/>
                    <a:gd name="connsiteY11" fmla="*/ 105034 h 52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7408" h="526514">
                      <a:moveTo>
                        <a:pt x="0" y="421480"/>
                      </a:moveTo>
                      <a:lnTo>
                        <a:pt x="637408" y="421480"/>
                      </a:lnTo>
                      <a:lnTo>
                        <a:pt x="637408" y="526514"/>
                      </a:lnTo>
                      <a:lnTo>
                        <a:pt x="0" y="526514"/>
                      </a:lnTo>
                      <a:close/>
                      <a:moveTo>
                        <a:pt x="0" y="210740"/>
                      </a:moveTo>
                      <a:lnTo>
                        <a:pt x="317130" y="210740"/>
                      </a:lnTo>
                      <a:lnTo>
                        <a:pt x="317130" y="315774"/>
                      </a:lnTo>
                      <a:lnTo>
                        <a:pt x="0" y="315774"/>
                      </a:lnTo>
                      <a:close/>
                      <a:moveTo>
                        <a:pt x="0" y="0"/>
                      </a:moveTo>
                      <a:lnTo>
                        <a:pt x="637408" y="0"/>
                      </a:lnTo>
                      <a:lnTo>
                        <a:pt x="637408" y="105034"/>
                      </a:lnTo>
                      <a:lnTo>
                        <a:pt x="0" y="105034"/>
                      </a:ln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7" name="Freeform: Shape 216">
                  <a:extLst>
                    <a:ext uri="{FF2B5EF4-FFF2-40B4-BE49-F238E27FC236}">
                      <a16:creationId xmlns:a16="http://schemas.microsoft.com/office/drawing/2014/main" id="{492F1FDE-0D88-29BE-70A4-648E531A3173}"/>
                    </a:ext>
                    <a:ext uri="{C183D7F6-B498-43B3-948B-1728B52AA6E4}">
                      <adec:decorative xmlns:adec="http://schemas.microsoft.com/office/drawing/2017/decorative" val="1"/>
                    </a:ext>
                  </a:extLst>
                </p:cNvPr>
                <p:cNvSpPr/>
                <p:nvPr/>
              </p:nvSpPr>
              <p:spPr bwMode="auto">
                <a:xfrm>
                  <a:off x="10831448" y="4473376"/>
                  <a:ext cx="258998" cy="213939"/>
                </a:xfrm>
                <a:custGeom>
                  <a:avLst/>
                  <a:gdLst>
                    <a:gd name="connsiteX0" fmla="*/ 0 w 637408"/>
                    <a:gd name="connsiteY0" fmla="*/ 421480 h 526514"/>
                    <a:gd name="connsiteX1" fmla="*/ 637408 w 637408"/>
                    <a:gd name="connsiteY1" fmla="*/ 421480 h 526514"/>
                    <a:gd name="connsiteX2" fmla="*/ 637408 w 637408"/>
                    <a:gd name="connsiteY2" fmla="*/ 526514 h 526514"/>
                    <a:gd name="connsiteX3" fmla="*/ 0 w 637408"/>
                    <a:gd name="connsiteY3" fmla="*/ 526514 h 526514"/>
                    <a:gd name="connsiteX4" fmla="*/ 0 w 637408"/>
                    <a:gd name="connsiteY4" fmla="*/ 210740 h 526514"/>
                    <a:gd name="connsiteX5" fmla="*/ 317130 w 637408"/>
                    <a:gd name="connsiteY5" fmla="*/ 210740 h 526514"/>
                    <a:gd name="connsiteX6" fmla="*/ 317130 w 637408"/>
                    <a:gd name="connsiteY6" fmla="*/ 315774 h 526514"/>
                    <a:gd name="connsiteX7" fmla="*/ 0 w 637408"/>
                    <a:gd name="connsiteY7" fmla="*/ 315774 h 526514"/>
                    <a:gd name="connsiteX8" fmla="*/ 0 w 637408"/>
                    <a:gd name="connsiteY8" fmla="*/ 0 h 526514"/>
                    <a:gd name="connsiteX9" fmla="*/ 637408 w 637408"/>
                    <a:gd name="connsiteY9" fmla="*/ 0 h 526514"/>
                    <a:gd name="connsiteX10" fmla="*/ 637408 w 637408"/>
                    <a:gd name="connsiteY10" fmla="*/ 105034 h 526514"/>
                    <a:gd name="connsiteX11" fmla="*/ 0 w 637408"/>
                    <a:gd name="connsiteY11" fmla="*/ 105034 h 52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7408" h="526514">
                      <a:moveTo>
                        <a:pt x="0" y="421480"/>
                      </a:moveTo>
                      <a:lnTo>
                        <a:pt x="637408" y="421480"/>
                      </a:lnTo>
                      <a:lnTo>
                        <a:pt x="637408" y="526514"/>
                      </a:lnTo>
                      <a:lnTo>
                        <a:pt x="0" y="526514"/>
                      </a:lnTo>
                      <a:close/>
                      <a:moveTo>
                        <a:pt x="0" y="210740"/>
                      </a:moveTo>
                      <a:lnTo>
                        <a:pt x="317130" y="210740"/>
                      </a:lnTo>
                      <a:lnTo>
                        <a:pt x="317130" y="315774"/>
                      </a:lnTo>
                      <a:lnTo>
                        <a:pt x="0" y="315774"/>
                      </a:lnTo>
                      <a:close/>
                      <a:moveTo>
                        <a:pt x="0" y="0"/>
                      </a:moveTo>
                      <a:lnTo>
                        <a:pt x="637408" y="0"/>
                      </a:lnTo>
                      <a:lnTo>
                        <a:pt x="637408" y="105034"/>
                      </a:lnTo>
                      <a:lnTo>
                        <a:pt x="0" y="105034"/>
                      </a:lnTo>
                      <a:close/>
                    </a:path>
                  </a:pathLst>
                </a:custGeom>
                <a:grpFill/>
                <a:ln w="12700"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8" name="Freeform: Shape 217">
                  <a:extLst>
                    <a:ext uri="{FF2B5EF4-FFF2-40B4-BE49-F238E27FC236}">
                      <a16:creationId xmlns:a16="http://schemas.microsoft.com/office/drawing/2014/main" id="{2E17E49D-74C2-13EB-17C4-9C10B73254E6}"/>
                    </a:ext>
                    <a:ext uri="{C183D7F6-B498-43B3-948B-1728B52AA6E4}">
                      <adec:decorative xmlns:adec="http://schemas.microsoft.com/office/drawing/2017/decorative" val="1"/>
                    </a:ext>
                  </a:extLst>
                </p:cNvPr>
                <p:cNvSpPr/>
                <p:nvPr/>
              </p:nvSpPr>
              <p:spPr bwMode="auto">
                <a:xfrm rot="18188466">
                  <a:off x="10528835" y="4226098"/>
                  <a:ext cx="509381" cy="341542"/>
                </a:xfrm>
                <a:custGeom>
                  <a:avLst/>
                  <a:gdLst>
                    <a:gd name="connsiteX0" fmla="*/ 72342 w 509381"/>
                    <a:gd name="connsiteY0" fmla="*/ 25018 h 341542"/>
                    <a:gd name="connsiteX1" fmla="*/ 67298 w 509381"/>
                    <a:gd name="connsiteY1" fmla="*/ 32041 h 341542"/>
                    <a:gd name="connsiteX2" fmla="*/ 43259 w 509381"/>
                    <a:gd name="connsiteY2" fmla="*/ 173878 h 341542"/>
                    <a:gd name="connsiteX3" fmla="*/ 50859 w 509381"/>
                    <a:gd name="connsiteY3" fmla="*/ 196938 h 341542"/>
                    <a:gd name="connsiteX4" fmla="*/ 79332 w 509381"/>
                    <a:gd name="connsiteY4" fmla="*/ 186206 h 341542"/>
                    <a:gd name="connsiteX5" fmla="*/ 60605 w 509381"/>
                    <a:gd name="connsiteY5" fmla="*/ 275386 h 341542"/>
                    <a:gd name="connsiteX6" fmla="*/ 0 w 509381"/>
                    <a:gd name="connsiteY6" fmla="*/ 216104 h 341542"/>
                    <a:gd name="connsiteX7" fmla="*/ 24323 w 509381"/>
                    <a:gd name="connsiteY7" fmla="*/ 206937 h 341542"/>
                    <a:gd name="connsiteX8" fmla="*/ 15225 w 509381"/>
                    <a:gd name="connsiteY8" fmla="*/ 179331 h 341542"/>
                    <a:gd name="connsiteX9" fmla="*/ 42625 w 509381"/>
                    <a:gd name="connsiteY9" fmla="*/ 17665 h 341542"/>
                    <a:gd name="connsiteX10" fmla="*/ 55313 w 509381"/>
                    <a:gd name="connsiteY10" fmla="*/ 0 h 341542"/>
                    <a:gd name="connsiteX11" fmla="*/ 463819 w 509381"/>
                    <a:gd name="connsiteY11" fmla="*/ 71088 h 341542"/>
                    <a:gd name="connsiteX12" fmla="*/ 509381 w 509381"/>
                    <a:gd name="connsiteY12" fmla="*/ 142583 h 341542"/>
                    <a:gd name="connsiteX13" fmla="*/ 474254 w 509381"/>
                    <a:gd name="connsiteY13" fmla="*/ 142583 h 341542"/>
                    <a:gd name="connsiteX14" fmla="*/ 471059 w 509381"/>
                    <a:gd name="connsiteY14" fmla="*/ 185182 h 341542"/>
                    <a:gd name="connsiteX15" fmla="*/ 350884 w 509381"/>
                    <a:gd name="connsiteY15" fmla="*/ 341542 h 341542"/>
                    <a:gd name="connsiteX16" fmla="*/ 337746 w 509381"/>
                    <a:gd name="connsiteY16" fmla="*/ 316191 h 341542"/>
                    <a:gd name="connsiteX17" fmla="*/ 446495 w 509381"/>
                    <a:gd name="connsiteY17" fmla="*/ 159805 h 341542"/>
                    <a:gd name="connsiteX18" fmla="*/ 446962 w 509381"/>
                    <a:gd name="connsiteY18" fmla="*/ 142583 h 341542"/>
                    <a:gd name="connsiteX19" fmla="*/ 418256 w 509381"/>
                    <a:gd name="connsiteY19" fmla="*/ 142583 h 34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381" h="341542">
                      <a:moveTo>
                        <a:pt x="72342" y="25018"/>
                      </a:moveTo>
                      <a:lnTo>
                        <a:pt x="67298" y="32041"/>
                      </a:lnTo>
                      <a:cubicBezTo>
                        <a:pt x="42761" y="74239"/>
                        <a:pt x="33649" y="124657"/>
                        <a:pt x="43259" y="173878"/>
                      </a:cubicBezTo>
                      <a:lnTo>
                        <a:pt x="50859" y="196938"/>
                      </a:lnTo>
                      <a:lnTo>
                        <a:pt x="79332" y="186206"/>
                      </a:lnTo>
                      <a:lnTo>
                        <a:pt x="60605" y="275386"/>
                      </a:lnTo>
                      <a:lnTo>
                        <a:pt x="0" y="216104"/>
                      </a:lnTo>
                      <a:lnTo>
                        <a:pt x="24323" y="206937"/>
                      </a:lnTo>
                      <a:lnTo>
                        <a:pt x="15225" y="179331"/>
                      </a:lnTo>
                      <a:cubicBezTo>
                        <a:pt x="4271" y="123230"/>
                        <a:pt x="14657" y="65762"/>
                        <a:pt x="42625" y="17665"/>
                      </a:cubicBezTo>
                      <a:lnTo>
                        <a:pt x="55313" y="0"/>
                      </a:lnTo>
                      <a:close/>
                      <a:moveTo>
                        <a:pt x="463819" y="71088"/>
                      </a:moveTo>
                      <a:lnTo>
                        <a:pt x="509381" y="142583"/>
                      </a:lnTo>
                      <a:lnTo>
                        <a:pt x="474254" y="142583"/>
                      </a:lnTo>
                      <a:lnTo>
                        <a:pt x="471059" y="185182"/>
                      </a:lnTo>
                      <a:cubicBezTo>
                        <a:pt x="456630" y="250192"/>
                        <a:pt x="414554" y="308545"/>
                        <a:pt x="350884" y="341542"/>
                      </a:cubicBezTo>
                      <a:lnTo>
                        <a:pt x="337746" y="316191"/>
                      </a:lnTo>
                      <a:cubicBezTo>
                        <a:pt x="399814" y="284026"/>
                        <a:pt x="438492" y="224396"/>
                        <a:pt x="446495" y="159805"/>
                      </a:cubicBezTo>
                      <a:lnTo>
                        <a:pt x="446962" y="142583"/>
                      </a:lnTo>
                      <a:lnTo>
                        <a:pt x="418256" y="142583"/>
                      </a:ln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74" name="Content Placeholder 8">
                <a:extLst>
                  <a:ext uri="{FF2B5EF4-FFF2-40B4-BE49-F238E27FC236}">
                    <a16:creationId xmlns:a16="http://schemas.microsoft.com/office/drawing/2014/main" id="{BA19BC72-7E54-949C-7C41-B63401FF0C4F}"/>
                  </a:ext>
                </a:extLst>
              </p:cNvPr>
              <p:cNvSpPr txBox="1">
                <a:spLocks/>
              </p:cNvSpPr>
              <p:nvPr/>
            </p:nvSpPr>
            <p:spPr>
              <a:xfrm>
                <a:off x="10408966" y="2479133"/>
                <a:ext cx="1463040" cy="251853"/>
              </a:xfrm>
              <a:prstGeom prst="rect">
                <a:avLst/>
              </a:prstGeom>
            </p:spPr>
            <p:txBody>
              <a:bodyPr/>
              <a:lstStyle>
                <a:defPPr>
                  <a:defRPr lang="en-US"/>
                </a:defPPr>
                <a:lvl1pPr marR="0" indent="0" algn="ctr" defTabSz="895870" fontAlgn="auto">
                  <a:lnSpc>
                    <a:spcPct val="90000"/>
                  </a:lnSpc>
                  <a:spcBef>
                    <a:spcPts val="0"/>
                  </a:spcBef>
                  <a:spcAft>
                    <a:spcPts val="588"/>
                  </a:spcAft>
                  <a:buClrTx/>
                  <a:buSzTx/>
                  <a:buFont typeface="Wingdings" panose="05000000000000000000" pitchFamily="2" charset="2"/>
                  <a:buNone/>
                  <a:tabLst/>
                  <a:defRPr sz="1200" spc="-40" baseline="0">
                    <a:gradFill>
                      <a:gsLst>
                        <a:gs pos="0">
                          <a:schemeClr val="tx1"/>
                        </a:gs>
                        <a:gs pos="100000">
                          <a:schemeClr val="tx1"/>
                        </a:gs>
                      </a:gsLst>
                      <a:lin ang="5400000" scaled="1"/>
                    </a:gradFill>
                    <a:latin typeface="Segoe UI Semibold"/>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895870" rtl="0" eaLnBrk="1" fontAlgn="auto" latinLnBrk="0" hangingPunct="1">
                  <a:lnSpc>
                    <a:spcPct val="90000"/>
                  </a:lnSpc>
                  <a:spcBef>
                    <a:spcPts val="0"/>
                  </a:spcBef>
                  <a:spcAft>
                    <a:spcPts val="588"/>
                  </a:spcAft>
                  <a:buClrTx/>
                  <a:buSzTx/>
                  <a:buFont typeface="Wingdings" panose="05000000000000000000" pitchFamily="2" charset="2"/>
                  <a:buNone/>
                  <a:tabLst/>
                  <a:defRPr/>
                </a:pP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Decision</a:t>
                </a:r>
              </a:p>
            </p:txBody>
          </p:sp>
          <p:grpSp>
            <p:nvGrpSpPr>
              <p:cNvPr id="175" name="Decision">
                <a:extLst>
                  <a:ext uri="{FF2B5EF4-FFF2-40B4-BE49-F238E27FC236}">
                    <a16:creationId xmlns:a16="http://schemas.microsoft.com/office/drawing/2014/main" id="{E2B04373-1233-1D62-DB1C-65076C74766A}"/>
                  </a:ext>
                  <a:ext uri="{C183D7F6-B498-43B3-948B-1728B52AA6E4}">
                    <adec:decorative xmlns:adec="http://schemas.microsoft.com/office/drawing/2017/decorative" val="1"/>
                  </a:ext>
                </a:extLst>
              </p:cNvPr>
              <p:cNvGrpSpPr/>
              <p:nvPr/>
            </p:nvGrpSpPr>
            <p:grpSpPr>
              <a:xfrm>
                <a:off x="10944189" y="2057100"/>
                <a:ext cx="335505" cy="326850"/>
                <a:chOff x="9270987" y="-1469571"/>
                <a:chExt cx="2835263" cy="2609290"/>
              </a:xfrm>
              <a:solidFill>
                <a:srgbClr val="64DEFC"/>
              </a:solidFill>
            </p:grpSpPr>
            <p:sp>
              <p:nvSpPr>
                <p:cNvPr id="202" name="Circle: Hollow 201">
                  <a:extLst>
                    <a:ext uri="{FF2B5EF4-FFF2-40B4-BE49-F238E27FC236}">
                      <a16:creationId xmlns:a16="http://schemas.microsoft.com/office/drawing/2014/main" id="{2733CCAF-6391-6730-5105-2517ABB38496}"/>
                    </a:ext>
                    <a:ext uri="{C183D7F6-B498-43B3-948B-1728B52AA6E4}">
                      <adec:decorative xmlns:adec="http://schemas.microsoft.com/office/drawing/2017/decorative" val="1"/>
                    </a:ext>
                  </a:extLst>
                </p:cNvPr>
                <p:cNvSpPr/>
                <p:nvPr/>
              </p:nvSpPr>
              <p:spPr bwMode="auto">
                <a:xfrm>
                  <a:off x="10835804" y="-821079"/>
                  <a:ext cx="1270446" cy="1270446"/>
                </a:xfrm>
                <a:prstGeom prst="donut">
                  <a:avLst>
                    <a:gd name="adj" fmla="val 7741"/>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3" name="Rectangle: Rounded Corners 202">
                  <a:extLst>
                    <a:ext uri="{FF2B5EF4-FFF2-40B4-BE49-F238E27FC236}">
                      <a16:creationId xmlns:a16="http://schemas.microsoft.com/office/drawing/2014/main" id="{F110B7F6-DAA5-E966-DDED-F1ADF7CA8B2C}"/>
                    </a:ext>
                    <a:ext uri="{C183D7F6-B498-43B3-948B-1728B52AA6E4}">
                      <adec:decorative xmlns:adec="http://schemas.microsoft.com/office/drawing/2017/decorative" val="1"/>
                    </a:ext>
                  </a:extLst>
                </p:cNvPr>
                <p:cNvSpPr/>
                <p:nvPr/>
              </p:nvSpPr>
              <p:spPr bwMode="auto">
                <a:xfrm flipH="1">
                  <a:off x="11432646" y="403252"/>
                  <a:ext cx="137161" cy="457200"/>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4" name="Rectangle: Rounded Corners 203">
                  <a:extLst>
                    <a:ext uri="{FF2B5EF4-FFF2-40B4-BE49-F238E27FC236}">
                      <a16:creationId xmlns:a16="http://schemas.microsoft.com/office/drawing/2014/main" id="{4CC8C02C-72E2-248E-BD3D-143C8C8526A7}"/>
                    </a:ext>
                    <a:ext uri="{C183D7F6-B498-43B3-948B-1728B52AA6E4}">
                      <adec:decorative xmlns:adec="http://schemas.microsoft.com/office/drawing/2017/decorative" val="1"/>
                    </a:ext>
                  </a:extLst>
                </p:cNvPr>
                <p:cNvSpPr/>
                <p:nvPr/>
              </p:nvSpPr>
              <p:spPr bwMode="auto">
                <a:xfrm rot="5400000">
                  <a:off x="11444075" y="520015"/>
                  <a:ext cx="114302" cy="640080"/>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5" name="Rectangle: Rounded Corners 204">
                  <a:extLst>
                    <a:ext uri="{FF2B5EF4-FFF2-40B4-BE49-F238E27FC236}">
                      <a16:creationId xmlns:a16="http://schemas.microsoft.com/office/drawing/2014/main" id="{FB66BC87-34F4-DB7E-0D16-C3CBB08CCE54}"/>
                    </a:ext>
                    <a:ext uri="{C183D7F6-B498-43B3-948B-1728B52AA6E4}">
                      <adec:decorative xmlns:adec="http://schemas.microsoft.com/office/drawing/2017/decorative" val="1"/>
                    </a:ext>
                  </a:extLst>
                </p:cNvPr>
                <p:cNvSpPr/>
                <p:nvPr/>
              </p:nvSpPr>
              <p:spPr bwMode="auto">
                <a:xfrm rot="16200000" flipH="1">
                  <a:off x="11444076" y="762529"/>
                  <a:ext cx="114301" cy="640080"/>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06" name="Group 205">
                  <a:extLst>
                    <a:ext uri="{FF2B5EF4-FFF2-40B4-BE49-F238E27FC236}">
                      <a16:creationId xmlns:a16="http://schemas.microsoft.com/office/drawing/2014/main" id="{D87A80B6-05B9-50D4-A486-7A49C615FCDA}"/>
                    </a:ext>
                  </a:extLst>
                </p:cNvPr>
                <p:cNvGrpSpPr/>
                <p:nvPr/>
              </p:nvGrpSpPr>
              <p:grpSpPr>
                <a:xfrm>
                  <a:off x="11220148" y="-496522"/>
                  <a:ext cx="552194" cy="552194"/>
                  <a:chOff x="11220148" y="-496522"/>
                  <a:chExt cx="552194" cy="552194"/>
                </a:xfrm>
                <a:grpFill/>
              </p:grpSpPr>
              <p:sp>
                <p:nvSpPr>
                  <p:cNvPr id="214" name="Rectangle: Rounded Corners 213">
                    <a:extLst>
                      <a:ext uri="{FF2B5EF4-FFF2-40B4-BE49-F238E27FC236}">
                        <a16:creationId xmlns:a16="http://schemas.microsoft.com/office/drawing/2014/main" id="{C55AFAA8-EC8D-6053-9259-F9F2BEC14629}"/>
                      </a:ext>
                      <a:ext uri="{C183D7F6-B498-43B3-948B-1728B52AA6E4}">
                        <adec:decorative xmlns:adec="http://schemas.microsoft.com/office/drawing/2017/decorative" val="1"/>
                      </a:ext>
                    </a:extLst>
                  </p:cNvPr>
                  <p:cNvSpPr/>
                  <p:nvPr/>
                </p:nvSpPr>
                <p:spPr bwMode="auto">
                  <a:xfrm rot="2700000">
                    <a:off x="11450525" y="-496522"/>
                    <a:ext cx="91440" cy="552194"/>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5" name="Rectangle: Rounded Corners 214">
                    <a:extLst>
                      <a:ext uri="{FF2B5EF4-FFF2-40B4-BE49-F238E27FC236}">
                        <a16:creationId xmlns:a16="http://schemas.microsoft.com/office/drawing/2014/main" id="{8A54A3BE-C5A0-FDA4-7381-5EFCDF99AFC9}"/>
                      </a:ext>
                      <a:ext uri="{C183D7F6-B498-43B3-948B-1728B52AA6E4}">
                        <adec:decorative xmlns:adec="http://schemas.microsoft.com/office/drawing/2017/decorative" val="1"/>
                      </a:ext>
                    </a:extLst>
                  </p:cNvPr>
                  <p:cNvSpPr/>
                  <p:nvPr/>
                </p:nvSpPr>
                <p:spPr bwMode="auto">
                  <a:xfrm rot="8100000">
                    <a:off x="11450525" y="-496522"/>
                    <a:ext cx="91440" cy="552194"/>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07" name="Freeform: Shape 206">
                  <a:extLst>
                    <a:ext uri="{FF2B5EF4-FFF2-40B4-BE49-F238E27FC236}">
                      <a16:creationId xmlns:a16="http://schemas.microsoft.com/office/drawing/2014/main" id="{29A653FF-8E76-3941-A8BE-A4392E6D08E0}"/>
                    </a:ext>
                    <a:ext uri="{C183D7F6-B498-43B3-948B-1728B52AA6E4}">
                      <adec:decorative xmlns:adec="http://schemas.microsoft.com/office/drawing/2017/decorative" val="1"/>
                    </a:ext>
                  </a:extLst>
                </p:cNvPr>
                <p:cNvSpPr/>
                <p:nvPr/>
              </p:nvSpPr>
              <p:spPr bwMode="auto">
                <a:xfrm>
                  <a:off x="9855966" y="-1469571"/>
                  <a:ext cx="1713841" cy="686542"/>
                </a:xfrm>
                <a:custGeom>
                  <a:avLst/>
                  <a:gdLst>
                    <a:gd name="connsiteX0" fmla="*/ 233493 w 1713841"/>
                    <a:gd name="connsiteY0" fmla="*/ 0 h 686542"/>
                    <a:gd name="connsiteX1" fmla="*/ 1480348 w 1713841"/>
                    <a:gd name="connsiteY1" fmla="*/ 0 h 686542"/>
                    <a:gd name="connsiteX2" fmla="*/ 1713841 w 1713841"/>
                    <a:gd name="connsiteY2" fmla="*/ 233493 h 686542"/>
                    <a:gd name="connsiteX3" fmla="*/ 1713841 w 1713841"/>
                    <a:gd name="connsiteY3" fmla="*/ 686542 h 686542"/>
                    <a:gd name="connsiteX4" fmla="*/ 1608076 w 1713841"/>
                    <a:gd name="connsiteY4" fmla="*/ 686542 h 686542"/>
                    <a:gd name="connsiteX5" fmla="*/ 1608076 w 1713841"/>
                    <a:gd name="connsiteY5" fmla="*/ 218163 h 686542"/>
                    <a:gd name="connsiteX6" fmla="*/ 1497408 w 1713841"/>
                    <a:gd name="connsiteY6" fmla="*/ 107495 h 686542"/>
                    <a:gd name="connsiteX7" fmla="*/ 216432 w 1713841"/>
                    <a:gd name="connsiteY7" fmla="*/ 107495 h 686542"/>
                    <a:gd name="connsiteX8" fmla="*/ 105764 w 1713841"/>
                    <a:gd name="connsiteY8" fmla="*/ 218163 h 686542"/>
                    <a:gd name="connsiteX9" fmla="*/ 105764 w 1713841"/>
                    <a:gd name="connsiteY9" fmla="*/ 686542 h 686542"/>
                    <a:gd name="connsiteX10" fmla="*/ 0 w 1713841"/>
                    <a:gd name="connsiteY10" fmla="*/ 686542 h 686542"/>
                    <a:gd name="connsiteX11" fmla="*/ 0 w 1713841"/>
                    <a:gd name="connsiteY11" fmla="*/ 233493 h 686542"/>
                    <a:gd name="connsiteX12" fmla="*/ 233493 w 1713841"/>
                    <a:gd name="connsiteY12" fmla="*/ 0 h 68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841" h="686542">
                      <a:moveTo>
                        <a:pt x="233493" y="0"/>
                      </a:moveTo>
                      <a:lnTo>
                        <a:pt x="1480348" y="0"/>
                      </a:lnTo>
                      <a:cubicBezTo>
                        <a:pt x="1609303" y="0"/>
                        <a:pt x="1713841" y="104538"/>
                        <a:pt x="1713841" y="233493"/>
                      </a:cubicBezTo>
                      <a:lnTo>
                        <a:pt x="1713841" y="686542"/>
                      </a:lnTo>
                      <a:lnTo>
                        <a:pt x="1608076" y="686542"/>
                      </a:lnTo>
                      <a:lnTo>
                        <a:pt x="1608076" y="218163"/>
                      </a:lnTo>
                      <a:cubicBezTo>
                        <a:pt x="1608076" y="157043"/>
                        <a:pt x="1558528" y="107495"/>
                        <a:pt x="1497408" y="107495"/>
                      </a:cubicBezTo>
                      <a:lnTo>
                        <a:pt x="216432" y="107495"/>
                      </a:lnTo>
                      <a:cubicBezTo>
                        <a:pt x="155312" y="107495"/>
                        <a:pt x="105764" y="157043"/>
                        <a:pt x="105764" y="218163"/>
                      </a:cubicBezTo>
                      <a:lnTo>
                        <a:pt x="105764" y="686542"/>
                      </a:lnTo>
                      <a:lnTo>
                        <a:pt x="0" y="686542"/>
                      </a:lnTo>
                      <a:lnTo>
                        <a:pt x="0" y="233493"/>
                      </a:lnTo>
                      <a:cubicBezTo>
                        <a:pt x="0" y="104538"/>
                        <a:pt x="104538" y="0"/>
                        <a:pt x="233493"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08" name="Group 207">
                  <a:extLst>
                    <a:ext uri="{FF2B5EF4-FFF2-40B4-BE49-F238E27FC236}">
                      <a16:creationId xmlns:a16="http://schemas.microsoft.com/office/drawing/2014/main" id="{4522B3A1-F4D7-5B01-3C14-DD95433592DD}"/>
                    </a:ext>
                  </a:extLst>
                </p:cNvPr>
                <p:cNvGrpSpPr/>
                <p:nvPr/>
              </p:nvGrpSpPr>
              <p:grpSpPr>
                <a:xfrm>
                  <a:off x="9270987" y="-821079"/>
                  <a:ext cx="1270446" cy="1934542"/>
                  <a:chOff x="9270987" y="-821079"/>
                  <a:chExt cx="1270446" cy="1934542"/>
                </a:xfrm>
                <a:grpFill/>
              </p:grpSpPr>
              <p:sp>
                <p:nvSpPr>
                  <p:cNvPr id="209" name="Freeform: Shape 208">
                    <a:extLst>
                      <a:ext uri="{FF2B5EF4-FFF2-40B4-BE49-F238E27FC236}">
                        <a16:creationId xmlns:a16="http://schemas.microsoft.com/office/drawing/2014/main" id="{FA887137-2BFB-6C14-FAC0-6A05B8D6BA54}"/>
                      </a:ext>
                      <a:ext uri="{C183D7F6-B498-43B3-948B-1728B52AA6E4}">
                        <adec:decorative xmlns:adec="http://schemas.microsoft.com/office/drawing/2017/decorative" val="1"/>
                      </a:ext>
                    </a:extLst>
                  </p:cNvPr>
                  <p:cNvSpPr/>
                  <p:nvPr/>
                </p:nvSpPr>
                <p:spPr bwMode="auto">
                  <a:xfrm>
                    <a:off x="9270987" y="-821079"/>
                    <a:ext cx="1270446" cy="1270446"/>
                  </a:xfrm>
                  <a:custGeom>
                    <a:avLst/>
                    <a:gdLst>
                      <a:gd name="connsiteX0" fmla="*/ 839492 w 1270446"/>
                      <a:gd name="connsiteY0" fmla="*/ 439038 h 1270446"/>
                      <a:gd name="connsiteX1" fmla="*/ 770221 w 1270446"/>
                      <a:gd name="connsiteY1" fmla="*/ 469850 h 1270446"/>
                      <a:gd name="connsiteX2" fmla="*/ 581902 w 1270446"/>
                      <a:gd name="connsiteY2" fmla="*/ 765659 h 1270446"/>
                      <a:gd name="connsiteX3" fmla="*/ 490533 w 1270446"/>
                      <a:gd name="connsiteY3" fmla="*/ 697532 h 1270446"/>
                      <a:gd name="connsiteX4" fmla="*/ 394560 w 1270446"/>
                      <a:gd name="connsiteY4" fmla="*/ 711519 h 1270446"/>
                      <a:gd name="connsiteX5" fmla="*/ 408545 w 1270446"/>
                      <a:gd name="connsiteY5" fmla="*/ 807493 h 1270446"/>
                      <a:gd name="connsiteX6" fmla="*/ 553639 w 1270446"/>
                      <a:gd name="connsiteY6" fmla="*/ 915676 h 1270446"/>
                      <a:gd name="connsiteX7" fmla="*/ 604523 w 1270446"/>
                      <a:gd name="connsiteY7" fmla="*/ 928560 h 1270446"/>
                      <a:gd name="connsiteX8" fmla="*/ 618152 w 1270446"/>
                      <a:gd name="connsiteY8" fmla="*/ 923785 h 1270446"/>
                      <a:gd name="connsiteX9" fmla="*/ 620052 w 1270446"/>
                      <a:gd name="connsiteY9" fmla="*/ 923736 h 1270446"/>
                      <a:gd name="connsiteX10" fmla="*/ 627278 w 1270446"/>
                      <a:gd name="connsiteY10" fmla="*/ 920589 h 1270446"/>
                      <a:gd name="connsiteX11" fmla="*/ 629336 w 1270446"/>
                      <a:gd name="connsiteY11" fmla="*/ 919869 h 1270446"/>
                      <a:gd name="connsiteX12" fmla="*/ 629717 w 1270446"/>
                      <a:gd name="connsiteY12" fmla="*/ 919528 h 1270446"/>
                      <a:gd name="connsiteX13" fmla="*/ 644157 w 1270446"/>
                      <a:gd name="connsiteY13" fmla="*/ 913240 h 1270446"/>
                      <a:gd name="connsiteX14" fmla="*/ 663040 w 1270446"/>
                      <a:gd name="connsiteY14" fmla="*/ 893615 h 1270446"/>
                      <a:gd name="connsiteX15" fmla="*/ 885926 w 1270446"/>
                      <a:gd name="connsiteY15" fmla="*/ 543510 h 1270446"/>
                      <a:gd name="connsiteX16" fmla="*/ 864904 w 1270446"/>
                      <a:gd name="connsiteY16" fmla="*/ 448827 h 1270446"/>
                      <a:gd name="connsiteX17" fmla="*/ 839492 w 1270446"/>
                      <a:gd name="connsiteY17" fmla="*/ 439038 h 1270446"/>
                      <a:gd name="connsiteX18" fmla="*/ 635223 w 1270446"/>
                      <a:gd name="connsiteY18" fmla="*/ 0 h 1270446"/>
                      <a:gd name="connsiteX19" fmla="*/ 1270446 w 1270446"/>
                      <a:gd name="connsiteY19" fmla="*/ 635223 h 1270446"/>
                      <a:gd name="connsiteX20" fmla="*/ 635223 w 1270446"/>
                      <a:gd name="connsiteY20" fmla="*/ 1270446 h 1270446"/>
                      <a:gd name="connsiteX21" fmla="*/ 0 w 1270446"/>
                      <a:gd name="connsiteY21" fmla="*/ 635223 h 1270446"/>
                      <a:gd name="connsiteX22" fmla="*/ 635223 w 1270446"/>
                      <a:gd name="connsiteY22" fmla="*/ 0 h 1270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70446" h="1270446">
                        <a:moveTo>
                          <a:pt x="839492" y="439038"/>
                        </a:moveTo>
                        <a:cubicBezTo>
                          <a:pt x="813137" y="434601"/>
                          <a:pt x="785477" y="445886"/>
                          <a:pt x="770221" y="469850"/>
                        </a:cubicBezTo>
                        <a:lnTo>
                          <a:pt x="581902" y="765659"/>
                        </a:lnTo>
                        <a:lnTo>
                          <a:pt x="490533" y="697532"/>
                        </a:lnTo>
                        <a:cubicBezTo>
                          <a:pt x="460168" y="674892"/>
                          <a:pt x="417199" y="681155"/>
                          <a:pt x="394560" y="711519"/>
                        </a:cubicBezTo>
                        <a:cubicBezTo>
                          <a:pt x="371919" y="741883"/>
                          <a:pt x="378181" y="784853"/>
                          <a:pt x="408545" y="807493"/>
                        </a:cubicBezTo>
                        <a:lnTo>
                          <a:pt x="553639" y="915676"/>
                        </a:lnTo>
                        <a:cubicBezTo>
                          <a:pt x="568821" y="926996"/>
                          <a:pt x="587155" y="931091"/>
                          <a:pt x="604523" y="928560"/>
                        </a:cubicBezTo>
                        <a:lnTo>
                          <a:pt x="618152" y="923785"/>
                        </a:lnTo>
                        <a:lnTo>
                          <a:pt x="620052" y="923736"/>
                        </a:lnTo>
                        <a:lnTo>
                          <a:pt x="627278" y="920589"/>
                        </a:lnTo>
                        <a:lnTo>
                          <a:pt x="629336" y="919869"/>
                        </a:lnTo>
                        <a:lnTo>
                          <a:pt x="629717" y="919528"/>
                        </a:lnTo>
                        <a:lnTo>
                          <a:pt x="644157" y="913240"/>
                        </a:lnTo>
                        <a:cubicBezTo>
                          <a:pt x="651491" y="908182"/>
                          <a:pt x="657955" y="901603"/>
                          <a:pt x="663040" y="893615"/>
                        </a:cubicBezTo>
                        <a:cubicBezTo>
                          <a:pt x="737335" y="776914"/>
                          <a:pt x="811631" y="660212"/>
                          <a:pt x="885926" y="543510"/>
                        </a:cubicBezTo>
                        <a:cubicBezTo>
                          <a:pt x="906267" y="511559"/>
                          <a:pt x="896855" y="469168"/>
                          <a:pt x="864904" y="448827"/>
                        </a:cubicBezTo>
                        <a:cubicBezTo>
                          <a:pt x="856916" y="443742"/>
                          <a:pt x="848276" y="440516"/>
                          <a:pt x="839492" y="439038"/>
                        </a:cubicBezTo>
                        <a:close/>
                        <a:moveTo>
                          <a:pt x="635223" y="0"/>
                        </a:moveTo>
                        <a:cubicBezTo>
                          <a:pt x="986047" y="0"/>
                          <a:pt x="1270446" y="284399"/>
                          <a:pt x="1270446" y="635223"/>
                        </a:cubicBezTo>
                        <a:cubicBezTo>
                          <a:pt x="1270446" y="986047"/>
                          <a:pt x="986047" y="1270446"/>
                          <a:pt x="635223" y="1270446"/>
                        </a:cubicBezTo>
                        <a:cubicBezTo>
                          <a:pt x="284399" y="1270446"/>
                          <a:pt x="0" y="986047"/>
                          <a:pt x="0" y="635223"/>
                        </a:cubicBezTo>
                        <a:cubicBezTo>
                          <a:pt x="0" y="284399"/>
                          <a:pt x="284399" y="0"/>
                          <a:pt x="635223"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10" name="Group 209">
                    <a:extLst>
                      <a:ext uri="{FF2B5EF4-FFF2-40B4-BE49-F238E27FC236}">
                        <a16:creationId xmlns:a16="http://schemas.microsoft.com/office/drawing/2014/main" id="{AA41C579-5D39-2FA2-479C-962F59FA1CDF}"/>
                      </a:ext>
                    </a:extLst>
                  </p:cNvPr>
                  <p:cNvGrpSpPr/>
                  <p:nvPr/>
                </p:nvGrpSpPr>
                <p:grpSpPr>
                  <a:xfrm>
                    <a:off x="9447806" y="403252"/>
                    <a:ext cx="905722" cy="710211"/>
                    <a:chOff x="9447806" y="403252"/>
                    <a:chExt cx="905722" cy="710211"/>
                  </a:xfrm>
                  <a:grpFill/>
                </p:grpSpPr>
                <p:sp>
                  <p:nvSpPr>
                    <p:cNvPr id="211" name="Rectangle: Rounded Corners 210">
                      <a:extLst>
                        <a:ext uri="{FF2B5EF4-FFF2-40B4-BE49-F238E27FC236}">
                          <a16:creationId xmlns:a16="http://schemas.microsoft.com/office/drawing/2014/main" id="{286AEA9A-D71E-EF6D-3B7B-E60CCFED4409}"/>
                        </a:ext>
                        <a:ext uri="{C183D7F6-B498-43B3-948B-1728B52AA6E4}">
                          <adec:decorative xmlns:adec="http://schemas.microsoft.com/office/drawing/2017/decorative" val="1"/>
                        </a:ext>
                      </a:extLst>
                    </p:cNvPr>
                    <p:cNvSpPr/>
                    <p:nvPr/>
                  </p:nvSpPr>
                  <p:spPr bwMode="auto">
                    <a:xfrm flipH="1">
                      <a:off x="9836259" y="403252"/>
                      <a:ext cx="137161" cy="710211"/>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2" name="Rectangle: Rounded Corners 211">
                      <a:extLst>
                        <a:ext uri="{FF2B5EF4-FFF2-40B4-BE49-F238E27FC236}">
                          <a16:creationId xmlns:a16="http://schemas.microsoft.com/office/drawing/2014/main" id="{A83902DB-A83D-55B7-D933-A7BFA00B95EE}"/>
                        </a:ext>
                        <a:ext uri="{C183D7F6-B498-43B3-948B-1728B52AA6E4}">
                          <adec:decorative xmlns:adec="http://schemas.microsoft.com/office/drawing/2017/decorative" val="1"/>
                        </a:ext>
                      </a:extLst>
                    </p:cNvPr>
                    <p:cNvSpPr/>
                    <p:nvPr/>
                  </p:nvSpPr>
                  <p:spPr bwMode="auto">
                    <a:xfrm rot="3197686">
                      <a:off x="10008850" y="651533"/>
                      <a:ext cx="137161" cy="552194"/>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3" name="Rectangle: Rounded Corners 212">
                      <a:extLst>
                        <a:ext uri="{FF2B5EF4-FFF2-40B4-BE49-F238E27FC236}">
                          <a16:creationId xmlns:a16="http://schemas.microsoft.com/office/drawing/2014/main" id="{BC34B663-EC6F-7905-BB71-F476D41337B0}"/>
                        </a:ext>
                        <a:ext uri="{C183D7F6-B498-43B3-948B-1728B52AA6E4}">
                          <adec:decorative xmlns:adec="http://schemas.microsoft.com/office/drawing/2017/decorative" val="1"/>
                        </a:ext>
                      </a:extLst>
                    </p:cNvPr>
                    <p:cNvSpPr/>
                    <p:nvPr/>
                  </p:nvSpPr>
                  <p:spPr bwMode="auto">
                    <a:xfrm rot="18402314" flipH="1">
                      <a:off x="9655322" y="643446"/>
                      <a:ext cx="137161" cy="552194"/>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grpSp>
            <p:nvGrpSpPr>
              <p:cNvPr id="176" name="Vision">
                <a:extLst>
                  <a:ext uri="{FF2B5EF4-FFF2-40B4-BE49-F238E27FC236}">
                    <a16:creationId xmlns:a16="http://schemas.microsoft.com/office/drawing/2014/main" id="{4E280B49-EE3F-9CF6-B8AB-11DE5ECEED8D}"/>
                  </a:ext>
                  <a:ext uri="{C183D7F6-B498-43B3-948B-1728B52AA6E4}">
                    <adec:decorative xmlns:adec="http://schemas.microsoft.com/office/drawing/2017/decorative" val="1"/>
                  </a:ext>
                </a:extLst>
              </p:cNvPr>
              <p:cNvGrpSpPr/>
              <p:nvPr/>
            </p:nvGrpSpPr>
            <p:grpSpPr>
              <a:xfrm>
                <a:off x="8472364" y="2072623"/>
                <a:ext cx="333103" cy="295805"/>
                <a:chOff x="5548028" y="2938515"/>
                <a:chExt cx="455215" cy="461879"/>
              </a:xfrm>
              <a:solidFill>
                <a:srgbClr val="64DEFC"/>
              </a:solidFill>
            </p:grpSpPr>
            <p:grpSp>
              <p:nvGrpSpPr>
                <p:cNvPr id="178" name="Group 177">
                  <a:extLst>
                    <a:ext uri="{FF2B5EF4-FFF2-40B4-BE49-F238E27FC236}">
                      <a16:creationId xmlns:a16="http://schemas.microsoft.com/office/drawing/2014/main" id="{1EE5621B-AF34-05E5-4FAB-B945C9FE891D}"/>
                    </a:ext>
                  </a:extLst>
                </p:cNvPr>
                <p:cNvGrpSpPr/>
                <p:nvPr/>
              </p:nvGrpSpPr>
              <p:grpSpPr>
                <a:xfrm>
                  <a:off x="5548028" y="2938515"/>
                  <a:ext cx="455215" cy="461879"/>
                  <a:chOff x="5548028" y="2938515"/>
                  <a:chExt cx="455215" cy="461879"/>
                </a:xfrm>
                <a:grpFill/>
              </p:grpSpPr>
              <p:sp>
                <p:nvSpPr>
                  <p:cNvPr id="198" name="Freeform: Shape 197">
                    <a:extLst>
                      <a:ext uri="{FF2B5EF4-FFF2-40B4-BE49-F238E27FC236}">
                        <a16:creationId xmlns:a16="http://schemas.microsoft.com/office/drawing/2014/main" id="{A8CBDD7D-4179-43F1-BB8C-B57575D45BB4}"/>
                      </a:ext>
                      <a:ext uri="{C183D7F6-B498-43B3-948B-1728B52AA6E4}">
                        <adec:decorative xmlns:adec="http://schemas.microsoft.com/office/drawing/2017/decorative" val="1"/>
                      </a:ext>
                    </a:extLst>
                  </p:cNvPr>
                  <p:cNvSpPr/>
                  <p:nvPr/>
                </p:nvSpPr>
                <p:spPr bwMode="auto">
                  <a:xfrm rot="5400000">
                    <a:off x="5548028" y="2938515"/>
                    <a:ext cx="66840" cy="66840"/>
                  </a:xfrm>
                  <a:custGeom>
                    <a:avLst/>
                    <a:gdLst>
                      <a:gd name="connsiteX0" fmla="*/ 0 w 218507"/>
                      <a:gd name="connsiteY0" fmla="*/ 218507 h 218507"/>
                      <a:gd name="connsiteX1" fmla="*/ 0 w 218507"/>
                      <a:gd name="connsiteY1" fmla="*/ 172788 h 218507"/>
                      <a:gd name="connsiteX2" fmla="*/ 0 w 218507"/>
                      <a:gd name="connsiteY2" fmla="*/ 0 h 218507"/>
                      <a:gd name="connsiteX3" fmla="*/ 45719 w 218507"/>
                      <a:gd name="connsiteY3" fmla="*/ 0 h 218507"/>
                      <a:gd name="connsiteX4" fmla="*/ 45719 w 218507"/>
                      <a:gd name="connsiteY4" fmla="*/ 172788 h 218507"/>
                      <a:gd name="connsiteX5" fmla="*/ 218507 w 218507"/>
                      <a:gd name="connsiteY5" fmla="*/ 172788 h 218507"/>
                      <a:gd name="connsiteX6" fmla="*/ 218507 w 218507"/>
                      <a:gd name="connsiteY6" fmla="*/ 218507 h 218507"/>
                      <a:gd name="connsiteX7" fmla="*/ 45719 w 218507"/>
                      <a:gd name="connsiteY7" fmla="*/ 218507 h 2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7" h="218507">
                        <a:moveTo>
                          <a:pt x="0" y="218507"/>
                        </a:moveTo>
                        <a:lnTo>
                          <a:pt x="0" y="172788"/>
                        </a:lnTo>
                        <a:lnTo>
                          <a:pt x="0" y="0"/>
                        </a:lnTo>
                        <a:lnTo>
                          <a:pt x="45719" y="0"/>
                        </a:lnTo>
                        <a:lnTo>
                          <a:pt x="45719" y="172788"/>
                        </a:lnTo>
                        <a:lnTo>
                          <a:pt x="218507" y="172788"/>
                        </a:lnTo>
                        <a:lnTo>
                          <a:pt x="218507" y="218507"/>
                        </a:lnTo>
                        <a:lnTo>
                          <a:pt x="45719" y="218507"/>
                        </a:ln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9" name="Freeform: Shape 198">
                    <a:extLst>
                      <a:ext uri="{FF2B5EF4-FFF2-40B4-BE49-F238E27FC236}">
                        <a16:creationId xmlns:a16="http://schemas.microsoft.com/office/drawing/2014/main" id="{9E6AD81F-6C22-1FC7-FA01-CA9BF9D2659A}"/>
                      </a:ext>
                      <a:ext uri="{C183D7F6-B498-43B3-948B-1728B52AA6E4}">
                        <adec:decorative xmlns:adec="http://schemas.microsoft.com/office/drawing/2017/decorative" val="1"/>
                      </a:ext>
                    </a:extLst>
                  </p:cNvPr>
                  <p:cNvSpPr/>
                  <p:nvPr/>
                </p:nvSpPr>
                <p:spPr bwMode="auto">
                  <a:xfrm rot="16200000" flipV="1">
                    <a:off x="5548028" y="3333554"/>
                    <a:ext cx="66840" cy="66840"/>
                  </a:xfrm>
                  <a:custGeom>
                    <a:avLst/>
                    <a:gdLst>
                      <a:gd name="connsiteX0" fmla="*/ 0 w 218507"/>
                      <a:gd name="connsiteY0" fmla="*/ 218507 h 218507"/>
                      <a:gd name="connsiteX1" fmla="*/ 0 w 218507"/>
                      <a:gd name="connsiteY1" fmla="*/ 172788 h 218507"/>
                      <a:gd name="connsiteX2" fmla="*/ 0 w 218507"/>
                      <a:gd name="connsiteY2" fmla="*/ 0 h 218507"/>
                      <a:gd name="connsiteX3" fmla="*/ 45719 w 218507"/>
                      <a:gd name="connsiteY3" fmla="*/ 0 h 218507"/>
                      <a:gd name="connsiteX4" fmla="*/ 45719 w 218507"/>
                      <a:gd name="connsiteY4" fmla="*/ 172788 h 218507"/>
                      <a:gd name="connsiteX5" fmla="*/ 218507 w 218507"/>
                      <a:gd name="connsiteY5" fmla="*/ 172788 h 218507"/>
                      <a:gd name="connsiteX6" fmla="*/ 218507 w 218507"/>
                      <a:gd name="connsiteY6" fmla="*/ 218507 h 218507"/>
                      <a:gd name="connsiteX7" fmla="*/ 45719 w 218507"/>
                      <a:gd name="connsiteY7" fmla="*/ 218507 h 2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7" h="218507">
                        <a:moveTo>
                          <a:pt x="0" y="218507"/>
                        </a:moveTo>
                        <a:lnTo>
                          <a:pt x="0" y="172788"/>
                        </a:lnTo>
                        <a:lnTo>
                          <a:pt x="0" y="0"/>
                        </a:lnTo>
                        <a:lnTo>
                          <a:pt x="45719" y="0"/>
                        </a:lnTo>
                        <a:lnTo>
                          <a:pt x="45719" y="172788"/>
                        </a:lnTo>
                        <a:lnTo>
                          <a:pt x="218507" y="172788"/>
                        </a:lnTo>
                        <a:lnTo>
                          <a:pt x="218507" y="218507"/>
                        </a:lnTo>
                        <a:lnTo>
                          <a:pt x="45719" y="218507"/>
                        </a:ln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0" name="Freeform: Shape 199">
                    <a:extLst>
                      <a:ext uri="{FF2B5EF4-FFF2-40B4-BE49-F238E27FC236}">
                        <a16:creationId xmlns:a16="http://schemas.microsoft.com/office/drawing/2014/main" id="{A3CB6DA4-D6E4-9855-A20B-FF18DF1D798F}"/>
                      </a:ext>
                      <a:ext uri="{C183D7F6-B498-43B3-948B-1728B52AA6E4}">
                        <adec:decorative xmlns:adec="http://schemas.microsoft.com/office/drawing/2017/decorative" val="1"/>
                      </a:ext>
                    </a:extLst>
                  </p:cNvPr>
                  <p:cNvSpPr/>
                  <p:nvPr/>
                </p:nvSpPr>
                <p:spPr bwMode="auto">
                  <a:xfrm rot="16200000" flipH="1">
                    <a:off x="5936403" y="2938515"/>
                    <a:ext cx="66840" cy="66840"/>
                  </a:xfrm>
                  <a:custGeom>
                    <a:avLst/>
                    <a:gdLst>
                      <a:gd name="connsiteX0" fmla="*/ 0 w 218507"/>
                      <a:gd name="connsiteY0" fmla="*/ 218507 h 218507"/>
                      <a:gd name="connsiteX1" fmla="*/ 0 w 218507"/>
                      <a:gd name="connsiteY1" fmla="*/ 172788 h 218507"/>
                      <a:gd name="connsiteX2" fmla="*/ 0 w 218507"/>
                      <a:gd name="connsiteY2" fmla="*/ 0 h 218507"/>
                      <a:gd name="connsiteX3" fmla="*/ 45719 w 218507"/>
                      <a:gd name="connsiteY3" fmla="*/ 0 h 218507"/>
                      <a:gd name="connsiteX4" fmla="*/ 45719 w 218507"/>
                      <a:gd name="connsiteY4" fmla="*/ 172788 h 218507"/>
                      <a:gd name="connsiteX5" fmla="*/ 218507 w 218507"/>
                      <a:gd name="connsiteY5" fmla="*/ 172788 h 218507"/>
                      <a:gd name="connsiteX6" fmla="*/ 218507 w 218507"/>
                      <a:gd name="connsiteY6" fmla="*/ 218507 h 218507"/>
                      <a:gd name="connsiteX7" fmla="*/ 45719 w 218507"/>
                      <a:gd name="connsiteY7" fmla="*/ 218507 h 2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7" h="218507">
                        <a:moveTo>
                          <a:pt x="0" y="218507"/>
                        </a:moveTo>
                        <a:lnTo>
                          <a:pt x="0" y="172788"/>
                        </a:lnTo>
                        <a:lnTo>
                          <a:pt x="0" y="0"/>
                        </a:lnTo>
                        <a:lnTo>
                          <a:pt x="45719" y="0"/>
                        </a:lnTo>
                        <a:lnTo>
                          <a:pt x="45719" y="172788"/>
                        </a:lnTo>
                        <a:lnTo>
                          <a:pt x="218507" y="172788"/>
                        </a:lnTo>
                        <a:lnTo>
                          <a:pt x="218507" y="218507"/>
                        </a:lnTo>
                        <a:lnTo>
                          <a:pt x="45719" y="218507"/>
                        </a:ln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1" name="Freeform: Shape 200">
                    <a:extLst>
                      <a:ext uri="{FF2B5EF4-FFF2-40B4-BE49-F238E27FC236}">
                        <a16:creationId xmlns:a16="http://schemas.microsoft.com/office/drawing/2014/main" id="{92A23979-8393-825F-A262-3613DE6898F1}"/>
                      </a:ext>
                      <a:ext uri="{C183D7F6-B498-43B3-948B-1728B52AA6E4}">
                        <adec:decorative xmlns:adec="http://schemas.microsoft.com/office/drawing/2017/decorative" val="1"/>
                      </a:ext>
                    </a:extLst>
                  </p:cNvPr>
                  <p:cNvSpPr/>
                  <p:nvPr/>
                </p:nvSpPr>
                <p:spPr bwMode="auto">
                  <a:xfrm rot="5400000" flipH="1" flipV="1">
                    <a:off x="5936403" y="3333554"/>
                    <a:ext cx="66840" cy="66840"/>
                  </a:xfrm>
                  <a:custGeom>
                    <a:avLst/>
                    <a:gdLst>
                      <a:gd name="connsiteX0" fmla="*/ 0 w 218507"/>
                      <a:gd name="connsiteY0" fmla="*/ 218507 h 218507"/>
                      <a:gd name="connsiteX1" fmla="*/ 0 w 218507"/>
                      <a:gd name="connsiteY1" fmla="*/ 172788 h 218507"/>
                      <a:gd name="connsiteX2" fmla="*/ 0 w 218507"/>
                      <a:gd name="connsiteY2" fmla="*/ 0 h 218507"/>
                      <a:gd name="connsiteX3" fmla="*/ 45719 w 218507"/>
                      <a:gd name="connsiteY3" fmla="*/ 0 h 218507"/>
                      <a:gd name="connsiteX4" fmla="*/ 45719 w 218507"/>
                      <a:gd name="connsiteY4" fmla="*/ 172788 h 218507"/>
                      <a:gd name="connsiteX5" fmla="*/ 218507 w 218507"/>
                      <a:gd name="connsiteY5" fmla="*/ 172788 h 218507"/>
                      <a:gd name="connsiteX6" fmla="*/ 218507 w 218507"/>
                      <a:gd name="connsiteY6" fmla="*/ 218507 h 218507"/>
                      <a:gd name="connsiteX7" fmla="*/ 45719 w 218507"/>
                      <a:gd name="connsiteY7" fmla="*/ 218507 h 2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7" h="218507">
                        <a:moveTo>
                          <a:pt x="0" y="218507"/>
                        </a:moveTo>
                        <a:lnTo>
                          <a:pt x="0" y="172788"/>
                        </a:lnTo>
                        <a:lnTo>
                          <a:pt x="0" y="0"/>
                        </a:lnTo>
                        <a:lnTo>
                          <a:pt x="45719" y="0"/>
                        </a:lnTo>
                        <a:lnTo>
                          <a:pt x="45719" y="172788"/>
                        </a:lnTo>
                        <a:lnTo>
                          <a:pt x="218507" y="172788"/>
                        </a:lnTo>
                        <a:lnTo>
                          <a:pt x="218507" y="218507"/>
                        </a:lnTo>
                        <a:lnTo>
                          <a:pt x="45719" y="218507"/>
                        </a:ln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cxnSp>
              <p:nvCxnSpPr>
                <p:cNvPr id="179" name="Straight Connector 178">
                  <a:extLst>
                    <a:ext uri="{FF2B5EF4-FFF2-40B4-BE49-F238E27FC236}">
                      <a16:creationId xmlns:a16="http://schemas.microsoft.com/office/drawing/2014/main" id="{CE55666F-3CDA-6B4D-507A-2B800FF36075}"/>
                    </a:ext>
                    <a:ext uri="{C183D7F6-B498-43B3-948B-1728B52AA6E4}">
                      <adec:decorative xmlns:adec="http://schemas.microsoft.com/office/drawing/2017/decorative" val="1"/>
                    </a:ext>
                  </a:extLst>
                </p:cNvPr>
                <p:cNvCxnSpPr>
                  <a:cxnSpLocks/>
                </p:cNvCxnSpPr>
                <p:nvPr/>
              </p:nvCxnSpPr>
              <p:spPr>
                <a:xfrm>
                  <a:off x="5766348" y="3250307"/>
                  <a:ext cx="268" cy="72316"/>
                </a:xfrm>
                <a:prstGeom prst="line">
                  <a:avLst/>
                </a:prstGeom>
                <a:grpFill/>
                <a:ln w="9525" cap="rnd" cmpd="sng" algn="ctr">
                  <a:noFill/>
                  <a:prstDash val="sysDot"/>
                  <a:headEnd type="none" w="lg" len="med"/>
                  <a:tailEnd type="none" w="lg" len="med"/>
                </a:ln>
                <a:effectLst/>
              </p:spPr>
            </p:cxnSp>
            <p:cxnSp>
              <p:nvCxnSpPr>
                <p:cNvPr id="180" name="Straight Connector 179">
                  <a:extLst>
                    <a:ext uri="{FF2B5EF4-FFF2-40B4-BE49-F238E27FC236}">
                      <a16:creationId xmlns:a16="http://schemas.microsoft.com/office/drawing/2014/main" id="{BAA7CE41-4892-4A66-0230-CD85064449D6}"/>
                    </a:ext>
                    <a:ext uri="{C183D7F6-B498-43B3-948B-1728B52AA6E4}">
                      <adec:decorative xmlns:adec="http://schemas.microsoft.com/office/drawing/2017/decorative" val="1"/>
                    </a:ext>
                  </a:extLst>
                </p:cNvPr>
                <p:cNvCxnSpPr>
                  <a:cxnSpLocks/>
                  <a:endCxn id="191" idx="2"/>
                </p:cNvCxnSpPr>
                <p:nvPr/>
              </p:nvCxnSpPr>
              <p:spPr>
                <a:xfrm>
                  <a:off x="5774393" y="3022477"/>
                  <a:ext cx="25349" cy="145036"/>
                </a:xfrm>
                <a:prstGeom prst="line">
                  <a:avLst/>
                </a:prstGeom>
                <a:grpFill/>
                <a:ln w="9525" cap="rnd" cmpd="sng" algn="ctr">
                  <a:noFill/>
                  <a:prstDash val="sysDot"/>
                  <a:headEnd type="none" w="lg" len="med"/>
                  <a:tailEnd type="none" w="lg" len="med"/>
                </a:ln>
                <a:effectLst/>
              </p:spPr>
            </p:cxnSp>
            <p:cxnSp>
              <p:nvCxnSpPr>
                <p:cNvPr id="181" name="Straight Connector 180">
                  <a:extLst>
                    <a:ext uri="{FF2B5EF4-FFF2-40B4-BE49-F238E27FC236}">
                      <a16:creationId xmlns:a16="http://schemas.microsoft.com/office/drawing/2014/main" id="{B8333573-6B78-BC71-0268-D5D7F36EEA42}"/>
                    </a:ext>
                    <a:ext uri="{C183D7F6-B498-43B3-948B-1728B52AA6E4}">
                      <adec:decorative xmlns:adec="http://schemas.microsoft.com/office/drawing/2017/decorative" val="1"/>
                    </a:ext>
                  </a:extLst>
                </p:cNvPr>
                <p:cNvCxnSpPr>
                  <a:cxnSpLocks/>
                  <a:stCxn id="196" idx="1"/>
                </p:cNvCxnSpPr>
                <p:nvPr/>
              </p:nvCxnSpPr>
              <p:spPr>
                <a:xfrm flipH="1">
                  <a:off x="5687889" y="3064353"/>
                  <a:ext cx="190122" cy="1792"/>
                </a:xfrm>
                <a:prstGeom prst="line">
                  <a:avLst/>
                </a:prstGeom>
                <a:grpFill/>
                <a:ln w="9525" cap="rnd" cmpd="sng" algn="ctr">
                  <a:noFill/>
                  <a:prstDash val="sysDot"/>
                  <a:headEnd type="none" w="lg" len="med"/>
                  <a:tailEnd type="none" w="lg" len="med"/>
                </a:ln>
                <a:effectLst/>
              </p:spPr>
            </p:cxnSp>
            <p:cxnSp>
              <p:nvCxnSpPr>
                <p:cNvPr id="182" name="Straight Connector 181">
                  <a:extLst>
                    <a:ext uri="{FF2B5EF4-FFF2-40B4-BE49-F238E27FC236}">
                      <a16:creationId xmlns:a16="http://schemas.microsoft.com/office/drawing/2014/main" id="{1E3FE6D8-3330-6D69-E246-8C4F73C157B5}"/>
                    </a:ext>
                    <a:ext uri="{C183D7F6-B498-43B3-948B-1728B52AA6E4}">
                      <adec:decorative xmlns:adec="http://schemas.microsoft.com/office/drawing/2017/decorative" val="1"/>
                    </a:ext>
                  </a:extLst>
                </p:cNvPr>
                <p:cNvCxnSpPr>
                  <a:cxnSpLocks/>
                  <a:stCxn id="191" idx="0"/>
                  <a:endCxn id="197" idx="2"/>
                </p:cNvCxnSpPr>
                <p:nvPr/>
              </p:nvCxnSpPr>
              <p:spPr>
                <a:xfrm flipH="1" flipV="1">
                  <a:off x="5666912" y="3087123"/>
                  <a:ext cx="132830" cy="38433"/>
                </a:xfrm>
                <a:prstGeom prst="line">
                  <a:avLst/>
                </a:prstGeom>
                <a:grpFill/>
                <a:ln w="9525" cap="rnd" cmpd="sng" algn="ctr">
                  <a:noFill/>
                  <a:prstDash val="sysDot"/>
                  <a:headEnd type="none" w="lg" len="med"/>
                  <a:tailEnd type="none" w="lg" len="med"/>
                </a:ln>
                <a:effectLst/>
              </p:spPr>
            </p:cxnSp>
            <p:cxnSp>
              <p:nvCxnSpPr>
                <p:cNvPr id="183" name="Straight Connector 182">
                  <a:extLst>
                    <a:ext uri="{FF2B5EF4-FFF2-40B4-BE49-F238E27FC236}">
                      <a16:creationId xmlns:a16="http://schemas.microsoft.com/office/drawing/2014/main" id="{B1F58BFD-DC8C-65BD-22F0-90D5A03EFC31}"/>
                    </a:ext>
                    <a:ext uri="{C183D7F6-B498-43B3-948B-1728B52AA6E4}">
                      <adec:decorative xmlns:adec="http://schemas.microsoft.com/office/drawing/2017/decorative" val="1"/>
                    </a:ext>
                  </a:extLst>
                </p:cNvPr>
                <p:cNvCxnSpPr>
                  <a:cxnSpLocks/>
                </p:cNvCxnSpPr>
                <p:nvPr/>
              </p:nvCxnSpPr>
              <p:spPr>
                <a:xfrm flipV="1">
                  <a:off x="5799741" y="3072522"/>
                  <a:ext cx="69901" cy="26362"/>
                </a:xfrm>
                <a:prstGeom prst="line">
                  <a:avLst/>
                </a:prstGeom>
                <a:grpFill/>
                <a:ln w="9525" cap="rnd" cmpd="sng" algn="ctr">
                  <a:noFill/>
                  <a:prstDash val="sysDot"/>
                  <a:headEnd type="none" w="lg" len="med"/>
                  <a:tailEnd type="none" w="lg" len="med"/>
                </a:ln>
                <a:effectLst/>
              </p:spPr>
            </p:cxnSp>
            <p:cxnSp>
              <p:nvCxnSpPr>
                <p:cNvPr id="184" name="Straight Connector 183">
                  <a:extLst>
                    <a:ext uri="{FF2B5EF4-FFF2-40B4-BE49-F238E27FC236}">
                      <a16:creationId xmlns:a16="http://schemas.microsoft.com/office/drawing/2014/main" id="{85A9EA19-216B-7076-F9CA-3F40389091CA}"/>
                    </a:ext>
                    <a:ext uri="{C183D7F6-B498-43B3-948B-1728B52AA6E4}">
                      <adec:decorative xmlns:adec="http://schemas.microsoft.com/office/drawing/2017/decorative" val="1"/>
                    </a:ext>
                  </a:extLst>
                </p:cNvPr>
                <p:cNvCxnSpPr>
                  <a:cxnSpLocks/>
                </p:cNvCxnSpPr>
                <p:nvPr/>
              </p:nvCxnSpPr>
              <p:spPr>
                <a:xfrm flipH="1">
                  <a:off x="5672166" y="3142233"/>
                  <a:ext cx="76680" cy="47585"/>
                </a:xfrm>
                <a:prstGeom prst="line">
                  <a:avLst/>
                </a:prstGeom>
                <a:grpFill/>
                <a:ln w="9525" cap="rnd" cmpd="sng" algn="ctr">
                  <a:noFill/>
                  <a:prstDash val="sysDot"/>
                  <a:headEnd type="none" w="lg" len="med"/>
                  <a:tailEnd type="none" w="lg" len="med"/>
                </a:ln>
                <a:effectLst/>
              </p:spPr>
            </p:cxnSp>
            <p:cxnSp>
              <p:nvCxnSpPr>
                <p:cNvPr id="185" name="Straight Connector 184">
                  <a:extLst>
                    <a:ext uri="{FF2B5EF4-FFF2-40B4-BE49-F238E27FC236}">
                      <a16:creationId xmlns:a16="http://schemas.microsoft.com/office/drawing/2014/main" id="{24D7BAB2-942E-17AC-9342-DBE2AF76970B}"/>
                    </a:ext>
                    <a:ext uri="{C183D7F6-B498-43B3-948B-1728B52AA6E4}">
                      <adec:decorative xmlns:adec="http://schemas.microsoft.com/office/drawing/2017/decorative" val="1"/>
                    </a:ext>
                  </a:extLst>
                </p:cNvPr>
                <p:cNvCxnSpPr>
                  <a:cxnSpLocks/>
                </p:cNvCxnSpPr>
                <p:nvPr/>
              </p:nvCxnSpPr>
              <p:spPr>
                <a:xfrm>
                  <a:off x="5792962" y="3145048"/>
                  <a:ext cx="76680" cy="47585"/>
                </a:xfrm>
                <a:prstGeom prst="line">
                  <a:avLst/>
                </a:prstGeom>
                <a:grpFill/>
                <a:ln w="9525" cap="rnd" cmpd="sng" algn="ctr">
                  <a:noFill/>
                  <a:prstDash val="sysDot"/>
                  <a:headEnd type="none" w="lg" len="med"/>
                  <a:tailEnd type="none" w="lg" len="med"/>
                </a:ln>
                <a:effectLst/>
              </p:spPr>
            </p:cxnSp>
            <p:cxnSp>
              <p:nvCxnSpPr>
                <p:cNvPr id="186" name="Straight Connector 185">
                  <a:extLst>
                    <a:ext uri="{FF2B5EF4-FFF2-40B4-BE49-F238E27FC236}">
                      <a16:creationId xmlns:a16="http://schemas.microsoft.com/office/drawing/2014/main" id="{0F82CE4D-2294-4376-808C-046F485C8A22}"/>
                    </a:ext>
                    <a:ext uri="{C183D7F6-B498-43B3-948B-1728B52AA6E4}">
                      <adec:decorative xmlns:adec="http://schemas.microsoft.com/office/drawing/2017/decorative" val="1"/>
                    </a:ext>
                  </a:extLst>
                </p:cNvPr>
                <p:cNvCxnSpPr>
                  <a:cxnSpLocks/>
                  <a:stCxn id="190" idx="1"/>
                </p:cNvCxnSpPr>
                <p:nvPr/>
              </p:nvCxnSpPr>
              <p:spPr>
                <a:xfrm flipH="1" flipV="1">
                  <a:off x="5681745" y="3220382"/>
                  <a:ext cx="76680" cy="19901"/>
                </a:xfrm>
                <a:prstGeom prst="line">
                  <a:avLst/>
                </a:prstGeom>
                <a:grpFill/>
                <a:ln w="9525" cap="rnd" cmpd="sng" algn="ctr">
                  <a:noFill/>
                  <a:prstDash val="sysDot"/>
                  <a:headEnd type="none" w="lg" len="med"/>
                  <a:tailEnd type="none" w="lg" len="med"/>
                </a:ln>
                <a:effectLst/>
              </p:spPr>
            </p:cxnSp>
            <p:cxnSp>
              <p:nvCxnSpPr>
                <p:cNvPr id="187" name="Straight Connector 186">
                  <a:extLst>
                    <a:ext uri="{FF2B5EF4-FFF2-40B4-BE49-F238E27FC236}">
                      <a16:creationId xmlns:a16="http://schemas.microsoft.com/office/drawing/2014/main" id="{53D6F3EF-7083-7FCD-FABD-4C602F3FE9A1}"/>
                    </a:ext>
                    <a:ext uri="{C183D7F6-B498-43B3-948B-1728B52AA6E4}">
                      <adec:decorative xmlns:adec="http://schemas.microsoft.com/office/drawing/2017/decorative" val="1"/>
                    </a:ext>
                  </a:extLst>
                </p:cNvPr>
                <p:cNvCxnSpPr>
                  <a:cxnSpLocks/>
                  <a:stCxn id="190" idx="3"/>
                </p:cNvCxnSpPr>
                <p:nvPr/>
              </p:nvCxnSpPr>
              <p:spPr>
                <a:xfrm flipV="1">
                  <a:off x="5800381" y="3223197"/>
                  <a:ext cx="78840" cy="17087"/>
                </a:xfrm>
                <a:prstGeom prst="line">
                  <a:avLst/>
                </a:prstGeom>
                <a:grpFill/>
                <a:ln w="9525" cap="rnd" cmpd="sng" algn="ctr">
                  <a:noFill/>
                  <a:prstDash val="sysDot"/>
                  <a:headEnd type="none" w="lg" len="med"/>
                  <a:tailEnd type="none" w="lg" len="med"/>
                </a:ln>
                <a:effectLst/>
              </p:spPr>
            </p:cxnSp>
            <p:grpSp>
              <p:nvGrpSpPr>
                <p:cNvPr id="188" name="Group 187">
                  <a:extLst>
                    <a:ext uri="{FF2B5EF4-FFF2-40B4-BE49-F238E27FC236}">
                      <a16:creationId xmlns:a16="http://schemas.microsoft.com/office/drawing/2014/main" id="{5497CC5B-16CA-2EE8-8284-BC046264C33F}"/>
                    </a:ext>
                  </a:extLst>
                </p:cNvPr>
                <p:cNvGrpSpPr/>
                <p:nvPr/>
              </p:nvGrpSpPr>
              <p:grpSpPr>
                <a:xfrm>
                  <a:off x="5645933" y="2971785"/>
                  <a:ext cx="274035" cy="404067"/>
                  <a:chOff x="5636354" y="2960513"/>
                  <a:chExt cx="274035" cy="404067"/>
                </a:xfrm>
                <a:grpFill/>
              </p:grpSpPr>
              <p:sp>
                <p:nvSpPr>
                  <p:cNvPr id="189" name="Rectangle 188">
                    <a:extLst>
                      <a:ext uri="{FF2B5EF4-FFF2-40B4-BE49-F238E27FC236}">
                        <a16:creationId xmlns:a16="http://schemas.microsoft.com/office/drawing/2014/main" id="{EB0E5C8C-A3F6-2AE7-407A-E220BAE8B8AD}"/>
                      </a:ext>
                      <a:ext uri="{C183D7F6-B498-43B3-948B-1728B52AA6E4}">
                        <adec:decorative xmlns:adec="http://schemas.microsoft.com/office/drawing/2017/decorative" val="1"/>
                      </a:ext>
                    </a:extLst>
                  </p:cNvPr>
                  <p:cNvSpPr/>
                  <p:nvPr/>
                </p:nvSpPr>
                <p:spPr bwMode="auto">
                  <a:xfrm>
                    <a:off x="5757785" y="3322623"/>
                    <a:ext cx="41957" cy="41957"/>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0" name="Rectangle 189">
                    <a:extLst>
                      <a:ext uri="{FF2B5EF4-FFF2-40B4-BE49-F238E27FC236}">
                        <a16:creationId xmlns:a16="http://schemas.microsoft.com/office/drawing/2014/main" id="{507AC938-B8D9-473D-B5B5-F872F475881C}"/>
                      </a:ext>
                      <a:ext uri="{C183D7F6-B498-43B3-948B-1728B52AA6E4}">
                        <adec:decorative xmlns:adec="http://schemas.microsoft.com/office/drawing/2017/decorative" val="1"/>
                      </a:ext>
                    </a:extLst>
                  </p:cNvPr>
                  <p:cNvSpPr/>
                  <p:nvPr/>
                </p:nvSpPr>
                <p:spPr bwMode="auto">
                  <a:xfrm>
                    <a:off x="5748846" y="3208033"/>
                    <a:ext cx="41957" cy="41957"/>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1" name="Rectangle 190">
                    <a:extLst>
                      <a:ext uri="{FF2B5EF4-FFF2-40B4-BE49-F238E27FC236}">
                        <a16:creationId xmlns:a16="http://schemas.microsoft.com/office/drawing/2014/main" id="{D0DCD3E3-3FF1-3797-2E77-EF2CA3CADDF3}"/>
                      </a:ext>
                      <a:ext uri="{C183D7F6-B498-43B3-948B-1728B52AA6E4}">
                        <adec:decorative xmlns:adec="http://schemas.microsoft.com/office/drawing/2017/decorative" val="1"/>
                      </a:ext>
                    </a:extLst>
                  </p:cNvPr>
                  <p:cNvSpPr/>
                  <p:nvPr/>
                </p:nvSpPr>
                <p:spPr bwMode="auto">
                  <a:xfrm>
                    <a:off x="5769184" y="3114284"/>
                    <a:ext cx="41957" cy="41957"/>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2" name="Rectangle 191">
                    <a:extLst>
                      <a:ext uri="{FF2B5EF4-FFF2-40B4-BE49-F238E27FC236}">
                        <a16:creationId xmlns:a16="http://schemas.microsoft.com/office/drawing/2014/main" id="{F22F0793-5C4D-0A2B-09D4-2E8A43D0E0AD}"/>
                      </a:ext>
                      <a:ext uri="{C183D7F6-B498-43B3-948B-1728B52AA6E4}">
                        <adec:decorative xmlns:adec="http://schemas.microsoft.com/office/drawing/2017/decorative" val="1"/>
                      </a:ext>
                    </a:extLst>
                  </p:cNvPr>
                  <p:cNvSpPr/>
                  <p:nvPr/>
                </p:nvSpPr>
                <p:spPr bwMode="auto">
                  <a:xfrm>
                    <a:off x="5868432" y="3188537"/>
                    <a:ext cx="41957" cy="41957"/>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3" name="Rectangle 192">
                    <a:extLst>
                      <a:ext uri="{FF2B5EF4-FFF2-40B4-BE49-F238E27FC236}">
                        <a16:creationId xmlns:a16="http://schemas.microsoft.com/office/drawing/2014/main" id="{2A283B18-1E27-1C51-9F20-AAF324D1B9E5}"/>
                      </a:ext>
                      <a:ext uri="{C183D7F6-B498-43B3-948B-1728B52AA6E4}">
                        <adec:decorative xmlns:adec="http://schemas.microsoft.com/office/drawing/2017/decorative" val="1"/>
                      </a:ext>
                    </a:extLst>
                  </p:cNvPr>
                  <p:cNvSpPr/>
                  <p:nvPr/>
                </p:nvSpPr>
                <p:spPr bwMode="auto">
                  <a:xfrm>
                    <a:off x="5636354" y="3188204"/>
                    <a:ext cx="41957" cy="41957"/>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94" name="Group 193">
                    <a:extLst>
                      <a:ext uri="{FF2B5EF4-FFF2-40B4-BE49-F238E27FC236}">
                        <a16:creationId xmlns:a16="http://schemas.microsoft.com/office/drawing/2014/main" id="{47C41483-1A67-3481-8D93-B5151E346DF4}"/>
                      </a:ext>
                    </a:extLst>
                  </p:cNvPr>
                  <p:cNvGrpSpPr/>
                  <p:nvPr/>
                </p:nvGrpSpPr>
                <p:grpSpPr>
                  <a:xfrm>
                    <a:off x="5636354" y="2960513"/>
                    <a:ext cx="274035" cy="115338"/>
                    <a:chOff x="5636354" y="2960513"/>
                    <a:chExt cx="274035" cy="115338"/>
                  </a:xfrm>
                  <a:grpFill/>
                </p:grpSpPr>
                <p:sp>
                  <p:nvSpPr>
                    <p:cNvPr id="195" name="Rectangle 194">
                      <a:extLst>
                        <a:ext uri="{FF2B5EF4-FFF2-40B4-BE49-F238E27FC236}">
                          <a16:creationId xmlns:a16="http://schemas.microsoft.com/office/drawing/2014/main" id="{2D4180C6-8680-107D-4B5D-1113BEFE6A73}"/>
                        </a:ext>
                        <a:ext uri="{C183D7F6-B498-43B3-948B-1728B52AA6E4}">
                          <adec:decorative xmlns:adec="http://schemas.microsoft.com/office/drawing/2017/decorative" val="1"/>
                        </a:ext>
                      </a:extLst>
                    </p:cNvPr>
                    <p:cNvSpPr/>
                    <p:nvPr/>
                  </p:nvSpPr>
                  <p:spPr bwMode="auto">
                    <a:xfrm>
                      <a:off x="5748846" y="2960513"/>
                      <a:ext cx="41957" cy="41957"/>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6" name="Rectangle 195">
                      <a:extLst>
                        <a:ext uri="{FF2B5EF4-FFF2-40B4-BE49-F238E27FC236}">
                          <a16:creationId xmlns:a16="http://schemas.microsoft.com/office/drawing/2014/main" id="{C6E2D39E-28D0-3D21-AB2B-93D1A19BB8D1}"/>
                        </a:ext>
                        <a:ext uri="{C183D7F6-B498-43B3-948B-1728B52AA6E4}">
                          <adec:decorative xmlns:adec="http://schemas.microsoft.com/office/drawing/2017/decorative" val="1"/>
                        </a:ext>
                      </a:extLst>
                    </p:cNvPr>
                    <p:cNvSpPr/>
                    <p:nvPr/>
                  </p:nvSpPr>
                  <p:spPr bwMode="auto">
                    <a:xfrm>
                      <a:off x="5868432" y="3032102"/>
                      <a:ext cx="41957" cy="41957"/>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7" name="Rectangle 196">
                      <a:extLst>
                        <a:ext uri="{FF2B5EF4-FFF2-40B4-BE49-F238E27FC236}">
                          <a16:creationId xmlns:a16="http://schemas.microsoft.com/office/drawing/2014/main" id="{376F76DC-71B7-F941-B3E3-3790EEF80E40}"/>
                        </a:ext>
                        <a:ext uri="{C183D7F6-B498-43B3-948B-1728B52AA6E4}">
                          <adec:decorative xmlns:adec="http://schemas.microsoft.com/office/drawing/2017/decorative" val="1"/>
                        </a:ext>
                      </a:extLst>
                    </p:cNvPr>
                    <p:cNvSpPr/>
                    <p:nvPr/>
                  </p:nvSpPr>
                  <p:spPr bwMode="auto">
                    <a:xfrm>
                      <a:off x="5636354" y="3033894"/>
                      <a:ext cx="41957" cy="41957"/>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marL="0" marR="0" lvl="0" indent="0" algn="l" defTabSz="839225"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sp>
            <p:nvSpPr>
              <p:cNvPr id="177" name="Content Placeholder 8">
                <a:extLst>
                  <a:ext uri="{FF2B5EF4-FFF2-40B4-BE49-F238E27FC236}">
                    <a16:creationId xmlns:a16="http://schemas.microsoft.com/office/drawing/2014/main" id="{1EFF4BF2-F6F0-26F4-6FE4-968446D520C1}"/>
                  </a:ext>
                </a:extLst>
              </p:cNvPr>
              <p:cNvSpPr txBox="1">
                <a:spLocks/>
              </p:cNvSpPr>
              <p:nvPr/>
            </p:nvSpPr>
            <p:spPr>
              <a:xfrm>
                <a:off x="7909697" y="2484940"/>
                <a:ext cx="1463040" cy="251853"/>
              </a:xfrm>
              <a:prstGeom prst="rect">
                <a:avLst/>
              </a:prstGeom>
            </p:spPr>
            <p:txBody>
              <a:bodyPr/>
              <a:lstStyle>
                <a:defPPr>
                  <a:defRPr lang="en-US"/>
                </a:defPPr>
                <a:lvl1pPr marR="0" indent="0" algn="ctr" defTabSz="895870" fontAlgn="auto">
                  <a:lnSpc>
                    <a:spcPct val="90000"/>
                  </a:lnSpc>
                  <a:spcBef>
                    <a:spcPts val="0"/>
                  </a:spcBef>
                  <a:spcAft>
                    <a:spcPts val="588"/>
                  </a:spcAft>
                  <a:buClrTx/>
                  <a:buSzTx/>
                  <a:buFont typeface="Wingdings" panose="05000000000000000000" pitchFamily="2" charset="2"/>
                  <a:buNone/>
                  <a:tabLst/>
                  <a:defRPr sz="1200" spc="-40" baseline="0">
                    <a:gradFill>
                      <a:gsLst>
                        <a:gs pos="0">
                          <a:schemeClr val="tx1"/>
                        </a:gs>
                        <a:gs pos="100000">
                          <a:schemeClr val="tx1"/>
                        </a:gs>
                      </a:gsLst>
                      <a:lin ang="5400000" scaled="1"/>
                    </a:gradFill>
                    <a:latin typeface="Segoe UI Semibold"/>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895870" rtl="0" eaLnBrk="1" fontAlgn="auto" latinLnBrk="0" hangingPunct="1">
                  <a:lnSpc>
                    <a:spcPct val="90000"/>
                  </a:lnSpc>
                  <a:spcBef>
                    <a:spcPts val="0"/>
                  </a:spcBef>
                  <a:spcAft>
                    <a:spcPts val="588"/>
                  </a:spcAft>
                  <a:buClrTx/>
                  <a:buSzTx/>
                  <a:buFont typeface="Wingdings" panose="05000000000000000000" pitchFamily="2" charset="2"/>
                  <a:buNone/>
                  <a:tabLst/>
                  <a:defRPr/>
                </a:pP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Vision</a:t>
                </a:r>
              </a:p>
            </p:txBody>
          </p:sp>
        </p:grpSp>
        <p:grpSp>
          <p:nvGrpSpPr>
            <p:cNvPr id="246" name="Group 245" descr="Security">
              <a:extLst>
                <a:ext uri="{FF2B5EF4-FFF2-40B4-BE49-F238E27FC236}">
                  <a16:creationId xmlns:a16="http://schemas.microsoft.com/office/drawing/2014/main" id="{5373459A-B96A-D231-8A82-92B3DA499DF3}"/>
                </a:ext>
              </a:extLst>
            </p:cNvPr>
            <p:cNvGrpSpPr/>
            <p:nvPr/>
          </p:nvGrpSpPr>
          <p:grpSpPr>
            <a:xfrm>
              <a:off x="3145968" y="1595092"/>
              <a:ext cx="4648201" cy="1549636"/>
              <a:chOff x="3118754" y="1273629"/>
              <a:chExt cx="4648201" cy="1549636"/>
            </a:xfrm>
          </p:grpSpPr>
          <p:grpSp>
            <p:nvGrpSpPr>
              <p:cNvPr id="247" name="Group 246">
                <a:extLst>
                  <a:ext uri="{FF2B5EF4-FFF2-40B4-BE49-F238E27FC236}">
                    <a16:creationId xmlns:a16="http://schemas.microsoft.com/office/drawing/2014/main" id="{195D2310-A470-687A-4B32-424227456FAD}"/>
                  </a:ext>
                </a:extLst>
              </p:cNvPr>
              <p:cNvGrpSpPr/>
              <p:nvPr/>
            </p:nvGrpSpPr>
            <p:grpSpPr>
              <a:xfrm>
                <a:off x="3118754" y="1273629"/>
                <a:ext cx="4648201" cy="1549636"/>
                <a:chOff x="3271155" y="3234014"/>
                <a:chExt cx="4648201" cy="1549636"/>
              </a:xfrm>
            </p:grpSpPr>
            <p:sp>
              <p:nvSpPr>
                <p:cNvPr id="259" name="Rectangle 258">
                  <a:extLst>
                    <a:ext uri="{FF2B5EF4-FFF2-40B4-BE49-F238E27FC236}">
                      <a16:creationId xmlns:a16="http://schemas.microsoft.com/office/drawing/2014/main" id="{7B32AA2B-EF15-63FB-DC57-F6924C6A0636}"/>
                    </a:ext>
                  </a:extLst>
                </p:cNvPr>
                <p:cNvSpPr/>
                <p:nvPr/>
              </p:nvSpPr>
              <p:spPr bwMode="auto">
                <a:xfrm>
                  <a:off x="3271155" y="3234014"/>
                  <a:ext cx="4648201" cy="1549636"/>
                </a:xfrm>
                <a:prstGeom prst="rect">
                  <a:avLst/>
                </a:prstGeom>
                <a:solidFill>
                  <a:srgbClr val="000000"/>
                </a:solidFill>
                <a:ln w="9525" cap="flat" cmpd="sng" algn="ctr">
                  <a:solidFill>
                    <a:srgbClr val="E6E6E6">
                      <a:lumMod val="5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60" name="TextBox 259">
                  <a:extLst>
                    <a:ext uri="{FF2B5EF4-FFF2-40B4-BE49-F238E27FC236}">
                      <a16:creationId xmlns:a16="http://schemas.microsoft.com/office/drawing/2014/main" id="{073CD6A2-416B-4ADD-0E15-D164E5A5872E}"/>
                    </a:ext>
                  </a:extLst>
                </p:cNvPr>
                <p:cNvSpPr txBox="1"/>
                <p:nvPr/>
              </p:nvSpPr>
              <p:spPr>
                <a:xfrm>
                  <a:off x="4478155" y="3322488"/>
                  <a:ext cx="2234201" cy="17592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defTabSz="932472" fontAlgn="base">
                    <a:lnSpc>
                      <a:spcPct val="90000"/>
                    </a:lnSpc>
                    <a:spcBef>
                      <a:spcPts val="600"/>
                    </a:spcBef>
                    <a:spcAft>
                      <a:spcPct val="0"/>
                    </a:spcAft>
                    <a:buClrTx/>
                    <a:buSzTx/>
                    <a:buFontTx/>
                    <a:buNone/>
                    <a:tabLst/>
                    <a:defRPr kumimoji="0" sz="1600" b="0" i="0" u="none" strike="noStrike" cap="none" spc="-40" normalizeH="0" baseline="0">
                      <a:ln>
                        <a:noFill/>
                      </a:ln>
                      <a:gradFill>
                        <a:gsLst>
                          <a:gs pos="0">
                            <a:srgbClr val="FFFFFF"/>
                          </a:gs>
                          <a:gs pos="100000">
                            <a:srgbClr val="FFFFFF"/>
                          </a:gs>
                        </a:gsLst>
                        <a:lin ang="5400000" scaled="0"/>
                      </a:gradFill>
                      <a:effectLst/>
                      <a:uLnTx/>
                      <a:uFillTx/>
                      <a:latin typeface="Segoe UI Semibold"/>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lvl="0" algn="ctr">
                    <a:defRPr/>
                  </a:pPr>
                  <a:r>
                    <a:rPr lang="en-US" sz="1200" kern="0" dirty="0" err="1">
                      <a:gradFill>
                        <a:gsLst>
                          <a:gs pos="0">
                            <a:srgbClr val="50E6FF"/>
                          </a:gs>
                          <a:gs pos="100000">
                            <a:srgbClr val="50E6FF"/>
                          </a:gs>
                        </a:gsLst>
                        <a:lin ang="5400000" scaled="1"/>
                      </a:gradFill>
                    </a:rPr>
                    <a:t>Seguridad</a:t>
                  </a:r>
                  <a:endParaRPr kumimoji="0" lang="en-US" sz="1200" b="0" i="0" u="none" strike="noStrike" kern="0" cap="none" spc="-40" normalizeH="0" baseline="0" noProof="0" dirty="0">
                    <a:ln>
                      <a:noFill/>
                    </a:ln>
                    <a:gradFill>
                      <a:gsLst>
                        <a:gs pos="0">
                          <a:srgbClr val="50E6FF"/>
                        </a:gs>
                        <a:gs pos="100000">
                          <a:srgbClr val="50E6FF"/>
                        </a:gs>
                      </a:gsLst>
                      <a:lin ang="5400000" scaled="1"/>
                    </a:gradFill>
                    <a:effectLst/>
                    <a:uLnTx/>
                    <a:uFillTx/>
                    <a:latin typeface="Segoe UI Semibold"/>
                    <a:ea typeface="+mn-ea"/>
                    <a:cs typeface="+mn-cs"/>
                  </a:endParaRPr>
                </a:p>
              </p:txBody>
            </p:sp>
          </p:grpSp>
          <p:grpSp>
            <p:nvGrpSpPr>
              <p:cNvPr id="248" name="Group 247">
                <a:extLst>
                  <a:ext uri="{FF2B5EF4-FFF2-40B4-BE49-F238E27FC236}">
                    <a16:creationId xmlns:a16="http://schemas.microsoft.com/office/drawing/2014/main" id="{AE05DD09-747D-8D7F-45F5-54D3A09629A8}"/>
                  </a:ext>
                </a:extLst>
              </p:cNvPr>
              <p:cNvGrpSpPr/>
              <p:nvPr/>
            </p:nvGrpSpPr>
            <p:grpSpPr>
              <a:xfrm>
                <a:off x="3375266" y="1764444"/>
                <a:ext cx="4087386" cy="782538"/>
                <a:chOff x="4177405" y="1837835"/>
                <a:chExt cx="4087386" cy="782538"/>
              </a:xfrm>
            </p:grpSpPr>
            <p:pic>
              <p:nvPicPr>
                <p:cNvPr id="249" name="Graphic 248">
                  <a:extLst>
                    <a:ext uri="{FF2B5EF4-FFF2-40B4-BE49-F238E27FC236}">
                      <a16:creationId xmlns:a16="http://schemas.microsoft.com/office/drawing/2014/main" id="{E0E163E2-AC47-335A-933A-85483AF9A0BB}"/>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4396781" y="1844421"/>
                  <a:ext cx="328550" cy="328550"/>
                </a:xfrm>
                <a:prstGeom prst="rect">
                  <a:avLst/>
                </a:prstGeom>
                <a:effectLst/>
              </p:spPr>
            </p:pic>
            <p:sp>
              <p:nvSpPr>
                <p:cNvPr id="250" name="TextBox 249">
                  <a:extLst>
                    <a:ext uri="{FF2B5EF4-FFF2-40B4-BE49-F238E27FC236}">
                      <a16:creationId xmlns:a16="http://schemas.microsoft.com/office/drawing/2014/main" id="{892F76DD-28EB-6310-2145-A0B8D3821CD6}"/>
                    </a:ext>
                  </a:extLst>
                </p:cNvPr>
                <p:cNvSpPr txBox="1"/>
                <p:nvPr/>
              </p:nvSpPr>
              <p:spPr>
                <a:xfrm>
                  <a:off x="4177405" y="2285240"/>
                  <a:ext cx="767303" cy="33513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R="0" lvl="0" indent="0" defTabSz="932472" fontAlgn="base">
                    <a:lnSpc>
                      <a:spcPct val="90000"/>
                    </a:lnSpc>
                    <a:spcBef>
                      <a:spcPts val="600"/>
                    </a:spcBef>
                    <a:spcAft>
                      <a:spcPct val="0"/>
                    </a:spcAft>
                    <a:buClrTx/>
                    <a:buSzTx/>
                    <a:buFontTx/>
                    <a:buNone/>
                    <a:tabLst/>
                    <a:defRPr kumimoji="0" sz="1200" b="0" i="0" u="none" strike="noStrike" cap="none" spc="-40" normalizeH="0" baseline="0">
                      <a:ln>
                        <a:noFill/>
                      </a:ln>
                      <a:gradFill>
                        <a:gsLst>
                          <a:gs pos="0">
                            <a:srgbClr val="FFFFFF"/>
                          </a:gs>
                          <a:gs pos="100000">
                            <a:srgbClr val="FFFFFF"/>
                          </a:gs>
                        </a:gsLst>
                        <a:lin ang="5400000" scaled="0"/>
                      </a:gra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90000"/>
                    </a:lnSpc>
                    <a:spcBef>
                      <a:spcPts val="600"/>
                    </a:spcBef>
                    <a:spcAft>
                      <a:spcPct val="0"/>
                    </a:spcAft>
                    <a:buClrTx/>
                    <a:buSzTx/>
                    <a:buFontTx/>
                    <a:buNone/>
                    <a:tabLst/>
                    <a:defRPr/>
                  </a:pP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Active</a:t>
                  </a:r>
                  <a:b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b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Directory</a:t>
                  </a:r>
                  <a:endParaRPr kumimoji="0" lang="en-US" sz="1200" b="0" i="0" u="none" strike="noStrike" kern="0" cap="none" spc="-40" normalizeH="0" baseline="0" noProof="0" dirty="0">
                    <a:ln>
                      <a:noFill/>
                    </a:ln>
                    <a:gradFill>
                      <a:gsLst>
                        <a:gs pos="0">
                          <a:srgbClr val="FFFFFF"/>
                        </a:gs>
                        <a:gs pos="100000">
                          <a:srgbClr val="FFFFFF"/>
                        </a:gs>
                      </a:gsLst>
                      <a:lin ang="5400000" scaled="1"/>
                    </a:gradFill>
                    <a:effectLst/>
                    <a:uLnTx/>
                    <a:uFillTx/>
                    <a:latin typeface="Segoe UI Semibold"/>
                    <a:ea typeface="+mn-ea"/>
                    <a:cs typeface="+mn-cs"/>
                  </a:endParaRPr>
                </a:p>
              </p:txBody>
            </p:sp>
            <p:pic>
              <p:nvPicPr>
                <p:cNvPr id="251" name="Graphic 250">
                  <a:extLst>
                    <a:ext uri="{FF2B5EF4-FFF2-40B4-BE49-F238E27FC236}">
                      <a16:creationId xmlns:a16="http://schemas.microsoft.com/office/drawing/2014/main" id="{432D4A32-5769-EF76-3439-85BA274CD101}"/>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5197888" y="1844421"/>
                  <a:ext cx="328550" cy="328550"/>
                </a:xfrm>
                <a:prstGeom prst="rect">
                  <a:avLst/>
                </a:prstGeom>
                <a:effectLst/>
              </p:spPr>
            </p:pic>
            <p:sp>
              <p:nvSpPr>
                <p:cNvPr id="252" name="TextBox 251">
                  <a:extLst>
                    <a:ext uri="{FF2B5EF4-FFF2-40B4-BE49-F238E27FC236}">
                      <a16:creationId xmlns:a16="http://schemas.microsoft.com/office/drawing/2014/main" id="{6238F2AC-E401-DB15-99C5-41FBC11C1635}"/>
                    </a:ext>
                  </a:extLst>
                </p:cNvPr>
                <p:cNvSpPr txBox="1"/>
                <p:nvPr/>
              </p:nvSpPr>
              <p:spPr>
                <a:xfrm>
                  <a:off x="4950683" y="2285240"/>
                  <a:ext cx="822960" cy="33513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R="0" lvl="0" indent="0" defTabSz="932472" fontAlgn="base">
                    <a:lnSpc>
                      <a:spcPct val="90000"/>
                    </a:lnSpc>
                    <a:spcBef>
                      <a:spcPts val="600"/>
                    </a:spcBef>
                    <a:spcAft>
                      <a:spcPct val="0"/>
                    </a:spcAft>
                    <a:buClrTx/>
                    <a:buSzTx/>
                    <a:buFontTx/>
                    <a:buNone/>
                    <a:tabLst/>
                    <a:defRPr kumimoji="0" sz="1200" b="0" i="0" u="none" strike="noStrike" cap="none" spc="-40" normalizeH="0" baseline="0">
                      <a:ln>
                        <a:noFill/>
                      </a:ln>
                      <a:gradFill>
                        <a:gsLst>
                          <a:gs pos="0">
                            <a:srgbClr val="FFFFFF"/>
                          </a:gs>
                          <a:gs pos="100000">
                            <a:srgbClr val="FFFFFF"/>
                          </a:gs>
                        </a:gsLst>
                        <a:lin ang="5400000" scaled="0"/>
                      </a:gra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90000"/>
                    </a:lnSpc>
                    <a:spcBef>
                      <a:spcPts val="600"/>
                    </a:spcBef>
                    <a:spcAft>
                      <a:spcPct val="0"/>
                    </a:spcAft>
                    <a:buClrTx/>
                    <a:buSzTx/>
                    <a:buFontTx/>
                    <a:buNone/>
                    <a:tabLst/>
                    <a:defRPr/>
                  </a:pPr>
                  <a:r>
                    <a:rPr kumimoji="0" lang="en-US" sz="1200" b="0" i="0" u="none" strike="noStrike" kern="0" cap="none" spc="-40" normalizeH="0" baseline="0" noProof="0" dirty="0">
                      <a:ln>
                        <a:noFill/>
                      </a:ln>
                      <a:gradFill>
                        <a:gsLst>
                          <a:gs pos="0">
                            <a:srgbClr val="FFFFFF"/>
                          </a:gs>
                          <a:gs pos="100000">
                            <a:srgbClr val="FFFFFF"/>
                          </a:gs>
                        </a:gsLst>
                        <a:lin ang="5400000" scaled="1"/>
                      </a:gradFill>
                      <a:effectLst/>
                      <a:uLnTx/>
                      <a:uFillTx/>
                      <a:latin typeface="Segoe UI Semibold"/>
                      <a:ea typeface="+mn-ea"/>
                      <a:cs typeface="+mn-cs"/>
                    </a:rPr>
                    <a:t>Azure</a:t>
                  </a:r>
                  <a:br>
                    <a:rPr kumimoji="0" lang="en-US" sz="1200" b="0" i="0" u="none" strike="noStrike" kern="0" cap="none" spc="-40" normalizeH="0" baseline="0" noProof="0" dirty="0">
                      <a:ln>
                        <a:noFill/>
                      </a:ln>
                      <a:gradFill>
                        <a:gsLst>
                          <a:gs pos="0">
                            <a:srgbClr val="FFFFFF"/>
                          </a:gs>
                          <a:gs pos="100000">
                            <a:srgbClr val="FFFFFF"/>
                          </a:gs>
                        </a:gsLst>
                        <a:lin ang="5400000" scaled="1"/>
                      </a:gradFill>
                      <a:effectLst/>
                      <a:uLnTx/>
                      <a:uFillTx/>
                      <a:latin typeface="Segoe UI Semibold"/>
                      <a:ea typeface="+mn-ea"/>
                      <a:cs typeface="+mn-cs"/>
                    </a:rPr>
                  </a:br>
                  <a:r>
                    <a:rPr kumimoji="0" lang="en-US" sz="1200" b="0" i="0" u="none" strike="noStrike" kern="0" cap="none" spc="-40" normalizeH="0" baseline="0" noProof="0" dirty="0">
                      <a:ln>
                        <a:noFill/>
                      </a:ln>
                      <a:gradFill>
                        <a:gsLst>
                          <a:gs pos="0">
                            <a:srgbClr val="FFFFFF"/>
                          </a:gs>
                          <a:gs pos="100000">
                            <a:srgbClr val="FFFFFF"/>
                          </a:gs>
                        </a:gsLst>
                        <a:lin ang="5400000" scaled="1"/>
                      </a:gradFill>
                      <a:effectLst/>
                      <a:uLnTx/>
                      <a:uFillTx/>
                      <a:latin typeface="Segoe UI Semibold"/>
                      <a:ea typeface="+mn-ea"/>
                      <a:cs typeface="+mn-cs"/>
                    </a:rPr>
                    <a:t>Policy</a:t>
                  </a:r>
                </a:p>
              </p:txBody>
            </p:sp>
            <p:sp>
              <p:nvSpPr>
                <p:cNvPr id="253" name="TextBox 252">
                  <a:extLst>
                    <a:ext uri="{FF2B5EF4-FFF2-40B4-BE49-F238E27FC236}">
                      <a16:creationId xmlns:a16="http://schemas.microsoft.com/office/drawing/2014/main" id="{2ADC7F20-5053-4AA2-8FA7-346A3D88E56B}"/>
                    </a:ext>
                  </a:extLst>
                </p:cNvPr>
                <p:cNvSpPr txBox="1"/>
                <p:nvPr/>
              </p:nvSpPr>
              <p:spPr>
                <a:xfrm>
                  <a:off x="5860071" y="2285240"/>
                  <a:ext cx="822960" cy="33513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R="0" lvl="0" indent="0" defTabSz="932472" fontAlgn="base">
                    <a:lnSpc>
                      <a:spcPct val="90000"/>
                    </a:lnSpc>
                    <a:spcBef>
                      <a:spcPts val="600"/>
                    </a:spcBef>
                    <a:spcAft>
                      <a:spcPct val="0"/>
                    </a:spcAft>
                    <a:buClrTx/>
                    <a:buSzTx/>
                    <a:buFontTx/>
                    <a:buNone/>
                    <a:tabLst/>
                    <a:defRPr kumimoji="0" sz="1200" b="0" i="0" u="none" strike="noStrike" cap="none" spc="-40" normalizeH="0" baseline="0">
                      <a:ln>
                        <a:noFill/>
                      </a:ln>
                      <a:gradFill>
                        <a:gsLst>
                          <a:gs pos="0">
                            <a:srgbClr val="FFFFFF"/>
                          </a:gs>
                          <a:gs pos="100000">
                            <a:srgbClr val="FFFFFF"/>
                          </a:gs>
                        </a:gsLst>
                        <a:lin ang="5400000" scaled="0"/>
                      </a:gra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90000"/>
                    </a:lnSpc>
                    <a:spcBef>
                      <a:spcPts val="600"/>
                    </a:spcBef>
                    <a:spcAft>
                      <a:spcPct val="0"/>
                    </a:spcAft>
                    <a:buClrTx/>
                    <a:buSzTx/>
                    <a:buFontTx/>
                    <a:buNone/>
                    <a:tabLst/>
                    <a:defRPr/>
                  </a:pP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Microsoft</a:t>
                  </a:r>
                  <a:b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br>
                  <a:r>
                    <a:rPr kumimoji="0" lang="en-US" sz="1200" b="0" i="0" u="none" strike="noStrike" kern="0" cap="none" spc="-40" normalizeH="0" baseline="0" noProof="0">
                      <a:ln>
                        <a:noFill/>
                      </a:ln>
                      <a:gradFill>
                        <a:gsLst>
                          <a:gs pos="0">
                            <a:srgbClr val="FFFFFF"/>
                          </a:gs>
                          <a:gs pos="100000">
                            <a:srgbClr val="FFFFFF"/>
                          </a:gs>
                        </a:gsLst>
                        <a:lin ang="5400000" scaled="1"/>
                      </a:gradFill>
                      <a:effectLst/>
                      <a:uLnTx/>
                      <a:uFillTx/>
                      <a:latin typeface="Segoe UI Semibold"/>
                      <a:ea typeface="+mn-ea"/>
                      <a:cs typeface="+mn-cs"/>
                    </a:rPr>
                    <a:t>Defender</a:t>
                  </a:r>
                  <a:endParaRPr kumimoji="0" lang="en-US" sz="1200" b="0" i="0" u="none" strike="noStrike" kern="0" cap="none" spc="-40" normalizeH="0" baseline="0" noProof="0" dirty="0">
                    <a:ln>
                      <a:noFill/>
                    </a:ln>
                    <a:gradFill>
                      <a:gsLst>
                        <a:gs pos="0">
                          <a:srgbClr val="FFFFFF"/>
                        </a:gs>
                        <a:gs pos="100000">
                          <a:srgbClr val="FFFFFF"/>
                        </a:gs>
                      </a:gsLst>
                      <a:lin ang="5400000" scaled="1"/>
                    </a:gradFill>
                    <a:effectLst/>
                    <a:uLnTx/>
                    <a:uFillTx/>
                    <a:latin typeface="Segoe UI Semibold"/>
                    <a:ea typeface="+mn-ea"/>
                    <a:cs typeface="+mn-cs"/>
                  </a:endParaRPr>
                </a:p>
              </p:txBody>
            </p:sp>
            <p:pic>
              <p:nvPicPr>
                <p:cNvPr id="254" name="Graphic 253">
                  <a:extLst>
                    <a:ext uri="{FF2B5EF4-FFF2-40B4-BE49-F238E27FC236}">
                      <a16:creationId xmlns:a16="http://schemas.microsoft.com/office/drawing/2014/main" id="{6517FC39-11A3-5E4E-D7CB-90A8457ADAA6}"/>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7016664" y="1844421"/>
                  <a:ext cx="328550" cy="328550"/>
                </a:xfrm>
                <a:prstGeom prst="rect">
                  <a:avLst/>
                </a:prstGeom>
                <a:effectLst/>
              </p:spPr>
            </p:pic>
            <p:sp>
              <p:nvSpPr>
                <p:cNvPr id="255" name="TextBox 254">
                  <a:extLst>
                    <a:ext uri="{FF2B5EF4-FFF2-40B4-BE49-F238E27FC236}">
                      <a16:creationId xmlns:a16="http://schemas.microsoft.com/office/drawing/2014/main" id="{3EE10203-095D-79D3-031B-B1079E9FB001}"/>
                    </a:ext>
                  </a:extLst>
                </p:cNvPr>
                <p:cNvSpPr txBox="1"/>
                <p:nvPr/>
              </p:nvSpPr>
              <p:spPr>
                <a:xfrm>
                  <a:off x="6769459" y="2285240"/>
                  <a:ext cx="822960" cy="33513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R="0" lvl="0" indent="0" defTabSz="932472" fontAlgn="base">
                    <a:lnSpc>
                      <a:spcPct val="90000"/>
                    </a:lnSpc>
                    <a:spcBef>
                      <a:spcPts val="600"/>
                    </a:spcBef>
                    <a:spcAft>
                      <a:spcPct val="0"/>
                    </a:spcAft>
                    <a:buClrTx/>
                    <a:buSzTx/>
                    <a:buFontTx/>
                    <a:buNone/>
                    <a:tabLst/>
                    <a:defRPr kumimoji="0" sz="1200" b="0" i="0" u="none" strike="noStrike" cap="none" spc="-40" normalizeH="0" baseline="0">
                      <a:ln>
                        <a:noFill/>
                      </a:ln>
                      <a:gradFill>
                        <a:gsLst>
                          <a:gs pos="0">
                            <a:srgbClr val="FFFFFF"/>
                          </a:gs>
                          <a:gs pos="100000">
                            <a:srgbClr val="FFFFFF"/>
                          </a:gs>
                        </a:gsLst>
                        <a:lin ang="5400000" scaled="0"/>
                      </a:gra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90000"/>
                    </a:lnSpc>
                    <a:spcBef>
                      <a:spcPts val="600"/>
                    </a:spcBef>
                    <a:spcAft>
                      <a:spcPct val="0"/>
                    </a:spcAft>
                    <a:buClrTx/>
                    <a:buSzTx/>
                    <a:buFontTx/>
                    <a:buNone/>
                    <a:tabLst/>
                    <a:defRPr/>
                  </a:pPr>
                  <a:r>
                    <a:rPr kumimoji="0" lang="en-US" sz="1200" b="0" i="0" u="none" strike="noStrike" kern="0" cap="none" spc="-40" normalizeH="0" baseline="0" noProof="0" dirty="0">
                      <a:ln>
                        <a:noFill/>
                      </a:ln>
                      <a:gradFill>
                        <a:gsLst>
                          <a:gs pos="0">
                            <a:srgbClr val="FFFFFF"/>
                          </a:gs>
                          <a:gs pos="100000">
                            <a:srgbClr val="FFFFFF"/>
                          </a:gs>
                        </a:gsLst>
                        <a:lin ang="5400000" scaled="1"/>
                      </a:gradFill>
                      <a:effectLst/>
                      <a:uLnTx/>
                      <a:uFillTx/>
                      <a:latin typeface="Segoe UI Semibold"/>
                      <a:ea typeface="+mn-ea"/>
                      <a:cs typeface="+mn-cs"/>
                    </a:rPr>
                    <a:t>Key </a:t>
                  </a:r>
                  <a:br>
                    <a:rPr kumimoji="0" lang="en-US" sz="1200" b="0" i="0" u="none" strike="noStrike" kern="0" cap="none" spc="-40" normalizeH="0" baseline="0" noProof="0" dirty="0">
                      <a:ln>
                        <a:noFill/>
                      </a:ln>
                      <a:gradFill>
                        <a:gsLst>
                          <a:gs pos="0">
                            <a:srgbClr val="FFFFFF"/>
                          </a:gs>
                          <a:gs pos="100000">
                            <a:srgbClr val="FFFFFF"/>
                          </a:gs>
                        </a:gsLst>
                        <a:lin ang="5400000" scaled="1"/>
                      </a:gradFill>
                      <a:effectLst/>
                      <a:uLnTx/>
                      <a:uFillTx/>
                      <a:latin typeface="Segoe UI Semibold"/>
                      <a:ea typeface="+mn-ea"/>
                      <a:cs typeface="+mn-cs"/>
                    </a:rPr>
                  </a:br>
                  <a:r>
                    <a:rPr kumimoji="0" lang="en-US" sz="1200" b="0" i="0" u="none" strike="noStrike" kern="0" cap="none" spc="-40" normalizeH="0" baseline="0" noProof="0" dirty="0">
                      <a:ln>
                        <a:noFill/>
                      </a:ln>
                      <a:gradFill>
                        <a:gsLst>
                          <a:gs pos="0">
                            <a:srgbClr val="FFFFFF"/>
                          </a:gs>
                          <a:gs pos="100000">
                            <a:srgbClr val="FFFFFF"/>
                          </a:gs>
                        </a:gsLst>
                        <a:lin ang="5400000" scaled="1"/>
                      </a:gradFill>
                      <a:effectLst/>
                      <a:uLnTx/>
                      <a:uFillTx/>
                      <a:latin typeface="Segoe UI Semibold"/>
                      <a:ea typeface="+mn-ea"/>
                      <a:cs typeface="+mn-cs"/>
                    </a:rPr>
                    <a:t>Vault</a:t>
                  </a:r>
                </a:p>
              </p:txBody>
            </p:sp>
            <p:pic>
              <p:nvPicPr>
                <p:cNvPr id="256" name="Graphic 255">
                  <a:extLst>
                    <a:ext uri="{FF2B5EF4-FFF2-40B4-BE49-F238E27FC236}">
                      <a16:creationId xmlns:a16="http://schemas.microsoft.com/office/drawing/2014/main" id="{E5EB2FAD-936A-9B07-00C9-AE369BE046C3}"/>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7804250" y="1837835"/>
                  <a:ext cx="335136" cy="335136"/>
                </a:xfrm>
                <a:prstGeom prst="rect">
                  <a:avLst/>
                </a:prstGeom>
                <a:effectLst/>
              </p:spPr>
            </p:pic>
            <p:sp>
              <p:nvSpPr>
                <p:cNvPr id="257" name="TextBox 256">
                  <a:extLst>
                    <a:ext uri="{FF2B5EF4-FFF2-40B4-BE49-F238E27FC236}">
                      <a16:creationId xmlns:a16="http://schemas.microsoft.com/office/drawing/2014/main" id="{60EA29CD-54D3-411F-DF45-D4AA90EC5EB2}"/>
                    </a:ext>
                  </a:extLst>
                </p:cNvPr>
                <p:cNvSpPr txBox="1"/>
                <p:nvPr/>
              </p:nvSpPr>
              <p:spPr>
                <a:xfrm>
                  <a:off x="7678846" y="2285240"/>
                  <a:ext cx="585945" cy="33513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R="0" lvl="0" indent="0" defTabSz="932472" fontAlgn="base">
                    <a:lnSpc>
                      <a:spcPct val="90000"/>
                    </a:lnSpc>
                    <a:spcBef>
                      <a:spcPts val="600"/>
                    </a:spcBef>
                    <a:spcAft>
                      <a:spcPct val="0"/>
                    </a:spcAft>
                    <a:buClrTx/>
                    <a:buSzTx/>
                    <a:buFontTx/>
                    <a:buNone/>
                    <a:tabLst/>
                    <a:defRPr kumimoji="0" sz="1200" b="0" i="0" u="none" strike="noStrike" cap="none" spc="-40" normalizeH="0" baseline="0">
                      <a:ln>
                        <a:noFill/>
                      </a:ln>
                      <a:gradFill>
                        <a:gsLst>
                          <a:gs pos="0">
                            <a:srgbClr val="FFFFFF"/>
                          </a:gs>
                          <a:gs pos="100000">
                            <a:srgbClr val="FFFFFF"/>
                          </a:gs>
                        </a:gsLst>
                        <a:lin ang="5400000" scaled="0"/>
                      </a:gradFill>
                      <a:effectLst/>
                      <a:uLnTx/>
                      <a:uFillTx/>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90000"/>
                    </a:lnSpc>
                    <a:spcBef>
                      <a:spcPts val="600"/>
                    </a:spcBef>
                    <a:spcAft>
                      <a:spcPct val="0"/>
                    </a:spcAft>
                    <a:buClrTx/>
                    <a:buSzTx/>
                    <a:buFontTx/>
                    <a:buNone/>
                    <a:tabLst/>
                    <a:defRPr/>
                  </a:pPr>
                  <a:r>
                    <a:rPr kumimoji="0" lang="en-US" sz="1200" b="0" i="0" u="none" strike="noStrike" kern="0" cap="none" spc="-40" normalizeH="0" baseline="0" noProof="0" dirty="0">
                      <a:ln>
                        <a:noFill/>
                      </a:ln>
                      <a:gradFill>
                        <a:gsLst>
                          <a:gs pos="0">
                            <a:srgbClr val="FFFFFF"/>
                          </a:gs>
                          <a:gs pos="100000">
                            <a:srgbClr val="FFFFFF"/>
                          </a:gs>
                        </a:gsLst>
                        <a:lin ang="5400000" scaled="1"/>
                      </a:gradFill>
                      <a:effectLst/>
                      <a:uLnTx/>
                      <a:uFillTx/>
                      <a:latin typeface="Segoe UI Semibold"/>
                      <a:ea typeface="+mn-ea"/>
                      <a:cs typeface="+mn-cs"/>
                    </a:rPr>
                    <a:t>Azure</a:t>
                  </a:r>
                  <a:br>
                    <a:rPr kumimoji="0" lang="en-US" sz="1200" b="0" i="0" u="none" strike="noStrike" kern="0" cap="none" spc="-40" normalizeH="0" baseline="0" noProof="0" dirty="0">
                      <a:ln>
                        <a:noFill/>
                      </a:ln>
                      <a:gradFill>
                        <a:gsLst>
                          <a:gs pos="0">
                            <a:srgbClr val="FFFFFF"/>
                          </a:gs>
                          <a:gs pos="100000">
                            <a:srgbClr val="FFFFFF"/>
                          </a:gs>
                        </a:gsLst>
                        <a:lin ang="5400000" scaled="1"/>
                      </a:gradFill>
                      <a:effectLst/>
                      <a:uLnTx/>
                      <a:uFillTx/>
                      <a:latin typeface="Segoe UI Semibold"/>
                      <a:ea typeface="+mn-ea"/>
                      <a:cs typeface="+mn-cs"/>
                    </a:rPr>
                  </a:br>
                  <a:r>
                    <a:rPr kumimoji="0" lang="en-US" sz="1200" b="0" i="0" u="none" strike="noStrike" kern="0" cap="none" spc="-40" normalizeH="0" baseline="0" noProof="0" dirty="0">
                      <a:ln>
                        <a:noFill/>
                      </a:ln>
                      <a:gradFill>
                        <a:gsLst>
                          <a:gs pos="0">
                            <a:srgbClr val="FFFFFF"/>
                          </a:gs>
                          <a:gs pos="100000">
                            <a:srgbClr val="FFFFFF"/>
                          </a:gs>
                        </a:gsLst>
                        <a:lin ang="5400000" scaled="1"/>
                      </a:gradFill>
                      <a:effectLst/>
                      <a:uLnTx/>
                      <a:uFillTx/>
                      <a:latin typeface="Segoe UI Semibold"/>
                      <a:ea typeface="+mn-ea"/>
                      <a:cs typeface="+mn-cs"/>
                    </a:rPr>
                    <a:t>Advisor</a:t>
                  </a:r>
                </a:p>
              </p:txBody>
            </p:sp>
            <p:pic>
              <p:nvPicPr>
                <p:cNvPr id="258" name="Graphic 257">
                  <a:extLst>
                    <a:ext uri="{FF2B5EF4-FFF2-40B4-BE49-F238E27FC236}">
                      <a16:creationId xmlns:a16="http://schemas.microsoft.com/office/drawing/2014/main" id="{E092DC28-4DEE-35D6-3A01-76413B4B00BE}"/>
                    </a:ext>
                  </a:extLst>
                </p:cNvPr>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6128431" y="1856064"/>
                  <a:ext cx="286240" cy="286240"/>
                </a:xfrm>
                <a:prstGeom prst="rect">
                  <a:avLst/>
                </a:prstGeom>
              </p:spPr>
            </p:pic>
          </p:grpSp>
        </p:grpSp>
        <p:grpSp>
          <p:nvGrpSpPr>
            <p:cNvPr id="311" name="Group 310" descr="Community">
              <a:extLst>
                <a:ext uri="{FF2B5EF4-FFF2-40B4-BE49-F238E27FC236}">
                  <a16:creationId xmlns:a16="http://schemas.microsoft.com/office/drawing/2014/main" id="{DCC8F8DC-E2A4-B02B-4778-66DDCCAF2B25}"/>
                </a:ext>
              </a:extLst>
            </p:cNvPr>
            <p:cNvGrpSpPr/>
            <p:nvPr/>
          </p:nvGrpSpPr>
          <p:grpSpPr>
            <a:xfrm>
              <a:off x="267249" y="1593306"/>
              <a:ext cx="2799514" cy="1548935"/>
              <a:chOff x="267249" y="1593306"/>
              <a:chExt cx="2799514" cy="1548935"/>
            </a:xfrm>
          </p:grpSpPr>
          <p:sp>
            <p:nvSpPr>
              <p:cNvPr id="312" name="Rectangle 311">
                <a:extLst>
                  <a:ext uri="{FF2B5EF4-FFF2-40B4-BE49-F238E27FC236}">
                    <a16:creationId xmlns:a16="http://schemas.microsoft.com/office/drawing/2014/main" id="{E7638F58-AC75-75F9-6D4B-D46027158414}"/>
                  </a:ext>
                </a:extLst>
              </p:cNvPr>
              <p:cNvSpPr/>
              <p:nvPr/>
            </p:nvSpPr>
            <p:spPr bwMode="auto">
              <a:xfrm>
                <a:off x="267249" y="1593306"/>
                <a:ext cx="2799514" cy="1548935"/>
              </a:xfrm>
              <a:prstGeom prst="rect">
                <a:avLst/>
              </a:prstGeom>
              <a:solidFill>
                <a:srgbClr val="000000"/>
              </a:solidFill>
              <a:ln w="9525" cap="flat" cmpd="sng" algn="ctr">
                <a:solidFill>
                  <a:srgbClr val="E6E6E6">
                    <a:lumMod val="5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13" name="TextBox 312">
                <a:extLst>
                  <a:ext uri="{FF2B5EF4-FFF2-40B4-BE49-F238E27FC236}">
                    <a16:creationId xmlns:a16="http://schemas.microsoft.com/office/drawing/2014/main" id="{08744EA7-72C5-A7B2-8465-254AADCF1424}"/>
                  </a:ext>
                </a:extLst>
              </p:cNvPr>
              <p:cNvSpPr txBox="1"/>
              <p:nvPr/>
            </p:nvSpPr>
            <p:spPr>
              <a:xfrm>
                <a:off x="549906" y="1675578"/>
                <a:ext cx="2234202" cy="17592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defTabSz="932472" fontAlgn="base">
                  <a:lnSpc>
                    <a:spcPct val="90000"/>
                  </a:lnSpc>
                  <a:spcBef>
                    <a:spcPts val="600"/>
                  </a:spcBef>
                  <a:spcAft>
                    <a:spcPct val="0"/>
                  </a:spcAft>
                  <a:buClrTx/>
                  <a:buSzTx/>
                  <a:buFontTx/>
                  <a:buNone/>
                  <a:tabLst/>
                  <a:defRPr kumimoji="0" sz="1600" b="0" i="0" u="none" strike="noStrike" cap="none" spc="-40" normalizeH="0" baseline="0">
                    <a:ln>
                      <a:noFill/>
                    </a:ln>
                    <a:gradFill>
                      <a:gsLst>
                        <a:gs pos="0">
                          <a:srgbClr val="FFFFFF"/>
                        </a:gs>
                        <a:gs pos="100000">
                          <a:srgbClr val="FFFFFF"/>
                        </a:gs>
                      </a:gsLst>
                      <a:lin ang="5400000" scaled="0"/>
                    </a:gradFill>
                    <a:effectLst/>
                    <a:uLnTx/>
                    <a:uFillTx/>
                    <a:latin typeface="Segoe UI Semibold"/>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lvl="0" algn="ctr">
                  <a:defRPr/>
                </a:pPr>
                <a:r>
                  <a:rPr lang="en-US" sz="1200" kern="0" dirty="0" err="1">
                    <a:gradFill>
                      <a:gsLst>
                        <a:gs pos="0">
                          <a:srgbClr val="50E6FF"/>
                        </a:gs>
                        <a:gs pos="100000">
                          <a:srgbClr val="50E6FF"/>
                        </a:gs>
                      </a:gsLst>
                      <a:lin ang="5400000" scaled="1"/>
                    </a:gradFill>
                  </a:rPr>
                  <a:t>Comunidad</a:t>
                </a:r>
                <a:endParaRPr kumimoji="0" lang="en-US" sz="1200" b="0" i="0" u="none" strike="noStrike" kern="0" cap="none" spc="-40" normalizeH="0" baseline="0" noProof="0" dirty="0">
                  <a:ln>
                    <a:noFill/>
                  </a:ln>
                  <a:gradFill>
                    <a:gsLst>
                      <a:gs pos="0">
                        <a:srgbClr val="50E6FF"/>
                      </a:gs>
                      <a:gs pos="100000">
                        <a:srgbClr val="50E6FF"/>
                      </a:gs>
                    </a:gsLst>
                    <a:lin ang="5400000" scaled="1"/>
                  </a:gradFill>
                  <a:effectLst/>
                  <a:uLnTx/>
                  <a:uFillTx/>
                  <a:latin typeface="Segoe UI Semibold"/>
                  <a:ea typeface="+mn-ea"/>
                  <a:cs typeface="+mn-cs"/>
                </a:endParaRPr>
              </a:p>
            </p:txBody>
          </p:sp>
          <p:pic>
            <p:nvPicPr>
              <p:cNvPr id="314" name="Picture 313">
                <a:extLst>
                  <a:ext uri="{FF2B5EF4-FFF2-40B4-BE49-F238E27FC236}">
                    <a16:creationId xmlns:a16="http://schemas.microsoft.com/office/drawing/2014/main" id="{6B5271EA-C47D-6E13-67B1-8F97AC6BA87A}"/>
                  </a:ext>
                </a:extLst>
              </p:cNvPr>
              <p:cNvPicPr>
                <a:picLocks noChangeAspect="1"/>
              </p:cNvPicPr>
              <p:nvPr/>
            </p:nvPicPr>
            <p:blipFill>
              <a:blip r:embed="rId41">
                <a:extLst>
                  <a:ext uri="{BEBA8EAE-BF5A-486C-A8C5-ECC9F3942E4B}">
                    <a14:imgProps xmlns:a14="http://schemas.microsoft.com/office/drawing/2010/main">
                      <a14:imgLayer r:embed="rId42">
                        <a14:imgEffect>
                          <a14:brightnessContrast bright="100000"/>
                        </a14:imgEffect>
                      </a14:imgLayer>
                    </a14:imgProps>
                  </a:ext>
                </a:extLst>
              </a:blip>
              <a:stretch>
                <a:fillRect/>
              </a:stretch>
            </p:blipFill>
            <p:spPr>
              <a:xfrm>
                <a:off x="1229859" y="2243279"/>
                <a:ext cx="298335" cy="88739"/>
              </a:xfrm>
              <a:prstGeom prst="rect">
                <a:avLst/>
              </a:prstGeom>
            </p:spPr>
          </p:pic>
          <p:pic>
            <p:nvPicPr>
              <p:cNvPr id="315" name="Picture 314">
                <a:extLst>
                  <a:ext uri="{FF2B5EF4-FFF2-40B4-BE49-F238E27FC236}">
                    <a16:creationId xmlns:a16="http://schemas.microsoft.com/office/drawing/2014/main" id="{3A07FBBA-4A50-7B59-B923-A871AA773402}"/>
                  </a:ext>
                </a:extLst>
              </p:cNvPr>
              <p:cNvPicPr>
                <a:picLocks noChangeAspect="1"/>
              </p:cNvPicPr>
              <p:nvPr/>
            </p:nvPicPr>
            <p:blipFill>
              <a:blip r:embed="rId43">
                <a:extLst>
                  <a:ext uri="{BEBA8EAE-BF5A-486C-A8C5-ECC9F3942E4B}">
                    <a14:imgProps xmlns:a14="http://schemas.microsoft.com/office/drawing/2010/main">
                      <a14:imgLayer r:embed="rId44">
                        <a14:imgEffect>
                          <a14:sharpenSoften amount="1000"/>
                        </a14:imgEffect>
                        <a14:imgEffect>
                          <a14:brightnessContrast bright="100000"/>
                        </a14:imgEffect>
                      </a14:imgLayer>
                    </a14:imgProps>
                  </a:ext>
                </a:extLst>
              </a:blip>
              <a:stretch>
                <a:fillRect/>
              </a:stretch>
            </p:blipFill>
            <p:spPr>
              <a:xfrm>
                <a:off x="1684240" y="2171573"/>
                <a:ext cx="315810" cy="232151"/>
              </a:xfrm>
              <a:prstGeom prst="rect">
                <a:avLst/>
              </a:prstGeom>
            </p:spPr>
          </p:pic>
          <p:pic>
            <p:nvPicPr>
              <p:cNvPr id="316" name="Picture 315">
                <a:extLst>
                  <a:ext uri="{FF2B5EF4-FFF2-40B4-BE49-F238E27FC236}">
                    <a16:creationId xmlns:a16="http://schemas.microsoft.com/office/drawing/2014/main" id="{7A1FE5CC-4543-2B0A-BCEF-A4AF8397508C}"/>
                  </a:ext>
                </a:extLst>
              </p:cNvPr>
              <p:cNvPicPr>
                <a:picLocks noChangeAspect="1"/>
              </p:cNvPicPr>
              <p:nvPr/>
            </p:nvPicPr>
            <p:blipFill rotWithShape="1">
              <a:blip r:embed="rId45"/>
              <a:srcRect r="83863"/>
              <a:stretch/>
            </p:blipFill>
            <p:spPr>
              <a:xfrm>
                <a:off x="739958" y="2141360"/>
                <a:ext cx="284257" cy="277181"/>
              </a:xfrm>
              <a:prstGeom prst="rect">
                <a:avLst/>
              </a:prstGeom>
            </p:spPr>
          </p:pic>
          <p:pic>
            <p:nvPicPr>
              <p:cNvPr id="317" name="Picture 316">
                <a:extLst>
                  <a:ext uri="{FF2B5EF4-FFF2-40B4-BE49-F238E27FC236}">
                    <a16:creationId xmlns:a16="http://schemas.microsoft.com/office/drawing/2014/main" id="{2E28F30C-9A0F-F3C2-6554-CE6D521EF8FC}"/>
                  </a:ext>
                </a:extLst>
              </p:cNvPr>
              <p:cNvPicPr>
                <a:picLocks noChangeAspect="1"/>
              </p:cNvPicPr>
              <p:nvPr/>
            </p:nvPicPr>
            <p:blipFill>
              <a:blip r:embed="rId46"/>
              <a:stretch>
                <a:fillRect/>
              </a:stretch>
            </p:blipFill>
            <p:spPr>
              <a:xfrm>
                <a:off x="2207018" y="2082037"/>
                <a:ext cx="356054" cy="343669"/>
              </a:xfrm>
              <a:prstGeom prst="rect">
                <a:avLst/>
              </a:prstGeom>
            </p:spPr>
          </p:pic>
          <p:pic>
            <p:nvPicPr>
              <p:cNvPr id="318" name="Picture 317">
                <a:extLst>
                  <a:ext uri="{FF2B5EF4-FFF2-40B4-BE49-F238E27FC236}">
                    <a16:creationId xmlns:a16="http://schemas.microsoft.com/office/drawing/2014/main" id="{C8463BAA-34B8-25DD-AF0C-FEF6F113BEB5}"/>
                  </a:ext>
                </a:extLst>
              </p:cNvPr>
              <p:cNvPicPr>
                <a:picLocks noChangeAspect="1"/>
              </p:cNvPicPr>
              <p:nvPr/>
            </p:nvPicPr>
            <p:blipFill>
              <a:blip r:embed="rId47"/>
              <a:stretch>
                <a:fillRect/>
              </a:stretch>
            </p:blipFill>
            <p:spPr>
              <a:xfrm>
                <a:off x="781555" y="2623629"/>
                <a:ext cx="213303" cy="230913"/>
              </a:xfrm>
              <a:prstGeom prst="rect">
                <a:avLst/>
              </a:prstGeom>
            </p:spPr>
          </p:pic>
          <p:pic>
            <p:nvPicPr>
              <p:cNvPr id="319" name="Picture 318">
                <a:extLst>
                  <a:ext uri="{FF2B5EF4-FFF2-40B4-BE49-F238E27FC236}">
                    <a16:creationId xmlns:a16="http://schemas.microsoft.com/office/drawing/2014/main" id="{24FB2060-F121-E6C6-CE98-91D5B56D51E6}"/>
                  </a:ext>
                </a:extLst>
              </p:cNvPr>
              <p:cNvPicPr>
                <a:picLocks noChangeAspect="1"/>
              </p:cNvPicPr>
              <p:nvPr/>
            </p:nvPicPr>
            <p:blipFill rotWithShape="1">
              <a:blip r:embed="rId48">
                <a:extLst>
                  <a:ext uri="{BEBA8EAE-BF5A-486C-A8C5-ECC9F3942E4B}">
                    <a14:imgProps xmlns:a14="http://schemas.microsoft.com/office/drawing/2010/main">
                      <a14:imgLayer r:embed="rId49">
                        <a14:imgEffect>
                          <a14:brightnessContrast bright="100000"/>
                        </a14:imgEffect>
                      </a14:imgLayer>
                    </a14:imgProps>
                  </a:ext>
                </a:extLst>
              </a:blip>
              <a:srcRect r="73478"/>
              <a:stretch/>
            </p:blipFill>
            <p:spPr>
              <a:xfrm>
                <a:off x="1256850" y="2629349"/>
                <a:ext cx="232838" cy="219472"/>
              </a:xfrm>
              <a:prstGeom prst="rect">
                <a:avLst/>
              </a:prstGeom>
            </p:spPr>
          </p:pic>
          <p:pic>
            <p:nvPicPr>
              <p:cNvPr id="320" name="Picture 319">
                <a:extLst>
                  <a:ext uri="{FF2B5EF4-FFF2-40B4-BE49-F238E27FC236}">
                    <a16:creationId xmlns:a16="http://schemas.microsoft.com/office/drawing/2014/main" id="{B610BF23-2786-D1F5-C60F-CDF3EEEDEB8B}"/>
                  </a:ext>
                </a:extLst>
              </p:cNvPr>
              <p:cNvPicPr>
                <a:picLocks noChangeAspect="1"/>
              </p:cNvPicPr>
              <p:nvPr/>
            </p:nvPicPr>
            <p:blipFill>
              <a:blip r:embed="rId50"/>
              <a:stretch>
                <a:fillRect/>
              </a:stretch>
            </p:blipFill>
            <p:spPr>
              <a:xfrm>
                <a:off x="1659487" y="2517745"/>
                <a:ext cx="321582" cy="341681"/>
              </a:xfrm>
              <a:prstGeom prst="rect">
                <a:avLst/>
              </a:prstGeom>
            </p:spPr>
          </p:pic>
          <p:pic>
            <p:nvPicPr>
              <p:cNvPr id="321" name="Picture 320">
                <a:extLst>
                  <a:ext uri="{FF2B5EF4-FFF2-40B4-BE49-F238E27FC236}">
                    <a16:creationId xmlns:a16="http://schemas.microsoft.com/office/drawing/2014/main" id="{C10F73D9-ED7E-B873-F0D1-C3B012AF669E}"/>
                  </a:ext>
                </a:extLst>
              </p:cNvPr>
              <p:cNvPicPr>
                <a:picLocks noChangeAspect="1"/>
              </p:cNvPicPr>
              <p:nvPr/>
            </p:nvPicPr>
            <p:blipFill>
              <a:blip r:embed="rId51"/>
              <a:stretch>
                <a:fillRect/>
              </a:stretch>
            </p:blipFill>
            <p:spPr>
              <a:xfrm>
                <a:off x="2259607" y="2589498"/>
                <a:ext cx="242075" cy="272456"/>
              </a:xfrm>
              <a:prstGeom prst="rect">
                <a:avLst/>
              </a:prstGeom>
            </p:spPr>
          </p:pic>
        </p:grpSp>
      </p:grpSp>
      <p:grpSp>
        <p:nvGrpSpPr>
          <p:cNvPr id="322" name="Group 321">
            <a:extLst>
              <a:ext uri="{FF2B5EF4-FFF2-40B4-BE49-F238E27FC236}">
                <a16:creationId xmlns:a16="http://schemas.microsoft.com/office/drawing/2014/main" id="{7E191A64-0FEE-B52C-A27A-ABF69C37345C}"/>
              </a:ext>
              <a:ext uri="{C183D7F6-B498-43B3-948B-1728B52AA6E4}">
                <adec:decorative xmlns:adec="http://schemas.microsoft.com/office/drawing/2017/decorative" val="1"/>
              </a:ext>
            </a:extLst>
          </p:cNvPr>
          <p:cNvGrpSpPr/>
          <p:nvPr/>
        </p:nvGrpSpPr>
        <p:grpSpPr>
          <a:xfrm>
            <a:off x="3090218" y="2496949"/>
            <a:ext cx="377591" cy="377589"/>
            <a:chOff x="7486595" y="3685943"/>
            <a:chExt cx="399688" cy="399686"/>
          </a:xfrm>
        </p:grpSpPr>
        <p:sp>
          <p:nvSpPr>
            <p:cNvPr id="323" name="Oval 322">
              <a:extLst>
                <a:ext uri="{FF2B5EF4-FFF2-40B4-BE49-F238E27FC236}">
                  <a16:creationId xmlns:a16="http://schemas.microsoft.com/office/drawing/2014/main" id="{4DADAF16-552A-B1E0-DE17-11972CABAC61}"/>
                </a:ext>
                <a:ext uri="{C183D7F6-B498-43B3-948B-1728B52AA6E4}">
                  <adec:decorative xmlns:adec="http://schemas.microsoft.com/office/drawing/2017/decorative" val="1"/>
                </a:ext>
              </a:extLst>
            </p:cNvPr>
            <p:cNvSpPr/>
            <p:nvPr/>
          </p:nvSpPr>
          <p:spPr bwMode="auto">
            <a:xfrm>
              <a:off x="7486595" y="3685943"/>
              <a:ext cx="399688" cy="399686"/>
            </a:xfrm>
            <a:prstGeom prst="ellipse">
              <a:avLst/>
            </a:prstGeom>
            <a:solidFill>
              <a:srgbClr val="000000"/>
            </a:solidFill>
            <a:ln w="12700" cap="sq">
              <a:solidFill>
                <a:srgbClr val="4DE1FD"/>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324" name="arrow">
              <a:extLst>
                <a:ext uri="{FF2B5EF4-FFF2-40B4-BE49-F238E27FC236}">
                  <a16:creationId xmlns:a16="http://schemas.microsoft.com/office/drawing/2014/main" id="{01972604-14DE-D29C-E0EA-2457800DF784}"/>
                </a:ext>
              </a:extLst>
            </p:cNvPr>
            <p:cNvSpPr>
              <a:spLocks noChangeAspect="1" noEditPoints="1"/>
            </p:cNvSpPr>
            <p:nvPr/>
          </p:nvSpPr>
          <p:spPr bwMode="auto">
            <a:xfrm>
              <a:off x="7677065" y="3822946"/>
              <a:ext cx="136200" cy="1256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solidFill>
              <a:srgbClr val="000000"/>
            </a:solidFill>
            <a:ln w="12700" cap="sq">
              <a:solidFill>
                <a:srgbClr val="4DE1FD"/>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325" name="arrow">
              <a:extLst>
                <a:ext uri="{FF2B5EF4-FFF2-40B4-BE49-F238E27FC236}">
                  <a16:creationId xmlns:a16="http://schemas.microsoft.com/office/drawing/2014/main" id="{331FAE0C-3A0E-86ED-C86B-9358957CB4FE}"/>
                </a:ext>
              </a:extLst>
            </p:cNvPr>
            <p:cNvSpPr>
              <a:spLocks noChangeAspect="1" noEditPoints="1"/>
            </p:cNvSpPr>
            <p:nvPr/>
          </p:nvSpPr>
          <p:spPr bwMode="auto">
            <a:xfrm flipH="1">
              <a:off x="7559613" y="3822946"/>
              <a:ext cx="136200" cy="1256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solidFill>
              <a:srgbClr val="000000"/>
            </a:solidFill>
            <a:ln w="12700" cap="sq">
              <a:solidFill>
                <a:srgbClr val="4DE1FD"/>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grpSp>
        <p:nvGrpSpPr>
          <p:cNvPr id="279" name="Group 278">
            <a:extLst>
              <a:ext uri="{FF2B5EF4-FFF2-40B4-BE49-F238E27FC236}">
                <a16:creationId xmlns:a16="http://schemas.microsoft.com/office/drawing/2014/main" id="{59FD8095-36DA-05DE-93FC-EF750EB0149E}"/>
              </a:ext>
              <a:ext uri="{C183D7F6-B498-43B3-948B-1728B52AA6E4}">
                <adec:decorative xmlns:adec="http://schemas.microsoft.com/office/drawing/2017/decorative" val="1"/>
              </a:ext>
            </a:extLst>
          </p:cNvPr>
          <p:cNvGrpSpPr/>
          <p:nvPr/>
        </p:nvGrpSpPr>
        <p:grpSpPr>
          <a:xfrm>
            <a:off x="7556807" y="2478346"/>
            <a:ext cx="377591" cy="377589"/>
            <a:chOff x="7486595" y="3685943"/>
            <a:chExt cx="399688" cy="399686"/>
          </a:xfrm>
        </p:grpSpPr>
        <p:sp>
          <p:nvSpPr>
            <p:cNvPr id="280" name="Oval 279">
              <a:extLst>
                <a:ext uri="{FF2B5EF4-FFF2-40B4-BE49-F238E27FC236}">
                  <a16:creationId xmlns:a16="http://schemas.microsoft.com/office/drawing/2014/main" id="{033075B5-F78D-830F-B4F8-E2376AC68786}"/>
                </a:ext>
                <a:ext uri="{C183D7F6-B498-43B3-948B-1728B52AA6E4}">
                  <adec:decorative xmlns:adec="http://schemas.microsoft.com/office/drawing/2017/decorative" val="1"/>
                </a:ext>
              </a:extLst>
            </p:cNvPr>
            <p:cNvSpPr/>
            <p:nvPr/>
          </p:nvSpPr>
          <p:spPr bwMode="auto">
            <a:xfrm>
              <a:off x="7486595" y="3685943"/>
              <a:ext cx="399688" cy="399686"/>
            </a:xfrm>
            <a:prstGeom prst="ellipse">
              <a:avLst/>
            </a:prstGeom>
            <a:solidFill>
              <a:srgbClr val="000000"/>
            </a:solidFill>
            <a:ln w="12700" cap="sq">
              <a:solidFill>
                <a:srgbClr val="4DE1FD"/>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281" name="arrow">
              <a:extLst>
                <a:ext uri="{FF2B5EF4-FFF2-40B4-BE49-F238E27FC236}">
                  <a16:creationId xmlns:a16="http://schemas.microsoft.com/office/drawing/2014/main" id="{35496C29-FA84-9F45-DFCA-F1B57168A1C8}"/>
                </a:ext>
              </a:extLst>
            </p:cNvPr>
            <p:cNvSpPr>
              <a:spLocks noChangeAspect="1" noEditPoints="1"/>
            </p:cNvSpPr>
            <p:nvPr/>
          </p:nvSpPr>
          <p:spPr bwMode="auto">
            <a:xfrm>
              <a:off x="7677065" y="3822946"/>
              <a:ext cx="136200" cy="1256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solidFill>
              <a:srgbClr val="000000"/>
            </a:solidFill>
            <a:ln w="12700" cap="sq">
              <a:solidFill>
                <a:srgbClr val="4DE1FD"/>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282" name="arrow">
              <a:extLst>
                <a:ext uri="{FF2B5EF4-FFF2-40B4-BE49-F238E27FC236}">
                  <a16:creationId xmlns:a16="http://schemas.microsoft.com/office/drawing/2014/main" id="{4C598147-A5AE-DEA3-D7A6-C6D782FAC658}"/>
                </a:ext>
              </a:extLst>
            </p:cNvPr>
            <p:cNvSpPr>
              <a:spLocks noChangeAspect="1" noEditPoints="1"/>
            </p:cNvSpPr>
            <p:nvPr/>
          </p:nvSpPr>
          <p:spPr bwMode="auto">
            <a:xfrm flipH="1">
              <a:off x="7559613" y="3822946"/>
              <a:ext cx="136200" cy="1256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solidFill>
              <a:srgbClr val="000000"/>
            </a:solidFill>
            <a:ln w="12700" cap="sq">
              <a:solidFill>
                <a:srgbClr val="4DE1FD"/>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grpSp>
        <p:nvGrpSpPr>
          <p:cNvPr id="289" name="Group 288">
            <a:extLst>
              <a:ext uri="{FF2B5EF4-FFF2-40B4-BE49-F238E27FC236}">
                <a16:creationId xmlns:a16="http://schemas.microsoft.com/office/drawing/2014/main" id="{8C9FAEEC-0C4C-C676-EB26-427DAC6F3D3F}"/>
              </a:ext>
              <a:ext uri="{C183D7F6-B498-43B3-948B-1728B52AA6E4}">
                <adec:decorative xmlns:adec="http://schemas.microsoft.com/office/drawing/2017/decorative" val="1"/>
              </a:ext>
            </a:extLst>
          </p:cNvPr>
          <p:cNvGrpSpPr/>
          <p:nvPr/>
        </p:nvGrpSpPr>
        <p:grpSpPr>
          <a:xfrm rot="5400000">
            <a:off x="5339736" y="4004318"/>
            <a:ext cx="377591" cy="377589"/>
            <a:chOff x="7486595" y="3685943"/>
            <a:chExt cx="399688" cy="399686"/>
          </a:xfrm>
        </p:grpSpPr>
        <p:sp>
          <p:nvSpPr>
            <p:cNvPr id="290" name="Oval 289">
              <a:extLst>
                <a:ext uri="{FF2B5EF4-FFF2-40B4-BE49-F238E27FC236}">
                  <a16:creationId xmlns:a16="http://schemas.microsoft.com/office/drawing/2014/main" id="{C1858278-DC73-F2C2-1670-98F9947C13FD}"/>
                </a:ext>
                <a:ext uri="{C183D7F6-B498-43B3-948B-1728B52AA6E4}">
                  <adec:decorative xmlns:adec="http://schemas.microsoft.com/office/drawing/2017/decorative" val="1"/>
                </a:ext>
              </a:extLst>
            </p:cNvPr>
            <p:cNvSpPr/>
            <p:nvPr/>
          </p:nvSpPr>
          <p:spPr bwMode="auto">
            <a:xfrm>
              <a:off x="7486595" y="3685943"/>
              <a:ext cx="399688" cy="399686"/>
            </a:xfrm>
            <a:prstGeom prst="ellipse">
              <a:avLst/>
            </a:prstGeom>
            <a:solidFill>
              <a:srgbClr val="000000"/>
            </a:solidFill>
            <a:ln w="12700" cap="sq">
              <a:solidFill>
                <a:srgbClr val="4DE1FD"/>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291" name="arrow">
              <a:extLst>
                <a:ext uri="{FF2B5EF4-FFF2-40B4-BE49-F238E27FC236}">
                  <a16:creationId xmlns:a16="http://schemas.microsoft.com/office/drawing/2014/main" id="{05103E7B-44DB-722E-7104-A11379109B9E}"/>
                </a:ext>
              </a:extLst>
            </p:cNvPr>
            <p:cNvSpPr>
              <a:spLocks noChangeAspect="1" noEditPoints="1"/>
            </p:cNvSpPr>
            <p:nvPr/>
          </p:nvSpPr>
          <p:spPr bwMode="auto">
            <a:xfrm>
              <a:off x="7677065" y="3822946"/>
              <a:ext cx="136200" cy="1256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solidFill>
              <a:srgbClr val="000000"/>
            </a:solidFill>
            <a:ln w="12700" cap="sq">
              <a:solidFill>
                <a:srgbClr val="4DE1FD"/>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292" name="arrow">
              <a:extLst>
                <a:ext uri="{FF2B5EF4-FFF2-40B4-BE49-F238E27FC236}">
                  <a16:creationId xmlns:a16="http://schemas.microsoft.com/office/drawing/2014/main" id="{9D69C19F-A3E8-454D-4319-A70508D27960}"/>
                </a:ext>
              </a:extLst>
            </p:cNvPr>
            <p:cNvSpPr>
              <a:spLocks noChangeAspect="1" noEditPoints="1"/>
            </p:cNvSpPr>
            <p:nvPr/>
          </p:nvSpPr>
          <p:spPr bwMode="auto">
            <a:xfrm flipH="1">
              <a:off x="7559613" y="3822946"/>
              <a:ext cx="136200" cy="1256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solidFill>
              <a:srgbClr val="000000"/>
            </a:solidFill>
            <a:ln w="12700" cap="sq">
              <a:solidFill>
                <a:srgbClr val="4DE1FD"/>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grpSp>
        <p:nvGrpSpPr>
          <p:cNvPr id="293" name="Group 292">
            <a:extLst>
              <a:ext uri="{FF2B5EF4-FFF2-40B4-BE49-F238E27FC236}">
                <a16:creationId xmlns:a16="http://schemas.microsoft.com/office/drawing/2014/main" id="{4CF7D9EE-12DD-C695-6E9A-01E92E204CB4}"/>
              </a:ext>
              <a:ext uri="{C183D7F6-B498-43B3-948B-1728B52AA6E4}">
                <adec:decorative xmlns:adec="http://schemas.microsoft.com/office/drawing/2017/decorative" val="1"/>
              </a:ext>
            </a:extLst>
          </p:cNvPr>
          <p:cNvGrpSpPr/>
          <p:nvPr/>
        </p:nvGrpSpPr>
        <p:grpSpPr>
          <a:xfrm rot="5400000">
            <a:off x="9501913" y="4004318"/>
            <a:ext cx="377591" cy="377589"/>
            <a:chOff x="7486595" y="3685943"/>
            <a:chExt cx="399688" cy="399686"/>
          </a:xfrm>
        </p:grpSpPr>
        <p:sp>
          <p:nvSpPr>
            <p:cNvPr id="294" name="Oval 293">
              <a:extLst>
                <a:ext uri="{FF2B5EF4-FFF2-40B4-BE49-F238E27FC236}">
                  <a16:creationId xmlns:a16="http://schemas.microsoft.com/office/drawing/2014/main" id="{BD0DE1A3-6336-ED7B-E775-D6491CE7CB43}"/>
                </a:ext>
                <a:ext uri="{C183D7F6-B498-43B3-948B-1728B52AA6E4}">
                  <adec:decorative xmlns:adec="http://schemas.microsoft.com/office/drawing/2017/decorative" val="1"/>
                </a:ext>
              </a:extLst>
            </p:cNvPr>
            <p:cNvSpPr/>
            <p:nvPr/>
          </p:nvSpPr>
          <p:spPr bwMode="auto">
            <a:xfrm>
              <a:off x="7486595" y="3685943"/>
              <a:ext cx="399688" cy="399686"/>
            </a:xfrm>
            <a:prstGeom prst="ellipse">
              <a:avLst/>
            </a:prstGeom>
            <a:solidFill>
              <a:srgbClr val="000000"/>
            </a:solidFill>
            <a:ln w="12700" cap="sq">
              <a:solidFill>
                <a:srgbClr val="4DE1FD"/>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295" name="arrow">
              <a:extLst>
                <a:ext uri="{FF2B5EF4-FFF2-40B4-BE49-F238E27FC236}">
                  <a16:creationId xmlns:a16="http://schemas.microsoft.com/office/drawing/2014/main" id="{FECF5B49-5F3D-3941-548E-7664F7391750}"/>
                </a:ext>
              </a:extLst>
            </p:cNvPr>
            <p:cNvSpPr>
              <a:spLocks noChangeAspect="1" noEditPoints="1"/>
            </p:cNvSpPr>
            <p:nvPr/>
          </p:nvSpPr>
          <p:spPr bwMode="auto">
            <a:xfrm>
              <a:off x="7677065" y="3822946"/>
              <a:ext cx="136200" cy="1256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solidFill>
              <a:srgbClr val="000000"/>
            </a:solidFill>
            <a:ln w="12700" cap="sq">
              <a:solidFill>
                <a:srgbClr val="4DE1FD"/>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296" name="arrow">
              <a:extLst>
                <a:ext uri="{FF2B5EF4-FFF2-40B4-BE49-F238E27FC236}">
                  <a16:creationId xmlns:a16="http://schemas.microsoft.com/office/drawing/2014/main" id="{93785616-3F4F-8D77-B115-1D20E522C2F8}"/>
                </a:ext>
              </a:extLst>
            </p:cNvPr>
            <p:cNvSpPr>
              <a:spLocks noChangeAspect="1" noEditPoints="1"/>
            </p:cNvSpPr>
            <p:nvPr/>
          </p:nvSpPr>
          <p:spPr bwMode="auto">
            <a:xfrm flipH="1">
              <a:off x="7559613" y="3822946"/>
              <a:ext cx="136200" cy="1256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solidFill>
              <a:srgbClr val="000000"/>
            </a:solidFill>
            <a:ln w="12700" cap="sq">
              <a:solidFill>
                <a:srgbClr val="4DE1FD"/>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grpSp>
        <p:nvGrpSpPr>
          <p:cNvPr id="56" name="Group 55">
            <a:extLst>
              <a:ext uri="{FF2B5EF4-FFF2-40B4-BE49-F238E27FC236}">
                <a16:creationId xmlns:a16="http://schemas.microsoft.com/office/drawing/2014/main" id="{2826E2DB-7EAF-3DFF-A6E0-880AE42A7C5C}"/>
              </a:ext>
              <a:ext uri="{C183D7F6-B498-43B3-948B-1728B52AA6E4}">
                <adec:decorative xmlns:adec="http://schemas.microsoft.com/office/drawing/2017/decorative" val="1"/>
              </a:ext>
            </a:extLst>
          </p:cNvPr>
          <p:cNvGrpSpPr/>
          <p:nvPr/>
        </p:nvGrpSpPr>
        <p:grpSpPr>
          <a:xfrm>
            <a:off x="8414127" y="5829112"/>
            <a:ext cx="2330740" cy="892385"/>
            <a:chOff x="8775199" y="5104802"/>
            <a:chExt cx="2330740" cy="892385"/>
          </a:xfrm>
        </p:grpSpPr>
        <p:grpSp>
          <p:nvGrpSpPr>
            <p:cNvPr id="57" name="Group 56">
              <a:extLst>
                <a:ext uri="{FF2B5EF4-FFF2-40B4-BE49-F238E27FC236}">
                  <a16:creationId xmlns:a16="http://schemas.microsoft.com/office/drawing/2014/main" id="{9009EDD7-4C7E-D3B9-D57B-CC4A42D9FAC1}"/>
                </a:ext>
              </a:extLst>
            </p:cNvPr>
            <p:cNvGrpSpPr/>
            <p:nvPr/>
          </p:nvGrpSpPr>
          <p:grpSpPr>
            <a:xfrm>
              <a:off x="9791045" y="5104802"/>
              <a:ext cx="535731" cy="532293"/>
              <a:chOff x="6259453" y="4361532"/>
              <a:chExt cx="807055" cy="794657"/>
            </a:xfrm>
          </p:grpSpPr>
          <p:grpSp>
            <p:nvGrpSpPr>
              <p:cNvPr id="59" name="Group 58">
                <a:extLst>
                  <a:ext uri="{FF2B5EF4-FFF2-40B4-BE49-F238E27FC236}">
                    <a16:creationId xmlns:a16="http://schemas.microsoft.com/office/drawing/2014/main" id="{2188A57D-4677-C847-F398-B9DFA07564CE}"/>
                  </a:ext>
                </a:extLst>
              </p:cNvPr>
              <p:cNvGrpSpPr/>
              <p:nvPr/>
            </p:nvGrpSpPr>
            <p:grpSpPr>
              <a:xfrm>
                <a:off x="6259453" y="4486276"/>
                <a:ext cx="461310" cy="669913"/>
                <a:chOff x="4092782" y="3098405"/>
                <a:chExt cx="1847726" cy="2683257"/>
              </a:xfrm>
            </p:grpSpPr>
            <p:grpSp>
              <p:nvGrpSpPr>
                <p:cNvPr id="62" name="Group 61">
                  <a:extLst>
                    <a:ext uri="{FF2B5EF4-FFF2-40B4-BE49-F238E27FC236}">
                      <a16:creationId xmlns:a16="http://schemas.microsoft.com/office/drawing/2014/main" id="{C4F81DA3-B22B-8951-D269-7D0496B44902}"/>
                    </a:ext>
                  </a:extLst>
                </p:cNvPr>
                <p:cNvGrpSpPr/>
                <p:nvPr/>
              </p:nvGrpSpPr>
              <p:grpSpPr>
                <a:xfrm>
                  <a:off x="4092782" y="3098405"/>
                  <a:ext cx="1847726" cy="2683257"/>
                  <a:chOff x="5805254" y="2680531"/>
                  <a:chExt cx="464354" cy="674334"/>
                </a:xfrm>
              </p:grpSpPr>
              <p:grpSp>
                <p:nvGrpSpPr>
                  <p:cNvPr id="133" name="Group 132">
                    <a:extLst>
                      <a:ext uri="{FF2B5EF4-FFF2-40B4-BE49-F238E27FC236}">
                        <a16:creationId xmlns:a16="http://schemas.microsoft.com/office/drawing/2014/main" id="{837DCA18-19E0-F54A-7B00-B0CCA9851FFC}"/>
                      </a:ext>
                    </a:extLst>
                  </p:cNvPr>
                  <p:cNvGrpSpPr/>
                  <p:nvPr/>
                </p:nvGrpSpPr>
                <p:grpSpPr>
                  <a:xfrm>
                    <a:off x="5805254" y="2947233"/>
                    <a:ext cx="464354" cy="407632"/>
                    <a:chOff x="5293520" y="2499874"/>
                    <a:chExt cx="464354" cy="407632"/>
                  </a:xfrm>
                </p:grpSpPr>
                <p:sp>
                  <p:nvSpPr>
                    <p:cNvPr id="142" name="Rectangle 110">
                      <a:extLst>
                        <a:ext uri="{FF2B5EF4-FFF2-40B4-BE49-F238E27FC236}">
                          <a16:creationId xmlns:a16="http://schemas.microsoft.com/office/drawing/2014/main" id="{1A04AFEF-59BD-2B49-4E89-B1CC4C08E1C1}"/>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43" name="Rectangle 110">
                      <a:extLst>
                        <a:ext uri="{FF2B5EF4-FFF2-40B4-BE49-F238E27FC236}">
                          <a16:creationId xmlns:a16="http://schemas.microsoft.com/office/drawing/2014/main" id="{E45BDAB3-DF3A-97E7-29FC-6E102921392F}"/>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44" name="Rectangle 143">
                      <a:extLst>
                        <a:ext uri="{FF2B5EF4-FFF2-40B4-BE49-F238E27FC236}">
                          <a16:creationId xmlns:a16="http://schemas.microsoft.com/office/drawing/2014/main" id="{3981E655-BA2B-1FE1-D091-699F1E2CB699}"/>
                        </a:ext>
                      </a:extLst>
                    </p:cNvPr>
                    <p:cNvSpPr/>
                    <p:nvPr/>
                  </p:nvSpPr>
                  <p:spPr bwMode="auto">
                    <a:xfrm>
                      <a:off x="5360979" y="2499874"/>
                      <a:ext cx="329051" cy="329051"/>
                    </a:xfrm>
                    <a:prstGeom prst="rect">
                      <a:avLst/>
                    </a:prstGeom>
                    <a:solidFill>
                      <a:srgbClr val="0078D4"/>
                    </a:solidFill>
                    <a:ln w="9525" cap="flat" cmpd="sng" algn="ctr">
                      <a:noFill/>
                      <a:prstDash val="solid"/>
                      <a:headEnd type="none" w="med" len="med"/>
                      <a:tailEnd type="none" w="med" len="med"/>
                    </a:ln>
                    <a:effectLst/>
                    <a:scene3d>
                      <a:camera prst="isometricTopUp"/>
                      <a:lightRig rig="threePt" dir="t"/>
                    </a:scene3d>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134" name="Group 133">
                    <a:extLst>
                      <a:ext uri="{FF2B5EF4-FFF2-40B4-BE49-F238E27FC236}">
                        <a16:creationId xmlns:a16="http://schemas.microsoft.com/office/drawing/2014/main" id="{942365E3-13BA-69C1-135D-FE8CB9ABC2F8}"/>
                      </a:ext>
                    </a:extLst>
                  </p:cNvPr>
                  <p:cNvGrpSpPr/>
                  <p:nvPr/>
                </p:nvGrpSpPr>
                <p:grpSpPr>
                  <a:xfrm>
                    <a:off x="5805254" y="2813881"/>
                    <a:ext cx="464354" cy="407632"/>
                    <a:chOff x="5293520" y="2499874"/>
                    <a:chExt cx="464354" cy="407632"/>
                  </a:xfrm>
                </p:grpSpPr>
                <p:sp>
                  <p:nvSpPr>
                    <p:cNvPr id="139" name="Rectangle 110">
                      <a:extLst>
                        <a:ext uri="{FF2B5EF4-FFF2-40B4-BE49-F238E27FC236}">
                          <a16:creationId xmlns:a16="http://schemas.microsoft.com/office/drawing/2014/main" id="{9BFB7B5C-1E81-8CC4-C113-8CFC1C505FEC}"/>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40" name="Rectangle 110">
                      <a:extLst>
                        <a:ext uri="{FF2B5EF4-FFF2-40B4-BE49-F238E27FC236}">
                          <a16:creationId xmlns:a16="http://schemas.microsoft.com/office/drawing/2014/main" id="{042941FE-5F6F-9667-8CFF-1954E3D409B4}"/>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41" name="Rectangle 140">
                      <a:extLst>
                        <a:ext uri="{FF2B5EF4-FFF2-40B4-BE49-F238E27FC236}">
                          <a16:creationId xmlns:a16="http://schemas.microsoft.com/office/drawing/2014/main" id="{13328B4F-E58E-EB5E-73C8-B0185E417CD2}"/>
                        </a:ext>
                      </a:extLst>
                    </p:cNvPr>
                    <p:cNvSpPr/>
                    <p:nvPr/>
                  </p:nvSpPr>
                  <p:spPr bwMode="auto">
                    <a:xfrm>
                      <a:off x="5360979" y="2499874"/>
                      <a:ext cx="329051" cy="329051"/>
                    </a:xfrm>
                    <a:prstGeom prst="rect">
                      <a:avLst/>
                    </a:prstGeom>
                    <a:solidFill>
                      <a:srgbClr val="0078D4"/>
                    </a:solidFill>
                    <a:ln w="9525" cap="flat" cmpd="sng" algn="ctr">
                      <a:noFill/>
                      <a:prstDash val="solid"/>
                      <a:headEnd type="none" w="med" len="med"/>
                      <a:tailEnd type="none" w="med" len="med"/>
                    </a:ln>
                    <a:effectLst/>
                    <a:scene3d>
                      <a:camera prst="isometricTopUp"/>
                      <a:lightRig rig="threePt" dir="t"/>
                    </a:scene3d>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135" name="Group 134">
                    <a:extLst>
                      <a:ext uri="{FF2B5EF4-FFF2-40B4-BE49-F238E27FC236}">
                        <a16:creationId xmlns:a16="http://schemas.microsoft.com/office/drawing/2014/main" id="{47C4A2B1-770D-38E3-801D-3A1B2147027E}"/>
                      </a:ext>
                    </a:extLst>
                  </p:cNvPr>
                  <p:cNvGrpSpPr/>
                  <p:nvPr/>
                </p:nvGrpSpPr>
                <p:grpSpPr>
                  <a:xfrm>
                    <a:off x="5805254" y="2680531"/>
                    <a:ext cx="464354" cy="407632"/>
                    <a:chOff x="5293520" y="2499874"/>
                    <a:chExt cx="464354" cy="407632"/>
                  </a:xfrm>
                </p:grpSpPr>
                <p:sp>
                  <p:nvSpPr>
                    <p:cNvPr id="136" name="Rectangle 110">
                      <a:extLst>
                        <a:ext uri="{FF2B5EF4-FFF2-40B4-BE49-F238E27FC236}">
                          <a16:creationId xmlns:a16="http://schemas.microsoft.com/office/drawing/2014/main" id="{BF22FF9D-D5C7-08FD-65ED-164C65418B24}"/>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37" name="Rectangle 110">
                      <a:extLst>
                        <a:ext uri="{FF2B5EF4-FFF2-40B4-BE49-F238E27FC236}">
                          <a16:creationId xmlns:a16="http://schemas.microsoft.com/office/drawing/2014/main" id="{47535427-593C-D536-BF6B-B77976BE3AAB}"/>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38" name="Rectangle 137">
                      <a:extLst>
                        <a:ext uri="{FF2B5EF4-FFF2-40B4-BE49-F238E27FC236}">
                          <a16:creationId xmlns:a16="http://schemas.microsoft.com/office/drawing/2014/main" id="{10B275EC-A24F-0984-9AC2-D4B27AE5A6AD}"/>
                        </a:ext>
                      </a:extLst>
                    </p:cNvPr>
                    <p:cNvSpPr/>
                    <p:nvPr/>
                  </p:nvSpPr>
                  <p:spPr bwMode="auto">
                    <a:xfrm>
                      <a:off x="5360979" y="2499874"/>
                      <a:ext cx="329051" cy="329051"/>
                    </a:xfrm>
                    <a:prstGeom prst="rect">
                      <a:avLst/>
                    </a:prstGeom>
                    <a:solidFill>
                      <a:srgbClr val="0078D4"/>
                    </a:solidFill>
                    <a:ln w="9525" cap="flat" cmpd="sng" algn="ctr">
                      <a:noFill/>
                      <a:prstDash val="solid"/>
                      <a:headEnd type="none" w="med" len="med"/>
                      <a:tailEnd type="none" w="med" len="med"/>
                    </a:ln>
                    <a:effectLst/>
                    <a:scene3d>
                      <a:camera prst="isometricTopUp"/>
                      <a:lightRig rig="threePt" dir="t"/>
                    </a:scene3d>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sp>
              <p:nvSpPr>
                <p:cNvPr id="63" name="Rectangle 114">
                  <a:extLst>
                    <a:ext uri="{FF2B5EF4-FFF2-40B4-BE49-F238E27FC236}">
                      <a16:creationId xmlns:a16="http://schemas.microsoft.com/office/drawing/2014/main" id="{0B2C4F1C-E3DC-DD1E-AE50-C4422B0F8AE2}"/>
                    </a:ext>
                  </a:extLst>
                </p:cNvPr>
                <p:cNvSpPr/>
                <p:nvPr/>
              </p:nvSpPr>
              <p:spPr bwMode="auto">
                <a:xfrm>
                  <a:off x="4790909" y="4307303"/>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28" name="Rectangle 114">
                  <a:extLst>
                    <a:ext uri="{FF2B5EF4-FFF2-40B4-BE49-F238E27FC236}">
                      <a16:creationId xmlns:a16="http://schemas.microsoft.com/office/drawing/2014/main" id="{069F4A6F-465B-F1B3-AD46-56CA8CD8D48F}"/>
                    </a:ext>
                  </a:extLst>
                </p:cNvPr>
                <p:cNvSpPr/>
                <p:nvPr/>
              </p:nvSpPr>
              <p:spPr bwMode="auto">
                <a:xfrm>
                  <a:off x="4790909" y="4835941"/>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29" name="Rectangle 114">
                  <a:extLst>
                    <a:ext uri="{FF2B5EF4-FFF2-40B4-BE49-F238E27FC236}">
                      <a16:creationId xmlns:a16="http://schemas.microsoft.com/office/drawing/2014/main" id="{DDC79883-C7C6-DF61-52DA-0CABD6E89B9D}"/>
                    </a:ext>
                  </a:extLst>
                </p:cNvPr>
                <p:cNvSpPr/>
                <p:nvPr/>
              </p:nvSpPr>
              <p:spPr bwMode="auto">
                <a:xfrm>
                  <a:off x="4790909" y="5369341"/>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30" name="Rectangle 114">
                  <a:extLst>
                    <a:ext uri="{FF2B5EF4-FFF2-40B4-BE49-F238E27FC236}">
                      <a16:creationId xmlns:a16="http://schemas.microsoft.com/office/drawing/2014/main" id="{B6E4315A-C970-7817-73B6-5FD6E5CA3968}"/>
                    </a:ext>
                  </a:extLst>
                </p:cNvPr>
                <p:cNvSpPr/>
                <p:nvPr/>
              </p:nvSpPr>
              <p:spPr bwMode="auto">
                <a:xfrm>
                  <a:off x="4624768" y="4243388"/>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31" name="Rectangle 114">
                  <a:extLst>
                    <a:ext uri="{FF2B5EF4-FFF2-40B4-BE49-F238E27FC236}">
                      <a16:creationId xmlns:a16="http://schemas.microsoft.com/office/drawing/2014/main" id="{4A6E2707-5219-046A-B006-4C39EBAE3AB3}"/>
                    </a:ext>
                  </a:extLst>
                </p:cNvPr>
                <p:cNvSpPr/>
                <p:nvPr/>
              </p:nvSpPr>
              <p:spPr bwMode="auto">
                <a:xfrm>
                  <a:off x="4624768" y="4772026"/>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32" name="Rectangle 114">
                  <a:extLst>
                    <a:ext uri="{FF2B5EF4-FFF2-40B4-BE49-F238E27FC236}">
                      <a16:creationId xmlns:a16="http://schemas.microsoft.com/office/drawing/2014/main" id="{A69C9E21-E21C-0219-25C3-0CFB52AD23D2}"/>
                    </a:ext>
                  </a:extLst>
                </p:cNvPr>
                <p:cNvSpPr/>
                <p:nvPr/>
              </p:nvSpPr>
              <p:spPr bwMode="auto">
                <a:xfrm>
                  <a:off x="4624768" y="5305426"/>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sp>
            <p:nvSpPr>
              <p:cNvPr id="60" name="cloud 4" descr="cloud">
                <a:extLst>
                  <a:ext uri="{FF2B5EF4-FFF2-40B4-BE49-F238E27FC236}">
                    <a16:creationId xmlns:a16="http://schemas.microsoft.com/office/drawing/2014/main" id="{8E133A8D-3ED9-9535-886E-E2942CA7BEA5}"/>
                  </a:ext>
                </a:extLst>
              </p:cNvPr>
              <p:cNvSpPr>
                <a:spLocks noChangeAspect="1"/>
              </p:cNvSpPr>
              <p:nvPr/>
            </p:nvSpPr>
            <p:spPr bwMode="auto">
              <a:xfrm flipV="1">
                <a:off x="6638675" y="4361532"/>
                <a:ext cx="427833" cy="22937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gradFill>
                <a:gsLst>
                  <a:gs pos="0">
                    <a:srgbClr val="50E6FF"/>
                  </a:gs>
                  <a:gs pos="100000">
                    <a:srgbClr val="0078D4"/>
                  </a:gs>
                </a:gsLst>
                <a:lin ang="18600000" scaled="0"/>
              </a:gradFill>
              <a:ln w="25400" cap="flat">
                <a:noFill/>
                <a:prstDash val="solid"/>
                <a:miter lim="800000"/>
                <a:headEnd/>
                <a:tailEnd/>
              </a:ln>
              <a:effectLst>
                <a:outerShdw blurRad="50800" dir="2700000" algn="tl" rotWithShape="0">
                  <a:prstClr val="black">
                    <a:alpha val="49000"/>
                  </a:prstClr>
                </a:outerShdw>
              </a:effectLst>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61" name="Oval 260">
                <a:extLst>
                  <a:ext uri="{FF2B5EF4-FFF2-40B4-BE49-F238E27FC236}">
                    <a16:creationId xmlns:a16="http://schemas.microsoft.com/office/drawing/2014/main" id="{9CA53F76-108C-7902-D684-DCC7212B9ADA}"/>
                  </a:ext>
                </a:extLst>
              </p:cNvPr>
              <p:cNvSpPr/>
              <p:nvPr/>
            </p:nvSpPr>
            <p:spPr bwMode="auto">
              <a:xfrm rot="1800000">
                <a:off x="6671340" y="4568169"/>
                <a:ext cx="161095" cy="350478"/>
              </a:xfrm>
              <a:custGeom>
                <a:avLst/>
                <a:gdLst>
                  <a:gd name="connsiteX0" fmla="*/ 0 w 238125"/>
                  <a:gd name="connsiteY0" fmla="*/ 119063 h 238125"/>
                  <a:gd name="connsiteX1" fmla="*/ 119063 w 238125"/>
                  <a:gd name="connsiteY1" fmla="*/ 0 h 238125"/>
                  <a:gd name="connsiteX2" fmla="*/ 238126 w 238125"/>
                  <a:gd name="connsiteY2" fmla="*/ 119063 h 238125"/>
                  <a:gd name="connsiteX3" fmla="*/ 119063 w 238125"/>
                  <a:gd name="connsiteY3" fmla="*/ 238126 h 238125"/>
                  <a:gd name="connsiteX4" fmla="*/ 0 w 238125"/>
                  <a:gd name="connsiteY4" fmla="*/ 119063 h 238125"/>
                  <a:gd name="connsiteX0" fmla="*/ 119063 w 238126"/>
                  <a:gd name="connsiteY0" fmla="*/ 0 h 238126"/>
                  <a:gd name="connsiteX1" fmla="*/ 238126 w 238126"/>
                  <a:gd name="connsiteY1" fmla="*/ 119063 h 238126"/>
                  <a:gd name="connsiteX2" fmla="*/ 119063 w 238126"/>
                  <a:gd name="connsiteY2" fmla="*/ 238126 h 238126"/>
                  <a:gd name="connsiteX3" fmla="*/ 0 w 238126"/>
                  <a:gd name="connsiteY3" fmla="*/ 119063 h 238126"/>
                  <a:gd name="connsiteX4" fmla="*/ 210503 w 238126"/>
                  <a:gd name="connsiteY4" fmla="*/ 91440 h 238126"/>
                  <a:gd name="connsiteX0" fmla="*/ 119063 w 238126"/>
                  <a:gd name="connsiteY0" fmla="*/ 0 h 238126"/>
                  <a:gd name="connsiteX1" fmla="*/ 238126 w 238126"/>
                  <a:gd name="connsiteY1" fmla="*/ 119063 h 238126"/>
                  <a:gd name="connsiteX2" fmla="*/ 119063 w 238126"/>
                  <a:gd name="connsiteY2" fmla="*/ 238126 h 238126"/>
                  <a:gd name="connsiteX3" fmla="*/ 0 w 238126"/>
                  <a:gd name="connsiteY3" fmla="*/ 119063 h 238126"/>
                  <a:gd name="connsiteX0" fmla="*/ 0 w 119063"/>
                  <a:gd name="connsiteY0" fmla="*/ 0 h 238126"/>
                  <a:gd name="connsiteX1" fmla="*/ 119063 w 119063"/>
                  <a:gd name="connsiteY1" fmla="*/ 119063 h 238126"/>
                  <a:gd name="connsiteX2" fmla="*/ 0 w 119063"/>
                  <a:gd name="connsiteY2" fmla="*/ 238126 h 238126"/>
                  <a:gd name="connsiteX0" fmla="*/ 35930 w 119063"/>
                  <a:gd name="connsiteY0" fmla="*/ 0 h 261619"/>
                  <a:gd name="connsiteX1" fmla="*/ 119063 w 119063"/>
                  <a:gd name="connsiteY1" fmla="*/ 142556 h 261619"/>
                  <a:gd name="connsiteX2" fmla="*/ 0 w 119063"/>
                  <a:gd name="connsiteY2" fmla="*/ 261619 h 261619"/>
                  <a:gd name="connsiteX0" fmla="*/ 35930 w 119063"/>
                  <a:gd name="connsiteY0" fmla="*/ 0 h 261619"/>
                  <a:gd name="connsiteX1" fmla="*/ 119063 w 119063"/>
                  <a:gd name="connsiteY1" fmla="*/ 142556 h 261619"/>
                  <a:gd name="connsiteX2" fmla="*/ 0 w 119063"/>
                  <a:gd name="connsiteY2" fmla="*/ 261619 h 261619"/>
                  <a:gd name="connsiteX0" fmla="*/ 58700 w 119063"/>
                  <a:gd name="connsiteY0" fmla="*/ 0 h 255517"/>
                  <a:gd name="connsiteX1" fmla="*/ 119063 w 119063"/>
                  <a:gd name="connsiteY1" fmla="*/ 136454 h 255517"/>
                  <a:gd name="connsiteX2" fmla="*/ 0 w 119063"/>
                  <a:gd name="connsiteY2" fmla="*/ 255517 h 255517"/>
                  <a:gd name="connsiteX0" fmla="*/ 58700 w 119063"/>
                  <a:gd name="connsiteY0" fmla="*/ 0 h 255517"/>
                  <a:gd name="connsiteX1" fmla="*/ 119063 w 119063"/>
                  <a:gd name="connsiteY1" fmla="*/ 136454 h 255517"/>
                  <a:gd name="connsiteX2" fmla="*/ 0 w 119063"/>
                  <a:gd name="connsiteY2" fmla="*/ 255517 h 255517"/>
                  <a:gd name="connsiteX0" fmla="*/ 58700 w 119063"/>
                  <a:gd name="connsiteY0" fmla="*/ 0 h 255517"/>
                  <a:gd name="connsiteX1" fmla="*/ 119063 w 119063"/>
                  <a:gd name="connsiteY1" fmla="*/ 136454 h 255517"/>
                  <a:gd name="connsiteX2" fmla="*/ 0 w 119063"/>
                  <a:gd name="connsiteY2" fmla="*/ 255517 h 255517"/>
                  <a:gd name="connsiteX0" fmla="*/ 67035 w 119063"/>
                  <a:gd name="connsiteY0" fmla="*/ 0 h 259034"/>
                  <a:gd name="connsiteX1" fmla="*/ 119063 w 119063"/>
                  <a:gd name="connsiteY1" fmla="*/ 139971 h 259034"/>
                  <a:gd name="connsiteX2" fmla="*/ 0 w 119063"/>
                  <a:gd name="connsiteY2" fmla="*/ 259034 h 259034"/>
                  <a:gd name="connsiteX0" fmla="*/ 67035 w 119063"/>
                  <a:gd name="connsiteY0" fmla="*/ 0 h 259034"/>
                  <a:gd name="connsiteX1" fmla="*/ 119063 w 119063"/>
                  <a:gd name="connsiteY1" fmla="*/ 139971 h 259034"/>
                  <a:gd name="connsiteX2" fmla="*/ 0 w 119063"/>
                  <a:gd name="connsiteY2" fmla="*/ 259034 h 259034"/>
                </a:gdLst>
                <a:ahLst/>
                <a:cxnLst>
                  <a:cxn ang="0">
                    <a:pos x="connsiteX0" y="connsiteY0"/>
                  </a:cxn>
                  <a:cxn ang="0">
                    <a:pos x="connsiteX1" y="connsiteY1"/>
                  </a:cxn>
                  <a:cxn ang="0">
                    <a:pos x="connsiteX2" y="connsiteY2"/>
                  </a:cxn>
                </a:cxnLst>
                <a:rect l="l" t="t" r="r" b="b"/>
                <a:pathLst>
                  <a:path w="119063" h="259034">
                    <a:moveTo>
                      <a:pt x="67035" y="0"/>
                    </a:moveTo>
                    <a:cubicBezTo>
                      <a:pt x="72737" y="11104"/>
                      <a:pt x="119063" y="74214"/>
                      <a:pt x="119063" y="139971"/>
                    </a:cubicBezTo>
                    <a:cubicBezTo>
                      <a:pt x="119063" y="205728"/>
                      <a:pt x="65757" y="259034"/>
                      <a:pt x="0" y="259034"/>
                    </a:cubicBezTo>
                  </a:path>
                </a:pathLst>
              </a:custGeom>
              <a:noFill/>
              <a:ln w="15875" cap="rnd" cmpd="sng" algn="ctr">
                <a:solidFill>
                  <a:srgbClr val="50E6FF"/>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sp>
          <p:nvSpPr>
            <p:cNvPr id="58" name="TextBox 57">
              <a:extLst>
                <a:ext uri="{FF2B5EF4-FFF2-40B4-BE49-F238E27FC236}">
                  <a16:creationId xmlns:a16="http://schemas.microsoft.com/office/drawing/2014/main" id="{BC572C0F-C95F-D95E-1FA4-E183584A3DA9}"/>
                </a:ext>
              </a:extLst>
            </p:cNvPr>
            <p:cNvSpPr txBox="1"/>
            <p:nvPr/>
          </p:nvSpPr>
          <p:spPr>
            <a:xfrm>
              <a:off x="8775199" y="5812521"/>
              <a:ext cx="2330740" cy="184666"/>
            </a:xfrm>
            <a:prstGeom prst="rect">
              <a:avLst/>
            </a:prstGeom>
            <a:noFill/>
          </p:spPr>
          <p:txBody>
            <a:bodyPr wrap="square" lIns="0" tIns="0" rIns="0" bIns="0" rtlCol="0">
              <a:spAutoFit/>
            </a:bodyPr>
            <a:lstStyle/>
            <a:p>
              <a:pPr lvl="0" algn="ctr" defTabSz="914400">
                <a:defRPr/>
              </a:pPr>
              <a:r>
                <a:rPr lang="en-US" sz="1200" dirty="0">
                  <a:gradFill>
                    <a:gsLst>
                      <a:gs pos="2917">
                        <a:srgbClr val="FFFFFF"/>
                      </a:gs>
                      <a:gs pos="30000">
                        <a:srgbClr val="FFFFFF"/>
                      </a:gs>
                    </a:gsLst>
                    <a:lin ang="5400000" scaled="0"/>
                  </a:gradFill>
                  <a:latin typeface="Segoe UI Semibold"/>
                </a:rPr>
                <a:t>Azure Stack HCI</a:t>
              </a:r>
              <a:endParaRPr kumimoji="0" lang="en-US" sz="1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Semibold"/>
                <a:ea typeface="+mn-ea"/>
                <a:cs typeface="+mn-cs"/>
              </a:endParaRPr>
            </a:p>
          </p:txBody>
        </p:sp>
      </p:grpSp>
      <p:grpSp>
        <p:nvGrpSpPr>
          <p:cNvPr id="145" name="Group 144">
            <a:extLst>
              <a:ext uri="{FF2B5EF4-FFF2-40B4-BE49-F238E27FC236}">
                <a16:creationId xmlns:a16="http://schemas.microsoft.com/office/drawing/2014/main" id="{BF29E76C-618D-178A-7BEA-F0375F92C65F}"/>
              </a:ext>
              <a:ext uri="{C183D7F6-B498-43B3-948B-1728B52AA6E4}">
                <adec:decorative xmlns:adec="http://schemas.microsoft.com/office/drawing/2017/decorative" val="1"/>
              </a:ext>
            </a:extLst>
          </p:cNvPr>
          <p:cNvGrpSpPr/>
          <p:nvPr/>
        </p:nvGrpSpPr>
        <p:grpSpPr>
          <a:xfrm>
            <a:off x="2569390" y="5846679"/>
            <a:ext cx="2078367" cy="874818"/>
            <a:chOff x="2019764" y="4060053"/>
            <a:chExt cx="2078367" cy="874818"/>
          </a:xfrm>
        </p:grpSpPr>
        <p:sp>
          <p:nvSpPr>
            <p:cNvPr id="146" name="TextBox 145">
              <a:extLst>
                <a:ext uri="{FF2B5EF4-FFF2-40B4-BE49-F238E27FC236}">
                  <a16:creationId xmlns:a16="http://schemas.microsoft.com/office/drawing/2014/main" id="{2E1B688E-EE9E-2690-4906-6C7AAE410E30}"/>
                </a:ext>
              </a:extLst>
            </p:cNvPr>
            <p:cNvSpPr txBox="1"/>
            <p:nvPr/>
          </p:nvSpPr>
          <p:spPr>
            <a:xfrm>
              <a:off x="2019764" y="4750205"/>
              <a:ext cx="2078367" cy="184666"/>
            </a:xfrm>
            <a:prstGeom prst="rect">
              <a:avLst/>
            </a:prstGeom>
            <a:noFill/>
          </p:spPr>
          <p:txBody>
            <a:bodyPr wrap="square" lIns="0" tIns="0" rIns="0" bIns="0" rtlCol="0">
              <a:spAutoFit/>
            </a:bodyPr>
            <a:lstStyle/>
            <a:p>
              <a:pPr lvl="0" algn="ctr" defTabSz="914400">
                <a:defRPr/>
              </a:pPr>
              <a:r>
                <a:rPr lang="en-US" sz="1200" dirty="0">
                  <a:gradFill>
                    <a:gsLst>
                      <a:gs pos="2917">
                        <a:srgbClr val="FFFFFF"/>
                      </a:gs>
                      <a:gs pos="30000">
                        <a:srgbClr val="FFFFFF"/>
                      </a:gs>
                    </a:gsLst>
                    <a:lin ang="5400000" scaled="0"/>
                  </a:gradFill>
                  <a:latin typeface="Segoe UI Semibold"/>
                </a:rPr>
                <a:t>Zonas </a:t>
              </a:r>
              <a:r>
                <a:rPr lang="en-US" sz="1200" dirty="0" err="1">
                  <a:gradFill>
                    <a:gsLst>
                      <a:gs pos="2917">
                        <a:srgbClr val="FFFFFF"/>
                      </a:gs>
                      <a:gs pos="30000">
                        <a:srgbClr val="FFFFFF"/>
                      </a:gs>
                    </a:gsLst>
                    <a:lin ang="5400000" scaled="0"/>
                  </a:gradFill>
                  <a:latin typeface="Segoe UI Semibold"/>
                </a:rPr>
                <a:t>perimetrales</a:t>
              </a:r>
              <a:r>
                <a:rPr lang="en-US" sz="1200" dirty="0">
                  <a:gradFill>
                    <a:gsLst>
                      <a:gs pos="2917">
                        <a:srgbClr val="FFFFFF"/>
                      </a:gs>
                      <a:gs pos="30000">
                        <a:srgbClr val="FFFFFF"/>
                      </a:gs>
                    </a:gsLst>
                    <a:lin ang="5400000" scaled="0"/>
                  </a:gradFill>
                  <a:latin typeface="Segoe UI Semibold"/>
                </a:rPr>
                <a:t> de Azure</a:t>
              </a:r>
              <a:endParaRPr kumimoji="0" lang="en-US" sz="1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Semibold"/>
                <a:ea typeface="+mn-ea"/>
                <a:cs typeface="+mn-cs"/>
              </a:endParaRPr>
            </a:p>
          </p:txBody>
        </p:sp>
        <p:grpSp>
          <p:nvGrpSpPr>
            <p:cNvPr id="147" name="Group 146">
              <a:extLst>
                <a:ext uri="{FF2B5EF4-FFF2-40B4-BE49-F238E27FC236}">
                  <a16:creationId xmlns:a16="http://schemas.microsoft.com/office/drawing/2014/main" id="{6184A60E-9BEF-2904-A9F1-34DA2F6C39E3}"/>
                </a:ext>
              </a:extLst>
            </p:cNvPr>
            <p:cNvGrpSpPr/>
            <p:nvPr/>
          </p:nvGrpSpPr>
          <p:grpSpPr>
            <a:xfrm>
              <a:off x="2746522" y="4060053"/>
              <a:ext cx="708649" cy="503896"/>
              <a:chOff x="8166062" y="4352925"/>
              <a:chExt cx="1073189" cy="763110"/>
            </a:xfrm>
          </p:grpSpPr>
          <p:sp>
            <p:nvSpPr>
              <p:cNvPr id="148" name="Rectangle 147">
                <a:extLst>
                  <a:ext uri="{FF2B5EF4-FFF2-40B4-BE49-F238E27FC236}">
                    <a16:creationId xmlns:a16="http://schemas.microsoft.com/office/drawing/2014/main" id="{0723C4F8-F63B-025D-65E5-3E1200624F83}"/>
                  </a:ext>
                </a:extLst>
              </p:cNvPr>
              <p:cNvSpPr/>
              <p:nvPr/>
            </p:nvSpPr>
            <p:spPr bwMode="auto">
              <a:xfrm>
                <a:off x="8772525" y="4567589"/>
                <a:ext cx="342862" cy="492127"/>
              </a:xfrm>
              <a:prstGeom prst="rect">
                <a:avLst/>
              </a:prstGeom>
              <a:solidFill>
                <a:srgbClr val="0078D4"/>
              </a:solidFill>
              <a:ln w="9525" cap="flat" cmpd="sng" algn="ctr">
                <a:noFill/>
                <a:prstDash val="solid"/>
                <a:headEnd type="none" w="med" len="med"/>
                <a:tailEnd type="none" w="med" len="med"/>
              </a:ln>
              <a:effectLst>
                <a:outerShdw blurRad="508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49" name="Rectangle 148">
                <a:extLst>
                  <a:ext uri="{FF2B5EF4-FFF2-40B4-BE49-F238E27FC236}">
                    <a16:creationId xmlns:a16="http://schemas.microsoft.com/office/drawing/2014/main" id="{84484364-CB50-0811-2AE1-0F0EE3619F74}"/>
                  </a:ext>
                </a:extLst>
              </p:cNvPr>
              <p:cNvSpPr/>
              <p:nvPr/>
            </p:nvSpPr>
            <p:spPr bwMode="auto">
              <a:xfrm>
                <a:off x="8954465" y="4634877"/>
                <a:ext cx="94285" cy="94285"/>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50" name="Rectangle 149">
                <a:extLst>
                  <a:ext uri="{FF2B5EF4-FFF2-40B4-BE49-F238E27FC236}">
                    <a16:creationId xmlns:a16="http://schemas.microsoft.com/office/drawing/2014/main" id="{F3AE9561-9B91-FAE4-33E9-C8859BF1DD7E}"/>
                  </a:ext>
                </a:extLst>
              </p:cNvPr>
              <p:cNvSpPr/>
              <p:nvPr/>
            </p:nvSpPr>
            <p:spPr bwMode="auto">
              <a:xfrm>
                <a:off x="8822703" y="4634877"/>
                <a:ext cx="94285" cy="94285"/>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51" name="Rectangle 150">
                <a:extLst>
                  <a:ext uri="{FF2B5EF4-FFF2-40B4-BE49-F238E27FC236}">
                    <a16:creationId xmlns:a16="http://schemas.microsoft.com/office/drawing/2014/main" id="{4FD8FAB6-497E-9E8E-A36E-A65AAC8BA446}"/>
                  </a:ext>
                </a:extLst>
              </p:cNvPr>
              <p:cNvSpPr/>
              <p:nvPr/>
            </p:nvSpPr>
            <p:spPr bwMode="auto">
              <a:xfrm>
                <a:off x="8166062" y="4655807"/>
                <a:ext cx="271672" cy="336275"/>
              </a:xfrm>
              <a:prstGeom prst="rect">
                <a:avLst/>
              </a:prstGeom>
              <a:solidFill>
                <a:srgbClr val="50E6FF"/>
              </a:solidFill>
              <a:ln w="9525" cap="flat" cmpd="sng" algn="ctr">
                <a:noFill/>
                <a:prstDash val="solid"/>
                <a:headEnd type="none" w="med" len="med"/>
                <a:tailEnd type="none" w="med" len="med"/>
              </a:ln>
              <a:effectLst>
                <a:outerShdw blurRad="508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52" name="Rectangle 151">
                <a:extLst>
                  <a:ext uri="{FF2B5EF4-FFF2-40B4-BE49-F238E27FC236}">
                    <a16:creationId xmlns:a16="http://schemas.microsoft.com/office/drawing/2014/main" id="{578DD8C6-3A34-37A4-4A07-A91206C23FCA}"/>
                  </a:ext>
                </a:extLst>
              </p:cNvPr>
              <p:cNvSpPr/>
              <p:nvPr/>
            </p:nvSpPr>
            <p:spPr bwMode="auto">
              <a:xfrm>
                <a:off x="8291214" y="4499956"/>
                <a:ext cx="243186" cy="559760"/>
              </a:xfrm>
              <a:prstGeom prst="rect">
                <a:avLst/>
              </a:prstGeom>
              <a:solidFill>
                <a:srgbClr val="0078D4"/>
              </a:solidFill>
              <a:ln w="9525" cap="flat" cmpd="sng" algn="ctr">
                <a:noFill/>
                <a:prstDash val="solid"/>
                <a:headEnd type="none" w="med" len="med"/>
                <a:tailEnd type="none" w="med" len="med"/>
              </a:ln>
              <a:effectLst>
                <a:outerShdw blurRad="508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153" name="Group 152">
                <a:extLst>
                  <a:ext uri="{FF2B5EF4-FFF2-40B4-BE49-F238E27FC236}">
                    <a16:creationId xmlns:a16="http://schemas.microsoft.com/office/drawing/2014/main" id="{046CEC48-F8B2-3395-2923-5AD2E28AF5EA}"/>
                  </a:ext>
                </a:extLst>
              </p:cNvPr>
              <p:cNvGrpSpPr/>
              <p:nvPr/>
            </p:nvGrpSpPr>
            <p:grpSpPr>
              <a:xfrm>
                <a:off x="8369300" y="4583203"/>
                <a:ext cx="116464" cy="183473"/>
                <a:chOff x="8369300" y="4589553"/>
                <a:chExt cx="116464" cy="183473"/>
              </a:xfrm>
            </p:grpSpPr>
            <p:sp>
              <p:nvSpPr>
                <p:cNvPr id="156" name="Rectangle 155">
                  <a:extLst>
                    <a:ext uri="{FF2B5EF4-FFF2-40B4-BE49-F238E27FC236}">
                      <a16:creationId xmlns:a16="http://schemas.microsoft.com/office/drawing/2014/main" id="{4ED8FABF-8F7D-FBEC-3DD0-F0055899D0F6}"/>
                    </a:ext>
                  </a:extLst>
                </p:cNvPr>
                <p:cNvSpPr/>
                <p:nvPr/>
              </p:nvSpPr>
              <p:spPr bwMode="auto">
                <a:xfrm>
                  <a:off x="8369300" y="4589553"/>
                  <a:ext cx="116464" cy="75523"/>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57" name="Rectangle 156">
                  <a:extLst>
                    <a:ext uri="{FF2B5EF4-FFF2-40B4-BE49-F238E27FC236}">
                      <a16:creationId xmlns:a16="http://schemas.microsoft.com/office/drawing/2014/main" id="{C1DA2721-2913-8318-A3B2-991A7E22BEC9}"/>
                    </a:ext>
                  </a:extLst>
                </p:cNvPr>
                <p:cNvSpPr/>
                <p:nvPr/>
              </p:nvSpPr>
              <p:spPr bwMode="auto">
                <a:xfrm>
                  <a:off x="8369300" y="4697503"/>
                  <a:ext cx="116464" cy="75523"/>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sp>
            <p:nvSpPr>
              <p:cNvPr id="154" name="Freeform: Shape 153">
                <a:extLst>
                  <a:ext uri="{FF2B5EF4-FFF2-40B4-BE49-F238E27FC236}">
                    <a16:creationId xmlns:a16="http://schemas.microsoft.com/office/drawing/2014/main" id="{8858FBE1-54F1-330B-C8D2-9B956C7AF0EB}"/>
                  </a:ext>
                </a:extLst>
              </p:cNvPr>
              <p:cNvSpPr/>
              <p:nvPr/>
            </p:nvSpPr>
            <p:spPr bwMode="auto">
              <a:xfrm>
                <a:off x="8462151" y="4352925"/>
                <a:ext cx="372406" cy="756781"/>
              </a:xfrm>
              <a:custGeom>
                <a:avLst/>
                <a:gdLst>
                  <a:gd name="connsiteX0" fmla="*/ 202078 w 372406"/>
                  <a:gd name="connsiteY0" fmla="*/ 349249 h 756781"/>
                  <a:gd name="connsiteX1" fmla="*/ 202078 w 372406"/>
                  <a:gd name="connsiteY1" fmla="*/ 441324 h 756781"/>
                  <a:gd name="connsiteX2" fmla="*/ 294153 w 372406"/>
                  <a:gd name="connsiteY2" fmla="*/ 441324 h 756781"/>
                  <a:gd name="connsiteX3" fmla="*/ 294153 w 372406"/>
                  <a:gd name="connsiteY3" fmla="*/ 349249 h 756781"/>
                  <a:gd name="connsiteX4" fmla="*/ 78253 w 372406"/>
                  <a:gd name="connsiteY4" fmla="*/ 349249 h 756781"/>
                  <a:gd name="connsiteX5" fmla="*/ 78253 w 372406"/>
                  <a:gd name="connsiteY5" fmla="*/ 441324 h 756781"/>
                  <a:gd name="connsiteX6" fmla="*/ 170328 w 372406"/>
                  <a:gd name="connsiteY6" fmla="*/ 441324 h 756781"/>
                  <a:gd name="connsiteX7" fmla="*/ 170328 w 372406"/>
                  <a:gd name="connsiteY7" fmla="*/ 349249 h 756781"/>
                  <a:gd name="connsiteX8" fmla="*/ 202078 w 372406"/>
                  <a:gd name="connsiteY8" fmla="*/ 225424 h 756781"/>
                  <a:gd name="connsiteX9" fmla="*/ 202078 w 372406"/>
                  <a:gd name="connsiteY9" fmla="*/ 317499 h 756781"/>
                  <a:gd name="connsiteX10" fmla="*/ 294153 w 372406"/>
                  <a:gd name="connsiteY10" fmla="*/ 317499 h 756781"/>
                  <a:gd name="connsiteX11" fmla="*/ 294153 w 372406"/>
                  <a:gd name="connsiteY11" fmla="*/ 225424 h 756781"/>
                  <a:gd name="connsiteX12" fmla="*/ 78253 w 372406"/>
                  <a:gd name="connsiteY12" fmla="*/ 225424 h 756781"/>
                  <a:gd name="connsiteX13" fmla="*/ 78253 w 372406"/>
                  <a:gd name="connsiteY13" fmla="*/ 317499 h 756781"/>
                  <a:gd name="connsiteX14" fmla="*/ 170328 w 372406"/>
                  <a:gd name="connsiteY14" fmla="*/ 317499 h 756781"/>
                  <a:gd name="connsiteX15" fmla="*/ 170328 w 372406"/>
                  <a:gd name="connsiteY15" fmla="*/ 225424 h 756781"/>
                  <a:gd name="connsiteX16" fmla="*/ 202078 w 372406"/>
                  <a:gd name="connsiteY16" fmla="*/ 101599 h 756781"/>
                  <a:gd name="connsiteX17" fmla="*/ 202078 w 372406"/>
                  <a:gd name="connsiteY17" fmla="*/ 193674 h 756781"/>
                  <a:gd name="connsiteX18" fmla="*/ 294153 w 372406"/>
                  <a:gd name="connsiteY18" fmla="*/ 193674 h 756781"/>
                  <a:gd name="connsiteX19" fmla="*/ 294153 w 372406"/>
                  <a:gd name="connsiteY19" fmla="*/ 101599 h 756781"/>
                  <a:gd name="connsiteX20" fmla="*/ 78253 w 372406"/>
                  <a:gd name="connsiteY20" fmla="*/ 101599 h 756781"/>
                  <a:gd name="connsiteX21" fmla="*/ 78253 w 372406"/>
                  <a:gd name="connsiteY21" fmla="*/ 193674 h 756781"/>
                  <a:gd name="connsiteX22" fmla="*/ 170328 w 372406"/>
                  <a:gd name="connsiteY22" fmla="*/ 193674 h 756781"/>
                  <a:gd name="connsiteX23" fmla="*/ 170328 w 372406"/>
                  <a:gd name="connsiteY23" fmla="*/ 101599 h 756781"/>
                  <a:gd name="connsiteX24" fmla="*/ 0 w 372406"/>
                  <a:gd name="connsiteY24" fmla="*/ 0 h 756781"/>
                  <a:gd name="connsiteX25" fmla="*/ 372406 w 372406"/>
                  <a:gd name="connsiteY25" fmla="*/ 0 h 756781"/>
                  <a:gd name="connsiteX26" fmla="*/ 372406 w 372406"/>
                  <a:gd name="connsiteY26" fmla="*/ 756781 h 756781"/>
                  <a:gd name="connsiteX27" fmla="*/ 249359 w 372406"/>
                  <a:gd name="connsiteY27" fmla="*/ 756781 h 756781"/>
                  <a:gd name="connsiteX28" fmla="*/ 249359 w 372406"/>
                  <a:gd name="connsiteY28" fmla="*/ 576681 h 756781"/>
                  <a:gd name="connsiteX29" fmla="*/ 123049 w 372406"/>
                  <a:gd name="connsiteY29" fmla="*/ 576681 h 756781"/>
                  <a:gd name="connsiteX30" fmla="*/ 123049 w 372406"/>
                  <a:gd name="connsiteY30" fmla="*/ 756781 h 756781"/>
                  <a:gd name="connsiteX31" fmla="*/ 0 w 372406"/>
                  <a:gd name="connsiteY31" fmla="*/ 756781 h 7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2406" h="756781">
                    <a:moveTo>
                      <a:pt x="202078" y="349249"/>
                    </a:moveTo>
                    <a:lnTo>
                      <a:pt x="202078" y="441324"/>
                    </a:lnTo>
                    <a:lnTo>
                      <a:pt x="294153" y="441324"/>
                    </a:lnTo>
                    <a:lnTo>
                      <a:pt x="294153" y="349249"/>
                    </a:lnTo>
                    <a:close/>
                    <a:moveTo>
                      <a:pt x="78253" y="349249"/>
                    </a:moveTo>
                    <a:lnTo>
                      <a:pt x="78253" y="441324"/>
                    </a:lnTo>
                    <a:lnTo>
                      <a:pt x="170328" y="441324"/>
                    </a:lnTo>
                    <a:lnTo>
                      <a:pt x="170328" y="349249"/>
                    </a:lnTo>
                    <a:close/>
                    <a:moveTo>
                      <a:pt x="202078" y="225424"/>
                    </a:moveTo>
                    <a:lnTo>
                      <a:pt x="202078" y="317499"/>
                    </a:lnTo>
                    <a:lnTo>
                      <a:pt x="294153" y="317499"/>
                    </a:lnTo>
                    <a:lnTo>
                      <a:pt x="294153" y="225424"/>
                    </a:lnTo>
                    <a:close/>
                    <a:moveTo>
                      <a:pt x="78253" y="225424"/>
                    </a:moveTo>
                    <a:lnTo>
                      <a:pt x="78253" y="317499"/>
                    </a:lnTo>
                    <a:lnTo>
                      <a:pt x="170328" y="317499"/>
                    </a:lnTo>
                    <a:lnTo>
                      <a:pt x="170328" y="225424"/>
                    </a:lnTo>
                    <a:close/>
                    <a:moveTo>
                      <a:pt x="202078" y="101599"/>
                    </a:moveTo>
                    <a:lnTo>
                      <a:pt x="202078" y="193674"/>
                    </a:lnTo>
                    <a:lnTo>
                      <a:pt x="294153" y="193674"/>
                    </a:lnTo>
                    <a:lnTo>
                      <a:pt x="294153" y="101599"/>
                    </a:lnTo>
                    <a:close/>
                    <a:moveTo>
                      <a:pt x="78253" y="101599"/>
                    </a:moveTo>
                    <a:lnTo>
                      <a:pt x="78253" y="193674"/>
                    </a:lnTo>
                    <a:lnTo>
                      <a:pt x="170328" y="193674"/>
                    </a:lnTo>
                    <a:lnTo>
                      <a:pt x="170328" y="101599"/>
                    </a:lnTo>
                    <a:close/>
                    <a:moveTo>
                      <a:pt x="0" y="0"/>
                    </a:moveTo>
                    <a:lnTo>
                      <a:pt x="372406" y="0"/>
                    </a:lnTo>
                    <a:lnTo>
                      <a:pt x="372406" y="756781"/>
                    </a:lnTo>
                    <a:lnTo>
                      <a:pt x="249359" y="756781"/>
                    </a:lnTo>
                    <a:lnTo>
                      <a:pt x="249359" y="576681"/>
                    </a:lnTo>
                    <a:lnTo>
                      <a:pt x="123049" y="576681"/>
                    </a:lnTo>
                    <a:lnTo>
                      <a:pt x="123049" y="756781"/>
                    </a:lnTo>
                    <a:lnTo>
                      <a:pt x="0" y="756781"/>
                    </a:lnTo>
                    <a:close/>
                  </a:path>
                </a:pathLst>
              </a:custGeom>
              <a:solidFill>
                <a:srgbClr val="50E6FF"/>
              </a:solidFill>
              <a:ln w="9525" cap="flat" cmpd="sng" algn="ctr">
                <a:noFill/>
                <a:prstDash val="solid"/>
                <a:headEnd type="none" w="med" len="med"/>
                <a:tailEnd type="none" w="med" len="med"/>
              </a:ln>
              <a:effectLst>
                <a:outerShdw blurRad="508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sp>
            <p:nvSpPr>
              <p:cNvPr id="155" name="cloud 4" descr="cloud">
                <a:extLst>
                  <a:ext uri="{FF2B5EF4-FFF2-40B4-BE49-F238E27FC236}">
                    <a16:creationId xmlns:a16="http://schemas.microsoft.com/office/drawing/2014/main" id="{6B747C1E-7A1E-B6C5-5822-C65D69594463}"/>
                  </a:ext>
                </a:extLst>
              </p:cNvPr>
              <p:cNvSpPr>
                <a:spLocks noChangeAspect="1"/>
              </p:cNvSpPr>
              <p:nvPr/>
            </p:nvSpPr>
            <p:spPr bwMode="auto">
              <a:xfrm flipV="1">
                <a:off x="8639205" y="4794326"/>
                <a:ext cx="600046" cy="32170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gradFill>
                <a:gsLst>
                  <a:gs pos="0">
                    <a:srgbClr val="50E6FF"/>
                  </a:gs>
                  <a:gs pos="100000">
                    <a:srgbClr val="0078D4"/>
                  </a:gs>
                </a:gsLst>
                <a:lin ang="18600000" scaled="0"/>
              </a:gradFill>
              <a:ln w="25400" cap="flat">
                <a:noFill/>
                <a:prstDash val="solid"/>
                <a:miter lim="800000"/>
                <a:headEnd/>
                <a:tailEnd/>
              </a:ln>
              <a:effectLst>
                <a:outerShdw blurRad="50800" dir="2700000" algn="tl" rotWithShape="0">
                  <a:prstClr val="black">
                    <a:alpha val="49000"/>
                  </a:prstClr>
                </a:outerShdw>
              </a:effectLst>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53535"/>
                  </a:solidFill>
                  <a:effectLst/>
                  <a:uLnTx/>
                  <a:uFillTx/>
                  <a:latin typeface="Segoe UI Semilight"/>
                  <a:ea typeface="+mn-ea"/>
                  <a:cs typeface="+mn-cs"/>
                </a:endParaRPr>
              </a:p>
            </p:txBody>
          </p:sp>
        </p:grpSp>
      </p:grpSp>
      <p:grpSp>
        <p:nvGrpSpPr>
          <p:cNvPr id="158" name="Group 157">
            <a:extLst>
              <a:ext uri="{FF2B5EF4-FFF2-40B4-BE49-F238E27FC236}">
                <a16:creationId xmlns:a16="http://schemas.microsoft.com/office/drawing/2014/main" id="{8AB5E257-428A-1EF8-3733-1A970B06B950}"/>
              </a:ext>
              <a:ext uri="{C183D7F6-B498-43B3-948B-1728B52AA6E4}">
                <adec:decorative xmlns:adec="http://schemas.microsoft.com/office/drawing/2017/decorative" val="1"/>
              </a:ext>
            </a:extLst>
          </p:cNvPr>
          <p:cNvGrpSpPr/>
          <p:nvPr/>
        </p:nvGrpSpPr>
        <p:grpSpPr>
          <a:xfrm>
            <a:off x="531188" y="5931988"/>
            <a:ext cx="2078367" cy="789509"/>
            <a:chOff x="137994" y="4127582"/>
            <a:chExt cx="2078367" cy="789509"/>
          </a:xfrm>
        </p:grpSpPr>
        <p:sp>
          <p:nvSpPr>
            <p:cNvPr id="159" name="TextBox 158">
              <a:extLst>
                <a:ext uri="{FF2B5EF4-FFF2-40B4-BE49-F238E27FC236}">
                  <a16:creationId xmlns:a16="http://schemas.microsoft.com/office/drawing/2014/main" id="{2708E900-34CF-F5D1-83B7-8AE210FB0CD6}"/>
                </a:ext>
              </a:extLst>
            </p:cNvPr>
            <p:cNvSpPr txBox="1"/>
            <p:nvPr/>
          </p:nvSpPr>
          <p:spPr>
            <a:xfrm>
              <a:off x="137994" y="4732425"/>
              <a:ext cx="2078367" cy="184666"/>
            </a:xfrm>
            <a:prstGeom prst="rect">
              <a:avLst/>
            </a:prstGeom>
            <a:noFill/>
          </p:spPr>
          <p:txBody>
            <a:bodyPr wrap="square" lIns="0" tIns="0" rIns="0" bIns="0" rtlCol="0">
              <a:spAutoFit/>
            </a:bodyPr>
            <a:lstStyle/>
            <a:p>
              <a:pPr lvl="0" algn="ctr" defTabSz="914400">
                <a:defRPr/>
              </a:pPr>
              <a:r>
                <a:rPr lang="en-US" sz="1200" dirty="0" err="1">
                  <a:gradFill>
                    <a:gsLst>
                      <a:gs pos="2917">
                        <a:srgbClr val="FFFFFF"/>
                      </a:gs>
                      <a:gs pos="30000">
                        <a:srgbClr val="FFFFFF"/>
                      </a:gs>
                    </a:gsLst>
                    <a:lin ang="5400000" scaled="0"/>
                  </a:gradFill>
                  <a:latin typeface="Segoe UI Semibold"/>
                </a:rPr>
                <a:t>Regiones</a:t>
              </a:r>
              <a:r>
                <a:rPr lang="en-US" sz="1200" dirty="0">
                  <a:gradFill>
                    <a:gsLst>
                      <a:gs pos="2917">
                        <a:srgbClr val="FFFFFF"/>
                      </a:gs>
                      <a:gs pos="30000">
                        <a:srgbClr val="FFFFFF"/>
                      </a:gs>
                    </a:gsLst>
                    <a:lin ang="5400000" scaled="0"/>
                  </a:gradFill>
                  <a:latin typeface="Segoe UI Semibold"/>
                </a:rPr>
                <a:t> </a:t>
              </a:r>
              <a:r>
                <a:rPr lang="en-US" sz="1200" dirty="0" err="1">
                  <a:gradFill>
                    <a:gsLst>
                      <a:gs pos="2917">
                        <a:srgbClr val="FFFFFF"/>
                      </a:gs>
                      <a:gs pos="30000">
                        <a:srgbClr val="FFFFFF"/>
                      </a:gs>
                    </a:gsLst>
                    <a:lin ang="5400000" scaled="0"/>
                  </a:gradFill>
                  <a:latin typeface="Segoe UI Semibold"/>
                </a:rPr>
                <a:t>públicas</a:t>
              </a:r>
              <a:r>
                <a:rPr lang="en-US" sz="1200" dirty="0">
                  <a:gradFill>
                    <a:gsLst>
                      <a:gs pos="2917">
                        <a:srgbClr val="FFFFFF"/>
                      </a:gs>
                      <a:gs pos="30000">
                        <a:srgbClr val="FFFFFF"/>
                      </a:gs>
                    </a:gsLst>
                    <a:lin ang="5400000" scaled="0"/>
                  </a:gradFill>
                  <a:latin typeface="Segoe UI Semibold"/>
                </a:rPr>
                <a:t> de Azure</a:t>
              </a:r>
              <a:endParaRPr kumimoji="0" lang="en-US" sz="1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Semibold"/>
                <a:ea typeface="+mn-ea"/>
                <a:cs typeface="+mn-cs"/>
              </a:endParaRPr>
            </a:p>
          </p:txBody>
        </p:sp>
        <p:sp>
          <p:nvSpPr>
            <p:cNvPr id="160" name="cloud 4" descr="cloud">
              <a:extLst>
                <a:ext uri="{FF2B5EF4-FFF2-40B4-BE49-F238E27FC236}">
                  <a16:creationId xmlns:a16="http://schemas.microsoft.com/office/drawing/2014/main" id="{7C193965-40E9-8FD5-BCA6-15B48EE898AD}"/>
                </a:ext>
              </a:extLst>
            </p:cNvPr>
            <p:cNvSpPr>
              <a:spLocks noChangeAspect="1"/>
            </p:cNvSpPr>
            <p:nvPr/>
          </p:nvSpPr>
          <p:spPr bwMode="auto">
            <a:xfrm flipV="1">
              <a:off x="795934" y="4127582"/>
              <a:ext cx="741711" cy="397661"/>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gradFill>
              <a:gsLst>
                <a:gs pos="0">
                  <a:srgbClr val="50E6FF"/>
                </a:gs>
                <a:gs pos="100000">
                  <a:srgbClr val="0078D4"/>
                </a:gs>
              </a:gsLst>
              <a:lin ang="18600000" scaled="0"/>
            </a:gradFill>
            <a:ln w="25400" cap="flat">
              <a:noFill/>
              <a:prstDash val="solid"/>
              <a:miter lim="800000"/>
              <a:headEnd/>
              <a:tailEnd/>
            </a:ln>
            <a:effectLst>
              <a:outerShdw blurRad="50800" dir="2700000" algn="tl" rotWithShape="0">
                <a:prstClr val="black">
                  <a:alpha val="49000"/>
                </a:prstClr>
              </a:outerShdw>
            </a:effectLst>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53535"/>
                </a:solidFill>
                <a:effectLst/>
                <a:uLnTx/>
                <a:uFillTx/>
                <a:latin typeface="Segoe UI Semilight"/>
                <a:ea typeface="+mn-ea"/>
                <a:cs typeface="+mn-cs"/>
              </a:endParaRPr>
            </a:p>
          </p:txBody>
        </p:sp>
      </p:grpSp>
      <p:grpSp>
        <p:nvGrpSpPr>
          <p:cNvPr id="161" name="Group 160">
            <a:extLst>
              <a:ext uri="{FF2B5EF4-FFF2-40B4-BE49-F238E27FC236}">
                <a16:creationId xmlns:a16="http://schemas.microsoft.com/office/drawing/2014/main" id="{F16B7F91-DD23-AF7D-489B-6913B6E1D757}"/>
              </a:ext>
              <a:ext uri="{C183D7F6-B498-43B3-948B-1728B52AA6E4}">
                <adec:decorative xmlns:adec="http://schemas.microsoft.com/office/drawing/2017/decorative" val="1"/>
              </a:ext>
            </a:extLst>
          </p:cNvPr>
          <p:cNvGrpSpPr/>
          <p:nvPr/>
        </p:nvGrpSpPr>
        <p:grpSpPr>
          <a:xfrm>
            <a:off x="6912500" y="5833646"/>
            <a:ext cx="1723049" cy="920155"/>
            <a:chOff x="6343364" y="3992754"/>
            <a:chExt cx="1723049" cy="920155"/>
          </a:xfrm>
        </p:grpSpPr>
        <p:pic>
          <p:nvPicPr>
            <p:cNvPr id="162" name="Picture 2" descr="Vmware Png Logo - Free Transparent PNG Logos">
              <a:extLst>
                <a:ext uri="{FF2B5EF4-FFF2-40B4-BE49-F238E27FC236}">
                  <a16:creationId xmlns:a16="http://schemas.microsoft.com/office/drawing/2014/main" id="{F9EBB9D0-880D-3D46-2FF6-CCD63E558BD9}"/>
                </a:ext>
              </a:extLst>
            </p:cNvPr>
            <p:cNvPicPr>
              <a:picLocks noChangeAspect="1" noChangeArrowheads="1"/>
            </p:cNvPicPr>
            <p:nvPr/>
          </p:nvPicPr>
          <p:blipFill>
            <a:blip r:embed="rId52">
              <a:extLst>
                <a:ext uri="{BEBA8EAE-BF5A-486C-A8C5-ECC9F3942E4B}">
                  <a14:imgProps xmlns:a14="http://schemas.microsoft.com/office/drawing/2010/main">
                    <a14:imgLayer r:embed="rId5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678292" y="3992754"/>
              <a:ext cx="681647" cy="102343"/>
            </a:xfrm>
            <a:prstGeom prst="rect">
              <a:avLst/>
            </a:prstGeom>
            <a:noFill/>
            <a:extLst>
              <a:ext uri="{909E8E84-426E-40DD-AFC4-6F175D3DCCD1}">
                <a14:hiddenFill xmlns:a14="http://schemas.microsoft.com/office/drawing/2010/main">
                  <a:solidFill>
                    <a:srgbClr val="FFFFFF"/>
                  </a:solidFill>
                </a14:hiddenFill>
              </a:ext>
            </a:extLst>
          </p:spPr>
        </p:pic>
        <p:sp>
          <p:nvSpPr>
            <p:cNvPr id="163" name="TextBox 162">
              <a:extLst>
                <a:ext uri="{FF2B5EF4-FFF2-40B4-BE49-F238E27FC236}">
                  <a16:creationId xmlns:a16="http://schemas.microsoft.com/office/drawing/2014/main" id="{E6C498A5-5397-5392-C73C-1A79F3E9B8FA}"/>
                </a:ext>
              </a:extLst>
            </p:cNvPr>
            <p:cNvSpPr txBox="1"/>
            <p:nvPr/>
          </p:nvSpPr>
          <p:spPr>
            <a:xfrm>
              <a:off x="6343364" y="4728243"/>
              <a:ext cx="1723049" cy="184666"/>
            </a:xfrm>
            <a:prstGeom prst="rect">
              <a:avLst/>
            </a:prstGeom>
            <a:noFill/>
          </p:spPr>
          <p:txBody>
            <a:bodyPr wrap="square" lIns="0" tIns="0" rIns="0" bIns="0" rtlCol="0">
              <a:spAutoFit/>
            </a:bodyPr>
            <a:lstStyle/>
            <a:p>
              <a:pPr lvl="0" algn="ctr" defTabSz="914400">
                <a:defRPr/>
              </a:pPr>
              <a:r>
                <a:rPr lang="en-US" sz="1200" dirty="0" err="1">
                  <a:gradFill>
                    <a:gsLst>
                      <a:gs pos="2917">
                        <a:srgbClr val="FFFFFF"/>
                      </a:gs>
                      <a:gs pos="30000">
                        <a:srgbClr val="FFFFFF"/>
                      </a:gs>
                    </a:gsLst>
                    <a:lin ang="5400000" scaled="0"/>
                  </a:gradFill>
                  <a:latin typeface="Segoe UI Semibold"/>
                </a:rPr>
                <a:t>Plataformas</a:t>
              </a:r>
              <a:r>
                <a:rPr lang="en-US" sz="1200" dirty="0">
                  <a:gradFill>
                    <a:gsLst>
                      <a:gs pos="2917">
                        <a:srgbClr val="FFFFFF"/>
                      </a:gs>
                      <a:gs pos="30000">
                        <a:srgbClr val="FFFFFF"/>
                      </a:gs>
                    </a:gsLst>
                    <a:lin ang="5400000" scaled="0"/>
                  </a:gradFill>
                  <a:latin typeface="Segoe UI Semibold"/>
                </a:rPr>
                <a:t> 3P</a:t>
              </a:r>
              <a:endParaRPr kumimoji="0" lang="en-US" sz="1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Semibold"/>
                <a:ea typeface="+mn-ea"/>
                <a:cs typeface="+mn-cs"/>
              </a:endParaRPr>
            </a:p>
          </p:txBody>
        </p:sp>
        <p:pic>
          <p:nvPicPr>
            <p:cNvPr id="164" name="Picture 2" descr="See the source image">
              <a:extLst>
                <a:ext uri="{FF2B5EF4-FFF2-40B4-BE49-F238E27FC236}">
                  <a16:creationId xmlns:a16="http://schemas.microsoft.com/office/drawing/2014/main" id="{C65529D0-E270-2CAD-D1F6-DA60DD32333D}"/>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7205641" y="4216387"/>
              <a:ext cx="571180" cy="111856"/>
            </a:xfrm>
            <a:prstGeom prst="rect">
              <a:avLst/>
            </a:prstGeom>
            <a:noFill/>
            <a:extLst>
              <a:ext uri="{909E8E84-426E-40DD-AFC4-6F175D3DCCD1}">
                <a14:hiddenFill xmlns:a14="http://schemas.microsoft.com/office/drawing/2010/main">
                  <a:solidFill>
                    <a:srgbClr val="FFFFFF"/>
                  </a:solidFill>
                </a14:hiddenFill>
              </a:ext>
            </a:extLst>
          </p:spPr>
        </p:pic>
        <p:sp>
          <p:nvSpPr>
            <p:cNvPr id="165" name="Freeform: Shape 164">
              <a:extLst>
                <a:ext uri="{FF2B5EF4-FFF2-40B4-BE49-F238E27FC236}">
                  <a16:creationId xmlns:a16="http://schemas.microsoft.com/office/drawing/2014/main" id="{64275F88-5A1E-86B3-CAB2-032B86438CC5}"/>
                </a:ext>
              </a:extLst>
            </p:cNvPr>
            <p:cNvSpPr/>
            <p:nvPr/>
          </p:nvSpPr>
          <p:spPr>
            <a:xfrm>
              <a:off x="6442780" y="4313478"/>
              <a:ext cx="201676" cy="152568"/>
            </a:xfrm>
            <a:custGeom>
              <a:avLst/>
              <a:gdLst>
                <a:gd name="connsiteX0" fmla="*/ 1209389 w 1813083"/>
                <a:gd name="connsiteY0" fmla="*/ 790480 h 1371600"/>
                <a:gd name="connsiteX1" fmla="*/ 1500950 w 1813083"/>
                <a:gd name="connsiteY1" fmla="*/ 624173 h 1371600"/>
                <a:gd name="connsiteX2" fmla="*/ 1497997 w 1813083"/>
                <a:gd name="connsiteY2" fmla="*/ 591598 h 1371600"/>
                <a:gd name="connsiteX3" fmla="*/ 1427036 w 1813083"/>
                <a:gd name="connsiteY3" fmla="*/ 283369 h 1371600"/>
                <a:gd name="connsiteX4" fmla="*/ 1277207 w 1813083"/>
                <a:gd name="connsiteY4" fmla="*/ 125254 h 1371600"/>
                <a:gd name="connsiteX5" fmla="*/ 924020 w 1813083"/>
                <a:gd name="connsiteY5" fmla="*/ 0 h 1371600"/>
                <a:gd name="connsiteX6" fmla="*/ 786384 w 1813083"/>
                <a:gd name="connsiteY6" fmla="*/ 71438 h 1371600"/>
                <a:gd name="connsiteX7" fmla="*/ 615982 w 1813083"/>
                <a:gd name="connsiteY7" fmla="*/ 18098 h 1371600"/>
                <a:gd name="connsiteX8" fmla="*/ 492824 w 1813083"/>
                <a:gd name="connsiteY8" fmla="*/ 137160 h 1371600"/>
                <a:gd name="connsiteX9" fmla="*/ 402431 w 1813083"/>
                <a:gd name="connsiteY9" fmla="*/ 395859 h 1371600"/>
                <a:gd name="connsiteX10" fmla="*/ 400336 w 1813083"/>
                <a:gd name="connsiteY10" fmla="*/ 414338 h 1371600"/>
                <a:gd name="connsiteX11" fmla="*/ 1209389 w 1813083"/>
                <a:gd name="connsiteY11" fmla="*/ 790099 h 1371600"/>
                <a:gd name="connsiteX12" fmla="*/ 1519238 w 1813083"/>
                <a:gd name="connsiteY12" fmla="*/ 681704 h 1371600"/>
                <a:gd name="connsiteX13" fmla="*/ 1535716 w 1813083"/>
                <a:gd name="connsiteY13" fmla="*/ 778193 h 1371600"/>
                <a:gd name="connsiteX14" fmla="*/ 1188720 w 1813083"/>
                <a:gd name="connsiteY14" fmla="*/ 985552 h 1371600"/>
                <a:gd name="connsiteX15" fmla="*/ 353187 w 1813083"/>
                <a:gd name="connsiteY15" fmla="*/ 552355 h 1371600"/>
                <a:gd name="connsiteX16" fmla="*/ 367570 w 1813083"/>
                <a:gd name="connsiteY16" fmla="*/ 482537 h 1371600"/>
                <a:gd name="connsiteX17" fmla="*/ 0 w 1813083"/>
                <a:gd name="connsiteY17" fmla="*/ 702183 h 1371600"/>
                <a:gd name="connsiteX18" fmla="*/ 1273016 w 1813083"/>
                <a:gd name="connsiteY18" fmla="*/ 1371600 h 1371600"/>
                <a:gd name="connsiteX19" fmla="*/ 1813084 w 1813083"/>
                <a:gd name="connsiteY19" fmla="*/ 1022509 h 1371600"/>
                <a:gd name="connsiteX20" fmla="*/ 1519428 w 1813083"/>
                <a:gd name="connsiteY20" fmla="*/ 681704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13083" h="1371600">
                  <a:moveTo>
                    <a:pt x="1209389" y="790480"/>
                  </a:moveTo>
                  <a:cubicBezTo>
                    <a:pt x="1328547" y="790480"/>
                    <a:pt x="1500950" y="765905"/>
                    <a:pt x="1500950" y="624173"/>
                  </a:cubicBezTo>
                  <a:cubicBezTo>
                    <a:pt x="1501306" y="613235"/>
                    <a:pt x="1500314" y="602294"/>
                    <a:pt x="1497997" y="591598"/>
                  </a:cubicBezTo>
                  <a:lnTo>
                    <a:pt x="1427036" y="283369"/>
                  </a:lnTo>
                  <a:cubicBezTo>
                    <a:pt x="1410653" y="215551"/>
                    <a:pt x="1396270" y="184785"/>
                    <a:pt x="1277207" y="125254"/>
                  </a:cubicBezTo>
                  <a:cubicBezTo>
                    <a:pt x="1184815" y="78010"/>
                    <a:pt x="983552" y="0"/>
                    <a:pt x="924020" y="0"/>
                  </a:cubicBezTo>
                  <a:cubicBezTo>
                    <a:pt x="868585" y="0"/>
                    <a:pt x="852488" y="71438"/>
                    <a:pt x="786384" y="71438"/>
                  </a:cubicBezTo>
                  <a:cubicBezTo>
                    <a:pt x="722757" y="71438"/>
                    <a:pt x="675513" y="18098"/>
                    <a:pt x="615982" y="18098"/>
                  </a:cubicBezTo>
                  <a:cubicBezTo>
                    <a:pt x="558832" y="18098"/>
                    <a:pt x="521589" y="57055"/>
                    <a:pt x="492824" y="137160"/>
                  </a:cubicBezTo>
                  <a:cubicBezTo>
                    <a:pt x="492824" y="137160"/>
                    <a:pt x="412718" y="363093"/>
                    <a:pt x="402431" y="395859"/>
                  </a:cubicBezTo>
                  <a:cubicBezTo>
                    <a:pt x="400796" y="401876"/>
                    <a:pt x="400090" y="408107"/>
                    <a:pt x="400336" y="414338"/>
                  </a:cubicBezTo>
                  <a:cubicBezTo>
                    <a:pt x="400336" y="502158"/>
                    <a:pt x="746093" y="790099"/>
                    <a:pt x="1209389" y="790099"/>
                  </a:cubicBezTo>
                  <a:moveTo>
                    <a:pt x="1519238" y="681704"/>
                  </a:moveTo>
                  <a:cubicBezTo>
                    <a:pt x="1535716" y="759714"/>
                    <a:pt x="1535716" y="767906"/>
                    <a:pt x="1535716" y="778193"/>
                  </a:cubicBezTo>
                  <a:cubicBezTo>
                    <a:pt x="1535716" y="911543"/>
                    <a:pt x="1385792" y="985552"/>
                    <a:pt x="1188720" y="985552"/>
                  </a:cubicBezTo>
                  <a:cubicBezTo>
                    <a:pt x="743331" y="985838"/>
                    <a:pt x="353187" y="724853"/>
                    <a:pt x="353187" y="552355"/>
                  </a:cubicBezTo>
                  <a:cubicBezTo>
                    <a:pt x="353161" y="528344"/>
                    <a:pt x="358056" y="504582"/>
                    <a:pt x="367570" y="482537"/>
                  </a:cubicBezTo>
                  <a:cubicBezTo>
                    <a:pt x="207359" y="490538"/>
                    <a:pt x="0" y="519113"/>
                    <a:pt x="0" y="702183"/>
                  </a:cubicBezTo>
                  <a:cubicBezTo>
                    <a:pt x="0" y="1002030"/>
                    <a:pt x="710470" y="1371600"/>
                    <a:pt x="1273016" y="1371600"/>
                  </a:cubicBezTo>
                  <a:cubicBezTo>
                    <a:pt x="1704308" y="1371600"/>
                    <a:pt x="1813084" y="1176528"/>
                    <a:pt x="1813084" y="1022509"/>
                  </a:cubicBezTo>
                  <a:cubicBezTo>
                    <a:pt x="1813084" y="901351"/>
                    <a:pt x="1708309" y="763810"/>
                    <a:pt x="1519428" y="681704"/>
                  </a:cubicBezTo>
                </a:path>
              </a:pathLst>
            </a:custGeom>
            <a:solidFill>
              <a:srgbClr val="EE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6" name="Freeform: Shape 165">
              <a:extLst>
                <a:ext uri="{FF2B5EF4-FFF2-40B4-BE49-F238E27FC236}">
                  <a16:creationId xmlns:a16="http://schemas.microsoft.com/office/drawing/2014/main" id="{FA0E6526-4369-11A0-057E-28ECD6D38CB1}"/>
                </a:ext>
              </a:extLst>
            </p:cNvPr>
            <p:cNvSpPr/>
            <p:nvPr/>
          </p:nvSpPr>
          <p:spPr>
            <a:xfrm>
              <a:off x="6717618" y="4380276"/>
              <a:ext cx="409328" cy="83044"/>
            </a:xfrm>
            <a:custGeom>
              <a:avLst/>
              <a:gdLst>
                <a:gd name="connsiteX0" fmla="*/ 3369374 w 3679888"/>
                <a:gd name="connsiteY0" fmla="*/ 574929 h 746569"/>
                <a:gd name="connsiteX1" fmla="*/ 3561683 w 3679888"/>
                <a:gd name="connsiteY1" fmla="*/ 743236 h 746569"/>
                <a:gd name="connsiteX2" fmla="*/ 3674936 w 3679888"/>
                <a:gd name="connsiteY2" fmla="*/ 727234 h 746569"/>
                <a:gd name="connsiteX3" fmla="*/ 3674936 w 3679888"/>
                <a:gd name="connsiteY3" fmla="*/ 595884 h 746569"/>
                <a:gd name="connsiteX4" fmla="*/ 3601784 w 3679888"/>
                <a:gd name="connsiteY4" fmla="*/ 606933 h 746569"/>
                <a:gd name="connsiteX5" fmla="*/ 3531680 w 3679888"/>
                <a:gd name="connsiteY5" fmla="*/ 542830 h 746569"/>
                <a:gd name="connsiteX6" fmla="*/ 3531680 w 3679888"/>
                <a:gd name="connsiteY6" fmla="*/ 341567 h 746569"/>
                <a:gd name="connsiteX7" fmla="*/ 3679889 w 3679888"/>
                <a:gd name="connsiteY7" fmla="*/ 341567 h 746569"/>
                <a:gd name="connsiteX8" fmla="*/ 3679889 w 3679888"/>
                <a:gd name="connsiteY8" fmla="*/ 206312 h 746569"/>
                <a:gd name="connsiteX9" fmla="*/ 3531680 w 3679888"/>
                <a:gd name="connsiteY9" fmla="*/ 206312 h 746569"/>
                <a:gd name="connsiteX10" fmla="*/ 3531680 w 3679888"/>
                <a:gd name="connsiteY10" fmla="*/ 34862 h 746569"/>
                <a:gd name="connsiteX11" fmla="*/ 3369755 w 3679888"/>
                <a:gd name="connsiteY11" fmla="*/ 69914 h 746569"/>
                <a:gd name="connsiteX12" fmla="*/ 3369755 w 3679888"/>
                <a:gd name="connsiteY12" fmla="*/ 206312 h 746569"/>
                <a:gd name="connsiteX13" fmla="*/ 3262217 w 3679888"/>
                <a:gd name="connsiteY13" fmla="*/ 206312 h 746569"/>
                <a:gd name="connsiteX14" fmla="*/ 3262217 w 3679888"/>
                <a:gd name="connsiteY14" fmla="*/ 341567 h 746569"/>
                <a:gd name="connsiteX15" fmla="*/ 3369374 w 3679888"/>
                <a:gd name="connsiteY15" fmla="*/ 341567 h 746569"/>
                <a:gd name="connsiteX16" fmla="*/ 2864549 w 3679888"/>
                <a:gd name="connsiteY16" fmla="*/ 577977 h 746569"/>
                <a:gd name="connsiteX17" fmla="*/ 2952750 w 3679888"/>
                <a:gd name="connsiteY17" fmla="*/ 525875 h 746569"/>
                <a:gd name="connsiteX18" fmla="*/ 3048952 w 3679888"/>
                <a:gd name="connsiteY18" fmla="*/ 537877 h 746569"/>
                <a:gd name="connsiteX19" fmla="*/ 3048952 w 3679888"/>
                <a:gd name="connsiteY19" fmla="*/ 605981 h 746569"/>
                <a:gd name="connsiteX20" fmla="*/ 2947702 w 3679888"/>
                <a:gd name="connsiteY20" fmla="*/ 631031 h 746569"/>
                <a:gd name="connsiteX21" fmla="*/ 2864549 w 3679888"/>
                <a:gd name="connsiteY21" fmla="*/ 577977 h 746569"/>
                <a:gd name="connsiteX22" fmla="*/ 2914079 w 3679888"/>
                <a:gd name="connsiteY22" fmla="*/ 745236 h 746569"/>
                <a:gd name="connsiteX23" fmla="*/ 3060383 w 3679888"/>
                <a:gd name="connsiteY23" fmla="*/ 704183 h 746569"/>
                <a:gd name="connsiteX24" fmla="*/ 3060383 w 3679888"/>
                <a:gd name="connsiteY24" fmla="*/ 736283 h 746569"/>
                <a:gd name="connsiteX25" fmla="*/ 3220593 w 3679888"/>
                <a:gd name="connsiteY25" fmla="*/ 736283 h 746569"/>
                <a:gd name="connsiteX26" fmla="*/ 3220593 w 3679888"/>
                <a:gd name="connsiteY26" fmla="*/ 396621 h 746569"/>
                <a:gd name="connsiteX27" fmla="*/ 2988278 w 3679888"/>
                <a:gd name="connsiteY27" fmla="*/ 196596 h 746569"/>
                <a:gd name="connsiteX28" fmla="*/ 2740628 w 3679888"/>
                <a:gd name="connsiteY28" fmla="*/ 254699 h 746569"/>
                <a:gd name="connsiteX29" fmla="*/ 2798731 w 3679888"/>
                <a:gd name="connsiteY29" fmla="*/ 373951 h 746569"/>
                <a:gd name="connsiteX30" fmla="*/ 2959036 w 3679888"/>
                <a:gd name="connsiteY30" fmla="*/ 331851 h 746569"/>
                <a:gd name="connsiteX31" fmla="*/ 3060192 w 3679888"/>
                <a:gd name="connsiteY31" fmla="*/ 411004 h 746569"/>
                <a:gd name="connsiteX32" fmla="*/ 3060192 w 3679888"/>
                <a:gd name="connsiteY32" fmla="*/ 437007 h 746569"/>
                <a:gd name="connsiteX33" fmla="*/ 2939987 w 3679888"/>
                <a:gd name="connsiteY33" fmla="*/ 421958 h 746569"/>
                <a:gd name="connsiteX34" fmla="*/ 2721578 w 3679888"/>
                <a:gd name="connsiteY34" fmla="*/ 581311 h 746569"/>
                <a:gd name="connsiteX35" fmla="*/ 2913888 w 3679888"/>
                <a:gd name="connsiteY35" fmla="*/ 745522 h 746569"/>
                <a:gd name="connsiteX36" fmla="*/ 2033397 w 3679888"/>
                <a:gd name="connsiteY36" fmla="*/ 736568 h 746569"/>
                <a:gd name="connsiteX37" fmla="*/ 2205704 w 3679888"/>
                <a:gd name="connsiteY37" fmla="*/ 736568 h 746569"/>
                <a:gd name="connsiteX38" fmla="*/ 2205704 w 3679888"/>
                <a:gd name="connsiteY38" fmla="*/ 461772 h 746569"/>
                <a:gd name="connsiteX39" fmla="*/ 2494216 w 3679888"/>
                <a:gd name="connsiteY39" fmla="*/ 461772 h 746569"/>
                <a:gd name="connsiteX40" fmla="*/ 2494216 w 3679888"/>
                <a:gd name="connsiteY40" fmla="*/ 736283 h 746569"/>
                <a:gd name="connsiteX41" fmla="*/ 2667000 w 3679888"/>
                <a:gd name="connsiteY41" fmla="*/ 736283 h 746569"/>
                <a:gd name="connsiteX42" fmla="*/ 2667000 w 3679888"/>
                <a:gd name="connsiteY42" fmla="*/ 35052 h 746569"/>
                <a:gd name="connsiteX43" fmla="*/ 2494883 w 3679888"/>
                <a:gd name="connsiteY43" fmla="*/ 35052 h 746569"/>
                <a:gd name="connsiteX44" fmla="*/ 2494883 w 3679888"/>
                <a:gd name="connsiteY44" fmla="*/ 304514 h 746569"/>
                <a:gd name="connsiteX45" fmla="*/ 2206371 w 3679888"/>
                <a:gd name="connsiteY45" fmla="*/ 304514 h 746569"/>
                <a:gd name="connsiteX46" fmla="*/ 2206371 w 3679888"/>
                <a:gd name="connsiteY46" fmla="*/ 35052 h 746569"/>
                <a:gd name="connsiteX47" fmla="*/ 2034064 w 3679888"/>
                <a:gd name="connsiteY47" fmla="*/ 35052 h 746569"/>
                <a:gd name="connsiteX48" fmla="*/ 1377506 w 3679888"/>
                <a:gd name="connsiteY48" fmla="*/ 470821 h 746569"/>
                <a:gd name="connsiteX49" fmla="*/ 1516761 w 3679888"/>
                <a:gd name="connsiteY49" fmla="*/ 336518 h 746569"/>
                <a:gd name="connsiteX50" fmla="*/ 1628775 w 3679888"/>
                <a:gd name="connsiteY50" fmla="*/ 377666 h 746569"/>
                <a:gd name="connsiteX51" fmla="*/ 1628775 w 3679888"/>
                <a:gd name="connsiteY51" fmla="*/ 562928 h 746569"/>
                <a:gd name="connsiteX52" fmla="*/ 1516761 w 3679888"/>
                <a:gd name="connsiteY52" fmla="*/ 605409 h 746569"/>
                <a:gd name="connsiteX53" fmla="*/ 1377506 w 3679888"/>
                <a:gd name="connsiteY53" fmla="*/ 471202 h 746569"/>
                <a:gd name="connsiteX54" fmla="*/ 1630966 w 3679888"/>
                <a:gd name="connsiteY54" fmla="*/ 736664 h 746569"/>
                <a:gd name="connsiteX55" fmla="*/ 1791272 w 3679888"/>
                <a:gd name="connsiteY55" fmla="*/ 736664 h 746569"/>
                <a:gd name="connsiteX56" fmla="*/ 1791272 w 3679888"/>
                <a:gd name="connsiteY56" fmla="*/ 0 h 746569"/>
                <a:gd name="connsiteX57" fmla="*/ 1629347 w 3679888"/>
                <a:gd name="connsiteY57" fmla="*/ 35052 h 746569"/>
                <a:gd name="connsiteX58" fmla="*/ 1629347 w 3679888"/>
                <a:gd name="connsiteY58" fmla="*/ 234410 h 746569"/>
                <a:gd name="connsiteX59" fmla="*/ 1494091 w 3679888"/>
                <a:gd name="connsiteY59" fmla="*/ 199358 h 746569"/>
                <a:gd name="connsiteX60" fmla="*/ 1218629 w 3679888"/>
                <a:gd name="connsiteY60" fmla="*/ 470821 h 746569"/>
                <a:gd name="connsiteX61" fmla="*/ 1484352 w 3679888"/>
                <a:gd name="connsiteY61" fmla="*/ 743219 h 746569"/>
                <a:gd name="connsiteX62" fmla="*/ 1489139 w 3679888"/>
                <a:gd name="connsiteY62" fmla="*/ 743236 h 746569"/>
                <a:gd name="connsiteX63" fmla="*/ 1631347 w 3679888"/>
                <a:gd name="connsiteY63" fmla="*/ 697230 h 746569"/>
                <a:gd name="connsiteX64" fmla="*/ 895350 w 3679888"/>
                <a:gd name="connsiteY64" fmla="*/ 329184 h 746569"/>
                <a:gd name="connsiteX65" fmla="*/ 1006507 w 3679888"/>
                <a:gd name="connsiteY65" fmla="*/ 413290 h 746569"/>
                <a:gd name="connsiteX66" fmla="*/ 785527 w 3679888"/>
                <a:gd name="connsiteY66" fmla="*/ 413290 h 746569"/>
                <a:gd name="connsiteX67" fmla="*/ 895350 w 3679888"/>
                <a:gd name="connsiteY67" fmla="*/ 329184 h 746569"/>
                <a:gd name="connsiteX68" fmla="*/ 622268 w 3679888"/>
                <a:gd name="connsiteY68" fmla="*/ 472059 h 746569"/>
                <a:gd name="connsiteX69" fmla="*/ 910685 w 3679888"/>
                <a:gd name="connsiteY69" fmla="*/ 746570 h 746569"/>
                <a:gd name="connsiteX70" fmla="*/ 1132141 w 3679888"/>
                <a:gd name="connsiteY70" fmla="*/ 666369 h 746569"/>
                <a:gd name="connsiteX71" fmla="*/ 1024890 w 3679888"/>
                <a:gd name="connsiteY71" fmla="*/ 571119 h 746569"/>
                <a:gd name="connsiteX72" fmla="*/ 918781 w 3679888"/>
                <a:gd name="connsiteY72" fmla="*/ 611219 h 746569"/>
                <a:gd name="connsiteX73" fmla="*/ 788480 w 3679888"/>
                <a:gd name="connsiteY73" fmla="*/ 527114 h 746569"/>
                <a:gd name="connsiteX74" fmla="*/ 1166146 w 3679888"/>
                <a:gd name="connsiteY74" fmla="*/ 527114 h 746569"/>
                <a:gd name="connsiteX75" fmla="*/ 1166146 w 3679888"/>
                <a:gd name="connsiteY75" fmla="*/ 486823 h 746569"/>
                <a:gd name="connsiteX76" fmla="*/ 898684 w 3679888"/>
                <a:gd name="connsiteY76" fmla="*/ 197358 h 746569"/>
                <a:gd name="connsiteX77" fmla="*/ 622480 w 3679888"/>
                <a:gd name="connsiteY77" fmla="*/ 465351 h 746569"/>
                <a:gd name="connsiteX78" fmla="*/ 622459 w 3679888"/>
                <a:gd name="connsiteY78" fmla="*/ 471773 h 746569"/>
                <a:gd name="connsiteX79" fmla="*/ 342900 w 3679888"/>
                <a:gd name="connsiteY79" fmla="*/ 182309 h 746569"/>
                <a:gd name="connsiteX80" fmla="*/ 432054 w 3679888"/>
                <a:gd name="connsiteY80" fmla="*/ 261461 h 746569"/>
                <a:gd name="connsiteX81" fmla="*/ 342900 w 3679888"/>
                <a:gd name="connsiteY81" fmla="*/ 340614 h 746569"/>
                <a:gd name="connsiteX82" fmla="*/ 172498 w 3679888"/>
                <a:gd name="connsiteY82" fmla="*/ 340614 h 746569"/>
                <a:gd name="connsiteX83" fmla="*/ 172498 w 3679888"/>
                <a:gd name="connsiteY83" fmla="*/ 182309 h 746569"/>
                <a:gd name="connsiteX84" fmla="*/ 0 w 3679888"/>
                <a:gd name="connsiteY84" fmla="*/ 736283 h 746569"/>
                <a:gd name="connsiteX85" fmla="*/ 172307 w 3679888"/>
                <a:gd name="connsiteY85" fmla="*/ 736283 h 746569"/>
                <a:gd name="connsiteX86" fmla="*/ 172307 w 3679888"/>
                <a:gd name="connsiteY86" fmla="*/ 480822 h 746569"/>
                <a:gd name="connsiteX87" fmla="*/ 303466 w 3679888"/>
                <a:gd name="connsiteY87" fmla="*/ 480822 h 746569"/>
                <a:gd name="connsiteX88" fmla="*/ 435769 w 3679888"/>
                <a:gd name="connsiteY88" fmla="*/ 736283 h 746569"/>
                <a:gd name="connsiteX89" fmla="*/ 628650 w 3679888"/>
                <a:gd name="connsiteY89" fmla="*/ 736283 h 746569"/>
                <a:gd name="connsiteX90" fmla="*/ 474345 w 3679888"/>
                <a:gd name="connsiteY90" fmla="*/ 455771 h 746569"/>
                <a:gd name="connsiteX91" fmla="*/ 606552 w 3679888"/>
                <a:gd name="connsiteY91" fmla="*/ 258413 h 746569"/>
                <a:gd name="connsiteX92" fmla="*/ 358902 w 3679888"/>
                <a:gd name="connsiteY92" fmla="*/ 35052 h 746569"/>
                <a:gd name="connsiteX93" fmla="*/ 0 w 3679888"/>
                <a:gd name="connsiteY93" fmla="*/ 35052 h 74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679888" h="746569">
                  <a:moveTo>
                    <a:pt x="3369374" y="574929"/>
                  </a:moveTo>
                  <a:cubicBezTo>
                    <a:pt x="3369374" y="688181"/>
                    <a:pt x="3437478" y="743236"/>
                    <a:pt x="3561683" y="743236"/>
                  </a:cubicBezTo>
                  <a:cubicBezTo>
                    <a:pt x="3599925" y="742284"/>
                    <a:pt x="3637927" y="736914"/>
                    <a:pt x="3674936" y="727234"/>
                  </a:cubicBezTo>
                  <a:lnTo>
                    <a:pt x="3674936" y="595884"/>
                  </a:lnTo>
                  <a:cubicBezTo>
                    <a:pt x="3651282" y="603380"/>
                    <a:pt x="3626596" y="607109"/>
                    <a:pt x="3601784" y="606933"/>
                  </a:cubicBezTo>
                  <a:cubicBezTo>
                    <a:pt x="3550635" y="606933"/>
                    <a:pt x="3531680" y="590931"/>
                    <a:pt x="3531680" y="542830"/>
                  </a:cubicBezTo>
                  <a:lnTo>
                    <a:pt x="3531680" y="341567"/>
                  </a:lnTo>
                  <a:lnTo>
                    <a:pt x="3679889" y="341567"/>
                  </a:lnTo>
                  <a:lnTo>
                    <a:pt x="3679889" y="206312"/>
                  </a:lnTo>
                  <a:lnTo>
                    <a:pt x="3531680" y="206312"/>
                  </a:lnTo>
                  <a:lnTo>
                    <a:pt x="3531680" y="34862"/>
                  </a:lnTo>
                  <a:lnTo>
                    <a:pt x="3369755" y="69914"/>
                  </a:lnTo>
                  <a:lnTo>
                    <a:pt x="3369755" y="206312"/>
                  </a:lnTo>
                  <a:lnTo>
                    <a:pt x="3262217" y="206312"/>
                  </a:lnTo>
                  <a:lnTo>
                    <a:pt x="3262217" y="341567"/>
                  </a:lnTo>
                  <a:lnTo>
                    <a:pt x="3369374" y="341567"/>
                  </a:lnTo>
                  <a:close/>
                  <a:moveTo>
                    <a:pt x="2864549" y="577977"/>
                  </a:moveTo>
                  <a:cubicBezTo>
                    <a:pt x="2864549" y="542925"/>
                    <a:pt x="2899696" y="525875"/>
                    <a:pt x="2952750" y="525875"/>
                  </a:cubicBezTo>
                  <a:cubicBezTo>
                    <a:pt x="2985179" y="526064"/>
                    <a:pt x="3017471" y="530092"/>
                    <a:pt x="3048952" y="537877"/>
                  </a:cubicBezTo>
                  <a:lnTo>
                    <a:pt x="3048952" y="605981"/>
                  </a:lnTo>
                  <a:cubicBezTo>
                    <a:pt x="3017928" y="622926"/>
                    <a:pt x="2983048" y="631556"/>
                    <a:pt x="2947702" y="631031"/>
                  </a:cubicBezTo>
                  <a:cubicBezTo>
                    <a:pt x="2895695" y="631031"/>
                    <a:pt x="2864549" y="611029"/>
                    <a:pt x="2864549" y="577977"/>
                  </a:cubicBezTo>
                  <a:moveTo>
                    <a:pt x="2914079" y="745236"/>
                  </a:moveTo>
                  <a:cubicBezTo>
                    <a:pt x="2971229" y="745236"/>
                    <a:pt x="3017330" y="733235"/>
                    <a:pt x="3060383" y="704183"/>
                  </a:cubicBezTo>
                  <a:lnTo>
                    <a:pt x="3060383" y="736283"/>
                  </a:lnTo>
                  <a:lnTo>
                    <a:pt x="3220593" y="736283"/>
                  </a:lnTo>
                  <a:lnTo>
                    <a:pt x="3220593" y="396621"/>
                  </a:lnTo>
                  <a:cubicBezTo>
                    <a:pt x="3220593" y="267462"/>
                    <a:pt x="3133534" y="196596"/>
                    <a:pt x="2988278" y="196596"/>
                  </a:cubicBezTo>
                  <a:cubicBezTo>
                    <a:pt x="2907126" y="196596"/>
                    <a:pt x="2826925" y="215646"/>
                    <a:pt x="2740628" y="254699"/>
                  </a:cubicBezTo>
                  <a:lnTo>
                    <a:pt x="2798731" y="373951"/>
                  </a:lnTo>
                  <a:cubicBezTo>
                    <a:pt x="2860834" y="347853"/>
                    <a:pt x="2913031" y="331851"/>
                    <a:pt x="2959036" y="331851"/>
                  </a:cubicBezTo>
                  <a:cubicBezTo>
                    <a:pt x="3025711" y="331851"/>
                    <a:pt x="3060192" y="357854"/>
                    <a:pt x="3060192" y="411004"/>
                  </a:cubicBezTo>
                  <a:lnTo>
                    <a:pt x="3060192" y="437007"/>
                  </a:lnTo>
                  <a:cubicBezTo>
                    <a:pt x="3020937" y="426846"/>
                    <a:pt x="2980536" y="421787"/>
                    <a:pt x="2939987" y="421958"/>
                  </a:cubicBezTo>
                  <a:cubicBezTo>
                    <a:pt x="2803684" y="421958"/>
                    <a:pt x="2721578" y="479108"/>
                    <a:pt x="2721578" y="581311"/>
                  </a:cubicBezTo>
                  <a:cubicBezTo>
                    <a:pt x="2721578" y="674465"/>
                    <a:pt x="2795683" y="745522"/>
                    <a:pt x="2913888" y="745522"/>
                  </a:cubicBezTo>
                  <a:moveTo>
                    <a:pt x="2033397" y="736568"/>
                  </a:moveTo>
                  <a:lnTo>
                    <a:pt x="2205704" y="736568"/>
                  </a:lnTo>
                  <a:lnTo>
                    <a:pt x="2205704" y="461772"/>
                  </a:lnTo>
                  <a:lnTo>
                    <a:pt x="2494216" y="461772"/>
                  </a:lnTo>
                  <a:lnTo>
                    <a:pt x="2494216" y="736283"/>
                  </a:lnTo>
                  <a:lnTo>
                    <a:pt x="2667000" y="736283"/>
                  </a:lnTo>
                  <a:lnTo>
                    <a:pt x="2667000" y="35052"/>
                  </a:lnTo>
                  <a:lnTo>
                    <a:pt x="2494883" y="35052"/>
                  </a:lnTo>
                  <a:lnTo>
                    <a:pt x="2494883" y="304514"/>
                  </a:lnTo>
                  <a:lnTo>
                    <a:pt x="2206371" y="304514"/>
                  </a:lnTo>
                  <a:lnTo>
                    <a:pt x="2206371" y="35052"/>
                  </a:lnTo>
                  <a:lnTo>
                    <a:pt x="2034064" y="35052"/>
                  </a:lnTo>
                  <a:close/>
                  <a:moveTo>
                    <a:pt x="1377506" y="470821"/>
                  </a:moveTo>
                  <a:cubicBezTo>
                    <a:pt x="1377506" y="394621"/>
                    <a:pt x="1437608" y="336518"/>
                    <a:pt x="1516761" y="336518"/>
                  </a:cubicBezTo>
                  <a:cubicBezTo>
                    <a:pt x="1557941" y="335683"/>
                    <a:pt x="1597928" y="350372"/>
                    <a:pt x="1628775" y="377666"/>
                  </a:cubicBezTo>
                  <a:lnTo>
                    <a:pt x="1628775" y="562928"/>
                  </a:lnTo>
                  <a:cubicBezTo>
                    <a:pt x="1598589" y="591448"/>
                    <a:pt x="1558268" y="606740"/>
                    <a:pt x="1516761" y="605409"/>
                  </a:cubicBezTo>
                  <a:cubicBezTo>
                    <a:pt x="1438656" y="605409"/>
                    <a:pt x="1377506" y="547307"/>
                    <a:pt x="1377506" y="471202"/>
                  </a:cubicBezTo>
                  <a:moveTo>
                    <a:pt x="1630966" y="736664"/>
                  </a:moveTo>
                  <a:lnTo>
                    <a:pt x="1791272" y="736664"/>
                  </a:lnTo>
                  <a:lnTo>
                    <a:pt x="1791272" y="0"/>
                  </a:lnTo>
                  <a:lnTo>
                    <a:pt x="1629347" y="35052"/>
                  </a:lnTo>
                  <a:lnTo>
                    <a:pt x="1629347" y="234410"/>
                  </a:lnTo>
                  <a:cubicBezTo>
                    <a:pt x="1588126" y="211042"/>
                    <a:pt x="1541474" y="198951"/>
                    <a:pt x="1494091" y="199358"/>
                  </a:cubicBezTo>
                  <a:cubicBezTo>
                    <a:pt x="1339882" y="199358"/>
                    <a:pt x="1218629" y="318516"/>
                    <a:pt x="1218629" y="470821"/>
                  </a:cubicBezTo>
                  <a:cubicBezTo>
                    <a:pt x="1216785" y="619419"/>
                    <a:pt x="1335753" y="741376"/>
                    <a:pt x="1484352" y="743219"/>
                  </a:cubicBezTo>
                  <a:cubicBezTo>
                    <a:pt x="1485947" y="743239"/>
                    <a:pt x="1487543" y="743244"/>
                    <a:pt x="1489139" y="743236"/>
                  </a:cubicBezTo>
                  <a:cubicBezTo>
                    <a:pt x="1540238" y="743480"/>
                    <a:pt x="1590073" y="727357"/>
                    <a:pt x="1631347" y="697230"/>
                  </a:cubicBezTo>
                  <a:close/>
                  <a:moveTo>
                    <a:pt x="895350" y="329184"/>
                  </a:moveTo>
                  <a:cubicBezTo>
                    <a:pt x="946404" y="329184"/>
                    <a:pt x="989457" y="362236"/>
                    <a:pt x="1006507" y="413290"/>
                  </a:cubicBezTo>
                  <a:lnTo>
                    <a:pt x="785527" y="413290"/>
                  </a:lnTo>
                  <a:cubicBezTo>
                    <a:pt x="801529" y="360617"/>
                    <a:pt x="841629" y="329184"/>
                    <a:pt x="895350" y="329184"/>
                  </a:cubicBezTo>
                  <a:moveTo>
                    <a:pt x="622268" y="472059"/>
                  </a:moveTo>
                  <a:cubicBezTo>
                    <a:pt x="622268" y="626364"/>
                    <a:pt x="748474" y="746570"/>
                    <a:pt x="910685" y="746570"/>
                  </a:cubicBezTo>
                  <a:cubicBezTo>
                    <a:pt x="999839" y="746570"/>
                    <a:pt x="1064990" y="722471"/>
                    <a:pt x="1132141" y="666369"/>
                  </a:cubicBezTo>
                  <a:lnTo>
                    <a:pt x="1024890" y="571119"/>
                  </a:lnTo>
                  <a:cubicBezTo>
                    <a:pt x="999839" y="597218"/>
                    <a:pt x="962787" y="611219"/>
                    <a:pt x="918781" y="611219"/>
                  </a:cubicBezTo>
                  <a:cubicBezTo>
                    <a:pt x="862138" y="612815"/>
                    <a:pt x="810352" y="579389"/>
                    <a:pt x="788480" y="527114"/>
                  </a:cubicBezTo>
                  <a:lnTo>
                    <a:pt x="1166146" y="527114"/>
                  </a:lnTo>
                  <a:lnTo>
                    <a:pt x="1166146" y="486823"/>
                  </a:lnTo>
                  <a:cubicBezTo>
                    <a:pt x="1166146" y="318516"/>
                    <a:pt x="1052989" y="197358"/>
                    <a:pt x="898684" y="197358"/>
                  </a:cubicBezTo>
                  <a:cubicBezTo>
                    <a:pt x="748408" y="195091"/>
                    <a:pt x="624747" y="315075"/>
                    <a:pt x="622480" y="465351"/>
                  </a:cubicBezTo>
                  <a:cubicBezTo>
                    <a:pt x="622448" y="467491"/>
                    <a:pt x="622441" y="469632"/>
                    <a:pt x="622459" y="471773"/>
                  </a:cubicBezTo>
                  <a:moveTo>
                    <a:pt x="342900" y="182309"/>
                  </a:moveTo>
                  <a:cubicBezTo>
                    <a:pt x="400050" y="182309"/>
                    <a:pt x="432054" y="218313"/>
                    <a:pt x="432054" y="261461"/>
                  </a:cubicBezTo>
                  <a:cubicBezTo>
                    <a:pt x="432054" y="304610"/>
                    <a:pt x="400050" y="340614"/>
                    <a:pt x="342900" y="340614"/>
                  </a:cubicBezTo>
                  <a:lnTo>
                    <a:pt x="172498" y="340614"/>
                  </a:lnTo>
                  <a:lnTo>
                    <a:pt x="172498" y="182309"/>
                  </a:lnTo>
                  <a:close/>
                  <a:moveTo>
                    <a:pt x="0" y="736283"/>
                  </a:moveTo>
                  <a:lnTo>
                    <a:pt x="172307" y="736283"/>
                  </a:lnTo>
                  <a:lnTo>
                    <a:pt x="172307" y="480822"/>
                  </a:lnTo>
                  <a:lnTo>
                    <a:pt x="303466" y="480822"/>
                  </a:lnTo>
                  <a:lnTo>
                    <a:pt x="435769" y="736283"/>
                  </a:lnTo>
                  <a:lnTo>
                    <a:pt x="628650" y="736283"/>
                  </a:lnTo>
                  <a:lnTo>
                    <a:pt x="474345" y="455771"/>
                  </a:lnTo>
                  <a:cubicBezTo>
                    <a:pt x="554571" y="423143"/>
                    <a:pt x="606905" y="345020"/>
                    <a:pt x="606552" y="258413"/>
                  </a:cubicBezTo>
                  <a:cubicBezTo>
                    <a:pt x="606552" y="132207"/>
                    <a:pt x="507397" y="35052"/>
                    <a:pt x="358902" y="35052"/>
                  </a:cubicBezTo>
                  <a:lnTo>
                    <a:pt x="0" y="35052"/>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67" name="Kubernetes" descr="Kubernetes">
              <a:extLst>
                <a:ext uri="{FF2B5EF4-FFF2-40B4-BE49-F238E27FC236}">
                  <a16:creationId xmlns:a16="http://schemas.microsoft.com/office/drawing/2014/main" id="{CC971573-3D2C-90D0-6228-71F3DF14E072}"/>
                </a:ext>
              </a:extLst>
            </p:cNvPr>
            <p:cNvPicPr>
              <a:picLocks noChangeAspect="1"/>
            </p:cNvPicPr>
            <p:nvPr/>
          </p:nvPicPr>
          <p:blipFill>
            <a:blip r:embed="rId55" cstate="screen">
              <a:extLst>
                <a:ext uri="{28A0092B-C50C-407E-A947-70E740481C1C}">
                  <a14:useLocalDpi xmlns:a14="http://schemas.microsoft.com/office/drawing/2010/main"/>
                </a:ext>
                <a:ext uri="{96DAC541-7B7A-43D3-8B79-37D633B846F1}">
                  <asvg:svgBlip xmlns:asvg="http://schemas.microsoft.com/office/drawing/2016/SVG/main" r:embed="rId56"/>
                </a:ext>
              </a:extLst>
            </a:blip>
            <a:stretch>
              <a:fillRect/>
            </a:stretch>
          </p:blipFill>
          <p:spPr>
            <a:xfrm>
              <a:off x="7356219" y="4397031"/>
              <a:ext cx="243153" cy="243153"/>
            </a:xfrm>
            <a:prstGeom prst="rect">
              <a:avLst/>
            </a:prstGeom>
          </p:spPr>
        </p:pic>
      </p:grpSp>
      <p:sp>
        <p:nvSpPr>
          <p:cNvPr id="326" name="Freeform: Shape 325">
            <a:extLst>
              <a:ext uri="{FF2B5EF4-FFF2-40B4-BE49-F238E27FC236}">
                <a16:creationId xmlns:a16="http://schemas.microsoft.com/office/drawing/2014/main" id="{9682CA49-66C8-B648-99A4-408B17A901B7}"/>
              </a:ext>
              <a:ext uri="{C183D7F6-B498-43B3-948B-1728B52AA6E4}">
                <adec:decorative xmlns:adec="http://schemas.microsoft.com/office/drawing/2017/decorative" val="1"/>
              </a:ext>
            </a:extLst>
          </p:cNvPr>
          <p:cNvSpPr/>
          <p:nvPr/>
        </p:nvSpPr>
        <p:spPr>
          <a:xfrm>
            <a:off x="10934447" y="6056797"/>
            <a:ext cx="289903" cy="333589"/>
          </a:xfrm>
          <a:custGeom>
            <a:avLst/>
            <a:gdLst>
              <a:gd name="connsiteX0" fmla="*/ 0 w 831532"/>
              <a:gd name="connsiteY0" fmla="*/ 118967 h 834389"/>
              <a:gd name="connsiteX1" fmla="*/ 340043 w 831532"/>
              <a:gd name="connsiteY1" fmla="*/ 72295 h 834389"/>
              <a:gd name="connsiteX2" fmla="*/ 340043 w 831532"/>
              <a:gd name="connsiteY2" fmla="*/ 400907 h 834389"/>
              <a:gd name="connsiteX3" fmla="*/ 0 w 831532"/>
              <a:gd name="connsiteY3" fmla="*/ 400907 h 834389"/>
              <a:gd name="connsiteX4" fmla="*/ 381000 w 831532"/>
              <a:gd name="connsiteY4" fmla="*/ 65818 h 834389"/>
              <a:gd name="connsiteX5" fmla="*/ 831533 w 831532"/>
              <a:gd name="connsiteY5" fmla="*/ 0 h 834389"/>
              <a:gd name="connsiteX6" fmla="*/ 831533 w 831532"/>
              <a:gd name="connsiteY6" fmla="*/ 398145 h 834389"/>
              <a:gd name="connsiteX7" fmla="*/ 381000 w 831532"/>
              <a:gd name="connsiteY7" fmla="*/ 398145 h 834389"/>
              <a:gd name="connsiteX8" fmla="*/ 0 w 831532"/>
              <a:gd name="connsiteY8" fmla="*/ 435674 h 834389"/>
              <a:gd name="connsiteX9" fmla="*/ 340043 w 831532"/>
              <a:gd name="connsiteY9" fmla="*/ 435674 h 834389"/>
              <a:gd name="connsiteX10" fmla="*/ 340043 w 831532"/>
              <a:gd name="connsiteY10" fmla="*/ 765238 h 834389"/>
              <a:gd name="connsiteX11" fmla="*/ 0 w 831532"/>
              <a:gd name="connsiteY11" fmla="*/ 717613 h 834389"/>
              <a:gd name="connsiteX12" fmla="*/ 381000 w 831532"/>
              <a:gd name="connsiteY12" fmla="*/ 440055 h 834389"/>
              <a:gd name="connsiteX13" fmla="*/ 831533 w 831532"/>
              <a:gd name="connsiteY13" fmla="*/ 440055 h 834389"/>
              <a:gd name="connsiteX14" fmla="*/ 831533 w 831532"/>
              <a:gd name="connsiteY14" fmla="*/ 834390 h 834389"/>
              <a:gd name="connsiteX15" fmla="*/ 381000 w 831532"/>
              <a:gd name="connsiteY15" fmla="*/ 770573 h 83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1532" h="834389">
                <a:moveTo>
                  <a:pt x="0" y="118967"/>
                </a:moveTo>
                <a:lnTo>
                  <a:pt x="340043" y="72295"/>
                </a:lnTo>
                <a:lnTo>
                  <a:pt x="340043" y="400907"/>
                </a:lnTo>
                <a:lnTo>
                  <a:pt x="0" y="400907"/>
                </a:lnTo>
                <a:moveTo>
                  <a:pt x="381000" y="65818"/>
                </a:moveTo>
                <a:lnTo>
                  <a:pt x="831533" y="0"/>
                </a:lnTo>
                <a:lnTo>
                  <a:pt x="831533" y="398145"/>
                </a:lnTo>
                <a:lnTo>
                  <a:pt x="381000" y="398145"/>
                </a:lnTo>
                <a:moveTo>
                  <a:pt x="0" y="435674"/>
                </a:moveTo>
                <a:lnTo>
                  <a:pt x="340043" y="435674"/>
                </a:lnTo>
                <a:lnTo>
                  <a:pt x="340043" y="765238"/>
                </a:lnTo>
                <a:lnTo>
                  <a:pt x="0" y="717613"/>
                </a:lnTo>
                <a:moveTo>
                  <a:pt x="381000" y="440055"/>
                </a:moveTo>
                <a:lnTo>
                  <a:pt x="831533" y="440055"/>
                </a:lnTo>
                <a:lnTo>
                  <a:pt x="831533" y="834390"/>
                </a:lnTo>
                <a:lnTo>
                  <a:pt x="381000" y="770573"/>
                </a:lnTo>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27" name="Group 326">
            <a:extLst>
              <a:ext uri="{FF2B5EF4-FFF2-40B4-BE49-F238E27FC236}">
                <a16:creationId xmlns:a16="http://schemas.microsoft.com/office/drawing/2014/main" id="{E9D5E8EE-151D-CC39-514B-1BD9377DB72F}"/>
              </a:ext>
              <a:ext uri="{C183D7F6-B498-43B3-948B-1728B52AA6E4}">
                <adec:decorative xmlns:adec="http://schemas.microsoft.com/office/drawing/2017/decorative" val="1"/>
              </a:ext>
            </a:extLst>
          </p:cNvPr>
          <p:cNvGrpSpPr/>
          <p:nvPr/>
        </p:nvGrpSpPr>
        <p:grpSpPr>
          <a:xfrm>
            <a:off x="4776640" y="5897907"/>
            <a:ext cx="1723049" cy="896217"/>
            <a:chOff x="4217430" y="4018330"/>
            <a:chExt cx="1723049" cy="896217"/>
          </a:xfrm>
        </p:grpSpPr>
        <p:sp>
          <p:nvSpPr>
            <p:cNvPr id="328" name="Freeform: Shape 327">
              <a:extLst>
                <a:ext uri="{FF2B5EF4-FFF2-40B4-BE49-F238E27FC236}">
                  <a16:creationId xmlns:a16="http://schemas.microsoft.com/office/drawing/2014/main" id="{90B64A48-372F-39B1-9018-18D01D3117AD}"/>
                </a:ext>
              </a:extLst>
            </p:cNvPr>
            <p:cNvSpPr/>
            <p:nvPr/>
          </p:nvSpPr>
          <p:spPr>
            <a:xfrm>
              <a:off x="4885560" y="4018330"/>
              <a:ext cx="435939" cy="437437"/>
            </a:xfrm>
            <a:custGeom>
              <a:avLst/>
              <a:gdLst>
                <a:gd name="connsiteX0" fmla="*/ 0 w 831532"/>
                <a:gd name="connsiteY0" fmla="*/ 118967 h 834389"/>
                <a:gd name="connsiteX1" fmla="*/ 340043 w 831532"/>
                <a:gd name="connsiteY1" fmla="*/ 72295 h 834389"/>
                <a:gd name="connsiteX2" fmla="*/ 340043 w 831532"/>
                <a:gd name="connsiteY2" fmla="*/ 400907 h 834389"/>
                <a:gd name="connsiteX3" fmla="*/ 0 w 831532"/>
                <a:gd name="connsiteY3" fmla="*/ 400907 h 834389"/>
                <a:gd name="connsiteX4" fmla="*/ 381000 w 831532"/>
                <a:gd name="connsiteY4" fmla="*/ 65818 h 834389"/>
                <a:gd name="connsiteX5" fmla="*/ 831533 w 831532"/>
                <a:gd name="connsiteY5" fmla="*/ 0 h 834389"/>
                <a:gd name="connsiteX6" fmla="*/ 831533 w 831532"/>
                <a:gd name="connsiteY6" fmla="*/ 398145 h 834389"/>
                <a:gd name="connsiteX7" fmla="*/ 381000 w 831532"/>
                <a:gd name="connsiteY7" fmla="*/ 398145 h 834389"/>
                <a:gd name="connsiteX8" fmla="*/ 0 w 831532"/>
                <a:gd name="connsiteY8" fmla="*/ 435674 h 834389"/>
                <a:gd name="connsiteX9" fmla="*/ 340043 w 831532"/>
                <a:gd name="connsiteY9" fmla="*/ 435674 h 834389"/>
                <a:gd name="connsiteX10" fmla="*/ 340043 w 831532"/>
                <a:gd name="connsiteY10" fmla="*/ 765238 h 834389"/>
                <a:gd name="connsiteX11" fmla="*/ 0 w 831532"/>
                <a:gd name="connsiteY11" fmla="*/ 717613 h 834389"/>
                <a:gd name="connsiteX12" fmla="*/ 381000 w 831532"/>
                <a:gd name="connsiteY12" fmla="*/ 440055 h 834389"/>
                <a:gd name="connsiteX13" fmla="*/ 831533 w 831532"/>
                <a:gd name="connsiteY13" fmla="*/ 440055 h 834389"/>
                <a:gd name="connsiteX14" fmla="*/ 831533 w 831532"/>
                <a:gd name="connsiteY14" fmla="*/ 834390 h 834389"/>
                <a:gd name="connsiteX15" fmla="*/ 381000 w 831532"/>
                <a:gd name="connsiteY15" fmla="*/ 770573 h 83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1532" h="834389">
                  <a:moveTo>
                    <a:pt x="0" y="118967"/>
                  </a:moveTo>
                  <a:lnTo>
                    <a:pt x="340043" y="72295"/>
                  </a:lnTo>
                  <a:lnTo>
                    <a:pt x="340043" y="400907"/>
                  </a:lnTo>
                  <a:lnTo>
                    <a:pt x="0" y="400907"/>
                  </a:lnTo>
                  <a:moveTo>
                    <a:pt x="381000" y="65818"/>
                  </a:moveTo>
                  <a:lnTo>
                    <a:pt x="831533" y="0"/>
                  </a:lnTo>
                  <a:lnTo>
                    <a:pt x="831533" y="398145"/>
                  </a:lnTo>
                  <a:lnTo>
                    <a:pt x="381000" y="398145"/>
                  </a:lnTo>
                  <a:moveTo>
                    <a:pt x="0" y="435674"/>
                  </a:moveTo>
                  <a:lnTo>
                    <a:pt x="340043" y="435674"/>
                  </a:lnTo>
                  <a:lnTo>
                    <a:pt x="340043" y="765238"/>
                  </a:lnTo>
                  <a:lnTo>
                    <a:pt x="0" y="717613"/>
                  </a:lnTo>
                  <a:moveTo>
                    <a:pt x="381000" y="440055"/>
                  </a:moveTo>
                  <a:lnTo>
                    <a:pt x="831533" y="440055"/>
                  </a:lnTo>
                  <a:lnTo>
                    <a:pt x="831533" y="834390"/>
                  </a:lnTo>
                  <a:lnTo>
                    <a:pt x="381000" y="770573"/>
                  </a:lnTo>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9" name="TextBox 328">
              <a:extLst>
                <a:ext uri="{FF2B5EF4-FFF2-40B4-BE49-F238E27FC236}">
                  <a16:creationId xmlns:a16="http://schemas.microsoft.com/office/drawing/2014/main" id="{8A1A5642-5ABC-94B0-6018-9A69C03F568A}"/>
                </a:ext>
              </a:extLst>
            </p:cNvPr>
            <p:cNvSpPr txBox="1"/>
            <p:nvPr/>
          </p:nvSpPr>
          <p:spPr>
            <a:xfrm>
              <a:off x="4217430" y="4729881"/>
              <a:ext cx="1723049" cy="184666"/>
            </a:xfrm>
            <a:prstGeom prst="rect">
              <a:avLst/>
            </a:prstGeom>
            <a:noFill/>
          </p:spPr>
          <p:txBody>
            <a:bodyPr wrap="square" lIns="0" tIns="0" rIns="0" bIns="0" rtlCol="0">
              <a:spAutoFit/>
            </a:bodyPr>
            <a:lstStyle/>
            <a:p>
              <a:pPr lvl="0" algn="ctr" defTabSz="914400">
                <a:defRPr/>
              </a:pPr>
              <a:r>
                <a:rPr lang="en-US" sz="1200" dirty="0" err="1">
                  <a:gradFill>
                    <a:gsLst>
                      <a:gs pos="2917">
                        <a:srgbClr val="FFFFFF"/>
                      </a:gs>
                      <a:gs pos="30000">
                        <a:srgbClr val="FFFFFF"/>
                      </a:gs>
                    </a:gsLst>
                    <a:lin ang="5400000" scaled="0"/>
                  </a:gradFill>
                  <a:latin typeface="Segoe UI Semibold"/>
                </a:rPr>
                <a:t>Servidor</a:t>
              </a:r>
              <a:r>
                <a:rPr lang="en-US" sz="1200" dirty="0">
                  <a:gradFill>
                    <a:gsLst>
                      <a:gs pos="2917">
                        <a:srgbClr val="FFFFFF"/>
                      </a:gs>
                      <a:gs pos="30000">
                        <a:srgbClr val="FFFFFF"/>
                      </a:gs>
                    </a:gsLst>
                    <a:lin ang="5400000" scaled="0"/>
                  </a:gradFill>
                  <a:latin typeface="Segoe UI Semibold"/>
                </a:rPr>
                <a:t> de Windows</a:t>
              </a:r>
              <a:endParaRPr kumimoji="0" lang="en-US" sz="1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Semibold"/>
                <a:ea typeface="+mn-ea"/>
                <a:cs typeface="+mn-cs"/>
              </a:endParaRPr>
            </a:p>
          </p:txBody>
        </p:sp>
      </p:grpSp>
      <p:sp>
        <p:nvSpPr>
          <p:cNvPr id="330" name="TextBox 329">
            <a:extLst>
              <a:ext uri="{FF2B5EF4-FFF2-40B4-BE49-F238E27FC236}">
                <a16:creationId xmlns:a16="http://schemas.microsoft.com/office/drawing/2014/main" id="{6643D1EE-C56B-4670-9E67-20C23A9A5288}"/>
              </a:ext>
              <a:ext uri="{C183D7F6-B498-43B3-948B-1728B52AA6E4}">
                <adec:decorative xmlns:adec="http://schemas.microsoft.com/office/drawing/2017/decorative" val="1"/>
              </a:ext>
            </a:extLst>
          </p:cNvPr>
          <p:cNvSpPr txBox="1"/>
          <p:nvPr/>
        </p:nvSpPr>
        <p:spPr>
          <a:xfrm>
            <a:off x="10544509" y="6502393"/>
            <a:ext cx="1583969" cy="184666"/>
          </a:xfrm>
          <a:prstGeom prst="rect">
            <a:avLst/>
          </a:prstGeom>
          <a:noFill/>
        </p:spPr>
        <p:txBody>
          <a:bodyPr wrap="square" lIns="0" tIns="0" rIns="0" bIns="0" rtlCol="0">
            <a:spAutoFit/>
          </a:bodyPr>
          <a:lstStyle/>
          <a:p>
            <a:pPr lvl="0" algn="ctr" defTabSz="914400">
              <a:defRPr/>
            </a:pPr>
            <a:r>
              <a:rPr lang="en-US" sz="1200" dirty="0" err="1">
                <a:gradFill>
                  <a:gsLst>
                    <a:gs pos="2917">
                      <a:srgbClr val="FFFFFF"/>
                    </a:gs>
                    <a:gs pos="30000">
                      <a:srgbClr val="FFFFFF"/>
                    </a:gs>
                  </a:gsLst>
                  <a:lin ang="5400000" scaled="0"/>
                </a:gradFill>
                <a:latin typeface="Segoe UI Semibold"/>
              </a:rPr>
              <a:t>Dispositivos</a:t>
            </a:r>
            <a:r>
              <a:rPr lang="en-US" sz="1200" dirty="0">
                <a:gradFill>
                  <a:gsLst>
                    <a:gs pos="2917">
                      <a:srgbClr val="FFFFFF"/>
                    </a:gs>
                    <a:gs pos="30000">
                      <a:srgbClr val="FFFFFF"/>
                    </a:gs>
                  </a:gsLst>
                  <a:lin ang="5400000" scaled="0"/>
                </a:gradFill>
                <a:latin typeface="Segoe UI Semibold"/>
              </a:rPr>
              <a:t> IoT</a:t>
            </a:r>
            <a:endParaRPr kumimoji="0" lang="en-US" sz="1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Semibold"/>
              <a:ea typeface="+mn-ea"/>
              <a:cs typeface="+mn-cs"/>
            </a:endParaRPr>
          </a:p>
        </p:txBody>
      </p:sp>
      <p:pic>
        <p:nvPicPr>
          <p:cNvPr id="331" name="Graphic 330">
            <a:extLst>
              <a:ext uri="{FF2B5EF4-FFF2-40B4-BE49-F238E27FC236}">
                <a16:creationId xmlns:a16="http://schemas.microsoft.com/office/drawing/2014/main" id="{CA4EFDB6-46C6-C69A-3332-877CD5667009}"/>
              </a:ext>
              <a:ext uri="{C183D7F6-B498-43B3-948B-1728B52AA6E4}">
                <adec:decorative xmlns:adec="http://schemas.microsoft.com/office/drawing/2017/decorative" val="1"/>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1138606" y="5699580"/>
            <a:ext cx="289903" cy="289903"/>
          </a:xfrm>
          <a:prstGeom prst="rect">
            <a:avLst/>
          </a:prstGeom>
        </p:spPr>
      </p:pic>
      <p:grpSp>
        <p:nvGrpSpPr>
          <p:cNvPr id="332" name="Group 331">
            <a:extLst>
              <a:ext uri="{FF2B5EF4-FFF2-40B4-BE49-F238E27FC236}">
                <a16:creationId xmlns:a16="http://schemas.microsoft.com/office/drawing/2014/main" id="{62A9291E-5CDB-77AD-1B49-5C36FE95E7D0}"/>
              </a:ext>
              <a:ext uri="{C183D7F6-B498-43B3-948B-1728B52AA6E4}">
                <adec:decorative xmlns:adec="http://schemas.microsoft.com/office/drawing/2017/decorative" val="1"/>
              </a:ext>
            </a:extLst>
          </p:cNvPr>
          <p:cNvGrpSpPr/>
          <p:nvPr/>
        </p:nvGrpSpPr>
        <p:grpSpPr>
          <a:xfrm>
            <a:off x="11290619" y="6018856"/>
            <a:ext cx="372410" cy="393398"/>
            <a:chOff x="1905990" y="457200"/>
            <a:chExt cx="635329" cy="647205"/>
          </a:xfrm>
        </p:grpSpPr>
        <p:sp>
          <p:nvSpPr>
            <p:cNvPr id="333" name="Oval 332">
              <a:extLst>
                <a:ext uri="{FF2B5EF4-FFF2-40B4-BE49-F238E27FC236}">
                  <a16:creationId xmlns:a16="http://schemas.microsoft.com/office/drawing/2014/main" id="{C429188C-DFDC-1758-A43C-9CA8E32CF857}"/>
                </a:ext>
              </a:extLst>
            </p:cNvPr>
            <p:cNvSpPr/>
            <p:nvPr/>
          </p:nvSpPr>
          <p:spPr bwMode="auto">
            <a:xfrm>
              <a:off x="1905990" y="457200"/>
              <a:ext cx="635329" cy="647205"/>
            </a:xfrm>
            <a:prstGeom prst="ellipse">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34" name="Rectangle 333">
              <a:extLst>
                <a:ext uri="{FF2B5EF4-FFF2-40B4-BE49-F238E27FC236}">
                  <a16:creationId xmlns:a16="http://schemas.microsoft.com/office/drawing/2014/main" id="{40E67C44-D807-8FE7-212C-80A717FAE2E8}"/>
                </a:ext>
              </a:extLst>
            </p:cNvPr>
            <p:cNvSpPr/>
            <p:nvPr/>
          </p:nvSpPr>
          <p:spPr bwMode="auto">
            <a:xfrm>
              <a:off x="2165445" y="528453"/>
              <a:ext cx="102749" cy="8313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35" name="Picture 2" descr="See the source image">
              <a:extLst>
                <a:ext uri="{FF2B5EF4-FFF2-40B4-BE49-F238E27FC236}">
                  <a16:creationId xmlns:a16="http://schemas.microsoft.com/office/drawing/2014/main" id="{1D41D90C-D254-7EE6-DC84-A938DAB4FC15}"/>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999987" y="480229"/>
              <a:ext cx="447333" cy="541766"/>
            </a:xfrm>
            <a:prstGeom prst="rect">
              <a:avLst/>
            </a:prstGeom>
            <a:noFill/>
            <a:extLst>
              <a:ext uri="{909E8E84-426E-40DD-AFC4-6F175D3DCCD1}">
                <a14:hiddenFill xmlns:a14="http://schemas.microsoft.com/office/drawing/2010/main">
                  <a:solidFill>
                    <a:srgbClr val="FFFFFF"/>
                  </a:solidFill>
                </a14:hiddenFill>
              </a:ext>
            </a:extLst>
          </p:spPr>
        </p:pic>
      </p:grpSp>
      <p:sp>
        <p:nvSpPr>
          <p:cNvPr id="336" name="Freeform: Shape 335">
            <a:extLst>
              <a:ext uri="{FF2B5EF4-FFF2-40B4-BE49-F238E27FC236}">
                <a16:creationId xmlns:a16="http://schemas.microsoft.com/office/drawing/2014/main" id="{26B27BDC-D839-29C9-4A7A-57E0F50725C3}"/>
              </a:ext>
              <a:ext uri="{C183D7F6-B498-43B3-948B-1728B52AA6E4}">
                <adec:decorative xmlns:adec="http://schemas.microsoft.com/office/drawing/2017/decorative" val="1"/>
              </a:ext>
            </a:extLst>
          </p:cNvPr>
          <p:cNvSpPr/>
          <p:nvPr/>
        </p:nvSpPr>
        <p:spPr>
          <a:xfrm>
            <a:off x="10930548" y="6042796"/>
            <a:ext cx="289903" cy="333589"/>
          </a:xfrm>
          <a:custGeom>
            <a:avLst/>
            <a:gdLst>
              <a:gd name="connsiteX0" fmla="*/ 0 w 831532"/>
              <a:gd name="connsiteY0" fmla="*/ 118967 h 834389"/>
              <a:gd name="connsiteX1" fmla="*/ 340043 w 831532"/>
              <a:gd name="connsiteY1" fmla="*/ 72295 h 834389"/>
              <a:gd name="connsiteX2" fmla="*/ 340043 w 831532"/>
              <a:gd name="connsiteY2" fmla="*/ 400907 h 834389"/>
              <a:gd name="connsiteX3" fmla="*/ 0 w 831532"/>
              <a:gd name="connsiteY3" fmla="*/ 400907 h 834389"/>
              <a:gd name="connsiteX4" fmla="*/ 381000 w 831532"/>
              <a:gd name="connsiteY4" fmla="*/ 65818 h 834389"/>
              <a:gd name="connsiteX5" fmla="*/ 831533 w 831532"/>
              <a:gd name="connsiteY5" fmla="*/ 0 h 834389"/>
              <a:gd name="connsiteX6" fmla="*/ 831533 w 831532"/>
              <a:gd name="connsiteY6" fmla="*/ 398145 h 834389"/>
              <a:gd name="connsiteX7" fmla="*/ 381000 w 831532"/>
              <a:gd name="connsiteY7" fmla="*/ 398145 h 834389"/>
              <a:gd name="connsiteX8" fmla="*/ 0 w 831532"/>
              <a:gd name="connsiteY8" fmla="*/ 435674 h 834389"/>
              <a:gd name="connsiteX9" fmla="*/ 340043 w 831532"/>
              <a:gd name="connsiteY9" fmla="*/ 435674 h 834389"/>
              <a:gd name="connsiteX10" fmla="*/ 340043 w 831532"/>
              <a:gd name="connsiteY10" fmla="*/ 765238 h 834389"/>
              <a:gd name="connsiteX11" fmla="*/ 0 w 831532"/>
              <a:gd name="connsiteY11" fmla="*/ 717613 h 834389"/>
              <a:gd name="connsiteX12" fmla="*/ 381000 w 831532"/>
              <a:gd name="connsiteY12" fmla="*/ 440055 h 834389"/>
              <a:gd name="connsiteX13" fmla="*/ 831533 w 831532"/>
              <a:gd name="connsiteY13" fmla="*/ 440055 h 834389"/>
              <a:gd name="connsiteX14" fmla="*/ 831533 w 831532"/>
              <a:gd name="connsiteY14" fmla="*/ 834390 h 834389"/>
              <a:gd name="connsiteX15" fmla="*/ 381000 w 831532"/>
              <a:gd name="connsiteY15" fmla="*/ 770573 h 83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1532" h="834389">
                <a:moveTo>
                  <a:pt x="0" y="118967"/>
                </a:moveTo>
                <a:lnTo>
                  <a:pt x="340043" y="72295"/>
                </a:lnTo>
                <a:lnTo>
                  <a:pt x="340043" y="400907"/>
                </a:lnTo>
                <a:lnTo>
                  <a:pt x="0" y="400907"/>
                </a:lnTo>
                <a:moveTo>
                  <a:pt x="381000" y="65818"/>
                </a:moveTo>
                <a:lnTo>
                  <a:pt x="831533" y="0"/>
                </a:lnTo>
                <a:lnTo>
                  <a:pt x="831533" y="398145"/>
                </a:lnTo>
                <a:lnTo>
                  <a:pt x="381000" y="398145"/>
                </a:lnTo>
                <a:moveTo>
                  <a:pt x="0" y="435674"/>
                </a:moveTo>
                <a:lnTo>
                  <a:pt x="340043" y="435674"/>
                </a:lnTo>
                <a:lnTo>
                  <a:pt x="340043" y="765238"/>
                </a:lnTo>
                <a:lnTo>
                  <a:pt x="0" y="717613"/>
                </a:lnTo>
                <a:moveTo>
                  <a:pt x="381000" y="440055"/>
                </a:moveTo>
                <a:lnTo>
                  <a:pt x="831533" y="440055"/>
                </a:lnTo>
                <a:lnTo>
                  <a:pt x="831533" y="834390"/>
                </a:lnTo>
                <a:lnTo>
                  <a:pt x="381000" y="770573"/>
                </a:lnTo>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cxnSp>
        <p:nvCxnSpPr>
          <p:cNvPr id="337" name="Straight Arrow Connector 336">
            <a:extLst>
              <a:ext uri="{FF2B5EF4-FFF2-40B4-BE49-F238E27FC236}">
                <a16:creationId xmlns:a16="http://schemas.microsoft.com/office/drawing/2014/main" id="{5B740D73-5D49-4E6E-A603-C2A9665F5B6C}"/>
              </a:ext>
              <a:ext uri="{C183D7F6-B498-43B3-948B-1728B52AA6E4}">
                <adec:decorative xmlns:adec="http://schemas.microsoft.com/office/drawing/2017/decorative" val="1"/>
              </a:ext>
            </a:extLst>
          </p:cNvPr>
          <p:cNvCxnSpPr>
            <a:cxnSpLocks/>
          </p:cNvCxnSpPr>
          <p:nvPr/>
        </p:nvCxnSpPr>
        <p:spPr>
          <a:xfrm>
            <a:off x="584062" y="5477657"/>
            <a:ext cx="3629992" cy="0"/>
          </a:xfrm>
          <a:prstGeom prst="straightConnector1">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8" name="Straight Arrow Connector 337">
            <a:extLst>
              <a:ext uri="{FF2B5EF4-FFF2-40B4-BE49-F238E27FC236}">
                <a16:creationId xmlns:a16="http://schemas.microsoft.com/office/drawing/2014/main" id="{20EB5AC8-64CB-A122-6849-4F55DDA2C1F4}"/>
              </a:ext>
              <a:ext uri="{C183D7F6-B498-43B3-948B-1728B52AA6E4}">
                <adec:decorative xmlns:adec="http://schemas.microsoft.com/office/drawing/2017/decorative" val="1"/>
              </a:ext>
            </a:extLst>
          </p:cNvPr>
          <p:cNvCxnSpPr>
            <a:cxnSpLocks/>
          </p:cNvCxnSpPr>
          <p:nvPr/>
        </p:nvCxnSpPr>
        <p:spPr>
          <a:xfrm>
            <a:off x="5047205" y="5477657"/>
            <a:ext cx="6585100" cy="0"/>
          </a:xfrm>
          <a:prstGeom prst="straightConnector1">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39" name="Group 338">
            <a:extLst>
              <a:ext uri="{FF2B5EF4-FFF2-40B4-BE49-F238E27FC236}">
                <a16:creationId xmlns:a16="http://schemas.microsoft.com/office/drawing/2014/main" id="{45AF12B2-1422-121F-28E7-E1DDE1680DB4}"/>
              </a:ext>
              <a:ext uri="{C183D7F6-B498-43B3-948B-1728B52AA6E4}">
                <adec:decorative xmlns:adec="http://schemas.microsoft.com/office/drawing/2017/decorative" val="1"/>
              </a:ext>
            </a:extLst>
          </p:cNvPr>
          <p:cNvGrpSpPr/>
          <p:nvPr/>
        </p:nvGrpSpPr>
        <p:grpSpPr>
          <a:xfrm>
            <a:off x="1227888" y="5303033"/>
            <a:ext cx="2412396" cy="333393"/>
            <a:chOff x="1129172" y="5083835"/>
            <a:chExt cx="2580698" cy="506383"/>
          </a:xfrm>
        </p:grpSpPr>
        <p:sp>
          <p:nvSpPr>
            <p:cNvPr id="340" name="Rectangle 339">
              <a:extLst>
                <a:ext uri="{FF2B5EF4-FFF2-40B4-BE49-F238E27FC236}">
                  <a16:creationId xmlns:a16="http://schemas.microsoft.com/office/drawing/2014/main" id="{A4741A6B-F9E4-16AF-8028-DCA80A9A10AC}"/>
                </a:ext>
              </a:extLst>
            </p:cNvPr>
            <p:cNvSpPr/>
            <p:nvPr/>
          </p:nvSpPr>
          <p:spPr bwMode="auto">
            <a:xfrm>
              <a:off x="1129172" y="5083835"/>
              <a:ext cx="2522440" cy="506383"/>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41" name="TextBox 340">
              <a:extLst>
                <a:ext uri="{FF2B5EF4-FFF2-40B4-BE49-F238E27FC236}">
                  <a16:creationId xmlns:a16="http://schemas.microsoft.com/office/drawing/2014/main" id="{E74BAD9D-730C-7E82-3F48-3FF87976BA5E}"/>
                </a:ext>
              </a:extLst>
            </p:cNvPr>
            <p:cNvSpPr txBox="1"/>
            <p:nvPr/>
          </p:nvSpPr>
          <p:spPr>
            <a:xfrm>
              <a:off x="1204667" y="5225095"/>
              <a:ext cx="2505203" cy="184666"/>
            </a:xfrm>
            <a:prstGeom prst="rect">
              <a:avLst/>
            </a:prstGeom>
            <a:solidFill>
              <a:schemeClr val="bg1"/>
            </a:solidFill>
            <a:ln>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Semibold"/>
                  <a:ea typeface="+mn-ea"/>
                  <a:cs typeface="+mn-cs"/>
                </a:rPr>
                <a:t> Microsoft Managed Datacenters</a:t>
              </a:r>
            </a:p>
          </p:txBody>
        </p:sp>
      </p:grpSp>
      <p:grpSp>
        <p:nvGrpSpPr>
          <p:cNvPr id="342" name="Group 341">
            <a:extLst>
              <a:ext uri="{FF2B5EF4-FFF2-40B4-BE49-F238E27FC236}">
                <a16:creationId xmlns:a16="http://schemas.microsoft.com/office/drawing/2014/main" id="{3FFF42EC-6C4F-E9BF-34C3-99E539C599C6}"/>
              </a:ext>
              <a:ext uri="{C183D7F6-B498-43B3-948B-1728B52AA6E4}">
                <adec:decorative xmlns:adec="http://schemas.microsoft.com/office/drawing/2017/decorative" val="1"/>
              </a:ext>
            </a:extLst>
          </p:cNvPr>
          <p:cNvGrpSpPr/>
          <p:nvPr/>
        </p:nvGrpSpPr>
        <p:grpSpPr>
          <a:xfrm>
            <a:off x="7692435" y="5316288"/>
            <a:ext cx="1502229" cy="242668"/>
            <a:chOff x="7295193" y="5031318"/>
            <a:chExt cx="1500817" cy="506383"/>
          </a:xfrm>
        </p:grpSpPr>
        <p:sp>
          <p:nvSpPr>
            <p:cNvPr id="343" name="Rectangle 342">
              <a:extLst>
                <a:ext uri="{FF2B5EF4-FFF2-40B4-BE49-F238E27FC236}">
                  <a16:creationId xmlns:a16="http://schemas.microsoft.com/office/drawing/2014/main" id="{D872B9BA-7326-9AF7-9B06-CD5FAF1309BD}"/>
                </a:ext>
              </a:extLst>
            </p:cNvPr>
            <p:cNvSpPr/>
            <p:nvPr/>
          </p:nvSpPr>
          <p:spPr bwMode="auto">
            <a:xfrm>
              <a:off x="7295193" y="5031318"/>
              <a:ext cx="1500817" cy="506383"/>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44" name="TextBox 343">
              <a:extLst>
                <a:ext uri="{FF2B5EF4-FFF2-40B4-BE49-F238E27FC236}">
                  <a16:creationId xmlns:a16="http://schemas.microsoft.com/office/drawing/2014/main" id="{CF434469-94AF-BC4F-8DF5-016E39EDC02E}"/>
                </a:ext>
              </a:extLst>
            </p:cNvPr>
            <p:cNvSpPr txBox="1"/>
            <p:nvPr/>
          </p:nvSpPr>
          <p:spPr>
            <a:xfrm>
              <a:off x="7371090" y="5225097"/>
              <a:ext cx="1346573" cy="184666"/>
            </a:xfrm>
            <a:prstGeom prst="rect">
              <a:avLst/>
            </a:prstGeom>
            <a:solidFill>
              <a:schemeClr val="bg1"/>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Semibold"/>
                  <a:ea typeface="+mn-ea"/>
                  <a:cs typeface="+mn-cs"/>
                </a:rPr>
                <a:t> Customer Facilities </a:t>
              </a:r>
            </a:p>
          </p:txBody>
        </p:sp>
      </p:grpSp>
      <p:grpSp>
        <p:nvGrpSpPr>
          <p:cNvPr id="345" name="Group 344">
            <a:extLst>
              <a:ext uri="{FF2B5EF4-FFF2-40B4-BE49-F238E27FC236}">
                <a16:creationId xmlns:a16="http://schemas.microsoft.com/office/drawing/2014/main" id="{BDE6ACE8-D55A-A327-565E-FEEB021FFC9A}"/>
              </a:ext>
              <a:ext uri="{C183D7F6-B498-43B3-948B-1728B52AA6E4}">
                <adec:decorative xmlns:adec="http://schemas.microsoft.com/office/drawing/2017/decorative" val="1"/>
              </a:ext>
            </a:extLst>
          </p:cNvPr>
          <p:cNvGrpSpPr/>
          <p:nvPr/>
        </p:nvGrpSpPr>
        <p:grpSpPr>
          <a:xfrm rot="5400000">
            <a:off x="3520991" y="4958087"/>
            <a:ext cx="377591" cy="377589"/>
            <a:chOff x="7486595" y="3685943"/>
            <a:chExt cx="399688" cy="399686"/>
          </a:xfrm>
        </p:grpSpPr>
        <p:sp>
          <p:nvSpPr>
            <p:cNvPr id="346" name="Oval 345">
              <a:extLst>
                <a:ext uri="{FF2B5EF4-FFF2-40B4-BE49-F238E27FC236}">
                  <a16:creationId xmlns:a16="http://schemas.microsoft.com/office/drawing/2014/main" id="{43DF4048-31CC-CED1-05FD-74514602D441}"/>
                </a:ext>
                <a:ext uri="{C183D7F6-B498-43B3-948B-1728B52AA6E4}">
                  <adec:decorative xmlns:adec="http://schemas.microsoft.com/office/drawing/2017/decorative" val="1"/>
                </a:ext>
              </a:extLst>
            </p:cNvPr>
            <p:cNvSpPr/>
            <p:nvPr/>
          </p:nvSpPr>
          <p:spPr bwMode="auto">
            <a:xfrm>
              <a:off x="7486595" y="3685943"/>
              <a:ext cx="399688" cy="399686"/>
            </a:xfrm>
            <a:prstGeom prst="ellipse">
              <a:avLst/>
            </a:prstGeom>
            <a:solidFill>
              <a:srgbClr val="000000"/>
            </a:solidFill>
            <a:ln w="12700" cap="sq">
              <a:solidFill>
                <a:srgbClr val="4DE1FD"/>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347" name="arrow">
              <a:extLst>
                <a:ext uri="{FF2B5EF4-FFF2-40B4-BE49-F238E27FC236}">
                  <a16:creationId xmlns:a16="http://schemas.microsoft.com/office/drawing/2014/main" id="{3142DFDD-6E30-B5CB-70C5-4B952A4EE82C}"/>
                </a:ext>
              </a:extLst>
            </p:cNvPr>
            <p:cNvSpPr>
              <a:spLocks noChangeAspect="1" noEditPoints="1"/>
            </p:cNvSpPr>
            <p:nvPr/>
          </p:nvSpPr>
          <p:spPr bwMode="auto">
            <a:xfrm>
              <a:off x="7677065" y="3822946"/>
              <a:ext cx="136200" cy="1256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solidFill>
              <a:srgbClr val="000000"/>
            </a:solidFill>
            <a:ln w="12700" cap="sq">
              <a:solidFill>
                <a:srgbClr val="4DE1FD"/>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348" name="arrow">
              <a:extLst>
                <a:ext uri="{FF2B5EF4-FFF2-40B4-BE49-F238E27FC236}">
                  <a16:creationId xmlns:a16="http://schemas.microsoft.com/office/drawing/2014/main" id="{5205225C-30B1-20DB-18CE-E5E0211D250E}"/>
                </a:ext>
              </a:extLst>
            </p:cNvPr>
            <p:cNvSpPr>
              <a:spLocks noChangeAspect="1" noEditPoints="1"/>
            </p:cNvSpPr>
            <p:nvPr/>
          </p:nvSpPr>
          <p:spPr bwMode="auto">
            <a:xfrm flipH="1">
              <a:off x="7559613" y="3822946"/>
              <a:ext cx="136200" cy="1256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solidFill>
              <a:srgbClr val="000000"/>
            </a:solidFill>
            <a:ln w="12700" cap="sq">
              <a:solidFill>
                <a:srgbClr val="4DE1FD"/>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grpSp>
        <p:nvGrpSpPr>
          <p:cNvPr id="349" name="Group 348">
            <a:extLst>
              <a:ext uri="{FF2B5EF4-FFF2-40B4-BE49-F238E27FC236}">
                <a16:creationId xmlns:a16="http://schemas.microsoft.com/office/drawing/2014/main" id="{70474045-E099-137D-3FEC-D399093F8E37}"/>
              </a:ext>
              <a:ext uri="{C183D7F6-B498-43B3-948B-1728B52AA6E4}">
                <adec:decorative xmlns:adec="http://schemas.microsoft.com/office/drawing/2017/decorative" val="1"/>
              </a:ext>
            </a:extLst>
          </p:cNvPr>
          <p:cNvGrpSpPr/>
          <p:nvPr/>
        </p:nvGrpSpPr>
        <p:grpSpPr>
          <a:xfrm rot="5400000">
            <a:off x="8495430" y="4946826"/>
            <a:ext cx="377591" cy="377589"/>
            <a:chOff x="7486595" y="3685943"/>
            <a:chExt cx="399688" cy="399686"/>
          </a:xfrm>
        </p:grpSpPr>
        <p:sp>
          <p:nvSpPr>
            <p:cNvPr id="350" name="Oval 349">
              <a:extLst>
                <a:ext uri="{FF2B5EF4-FFF2-40B4-BE49-F238E27FC236}">
                  <a16:creationId xmlns:a16="http://schemas.microsoft.com/office/drawing/2014/main" id="{7DA3763E-8D8A-AD57-AC0F-2D08DBA2ADEE}"/>
                </a:ext>
                <a:ext uri="{C183D7F6-B498-43B3-948B-1728B52AA6E4}">
                  <adec:decorative xmlns:adec="http://schemas.microsoft.com/office/drawing/2017/decorative" val="1"/>
                </a:ext>
              </a:extLst>
            </p:cNvPr>
            <p:cNvSpPr/>
            <p:nvPr/>
          </p:nvSpPr>
          <p:spPr bwMode="auto">
            <a:xfrm>
              <a:off x="7486595" y="3685943"/>
              <a:ext cx="399688" cy="399686"/>
            </a:xfrm>
            <a:prstGeom prst="ellipse">
              <a:avLst/>
            </a:prstGeom>
            <a:solidFill>
              <a:srgbClr val="000000"/>
            </a:solidFill>
            <a:ln w="12700" cap="sq">
              <a:solidFill>
                <a:srgbClr val="4DE1FD"/>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351" name="arrow">
              <a:extLst>
                <a:ext uri="{FF2B5EF4-FFF2-40B4-BE49-F238E27FC236}">
                  <a16:creationId xmlns:a16="http://schemas.microsoft.com/office/drawing/2014/main" id="{E3812514-7654-4EB0-7086-B4D35AE04880}"/>
                </a:ext>
              </a:extLst>
            </p:cNvPr>
            <p:cNvSpPr>
              <a:spLocks noChangeAspect="1" noEditPoints="1"/>
            </p:cNvSpPr>
            <p:nvPr/>
          </p:nvSpPr>
          <p:spPr bwMode="auto">
            <a:xfrm>
              <a:off x="7677065" y="3822946"/>
              <a:ext cx="136200" cy="1256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solidFill>
              <a:srgbClr val="000000"/>
            </a:solidFill>
            <a:ln w="12700" cap="sq">
              <a:solidFill>
                <a:srgbClr val="4DE1FD"/>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352" name="arrow">
              <a:extLst>
                <a:ext uri="{FF2B5EF4-FFF2-40B4-BE49-F238E27FC236}">
                  <a16:creationId xmlns:a16="http://schemas.microsoft.com/office/drawing/2014/main" id="{702F1F2F-168E-5F5A-F041-B6A8FB4976F2}"/>
                </a:ext>
              </a:extLst>
            </p:cNvPr>
            <p:cNvSpPr>
              <a:spLocks noChangeAspect="1" noEditPoints="1"/>
            </p:cNvSpPr>
            <p:nvPr/>
          </p:nvSpPr>
          <p:spPr bwMode="auto">
            <a:xfrm flipH="1">
              <a:off x="7559613" y="3822946"/>
              <a:ext cx="136200" cy="125679"/>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solidFill>
              <a:srgbClr val="000000"/>
            </a:solidFill>
            <a:ln w="12700" cap="sq">
              <a:solidFill>
                <a:srgbClr val="4DE1FD"/>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1343172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nodeType="withEffect">
                                  <p:stCondLst>
                                    <p:cond delay="0"/>
                                  </p:stCondLst>
                                  <p:childTnLst>
                                    <p:animMotion origin="layout" path="M -2.5E-6 -4.81481E-6 L -2.5E-6 0.03542 " pathEditMode="relative" rAng="0" ptsTypes="AA">
                                      <p:cBhvr>
                                        <p:cTn id="9" dur="700" spd="-100000" fill="hold"/>
                                        <p:tgtEl>
                                          <p:spTgt spid="9"/>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42" presetClass="path" presetSubtype="0" decel="100000" fill="hold" nodeType="withEffect">
                                  <p:stCondLst>
                                    <p:cond delay="200"/>
                                  </p:stCondLst>
                                  <p:childTnLst>
                                    <p:animMotion origin="layout" path="M -4.16667E-7 1.48148E-6 L -4.16667E-7 0.03542 " pathEditMode="relative" rAng="0" ptsTypes="AA">
                                      <p:cBhvr>
                                        <p:cTn id="14" dur="700" spd="-100000" fill="hold"/>
                                        <p:tgtEl>
                                          <p:spTgt spid="10"/>
                                        </p:tgtEl>
                                        <p:attrNameLst>
                                          <p:attrName>ppt_x</p:attrName>
                                          <p:attrName>ppt_y</p:attrName>
                                        </p:attrNameLst>
                                      </p:cBhvr>
                                      <p:rCtr x="0" y="1759"/>
                                    </p:animMotion>
                                  </p:childTnLst>
                                </p:cTn>
                              </p:par>
                              <p:par>
                                <p:cTn id="15" presetID="10" presetClass="entr" presetSubtype="0" fill="hold" nodeType="withEffect">
                                  <p:stCondLst>
                                    <p:cond delay="400"/>
                                  </p:stCondLst>
                                  <p:childTnLst>
                                    <p:set>
                                      <p:cBhvr>
                                        <p:cTn id="16" dur="1" fill="hold">
                                          <p:stCondLst>
                                            <p:cond delay="0"/>
                                          </p:stCondLst>
                                        </p:cTn>
                                        <p:tgtEl>
                                          <p:spTgt spid="283"/>
                                        </p:tgtEl>
                                        <p:attrNameLst>
                                          <p:attrName>style.visibility</p:attrName>
                                        </p:attrNameLst>
                                      </p:cBhvr>
                                      <p:to>
                                        <p:strVal val="visible"/>
                                      </p:to>
                                    </p:set>
                                    <p:animEffect transition="in" filter="fade">
                                      <p:cBhvr>
                                        <p:cTn id="17" dur="500"/>
                                        <p:tgtEl>
                                          <p:spTgt spid="283"/>
                                        </p:tgtEl>
                                      </p:cBhvr>
                                    </p:animEffect>
                                  </p:childTnLst>
                                </p:cTn>
                              </p:par>
                              <p:par>
                                <p:cTn id="18" presetID="42" presetClass="path" presetSubtype="0" decel="100000" fill="hold" nodeType="withEffect">
                                  <p:stCondLst>
                                    <p:cond delay="400"/>
                                  </p:stCondLst>
                                  <p:childTnLst>
                                    <p:animMotion origin="layout" path="M 1.45833E-6 3.7037E-7 L 1.45833E-6 0.03542 " pathEditMode="relative" rAng="0" ptsTypes="AA">
                                      <p:cBhvr>
                                        <p:cTn id="19" dur="700" spd="-100000" fill="hold"/>
                                        <p:tgtEl>
                                          <p:spTgt spid="283"/>
                                        </p:tgtEl>
                                        <p:attrNameLst>
                                          <p:attrName>ppt_x</p:attrName>
                                          <p:attrName>ppt_y</p:attrName>
                                        </p:attrNameLst>
                                      </p:cBhvr>
                                      <p:rCtr x="0" y="1759"/>
                                    </p:animMotion>
                                  </p:childTnLst>
                                </p:cTn>
                              </p:par>
                            </p:childTnLst>
                          </p:cTn>
                        </p:par>
                        <p:par>
                          <p:cTn id="20" fill="hold">
                            <p:stCondLst>
                              <p:cond delay="1100"/>
                            </p:stCondLst>
                            <p:childTnLst>
                              <p:par>
                                <p:cTn id="21" presetID="10" presetClass="entr" presetSubtype="0" fill="hold" nodeType="afterEffect">
                                  <p:stCondLst>
                                    <p:cond delay="0"/>
                                  </p:stCondLst>
                                  <p:childTnLst>
                                    <p:set>
                                      <p:cBhvr>
                                        <p:cTn id="22" dur="1" fill="hold">
                                          <p:stCondLst>
                                            <p:cond delay="0"/>
                                          </p:stCondLst>
                                        </p:cTn>
                                        <p:tgtEl>
                                          <p:spTgt spid="322"/>
                                        </p:tgtEl>
                                        <p:attrNameLst>
                                          <p:attrName>style.visibility</p:attrName>
                                        </p:attrNameLst>
                                      </p:cBhvr>
                                      <p:to>
                                        <p:strVal val="visible"/>
                                      </p:to>
                                    </p:set>
                                    <p:animEffect transition="in" filter="fade">
                                      <p:cBhvr>
                                        <p:cTn id="23" dur="500"/>
                                        <p:tgtEl>
                                          <p:spTgt spid="322"/>
                                        </p:tgtEl>
                                      </p:cBhvr>
                                    </p:animEffect>
                                  </p:childTnLst>
                                </p:cTn>
                              </p:par>
                              <p:par>
                                <p:cTn id="24" presetID="42" presetClass="path" presetSubtype="0" decel="100000" fill="hold" nodeType="withEffect">
                                  <p:stCondLst>
                                    <p:cond delay="0"/>
                                  </p:stCondLst>
                                  <p:childTnLst>
                                    <p:animMotion origin="layout" path="M -2.5E-6 -4.81481E-6 L -2.5E-6 0.03542 " pathEditMode="relative" rAng="0" ptsTypes="AA">
                                      <p:cBhvr>
                                        <p:cTn id="25" dur="700" spd="-100000" fill="hold"/>
                                        <p:tgtEl>
                                          <p:spTgt spid="322"/>
                                        </p:tgtEl>
                                        <p:attrNameLst>
                                          <p:attrName>ppt_x</p:attrName>
                                          <p:attrName>ppt_y</p:attrName>
                                        </p:attrNameLst>
                                      </p:cBhvr>
                                      <p:rCtr x="0" y="1759"/>
                                    </p:animMotion>
                                  </p:childTnLst>
                                </p:cTn>
                              </p:par>
                            </p:childTnLst>
                          </p:cTn>
                        </p:par>
                        <p:par>
                          <p:cTn id="26" fill="hold">
                            <p:stCondLst>
                              <p:cond delay="1800"/>
                            </p:stCondLst>
                            <p:childTnLst>
                              <p:par>
                                <p:cTn id="27" presetID="10" presetClass="entr" presetSubtype="0" fill="hold" nodeType="afterEffect">
                                  <p:stCondLst>
                                    <p:cond delay="0"/>
                                  </p:stCondLst>
                                  <p:childTnLst>
                                    <p:set>
                                      <p:cBhvr>
                                        <p:cTn id="28" dur="1" fill="hold">
                                          <p:stCondLst>
                                            <p:cond delay="0"/>
                                          </p:stCondLst>
                                        </p:cTn>
                                        <p:tgtEl>
                                          <p:spTgt spid="279"/>
                                        </p:tgtEl>
                                        <p:attrNameLst>
                                          <p:attrName>style.visibility</p:attrName>
                                        </p:attrNameLst>
                                      </p:cBhvr>
                                      <p:to>
                                        <p:strVal val="visible"/>
                                      </p:to>
                                    </p:set>
                                    <p:animEffect transition="in" filter="fade">
                                      <p:cBhvr>
                                        <p:cTn id="29" dur="500"/>
                                        <p:tgtEl>
                                          <p:spTgt spid="279"/>
                                        </p:tgtEl>
                                      </p:cBhvr>
                                    </p:animEffect>
                                  </p:childTnLst>
                                </p:cTn>
                              </p:par>
                              <p:par>
                                <p:cTn id="30" presetID="42" presetClass="path" presetSubtype="0" decel="100000" fill="hold" nodeType="withEffect">
                                  <p:stCondLst>
                                    <p:cond delay="0"/>
                                  </p:stCondLst>
                                  <p:childTnLst>
                                    <p:animMotion origin="layout" path="M -2.5E-6 -4.81481E-6 L -2.5E-6 0.03542 " pathEditMode="relative" rAng="0" ptsTypes="AA">
                                      <p:cBhvr>
                                        <p:cTn id="31" dur="700" spd="-100000" fill="hold"/>
                                        <p:tgtEl>
                                          <p:spTgt spid="279"/>
                                        </p:tgtEl>
                                        <p:attrNameLst>
                                          <p:attrName>ppt_x</p:attrName>
                                          <p:attrName>ppt_y</p:attrName>
                                        </p:attrNameLst>
                                      </p:cBhvr>
                                      <p:rCtr x="0" y="1759"/>
                                    </p:animMotion>
                                  </p:childTnLst>
                                </p:cTn>
                              </p:par>
                              <p:par>
                                <p:cTn id="32" presetID="10" presetClass="entr" presetSubtype="0" fill="hold" nodeType="withEffect">
                                  <p:stCondLst>
                                    <p:cond delay="0"/>
                                  </p:stCondLst>
                                  <p:childTnLst>
                                    <p:set>
                                      <p:cBhvr>
                                        <p:cTn id="33" dur="1" fill="hold">
                                          <p:stCondLst>
                                            <p:cond delay="0"/>
                                          </p:stCondLst>
                                        </p:cTn>
                                        <p:tgtEl>
                                          <p:spTgt spid="289"/>
                                        </p:tgtEl>
                                        <p:attrNameLst>
                                          <p:attrName>style.visibility</p:attrName>
                                        </p:attrNameLst>
                                      </p:cBhvr>
                                      <p:to>
                                        <p:strVal val="visible"/>
                                      </p:to>
                                    </p:set>
                                    <p:animEffect transition="in" filter="fade">
                                      <p:cBhvr>
                                        <p:cTn id="34" dur="500"/>
                                        <p:tgtEl>
                                          <p:spTgt spid="289"/>
                                        </p:tgtEl>
                                      </p:cBhvr>
                                    </p:animEffect>
                                  </p:childTnLst>
                                </p:cTn>
                              </p:par>
                              <p:par>
                                <p:cTn id="35" presetID="42" presetClass="path" presetSubtype="0" decel="100000" fill="hold" nodeType="withEffect">
                                  <p:stCondLst>
                                    <p:cond delay="0"/>
                                  </p:stCondLst>
                                  <p:childTnLst>
                                    <p:animMotion origin="layout" path="M -2.5E-6 -4.81481E-6 L -2.5E-6 0.03542 " pathEditMode="relative" rAng="0" ptsTypes="AA">
                                      <p:cBhvr>
                                        <p:cTn id="36" dur="700" spd="-100000" fill="hold"/>
                                        <p:tgtEl>
                                          <p:spTgt spid="289"/>
                                        </p:tgtEl>
                                        <p:attrNameLst>
                                          <p:attrName>ppt_x</p:attrName>
                                          <p:attrName>ppt_y</p:attrName>
                                        </p:attrNameLst>
                                      </p:cBhvr>
                                      <p:rCtr x="0" y="1759"/>
                                    </p:animMotion>
                                  </p:childTnLst>
                                </p:cTn>
                              </p:par>
                              <p:par>
                                <p:cTn id="37" presetID="10" presetClass="entr" presetSubtype="0" fill="hold" nodeType="withEffect">
                                  <p:stCondLst>
                                    <p:cond delay="0"/>
                                  </p:stCondLst>
                                  <p:childTnLst>
                                    <p:set>
                                      <p:cBhvr>
                                        <p:cTn id="38" dur="1" fill="hold">
                                          <p:stCondLst>
                                            <p:cond delay="0"/>
                                          </p:stCondLst>
                                        </p:cTn>
                                        <p:tgtEl>
                                          <p:spTgt spid="293"/>
                                        </p:tgtEl>
                                        <p:attrNameLst>
                                          <p:attrName>style.visibility</p:attrName>
                                        </p:attrNameLst>
                                      </p:cBhvr>
                                      <p:to>
                                        <p:strVal val="visible"/>
                                      </p:to>
                                    </p:set>
                                    <p:animEffect transition="in" filter="fade">
                                      <p:cBhvr>
                                        <p:cTn id="39" dur="500"/>
                                        <p:tgtEl>
                                          <p:spTgt spid="293"/>
                                        </p:tgtEl>
                                      </p:cBhvr>
                                    </p:animEffect>
                                  </p:childTnLst>
                                </p:cTn>
                              </p:par>
                              <p:par>
                                <p:cTn id="40" presetID="42" presetClass="path" presetSubtype="0" decel="100000" fill="hold" nodeType="withEffect">
                                  <p:stCondLst>
                                    <p:cond delay="0"/>
                                  </p:stCondLst>
                                  <p:childTnLst>
                                    <p:animMotion origin="layout" path="M -2.5E-6 -4.81481E-6 L -2.5E-6 0.03542 " pathEditMode="relative" rAng="0" ptsTypes="AA">
                                      <p:cBhvr>
                                        <p:cTn id="41" dur="700" spd="-100000" fill="hold"/>
                                        <p:tgtEl>
                                          <p:spTgt spid="293"/>
                                        </p:tgtEl>
                                        <p:attrNameLst>
                                          <p:attrName>ppt_x</p:attrName>
                                          <p:attrName>ppt_y</p:attrName>
                                        </p:attrNameLst>
                                      </p:cBhvr>
                                      <p:rCtr x="0" y="1759"/>
                                    </p:animMotion>
                                  </p:childTnLst>
                                </p:cTn>
                              </p:par>
                              <p:par>
                                <p:cTn id="42" presetID="10" presetClass="entr" presetSubtype="0" fill="hold" nodeType="withEffect">
                                  <p:stCondLst>
                                    <p:cond delay="0"/>
                                  </p:stCondLst>
                                  <p:childTnLst>
                                    <p:set>
                                      <p:cBhvr>
                                        <p:cTn id="43" dur="1" fill="hold">
                                          <p:stCondLst>
                                            <p:cond delay="0"/>
                                          </p:stCondLst>
                                        </p:cTn>
                                        <p:tgtEl>
                                          <p:spTgt spid="345"/>
                                        </p:tgtEl>
                                        <p:attrNameLst>
                                          <p:attrName>style.visibility</p:attrName>
                                        </p:attrNameLst>
                                      </p:cBhvr>
                                      <p:to>
                                        <p:strVal val="visible"/>
                                      </p:to>
                                    </p:set>
                                    <p:animEffect transition="in" filter="fade">
                                      <p:cBhvr>
                                        <p:cTn id="44" dur="500"/>
                                        <p:tgtEl>
                                          <p:spTgt spid="345"/>
                                        </p:tgtEl>
                                      </p:cBhvr>
                                    </p:animEffect>
                                  </p:childTnLst>
                                </p:cTn>
                              </p:par>
                              <p:par>
                                <p:cTn id="45" presetID="42" presetClass="path" presetSubtype="0" decel="100000" fill="hold" nodeType="withEffect">
                                  <p:stCondLst>
                                    <p:cond delay="0"/>
                                  </p:stCondLst>
                                  <p:childTnLst>
                                    <p:animMotion origin="layout" path="M -2.5E-6 -4.81481E-6 L -2.5E-6 0.03542 " pathEditMode="relative" rAng="0" ptsTypes="AA">
                                      <p:cBhvr>
                                        <p:cTn id="46" dur="700" spd="-100000" fill="hold"/>
                                        <p:tgtEl>
                                          <p:spTgt spid="345"/>
                                        </p:tgtEl>
                                        <p:attrNameLst>
                                          <p:attrName>ppt_x</p:attrName>
                                          <p:attrName>ppt_y</p:attrName>
                                        </p:attrNameLst>
                                      </p:cBhvr>
                                      <p:rCtr x="0" y="1759"/>
                                    </p:animMotion>
                                  </p:childTnLst>
                                </p:cTn>
                              </p:par>
                              <p:par>
                                <p:cTn id="47" presetID="10" presetClass="entr" presetSubtype="0" fill="hold" nodeType="withEffect">
                                  <p:stCondLst>
                                    <p:cond delay="0"/>
                                  </p:stCondLst>
                                  <p:childTnLst>
                                    <p:set>
                                      <p:cBhvr>
                                        <p:cTn id="48" dur="1" fill="hold">
                                          <p:stCondLst>
                                            <p:cond delay="0"/>
                                          </p:stCondLst>
                                        </p:cTn>
                                        <p:tgtEl>
                                          <p:spTgt spid="349"/>
                                        </p:tgtEl>
                                        <p:attrNameLst>
                                          <p:attrName>style.visibility</p:attrName>
                                        </p:attrNameLst>
                                      </p:cBhvr>
                                      <p:to>
                                        <p:strVal val="visible"/>
                                      </p:to>
                                    </p:set>
                                    <p:animEffect transition="in" filter="fade">
                                      <p:cBhvr>
                                        <p:cTn id="49" dur="500"/>
                                        <p:tgtEl>
                                          <p:spTgt spid="349"/>
                                        </p:tgtEl>
                                      </p:cBhvr>
                                    </p:animEffect>
                                  </p:childTnLst>
                                </p:cTn>
                              </p:par>
                              <p:par>
                                <p:cTn id="50" presetID="42" presetClass="path" presetSubtype="0" decel="100000" fill="hold" nodeType="withEffect">
                                  <p:stCondLst>
                                    <p:cond delay="0"/>
                                  </p:stCondLst>
                                  <p:childTnLst>
                                    <p:animMotion origin="layout" path="M -2.5E-6 -4.81481E-6 L -2.5E-6 0.03542 " pathEditMode="relative" rAng="0" ptsTypes="AA">
                                      <p:cBhvr>
                                        <p:cTn id="51" dur="700" spd="-100000" fill="hold"/>
                                        <p:tgtEl>
                                          <p:spTgt spid="34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124">
            <a:extLst>
              <a:ext uri="{FF2B5EF4-FFF2-40B4-BE49-F238E27FC236}">
                <a16:creationId xmlns:a16="http://schemas.microsoft.com/office/drawing/2014/main" id="{2EFB8229-314F-4F35-9584-809C299E7F53}"/>
              </a:ext>
            </a:extLst>
          </p:cNvPr>
          <p:cNvSpPr txBox="1">
            <a:spLocks noGrp="1"/>
          </p:cNvSpPr>
          <p:nvPr>
            <p:ph type="title"/>
          </p:nvPr>
        </p:nvSpPr>
        <p:spPr>
          <a:xfrm>
            <a:off x="444149" y="3167093"/>
            <a:ext cx="4292600" cy="13849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367">
              <a:defRPr/>
            </a:pPr>
            <a:r>
              <a:rPr lang="es-ES" dirty="0">
                <a:ln>
                  <a:noFill/>
                </a:ln>
                <a:gradFill>
                  <a:gsLst>
                    <a:gs pos="2917">
                      <a:srgbClr val="FFFFFF"/>
                    </a:gs>
                    <a:gs pos="30000">
                      <a:srgbClr val="FFFFFF"/>
                    </a:gs>
                  </a:gsLst>
                  <a:lin ang="5400000" scaled="0"/>
                </a:gradFill>
                <a:cs typeface="+mn-cs"/>
              </a:rPr>
              <a:t>¿Qué es Azure Arc?</a:t>
            </a:r>
            <a:endParaRPr lang="en-US" dirty="0">
              <a:ln>
                <a:noFill/>
              </a:ln>
              <a:gradFill>
                <a:gsLst>
                  <a:gs pos="2917">
                    <a:srgbClr val="FFFFFF"/>
                  </a:gs>
                  <a:gs pos="30000">
                    <a:srgbClr val="FFFFFF"/>
                  </a:gs>
                </a:gsLst>
                <a:lin ang="5400000" scaled="0"/>
              </a:gradFill>
              <a:cs typeface="+mn-cs"/>
            </a:endParaRPr>
          </a:p>
          <a:p>
            <a:pPr lvl="0" defTabSz="914367">
              <a:spcBef>
                <a:spcPts val="0"/>
              </a:spcBef>
              <a:defRPr/>
            </a:pPr>
            <a:endParaRPr lang="en-US" sz="5400" b="0" i="0" u="none" strike="noStrike" kern="1200" cap="none" spc="-50" normalizeH="0" baseline="0" noProof="0" dirty="0">
              <a:ln>
                <a:noFill/>
              </a:ln>
              <a:gradFill>
                <a:gsLst>
                  <a:gs pos="2917">
                    <a:srgbClr val="FFFFFF"/>
                  </a:gs>
                  <a:gs pos="30000">
                    <a:srgbClr val="FFFFFF"/>
                  </a:gs>
                </a:gsLst>
                <a:lin ang="5400000" scaled="0"/>
              </a:gradFill>
              <a:effectLst/>
              <a:uLnTx/>
              <a:uFillTx/>
              <a:latin typeface="Segoe UI Semibold"/>
              <a:cs typeface="Segoe UI Semibold"/>
            </a:endParaRPr>
          </a:p>
        </p:txBody>
      </p:sp>
      <p:sp>
        <p:nvSpPr>
          <p:cNvPr id="4" name="Marcador de contenido 3">
            <a:extLst>
              <a:ext uri="{FF2B5EF4-FFF2-40B4-BE49-F238E27FC236}">
                <a16:creationId xmlns:a16="http://schemas.microsoft.com/office/drawing/2014/main" id="{034C8A82-C726-761D-55ED-CEA5A1F1F71F}"/>
              </a:ext>
            </a:extLst>
          </p:cNvPr>
          <p:cNvSpPr txBox="1">
            <a:spLocks/>
          </p:cNvSpPr>
          <p:nvPr/>
        </p:nvSpPr>
        <p:spPr>
          <a:xfrm>
            <a:off x="4741441" y="499480"/>
            <a:ext cx="6562142" cy="5885304"/>
          </a:xfrm>
          <a:prstGeom prst="rect">
            <a:avLst/>
          </a:prstGeom>
        </p:spPr>
        <p:txBody>
          <a:bodyPr wrap="square" lIns="91440" tIns="45720" rIns="91440" bIns="45720" anchor="t">
            <a:norm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2000" b="1" dirty="0">
                <a:ea typeface="+mn-lt"/>
                <a:cs typeface="+mn-lt"/>
              </a:rPr>
              <a:t>Azure Arc</a:t>
            </a:r>
            <a:r>
              <a:rPr lang="es-ES" sz="2000" dirty="0">
                <a:ea typeface="+mn-lt"/>
                <a:cs typeface="+mn-lt"/>
              </a:rPr>
              <a:t> es una plataforma de gestión que extiende los servicios y herramientas de </a:t>
            </a:r>
            <a:r>
              <a:rPr lang="es-ES" sz="2000" b="1" dirty="0">
                <a:ea typeface="+mn-lt"/>
                <a:cs typeface="+mn-lt"/>
              </a:rPr>
              <a:t>Azure</a:t>
            </a:r>
            <a:r>
              <a:rPr lang="es-ES" sz="2000" dirty="0">
                <a:ea typeface="+mn-lt"/>
                <a:cs typeface="+mn-lt"/>
              </a:rPr>
              <a:t> a cualquier infraestructura, ya sea </a:t>
            </a:r>
            <a:r>
              <a:rPr lang="es-ES" sz="2000" b="1" err="1">
                <a:ea typeface="+mn-lt"/>
                <a:cs typeface="+mn-lt"/>
              </a:rPr>
              <a:t>on</a:t>
            </a:r>
            <a:r>
              <a:rPr lang="es-ES" sz="2000" b="1" dirty="0">
                <a:ea typeface="+mn-lt"/>
                <a:cs typeface="+mn-lt"/>
              </a:rPr>
              <a:t>-premise</a:t>
            </a:r>
            <a:r>
              <a:rPr lang="es-ES" sz="2000" dirty="0">
                <a:ea typeface="+mn-lt"/>
                <a:cs typeface="+mn-lt"/>
              </a:rPr>
              <a:t>, en </a:t>
            </a:r>
            <a:r>
              <a:rPr lang="es-ES" sz="2000" b="1" dirty="0">
                <a:ea typeface="+mn-lt"/>
                <a:cs typeface="+mn-lt"/>
              </a:rPr>
              <a:t>otras nubes</a:t>
            </a:r>
            <a:r>
              <a:rPr lang="es-ES" sz="2000" dirty="0">
                <a:ea typeface="+mn-lt"/>
                <a:cs typeface="+mn-lt"/>
              </a:rPr>
              <a:t> o en el </a:t>
            </a:r>
            <a:r>
              <a:rPr lang="es-ES" sz="2000" b="1" dirty="0">
                <a:ea typeface="+mn-lt"/>
                <a:cs typeface="+mn-lt"/>
              </a:rPr>
              <a:t>borde</a:t>
            </a:r>
            <a:r>
              <a:rPr lang="es-ES" sz="2000" dirty="0">
                <a:ea typeface="+mn-lt"/>
                <a:cs typeface="+mn-lt"/>
              </a:rPr>
              <a:t>.</a:t>
            </a:r>
            <a:endParaRPr lang="es-ES" sz="2400" dirty="0"/>
          </a:p>
          <a:p>
            <a:endParaRPr lang="es-ES" sz="2000" dirty="0">
              <a:ea typeface="+mn-lt"/>
              <a:cs typeface="+mn-lt"/>
            </a:endParaRPr>
          </a:p>
          <a:p>
            <a:pPr marL="0" indent="0">
              <a:buNone/>
            </a:pPr>
            <a:r>
              <a:rPr lang="es-ES" sz="2000" b="1" dirty="0">
                <a:ea typeface="+mn-lt"/>
                <a:cs typeface="+mn-lt"/>
              </a:rPr>
              <a:t>Administra</a:t>
            </a:r>
            <a:r>
              <a:rPr lang="es-ES" sz="2000" dirty="0">
                <a:ea typeface="+mn-lt"/>
                <a:cs typeface="+mn-lt"/>
              </a:rPr>
              <a:t> y </a:t>
            </a:r>
            <a:r>
              <a:rPr lang="es-ES" sz="2000" b="1" dirty="0">
                <a:ea typeface="+mn-lt"/>
                <a:cs typeface="+mn-lt"/>
              </a:rPr>
              <a:t>gobierna</a:t>
            </a:r>
            <a:r>
              <a:rPr lang="es-ES" sz="2000" dirty="0">
                <a:ea typeface="+mn-lt"/>
                <a:cs typeface="+mn-lt"/>
              </a:rPr>
              <a:t> tus servidores, contenedores, bases de datos y </a:t>
            </a:r>
            <a:r>
              <a:rPr lang="es-ES" sz="2000" err="1">
                <a:ea typeface="+mn-lt"/>
                <a:cs typeface="+mn-lt"/>
              </a:rPr>
              <a:t>Kubernetes</a:t>
            </a:r>
            <a:r>
              <a:rPr lang="es-ES" sz="2000" dirty="0">
                <a:ea typeface="+mn-lt"/>
                <a:cs typeface="+mn-lt"/>
              </a:rPr>
              <a:t> desde un solo lugar.</a:t>
            </a:r>
            <a:endParaRPr lang="es-ES" sz="2400" dirty="0"/>
          </a:p>
          <a:p>
            <a:endParaRPr lang="es-ES" sz="2000" dirty="0">
              <a:ea typeface="+mn-lt"/>
              <a:cs typeface="+mn-lt"/>
            </a:endParaRPr>
          </a:p>
          <a:p>
            <a:pPr marL="0" indent="0">
              <a:buNone/>
            </a:pPr>
            <a:r>
              <a:rPr lang="es-ES" sz="2000" b="1" dirty="0">
                <a:ea typeface="+mn-lt"/>
                <a:cs typeface="+mn-lt"/>
              </a:rPr>
              <a:t>Unifica</a:t>
            </a:r>
            <a:r>
              <a:rPr lang="es-ES" sz="2000" dirty="0">
                <a:ea typeface="+mn-lt"/>
                <a:cs typeface="+mn-lt"/>
              </a:rPr>
              <a:t> la seguridad, el cumplimiento y las operaciones para toda tu infraestructura.</a:t>
            </a:r>
            <a:endParaRPr lang="es-ES" sz="2400" dirty="0"/>
          </a:p>
          <a:p>
            <a:endParaRPr lang="es-ES" sz="2000" dirty="0">
              <a:ea typeface="+mn-lt"/>
              <a:cs typeface="+mn-lt"/>
            </a:endParaRPr>
          </a:p>
          <a:p>
            <a:pPr marL="0" indent="0">
              <a:buNone/>
            </a:pPr>
            <a:r>
              <a:rPr lang="es-ES" sz="2000" b="1" dirty="0">
                <a:ea typeface="+mn-lt"/>
                <a:cs typeface="+mn-lt"/>
              </a:rPr>
              <a:t>Moderniza</a:t>
            </a:r>
            <a:r>
              <a:rPr lang="es-ES" sz="2000" dirty="0">
                <a:ea typeface="+mn-lt"/>
                <a:cs typeface="+mn-lt"/>
              </a:rPr>
              <a:t> tus aplicaciones y datos en cualquier entorno sin importar dónde estén alojados.</a:t>
            </a:r>
            <a:endParaRPr lang="es-ES" sz="2400" dirty="0"/>
          </a:p>
          <a:p>
            <a:endParaRPr lang="es-ES" sz="2000" dirty="0">
              <a:ea typeface="+mn-lt"/>
              <a:cs typeface="+mn-lt"/>
            </a:endParaRPr>
          </a:p>
          <a:p>
            <a:pPr marL="0" indent="0">
              <a:buNone/>
            </a:pPr>
            <a:r>
              <a:rPr lang="es-ES" sz="2000" b="1" dirty="0">
                <a:ea typeface="+mn-lt"/>
                <a:cs typeface="+mn-lt"/>
              </a:rPr>
              <a:t>Escala</a:t>
            </a:r>
            <a:r>
              <a:rPr lang="es-ES" sz="2000" dirty="0">
                <a:ea typeface="+mn-lt"/>
                <a:cs typeface="+mn-lt"/>
              </a:rPr>
              <a:t> fácilmente tus soluciones en la nube o fuera de ella, aprovechando las herramientas de Azure que ya conoces.</a:t>
            </a:r>
            <a:endParaRPr lang="es-ES" sz="2400" dirty="0"/>
          </a:p>
          <a:p>
            <a:pPr>
              <a:lnSpc>
                <a:spcPct val="90000"/>
              </a:lnSpc>
            </a:pPr>
            <a:endParaRPr lang="es-ES" sz="2000" dirty="0"/>
          </a:p>
        </p:txBody>
      </p:sp>
      <p:cxnSp>
        <p:nvCxnSpPr>
          <p:cNvPr id="10" name="Conector recto de flecha 9">
            <a:extLst>
              <a:ext uri="{FF2B5EF4-FFF2-40B4-BE49-F238E27FC236}">
                <a16:creationId xmlns:a16="http://schemas.microsoft.com/office/drawing/2014/main" id="{CB779C63-180D-11C4-8F29-553AC5599069}"/>
              </a:ext>
            </a:extLst>
          </p:cNvPr>
          <p:cNvCxnSpPr/>
          <p:nvPr/>
        </p:nvCxnSpPr>
        <p:spPr>
          <a:xfrm flipH="1" flipV="1">
            <a:off x="4739832" y="3066326"/>
            <a:ext cx="6657373" cy="1929"/>
          </a:xfrm>
          <a:prstGeom prst="straightConnector1">
            <a:avLst/>
          </a:prstGeom>
          <a:ln>
            <a:solidFill>
              <a:schemeClr val="bg2">
                <a:lumMod val="40000"/>
                <a:lumOff val="60000"/>
              </a:schemeClr>
            </a:solidFill>
            <a:headEnd type="none" w="lg" len="med"/>
            <a:tailEnd type="none" w="lg" len="med"/>
          </a:ln>
        </p:spPr>
        <p:style>
          <a:lnRef idx="3">
            <a:schemeClr val="dk1"/>
          </a:lnRef>
          <a:fillRef idx="0">
            <a:schemeClr val="dk1"/>
          </a:fillRef>
          <a:effectRef idx="2">
            <a:schemeClr val="dk1"/>
          </a:effectRef>
          <a:fontRef idx="minor">
            <a:schemeClr val="tx1"/>
          </a:fontRef>
        </p:style>
      </p:cxnSp>
      <p:cxnSp>
        <p:nvCxnSpPr>
          <p:cNvPr id="12" name="Conector recto de flecha 11">
            <a:extLst>
              <a:ext uri="{FF2B5EF4-FFF2-40B4-BE49-F238E27FC236}">
                <a16:creationId xmlns:a16="http://schemas.microsoft.com/office/drawing/2014/main" id="{29723E09-ACB9-C07D-2085-452A6D774F30}"/>
              </a:ext>
            </a:extLst>
          </p:cNvPr>
          <p:cNvCxnSpPr>
            <a:cxnSpLocks/>
          </p:cNvCxnSpPr>
          <p:nvPr/>
        </p:nvCxnSpPr>
        <p:spPr>
          <a:xfrm flipH="1" flipV="1">
            <a:off x="4739832" y="1966731"/>
            <a:ext cx="6657373" cy="1929"/>
          </a:xfrm>
          <a:prstGeom prst="straightConnector1">
            <a:avLst/>
          </a:prstGeom>
          <a:ln>
            <a:solidFill>
              <a:schemeClr val="bg2">
                <a:lumMod val="40000"/>
                <a:lumOff val="60000"/>
              </a:schemeClr>
            </a:solidFill>
            <a:headEnd type="none" w="lg" len="med"/>
            <a:tailEnd type="none" w="lg" len="med"/>
          </a:ln>
        </p:spPr>
        <p:style>
          <a:lnRef idx="3">
            <a:schemeClr val="dk1"/>
          </a:lnRef>
          <a:fillRef idx="0">
            <a:schemeClr val="dk1"/>
          </a:fillRef>
          <a:effectRef idx="2">
            <a:schemeClr val="dk1"/>
          </a:effectRef>
          <a:fontRef idx="minor">
            <a:schemeClr val="tx1"/>
          </a:fontRef>
        </p:style>
      </p:cxnSp>
      <p:cxnSp>
        <p:nvCxnSpPr>
          <p:cNvPr id="13" name="Conector recto de flecha 12">
            <a:extLst>
              <a:ext uri="{FF2B5EF4-FFF2-40B4-BE49-F238E27FC236}">
                <a16:creationId xmlns:a16="http://schemas.microsoft.com/office/drawing/2014/main" id="{6FB737D8-397B-EBC7-84B5-D3327AB53FE1}"/>
              </a:ext>
            </a:extLst>
          </p:cNvPr>
          <p:cNvCxnSpPr>
            <a:cxnSpLocks/>
          </p:cNvCxnSpPr>
          <p:nvPr/>
        </p:nvCxnSpPr>
        <p:spPr>
          <a:xfrm flipH="1" flipV="1">
            <a:off x="4739831" y="4069465"/>
            <a:ext cx="6657373" cy="1929"/>
          </a:xfrm>
          <a:prstGeom prst="straightConnector1">
            <a:avLst/>
          </a:prstGeom>
          <a:ln>
            <a:solidFill>
              <a:schemeClr val="bg2">
                <a:lumMod val="40000"/>
                <a:lumOff val="60000"/>
              </a:schemeClr>
            </a:solidFill>
            <a:headEnd type="none" w="lg" len="med"/>
            <a:tailEnd type="none" w="lg" len="med"/>
          </a:ln>
        </p:spPr>
        <p:style>
          <a:lnRef idx="3">
            <a:schemeClr val="dk1"/>
          </a:lnRef>
          <a:fillRef idx="0">
            <a:schemeClr val="dk1"/>
          </a:fillRef>
          <a:effectRef idx="2">
            <a:schemeClr val="dk1"/>
          </a:effectRef>
          <a:fontRef idx="minor">
            <a:schemeClr val="tx1"/>
          </a:fontRef>
        </p:style>
      </p:cxnSp>
      <p:cxnSp>
        <p:nvCxnSpPr>
          <p:cNvPr id="14" name="Conector recto de flecha 13">
            <a:extLst>
              <a:ext uri="{FF2B5EF4-FFF2-40B4-BE49-F238E27FC236}">
                <a16:creationId xmlns:a16="http://schemas.microsoft.com/office/drawing/2014/main" id="{D059A11B-73A6-493A-8D93-D47031FD230B}"/>
              </a:ext>
            </a:extLst>
          </p:cNvPr>
          <p:cNvCxnSpPr>
            <a:cxnSpLocks/>
          </p:cNvCxnSpPr>
          <p:nvPr/>
        </p:nvCxnSpPr>
        <p:spPr>
          <a:xfrm flipH="1" flipV="1">
            <a:off x="4739832" y="5120832"/>
            <a:ext cx="6657373" cy="1929"/>
          </a:xfrm>
          <a:prstGeom prst="straightConnector1">
            <a:avLst/>
          </a:prstGeom>
          <a:ln>
            <a:solidFill>
              <a:schemeClr val="bg2">
                <a:lumMod val="40000"/>
                <a:lumOff val="60000"/>
              </a:schemeClr>
            </a:solidFill>
            <a:headEnd type="none" w="lg" len="med"/>
            <a:tailEnd type="none" w="lg"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9706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500"/>
                                        <p:tgtEl>
                                          <p:spTgt spid="125"/>
                                        </p:tgtEl>
                                      </p:cBhvr>
                                    </p:animEffect>
                                  </p:childTnLst>
                                </p:cTn>
                              </p:par>
                              <p:par>
                                <p:cTn id="8" presetID="42" presetClass="path" presetSubtype="0" decel="100000" fill="hold" grpId="1" nodeType="withEffect">
                                  <p:stCondLst>
                                    <p:cond delay="0"/>
                                  </p:stCondLst>
                                  <p:childTnLst>
                                    <p:animMotion origin="layout" path="M 2.08333E-6 0 L 2.08333E-6 0.03542 " pathEditMode="relative" rAng="0" ptsTypes="AA">
                                      <p:cBhvr>
                                        <p:cTn id="9" dur="700" spd="-100000" fill="hold"/>
                                        <p:tgtEl>
                                          <p:spTgt spid="12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2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08E1D202-7327-F65D-7042-260767698975}"/>
              </a:ext>
              <a:ext uri="{C183D7F6-B498-43B3-948B-1728B52AA6E4}">
                <adec:decorative xmlns:adec="http://schemas.microsoft.com/office/drawing/2017/decorative" val="1"/>
              </a:ext>
            </a:extLst>
          </p:cNvPr>
          <p:cNvSpPr/>
          <p:nvPr/>
        </p:nvSpPr>
        <p:spPr bwMode="auto">
          <a:xfrm>
            <a:off x="5959475" y="1025526"/>
            <a:ext cx="5649913" cy="4832349"/>
          </a:xfrm>
          <a:prstGeom prst="roundRect">
            <a:avLst>
              <a:gd name="adj" fmla="val 1056"/>
            </a:avLst>
          </a:prstGeom>
          <a:solidFill>
            <a:srgbClr val="2F2F2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2F2F2"/>
              </a:solidFill>
              <a:effectLst/>
              <a:uLnTx/>
              <a:uFillTx/>
              <a:latin typeface="Segoe UI"/>
              <a:ea typeface="Segoe UI" pitchFamily="34" charset="0"/>
              <a:cs typeface="Segoe UI" pitchFamily="34" charset="0"/>
            </a:endParaRPr>
          </a:p>
        </p:txBody>
      </p:sp>
      <p:sp>
        <p:nvSpPr>
          <p:cNvPr id="26" name="TextBox 25">
            <a:extLst>
              <a:ext uri="{FF2B5EF4-FFF2-40B4-BE49-F238E27FC236}">
                <a16:creationId xmlns:a16="http://schemas.microsoft.com/office/drawing/2014/main" id="{5A5DB0A8-6D05-7111-FEF6-721F68584B37}"/>
              </a:ext>
              <a:ext uri="{C183D7F6-B498-43B3-948B-1728B52AA6E4}">
                <adec:decorative xmlns:adec="http://schemas.microsoft.com/office/drawing/2017/decorative" val="1"/>
              </a:ext>
            </a:extLst>
          </p:cNvPr>
          <p:cNvSpPr txBox="1"/>
          <p:nvPr/>
        </p:nvSpPr>
        <p:spPr>
          <a:xfrm>
            <a:off x="6396990" y="1568204"/>
            <a:ext cx="4696834" cy="2862322"/>
          </a:xfrm>
          <a:prstGeom prst="rect">
            <a:avLst/>
          </a:prstGeom>
          <a:noFill/>
        </p:spPr>
        <p:txBody>
          <a:bodyPr wrap="square" lIns="0" rIns="0">
            <a:spAutoFit/>
          </a:bodyPr>
          <a:lstStyle/>
          <a:p>
            <a:pPr lvl="0">
              <a:defRPr/>
            </a:pPr>
            <a:r>
              <a:rPr lang="es-ES" sz="2000" dirty="0">
                <a:solidFill>
                  <a:srgbClr val="FFFFFF"/>
                </a:solidFill>
              </a:rPr>
              <a:t>Como parte de nuestra estrategia de infraestructura digital, estamos empleando AKS tanto en las instalaciones como en la nube pública. Los servicios habilitados para Azure Arc, como AKS, pueden ejecutarse en nuestro hardware y permitirnos crear los mismos entornos de </a:t>
            </a:r>
            <a:r>
              <a:rPr lang="es-ES" sz="2000" dirty="0" err="1">
                <a:solidFill>
                  <a:srgbClr val="FFFFFF"/>
                </a:solidFill>
              </a:rPr>
              <a:t>Kubernetes</a:t>
            </a:r>
            <a:r>
              <a:rPr lang="es-ES" sz="2000" dirty="0">
                <a:solidFill>
                  <a:srgbClr val="FFFFFF"/>
                </a:solidFill>
              </a:rPr>
              <a:t> con un plano de control interconectado.</a:t>
            </a:r>
            <a:endParaRPr kumimoji="0" lang="en-US" sz="22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7" name="TextBox 26">
            <a:extLst>
              <a:ext uri="{FF2B5EF4-FFF2-40B4-BE49-F238E27FC236}">
                <a16:creationId xmlns:a16="http://schemas.microsoft.com/office/drawing/2014/main" id="{980FBC46-B908-A925-90F8-7021609BF1CE}"/>
              </a:ext>
              <a:ext uri="{C183D7F6-B498-43B3-948B-1728B52AA6E4}">
                <adec:decorative xmlns:adec="http://schemas.microsoft.com/office/drawing/2017/decorative" val="1"/>
              </a:ext>
            </a:extLst>
          </p:cNvPr>
          <p:cNvSpPr txBox="1"/>
          <p:nvPr/>
        </p:nvSpPr>
        <p:spPr>
          <a:xfrm>
            <a:off x="6396990" y="4483860"/>
            <a:ext cx="4453890" cy="907941"/>
          </a:xfrm>
          <a:prstGeom prst="rect">
            <a:avLst/>
          </a:prstGeom>
          <a:noFill/>
        </p:spPr>
        <p:txBody>
          <a:bodyPr wrap="square" lIns="0" rIns="0">
            <a:spAutoFit/>
          </a:bodyPr>
          <a:lstStyle/>
          <a:p>
            <a:pPr lvl="0">
              <a:spcAft>
                <a:spcPts val="600"/>
              </a:spcAft>
              <a:defRPr/>
            </a:pPr>
            <a:r>
              <a:rPr lang="es-ES" sz="1600" dirty="0">
                <a:gradFill>
                  <a:gsLst>
                    <a:gs pos="0">
                      <a:srgbClr val="8DC8E8"/>
                    </a:gs>
                    <a:gs pos="100000">
                      <a:srgbClr val="CD98CF"/>
                    </a:gs>
                  </a:gsLst>
                  <a:lin ang="2700000" scaled="0"/>
                </a:gradFill>
                <a:latin typeface="Segoe UI Semibold"/>
                <a:cs typeface="Segoe UI Semibold"/>
              </a:rPr>
              <a:t>Mike Brady 
JEFE DE INFRAESTRUCTURA TECNOLÓGICA,</a:t>
            </a:r>
            <a:br>
              <a:rPr lang="es-ES" sz="1600" dirty="0">
                <a:gradFill>
                  <a:gsLst>
                    <a:gs pos="0">
                      <a:srgbClr val="8DC8E8"/>
                    </a:gs>
                    <a:gs pos="100000">
                      <a:srgbClr val="CD98CF"/>
                    </a:gs>
                  </a:gsLst>
                  <a:lin ang="2700000" scaled="0"/>
                </a:gradFill>
                <a:latin typeface="Segoe UI Semibold"/>
                <a:cs typeface="Segoe UI Semibold"/>
              </a:rPr>
            </a:br>
            <a:r>
              <a:rPr lang="es-ES" sz="1600" dirty="0">
                <a:gradFill>
                  <a:gsLst>
                    <a:gs pos="0">
                      <a:srgbClr val="8DC8E8"/>
                    </a:gs>
                    <a:gs pos="100000">
                      <a:srgbClr val="CD98CF"/>
                    </a:gs>
                  </a:gsLst>
                  <a:lin ang="2700000" scaled="0"/>
                </a:gradFill>
                <a:latin typeface="Segoe UI Semibold"/>
                <a:cs typeface="Segoe UI Semibold"/>
              </a:rPr>
              <a:t>WELLS FARGO</a:t>
            </a:r>
            <a:endParaRPr kumimoji="0" lang="en-US" sz="1400" b="0" i="0" u="none" strike="noStrike" kern="1200" cap="none" spc="110" normalizeH="0" baseline="0" noProof="0" dirty="0">
              <a:ln>
                <a:noFill/>
              </a:ln>
              <a:gradFill>
                <a:gsLst>
                  <a:gs pos="0">
                    <a:srgbClr val="8DC8E8"/>
                  </a:gs>
                  <a:gs pos="100000">
                    <a:srgbClr val="CD98CF"/>
                  </a:gs>
                </a:gsLst>
                <a:lin ang="2700000" scaled="0"/>
              </a:gradFill>
              <a:effectLst/>
              <a:uLnTx/>
              <a:uFillTx/>
              <a:latin typeface="Segoe UI Semibold"/>
              <a:ea typeface="+mn-ea"/>
              <a:cs typeface="Segoe UI Semibold"/>
            </a:endParaRPr>
          </a:p>
        </p:txBody>
      </p:sp>
      <p:sp>
        <p:nvSpPr>
          <p:cNvPr id="28" name="Graphic 11">
            <a:extLst>
              <a:ext uri="{FF2B5EF4-FFF2-40B4-BE49-F238E27FC236}">
                <a16:creationId xmlns:a16="http://schemas.microsoft.com/office/drawing/2014/main" id="{8400761D-FA38-C8B5-C369-72948206EB9E}"/>
              </a:ext>
              <a:ext uri="{C183D7F6-B498-43B3-948B-1728B52AA6E4}">
                <adec:decorative xmlns:adec="http://schemas.microsoft.com/office/drawing/2017/decorative" val="1"/>
              </a:ext>
            </a:extLst>
          </p:cNvPr>
          <p:cNvSpPr/>
          <p:nvPr/>
        </p:nvSpPr>
        <p:spPr>
          <a:xfrm>
            <a:off x="10590187" y="5475912"/>
            <a:ext cx="581685" cy="498598"/>
          </a:xfrm>
          <a:custGeom>
            <a:avLst/>
            <a:gdLst>
              <a:gd name="connsiteX0" fmla="*/ 23813 w 133347"/>
              <a:gd name="connsiteY0" fmla="*/ 0 h 114300"/>
              <a:gd name="connsiteX1" fmla="*/ 47574 w 133347"/>
              <a:gd name="connsiteY1" fmla="*/ 22247 h 114300"/>
              <a:gd name="connsiteX2" fmla="*/ 47622 w 133347"/>
              <a:gd name="connsiteY2" fmla="*/ 24216 h 114300"/>
              <a:gd name="connsiteX3" fmla="*/ 12338 w 133347"/>
              <a:gd name="connsiteY3" fmla="*/ 112061 h 114300"/>
              <a:gd name="connsiteX4" fmla="*/ 2239 w 133347"/>
              <a:gd name="connsiteY4" fmla="*/ 112350 h 114300"/>
              <a:gd name="connsiteX5" fmla="*/ 1950 w 133347"/>
              <a:gd name="connsiteY5" fmla="*/ 102252 h 114300"/>
              <a:gd name="connsiteX6" fmla="*/ 31264 w 133347"/>
              <a:gd name="connsiteY6" fmla="*/ 46444 h 114300"/>
              <a:gd name="connsiteX7" fmla="*/ 23813 w 133347"/>
              <a:gd name="connsiteY7" fmla="*/ 47625 h 114300"/>
              <a:gd name="connsiteX8" fmla="*/ 0 w 133347"/>
              <a:gd name="connsiteY8" fmla="*/ 23813 h 114300"/>
              <a:gd name="connsiteX9" fmla="*/ 23813 w 133347"/>
              <a:gd name="connsiteY9" fmla="*/ 0 h 114300"/>
              <a:gd name="connsiteX10" fmla="*/ 109538 w 133347"/>
              <a:gd name="connsiteY10" fmla="*/ 0 h 114300"/>
              <a:gd name="connsiteX11" fmla="*/ 133300 w 133347"/>
              <a:gd name="connsiteY11" fmla="*/ 22247 h 114300"/>
              <a:gd name="connsiteX12" fmla="*/ 133347 w 133347"/>
              <a:gd name="connsiteY12" fmla="*/ 24216 h 114300"/>
              <a:gd name="connsiteX13" fmla="*/ 98059 w 133347"/>
              <a:gd name="connsiteY13" fmla="*/ 112064 h 114300"/>
              <a:gd name="connsiteX14" fmla="*/ 87961 w 133347"/>
              <a:gd name="connsiteY14" fmla="*/ 112346 h 114300"/>
              <a:gd name="connsiteX15" fmla="*/ 87679 w 133347"/>
              <a:gd name="connsiteY15" fmla="*/ 102248 h 114300"/>
              <a:gd name="connsiteX16" fmla="*/ 116997 w 133347"/>
              <a:gd name="connsiteY16" fmla="*/ 46446 h 114300"/>
              <a:gd name="connsiteX17" fmla="*/ 109538 w 133347"/>
              <a:gd name="connsiteY17" fmla="*/ 47625 h 114300"/>
              <a:gd name="connsiteX18" fmla="*/ 85725 w 133347"/>
              <a:gd name="connsiteY18" fmla="*/ 23813 h 114300"/>
              <a:gd name="connsiteX19" fmla="*/ 109538 w 133347"/>
              <a:gd name="connsiteY19"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47" h="114300">
                <a:moveTo>
                  <a:pt x="23813" y="0"/>
                </a:moveTo>
                <a:cubicBezTo>
                  <a:pt x="36438" y="0"/>
                  <a:pt x="46768" y="9825"/>
                  <a:pt x="47574" y="22247"/>
                </a:cubicBezTo>
                <a:lnTo>
                  <a:pt x="47622" y="24216"/>
                </a:lnTo>
                <a:cubicBezTo>
                  <a:pt x="47530" y="58071"/>
                  <a:pt x="35809" y="87206"/>
                  <a:pt x="12338" y="112061"/>
                </a:cubicBezTo>
                <a:cubicBezTo>
                  <a:pt x="9629" y="114930"/>
                  <a:pt x="5108" y="115059"/>
                  <a:pt x="2239" y="112350"/>
                </a:cubicBezTo>
                <a:cubicBezTo>
                  <a:pt x="-630" y="109641"/>
                  <a:pt x="-759" y="105120"/>
                  <a:pt x="1950" y="102252"/>
                </a:cubicBezTo>
                <a:cubicBezTo>
                  <a:pt x="17577" y="85703"/>
                  <a:pt x="27289" y="67257"/>
                  <a:pt x="31264" y="46444"/>
                </a:cubicBezTo>
                <a:cubicBezTo>
                  <a:pt x="28913" y="47209"/>
                  <a:pt x="26411" y="47625"/>
                  <a:pt x="23813" y="47625"/>
                </a:cubicBezTo>
                <a:cubicBezTo>
                  <a:pt x="10661" y="47625"/>
                  <a:pt x="0" y="36964"/>
                  <a:pt x="0" y="23813"/>
                </a:cubicBezTo>
                <a:cubicBezTo>
                  <a:pt x="0" y="10661"/>
                  <a:pt x="10661" y="0"/>
                  <a:pt x="23813" y="0"/>
                </a:cubicBezTo>
                <a:close/>
                <a:moveTo>
                  <a:pt x="109538" y="0"/>
                </a:moveTo>
                <a:cubicBezTo>
                  <a:pt x="122163" y="0"/>
                  <a:pt x="132493" y="9825"/>
                  <a:pt x="133300" y="22247"/>
                </a:cubicBezTo>
                <a:lnTo>
                  <a:pt x="133347" y="24216"/>
                </a:lnTo>
                <a:cubicBezTo>
                  <a:pt x="133256" y="58130"/>
                  <a:pt x="121563" y="87211"/>
                  <a:pt x="98059" y="112064"/>
                </a:cubicBezTo>
                <a:cubicBezTo>
                  <a:pt x="95348" y="114932"/>
                  <a:pt x="90827" y="115057"/>
                  <a:pt x="87961" y="112346"/>
                </a:cubicBezTo>
                <a:cubicBezTo>
                  <a:pt x="85093" y="109636"/>
                  <a:pt x="84968" y="105114"/>
                  <a:pt x="87679" y="102248"/>
                </a:cubicBezTo>
                <a:cubicBezTo>
                  <a:pt x="103330" y="85697"/>
                  <a:pt x="113032" y="67276"/>
                  <a:pt x="116997" y="46446"/>
                </a:cubicBezTo>
                <a:cubicBezTo>
                  <a:pt x="114638" y="47209"/>
                  <a:pt x="112137" y="47625"/>
                  <a:pt x="109538" y="47625"/>
                </a:cubicBezTo>
                <a:cubicBezTo>
                  <a:pt x="96386" y="47625"/>
                  <a:pt x="85725" y="36964"/>
                  <a:pt x="85725" y="23813"/>
                </a:cubicBezTo>
                <a:cubicBezTo>
                  <a:pt x="85725" y="10661"/>
                  <a:pt x="96386" y="0"/>
                  <a:pt x="109538" y="0"/>
                </a:cubicBezTo>
                <a:close/>
              </a:path>
            </a:pathLst>
          </a:custGeom>
          <a:gradFill flip="none" rotWithShape="0">
            <a:gsLst>
              <a:gs pos="100000">
                <a:schemeClr val="accent4"/>
              </a:gs>
              <a:gs pos="0">
                <a:schemeClr val="accent1"/>
              </a:gs>
            </a:gsLst>
            <a:lin ang="2700000" scaled="1"/>
            <a:tileRect/>
          </a:gra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a:ln>
                <a:noFill/>
              </a:ln>
              <a:gradFill flip="none" rotWithShape="1">
                <a:gsLst>
                  <a:gs pos="0">
                    <a:srgbClr val="000000"/>
                  </a:gs>
                  <a:gs pos="100000">
                    <a:srgbClr val="000000"/>
                  </a:gs>
                </a:gsLst>
                <a:lin ang="2700000" scaled="1"/>
                <a:tileRect/>
              </a:gradFill>
              <a:effectLst/>
              <a:uLnTx/>
              <a:uFillTx/>
              <a:latin typeface="Segoe UI Semibold"/>
              <a:ea typeface="+mn-ea"/>
              <a:cs typeface="+mn-cs"/>
            </a:endParaRPr>
          </a:p>
        </p:txBody>
      </p:sp>
      <p:sp>
        <p:nvSpPr>
          <p:cNvPr id="29" name="Graphic 11">
            <a:extLst>
              <a:ext uri="{FF2B5EF4-FFF2-40B4-BE49-F238E27FC236}">
                <a16:creationId xmlns:a16="http://schemas.microsoft.com/office/drawing/2014/main" id="{F43CFF68-F3F2-29D3-36D4-3DE3E39D34EE}"/>
              </a:ext>
              <a:ext uri="{C183D7F6-B498-43B3-948B-1728B52AA6E4}">
                <adec:decorative xmlns:adec="http://schemas.microsoft.com/office/drawing/2017/decorative" val="1"/>
              </a:ext>
            </a:extLst>
          </p:cNvPr>
          <p:cNvSpPr/>
          <p:nvPr/>
        </p:nvSpPr>
        <p:spPr>
          <a:xfrm flipH="1">
            <a:off x="6396990" y="753274"/>
            <a:ext cx="581685" cy="498598"/>
          </a:xfrm>
          <a:custGeom>
            <a:avLst/>
            <a:gdLst>
              <a:gd name="connsiteX0" fmla="*/ 23813 w 133347"/>
              <a:gd name="connsiteY0" fmla="*/ 0 h 114300"/>
              <a:gd name="connsiteX1" fmla="*/ 47574 w 133347"/>
              <a:gd name="connsiteY1" fmla="*/ 22247 h 114300"/>
              <a:gd name="connsiteX2" fmla="*/ 47622 w 133347"/>
              <a:gd name="connsiteY2" fmla="*/ 24216 h 114300"/>
              <a:gd name="connsiteX3" fmla="*/ 12338 w 133347"/>
              <a:gd name="connsiteY3" fmla="*/ 112061 h 114300"/>
              <a:gd name="connsiteX4" fmla="*/ 2239 w 133347"/>
              <a:gd name="connsiteY4" fmla="*/ 112350 h 114300"/>
              <a:gd name="connsiteX5" fmla="*/ 1950 w 133347"/>
              <a:gd name="connsiteY5" fmla="*/ 102252 h 114300"/>
              <a:gd name="connsiteX6" fmla="*/ 31264 w 133347"/>
              <a:gd name="connsiteY6" fmla="*/ 46444 h 114300"/>
              <a:gd name="connsiteX7" fmla="*/ 23813 w 133347"/>
              <a:gd name="connsiteY7" fmla="*/ 47625 h 114300"/>
              <a:gd name="connsiteX8" fmla="*/ 0 w 133347"/>
              <a:gd name="connsiteY8" fmla="*/ 23813 h 114300"/>
              <a:gd name="connsiteX9" fmla="*/ 23813 w 133347"/>
              <a:gd name="connsiteY9" fmla="*/ 0 h 114300"/>
              <a:gd name="connsiteX10" fmla="*/ 109538 w 133347"/>
              <a:gd name="connsiteY10" fmla="*/ 0 h 114300"/>
              <a:gd name="connsiteX11" fmla="*/ 133300 w 133347"/>
              <a:gd name="connsiteY11" fmla="*/ 22247 h 114300"/>
              <a:gd name="connsiteX12" fmla="*/ 133347 w 133347"/>
              <a:gd name="connsiteY12" fmla="*/ 24216 h 114300"/>
              <a:gd name="connsiteX13" fmla="*/ 98059 w 133347"/>
              <a:gd name="connsiteY13" fmla="*/ 112064 h 114300"/>
              <a:gd name="connsiteX14" fmla="*/ 87961 w 133347"/>
              <a:gd name="connsiteY14" fmla="*/ 112346 h 114300"/>
              <a:gd name="connsiteX15" fmla="*/ 87679 w 133347"/>
              <a:gd name="connsiteY15" fmla="*/ 102248 h 114300"/>
              <a:gd name="connsiteX16" fmla="*/ 116997 w 133347"/>
              <a:gd name="connsiteY16" fmla="*/ 46446 h 114300"/>
              <a:gd name="connsiteX17" fmla="*/ 109538 w 133347"/>
              <a:gd name="connsiteY17" fmla="*/ 47625 h 114300"/>
              <a:gd name="connsiteX18" fmla="*/ 85725 w 133347"/>
              <a:gd name="connsiteY18" fmla="*/ 23813 h 114300"/>
              <a:gd name="connsiteX19" fmla="*/ 109538 w 133347"/>
              <a:gd name="connsiteY19"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47" h="114300">
                <a:moveTo>
                  <a:pt x="23813" y="0"/>
                </a:moveTo>
                <a:cubicBezTo>
                  <a:pt x="36438" y="0"/>
                  <a:pt x="46768" y="9825"/>
                  <a:pt x="47574" y="22247"/>
                </a:cubicBezTo>
                <a:lnTo>
                  <a:pt x="47622" y="24216"/>
                </a:lnTo>
                <a:cubicBezTo>
                  <a:pt x="47530" y="58071"/>
                  <a:pt x="35809" y="87206"/>
                  <a:pt x="12338" y="112061"/>
                </a:cubicBezTo>
                <a:cubicBezTo>
                  <a:pt x="9629" y="114930"/>
                  <a:pt x="5108" y="115059"/>
                  <a:pt x="2239" y="112350"/>
                </a:cubicBezTo>
                <a:cubicBezTo>
                  <a:pt x="-630" y="109641"/>
                  <a:pt x="-759" y="105120"/>
                  <a:pt x="1950" y="102252"/>
                </a:cubicBezTo>
                <a:cubicBezTo>
                  <a:pt x="17577" y="85703"/>
                  <a:pt x="27289" y="67257"/>
                  <a:pt x="31264" y="46444"/>
                </a:cubicBezTo>
                <a:cubicBezTo>
                  <a:pt x="28913" y="47209"/>
                  <a:pt x="26411" y="47625"/>
                  <a:pt x="23813" y="47625"/>
                </a:cubicBezTo>
                <a:cubicBezTo>
                  <a:pt x="10661" y="47625"/>
                  <a:pt x="0" y="36964"/>
                  <a:pt x="0" y="23813"/>
                </a:cubicBezTo>
                <a:cubicBezTo>
                  <a:pt x="0" y="10661"/>
                  <a:pt x="10661" y="0"/>
                  <a:pt x="23813" y="0"/>
                </a:cubicBezTo>
                <a:close/>
                <a:moveTo>
                  <a:pt x="109538" y="0"/>
                </a:moveTo>
                <a:cubicBezTo>
                  <a:pt x="122163" y="0"/>
                  <a:pt x="132493" y="9825"/>
                  <a:pt x="133300" y="22247"/>
                </a:cubicBezTo>
                <a:lnTo>
                  <a:pt x="133347" y="24216"/>
                </a:lnTo>
                <a:cubicBezTo>
                  <a:pt x="133256" y="58130"/>
                  <a:pt x="121563" y="87211"/>
                  <a:pt x="98059" y="112064"/>
                </a:cubicBezTo>
                <a:cubicBezTo>
                  <a:pt x="95348" y="114932"/>
                  <a:pt x="90827" y="115057"/>
                  <a:pt x="87961" y="112346"/>
                </a:cubicBezTo>
                <a:cubicBezTo>
                  <a:pt x="85093" y="109636"/>
                  <a:pt x="84968" y="105114"/>
                  <a:pt x="87679" y="102248"/>
                </a:cubicBezTo>
                <a:cubicBezTo>
                  <a:pt x="103330" y="85697"/>
                  <a:pt x="113032" y="67276"/>
                  <a:pt x="116997" y="46446"/>
                </a:cubicBezTo>
                <a:cubicBezTo>
                  <a:pt x="114638" y="47209"/>
                  <a:pt x="112137" y="47625"/>
                  <a:pt x="109538" y="47625"/>
                </a:cubicBezTo>
                <a:cubicBezTo>
                  <a:pt x="96386" y="47625"/>
                  <a:pt x="85725" y="36964"/>
                  <a:pt x="85725" y="23813"/>
                </a:cubicBezTo>
                <a:cubicBezTo>
                  <a:pt x="85725" y="10661"/>
                  <a:pt x="96386" y="0"/>
                  <a:pt x="109538" y="0"/>
                </a:cubicBezTo>
                <a:close/>
              </a:path>
            </a:pathLst>
          </a:custGeom>
          <a:gradFill flip="none" rotWithShape="0">
            <a:gsLst>
              <a:gs pos="100000">
                <a:schemeClr val="accent4"/>
              </a:gs>
              <a:gs pos="0">
                <a:schemeClr val="accent1"/>
              </a:gs>
            </a:gsLst>
            <a:lin ang="2700000" scaled="1"/>
            <a:tileRect/>
          </a:gra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a:ln>
                <a:noFill/>
              </a:ln>
              <a:gradFill flip="none" rotWithShape="1">
                <a:gsLst>
                  <a:gs pos="0">
                    <a:srgbClr val="000000"/>
                  </a:gs>
                  <a:gs pos="100000">
                    <a:srgbClr val="000000"/>
                  </a:gs>
                </a:gsLst>
                <a:lin ang="2700000" scaled="1"/>
                <a:tileRect/>
              </a:gradFill>
              <a:effectLst/>
              <a:uLnTx/>
              <a:uFillTx/>
              <a:latin typeface="Segoe UI Semibold"/>
              <a:ea typeface="+mn-ea"/>
              <a:cs typeface="+mn-cs"/>
            </a:endParaRPr>
          </a:p>
        </p:txBody>
      </p:sp>
      <p:grpSp>
        <p:nvGrpSpPr>
          <p:cNvPr id="9" name="Group 8">
            <a:extLst>
              <a:ext uri="{FF2B5EF4-FFF2-40B4-BE49-F238E27FC236}">
                <a16:creationId xmlns:a16="http://schemas.microsoft.com/office/drawing/2014/main" id="{9A3A4FCA-90ED-BEF5-3A07-AE84D83C8737}"/>
              </a:ext>
              <a:ext uri="{C183D7F6-B498-43B3-948B-1728B52AA6E4}">
                <adec:decorative xmlns:adec="http://schemas.microsoft.com/office/drawing/2017/decorative" val="1"/>
              </a:ext>
            </a:extLst>
          </p:cNvPr>
          <p:cNvGrpSpPr>
            <a:grpSpLocks noChangeAspect="1"/>
          </p:cNvGrpSpPr>
          <p:nvPr/>
        </p:nvGrpSpPr>
        <p:grpSpPr>
          <a:xfrm>
            <a:off x="1750477" y="2087552"/>
            <a:ext cx="2503889" cy="2705718"/>
            <a:chOff x="1750477" y="2087552"/>
            <a:chExt cx="2503889" cy="2705718"/>
          </a:xfrm>
        </p:grpSpPr>
        <p:sp>
          <p:nvSpPr>
            <p:cNvPr id="4" name="Rectangle 3">
              <a:extLst>
                <a:ext uri="{FF2B5EF4-FFF2-40B4-BE49-F238E27FC236}">
                  <a16:creationId xmlns:a16="http://schemas.microsoft.com/office/drawing/2014/main" id="{C4618958-D010-8998-BEF3-E7CF335BFCB5}"/>
                </a:ext>
              </a:extLst>
            </p:cNvPr>
            <p:cNvSpPr/>
            <p:nvPr/>
          </p:nvSpPr>
          <p:spPr bwMode="auto">
            <a:xfrm>
              <a:off x="1750477" y="2087552"/>
              <a:ext cx="2503889" cy="2705718"/>
            </a:xfrm>
            <a:prstGeom prst="rect">
              <a:avLst/>
            </a:prstGeom>
            <a:solidFill>
              <a:srgbClr val="D51C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 name="Freeform 5">
              <a:extLst>
                <a:ext uri="{FF2B5EF4-FFF2-40B4-BE49-F238E27FC236}">
                  <a16:creationId xmlns:a16="http://schemas.microsoft.com/office/drawing/2014/main" id="{FD790CEA-C9A1-2237-51CC-8670D2A3A296}"/>
                </a:ext>
              </a:extLst>
            </p:cNvPr>
            <p:cNvSpPr/>
            <p:nvPr/>
          </p:nvSpPr>
          <p:spPr>
            <a:xfrm>
              <a:off x="1750477" y="4594662"/>
              <a:ext cx="2503889" cy="198608"/>
            </a:xfrm>
            <a:custGeom>
              <a:avLst/>
              <a:gdLst>
                <a:gd name="connsiteX0" fmla="*/ 0 w 2995646"/>
                <a:gd name="connsiteY0" fmla="*/ 118807 h 237614"/>
                <a:gd name="connsiteX1" fmla="*/ 0 w 2995646"/>
                <a:gd name="connsiteY1" fmla="*/ 237615 h 237614"/>
                <a:gd name="connsiteX2" fmla="*/ 1497823 w 2995646"/>
                <a:gd name="connsiteY2" fmla="*/ 237615 h 237614"/>
                <a:gd name="connsiteX3" fmla="*/ 2995646 w 2995646"/>
                <a:gd name="connsiteY3" fmla="*/ 237615 h 237614"/>
                <a:gd name="connsiteX4" fmla="*/ 2995646 w 2995646"/>
                <a:gd name="connsiteY4" fmla="*/ 118807 h 237614"/>
                <a:gd name="connsiteX5" fmla="*/ 2995646 w 2995646"/>
                <a:gd name="connsiteY5" fmla="*/ 0 h 237614"/>
                <a:gd name="connsiteX6" fmla="*/ 1497823 w 2995646"/>
                <a:gd name="connsiteY6" fmla="*/ 0 h 237614"/>
                <a:gd name="connsiteX7" fmla="*/ 0 w 2995646"/>
                <a:gd name="connsiteY7" fmla="*/ 0 h 237614"/>
                <a:gd name="connsiteX8" fmla="*/ 0 w 2995646"/>
                <a:gd name="connsiteY8" fmla="*/ 118807 h 23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5646" h="237614">
                  <a:moveTo>
                    <a:pt x="0" y="118807"/>
                  </a:moveTo>
                  <a:lnTo>
                    <a:pt x="0" y="237615"/>
                  </a:lnTo>
                  <a:lnTo>
                    <a:pt x="1497823" y="237615"/>
                  </a:lnTo>
                  <a:lnTo>
                    <a:pt x="2995646" y="237615"/>
                  </a:lnTo>
                  <a:lnTo>
                    <a:pt x="2995646" y="118807"/>
                  </a:lnTo>
                  <a:lnTo>
                    <a:pt x="2995646" y="0"/>
                  </a:lnTo>
                  <a:lnTo>
                    <a:pt x="1497823" y="0"/>
                  </a:lnTo>
                  <a:lnTo>
                    <a:pt x="0" y="0"/>
                  </a:lnTo>
                  <a:lnTo>
                    <a:pt x="0" y="118807"/>
                  </a:lnTo>
                </a:path>
              </a:pathLst>
            </a:custGeom>
            <a:solidFill>
              <a:srgbClr val="FCCC44"/>
            </a:solidFill>
            <a:ln w="771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 name="Freeform 7">
              <a:extLst>
                <a:ext uri="{FF2B5EF4-FFF2-40B4-BE49-F238E27FC236}">
                  <a16:creationId xmlns:a16="http://schemas.microsoft.com/office/drawing/2014/main" id="{52585777-9B5B-DBD9-A652-FAE489359304}"/>
                </a:ext>
              </a:extLst>
            </p:cNvPr>
            <p:cNvSpPr/>
            <p:nvPr/>
          </p:nvSpPr>
          <p:spPr bwMode="auto">
            <a:xfrm>
              <a:off x="1962827" y="2818143"/>
              <a:ext cx="2039997" cy="1025394"/>
            </a:xfrm>
            <a:custGeom>
              <a:avLst/>
              <a:gdLst>
                <a:gd name="connsiteX0" fmla="*/ 0 w 2503889"/>
                <a:gd name="connsiteY0" fmla="*/ 1773942 h 1773943"/>
                <a:gd name="connsiteX1" fmla="*/ 1251944 w 2503889"/>
                <a:gd name="connsiteY1" fmla="*/ 1773942 h 1773943"/>
                <a:gd name="connsiteX2" fmla="*/ 2503889 w 2503889"/>
                <a:gd name="connsiteY2" fmla="*/ 1773942 h 1773943"/>
                <a:gd name="connsiteX3" fmla="*/ 2503889 w 2503889"/>
                <a:gd name="connsiteY3" fmla="*/ 1773943 h 1773943"/>
                <a:gd name="connsiteX4" fmla="*/ 0 w 2503889"/>
                <a:gd name="connsiteY4" fmla="*/ 1773943 h 1773943"/>
                <a:gd name="connsiteX5" fmla="*/ 766777 w 2503889"/>
                <a:gd name="connsiteY5" fmla="*/ 702765 h 1773943"/>
                <a:gd name="connsiteX6" fmla="*/ 739041 w 2503889"/>
                <a:gd name="connsiteY6" fmla="*/ 771762 h 1773943"/>
                <a:gd name="connsiteX7" fmla="*/ 713195 w 2503889"/>
                <a:gd name="connsiteY7" fmla="*/ 842803 h 1773943"/>
                <a:gd name="connsiteX8" fmla="*/ 766016 w 2503889"/>
                <a:gd name="connsiteY8" fmla="*/ 842803 h 1773943"/>
                <a:gd name="connsiteX9" fmla="*/ 817087 w 2503889"/>
                <a:gd name="connsiteY9" fmla="*/ 838290 h 1773943"/>
                <a:gd name="connsiteX10" fmla="*/ 792004 w 2503889"/>
                <a:gd name="connsiteY10" fmla="*/ 769292 h 1773943"/>
                <a:gd name="connsiteX11" fmla="*/ 766777 w 2503889"/>
                <a:gd name="connsiteY11" fmla="*/ 702765 h 1773943"/>
                <a:gd name="connsiteX12" fmla="*/ 1125460 w 2503889"/>
                <a:gd name="connsiteY12" fmla="*/ 666919 h 1773943"/>
                <a:gd name="connsiteX13" fmla="*/ 1125460 w 2503889"/>
                <a:gd name="connsiteY13" fmla="*/ 727978 h 1773943"/>
                <a:gd name="connsiteX14" fmla="*/ 1125460 w 2503889"/>
                <a:gd name="connsiteY14" fmla="*/ 789038 h 1773943"/>
                <a:gd name="connsiteX15" fmla="*/ 1173859 w 2503889"/>
                <a:gd name="connsiteY15" fmla="*/ 788193 h 1773943"/>
                <a:gd name="connsiteX16" fmla="*/ 1264090 w 2503889"/>
                <a:gd name="connsiteY16" fmla="*/ 735116 h 1773943"/>
                <a:gd name="connsiteX17" fmla="*/ 1172569 w 2503889"/>
                <a:gd name="connsiteY17" fmla="*/ 667867 h 1773943"/>
                <a:gd name="connsiteX18" fmla="*/ 2046389 w 2503889"/>
                <a:gd name="connsiteY18" fmla="*/ 656775 h 1773943"/>
                <a:gd name="connsiteX19" fmla="*/ 2008274 w 2503889"/>
                <a:gd name="connsiteY19" fmla="*/ 660477 h 1773943"/>
                <a:gd name="connsiteX20" fmla="*/ 1924459 w 2503889"/>
                <a:gd name="connsiteY20" fmla="*/ 813142 h 1773943"/>
                <a:gd name="connsiteX21" fmla="*/ 1938584 w 2503889"/>
                <a:gd name="connsiteY21" fmla="*/ 905443 h 1773943"/>
                <a:gd name="connsiteX22" fmla="*/ 2135921 w 2503889"/>
                <a:gd name="connsiteY22" fmla="*/ 912703 h 1773943"/>
                <a:gd name="connsiteX23" fmla="*/ 2137192 w 2503889"/>
                <a:gd name="connsiteY23" fmla="*/ 717390 h 1773943"/>
                <a:gd name="connsiteX24" fmla="*/ 2046389 w 2503889"/>
                <a:gd name="connsiteY24" fmla="*/ 656775 h 1773943"/>
                <a:gd name="connsiteX25" fmla="*/ 276203 w 2503889"/>
                <a:gd name="connsiteY25" fmla="*/ 613205 h 1773943"/>
                <a:gd name="connsiteX26" fmla="*/ 448506 w 2503889"/>
                <a:gd name="connsiteY26" fmla="*/ 613868 h 1773943"/>
                <a:gd name="connsiteX27" fmla="*/ 620810 w 2503889"/>
                <a:gd name="connsiteY27" fmla="*/ 614533 h 1773943"/>
                <a:gd name="connsiteX28" fmla="*/ 620810 w 2503889"/>
                <a:gd name="connsiteY28" fmla="*/ 680305 h 1773943"/>
                <a:gd name="connsiteX29" fmla="*/ 620810 w 2503889"/>
                <a:gd name="connsiteY29" fmla="*/ 746079 h 1773943"/>
                <a:gd name="connsiteX30" fmla="*/ 599475 w 2503889"/>
                <a:gd name="connsiteY30" fmla="*/ 746827 h 1773943"/>
                <a:gd name="connsiteX31" fmla="*/ 577134 w 2503889"/>
                <a:gd name="connsiteY31" fmla="*/ 744247 h 1773943"/>
                <a:gd name="connsiteX32" fmla="*/ 569493 w 2503889"/>
                <a:gd name="connsiteY32" fmla="*/ 718828 h 1773943"/>
                <a:gd name="connsiteX33" fmla="*/ 470544 w 2503889"/>
                <a:gd name="connsiteY33" fmla="*/ 667409 h 1773943"/>
                <a:gd name="connsiteX34" fmla="*/ 413013 w 2503889"/>
                <a:gd name="connsiteY34" fmla="*/ 667409 h 1773943"/>
                <a:gd name="connsiteX35" fmla="*/ 413013 w 2503889"/>
                <a:gd name="connsiteY35" fmla="*/ 728024 h 1773943"/>
                <a:gd name="connsiteX36" fmla="*/ 413013 w 2503889"/>
                <a:gd name="connsiteY36" fmla="*/ 788637 h 1773943"/>
                <a:gd name="connsiteX37" fmla="*/ 469485 w 2503889"/>
                <a:gd name="connsiteY37" fmla="*/ 788637 h 1773943"/>
                <a:gd name="connsiteX38" fmla="*/ 533045 w 2503889"/>
                <a:gd name="connsiteY38" fmla="*/ 819589 h 1773943"/>
                <a:gd name="connsiteX39" fmla="*/ 469485 w 2503889"/>
                <a:gd name="connsiteY39" fmla="*/ 850541 h 1773943"/>
                <a:gd name="connsiteX40" fmla="*/ 413013 w 2503889"/>
                <a:gd name="connsiteY40" fmla="*/ 850541 h 1773943"/>
                <a:gd name="connsiteX41" fmla="*/ 413013 w 2503889"/>
                <a:gd name="connsiteY41" fmla="*/ 905997 h 1773943"/>
                <a:gd name="connsiteX42" fmla="*/ 413013 w 2503889"/>
                <a:gd name="connsiteY42" fmla="*/ 961453 h 1773943"/>
                <a:gd name="connsiteX43" fmla="*/ 440116 w 2503889"/>
                <a:gd name="connsiteY43" fmla="*/ 961453 h 1773943"/>
                <a:gd name="connsiteX44" fmla="*/ 467220 w 2503889"/>
                <a:gd name="connsiteY44" fmla="*/ 961453 h 1773943"/>
                <a:gd name="connsiteX45" fmla="*/ 467220 w 2503889"/>
                <a:gd name="connsiteY45" fmla="*/ 987246 h 1773943"/>
                <a:gd name="connsiteX46" fmla="*/ 467220 w 2503889"/>
                <a:gd name="connsiteY46" fmla="*/ 1013039 h 1773943"/>
                <a:gd name="connsiteX47" fmla="*/ 371711 w 2503889"/>
                <a:gd name="connsiteY47" fmla="*/ 1013039 h 1773943"/>
                <a:gd name="connsiteX48" fmla="*/ 276203 w 2503889"/>
                <a:gd name="connsiteY48" fmla="*/ 1013039 h 1773943"/>
                <a:gd name="connsiteX49" fmla="*/ 276203 w 2503889"/>
                <a:gd name="connsiteY49" fmla="*/ 987246 h 1773943"/>
                <a:gd name="connsiteX50" fmla="*/ 276203 w 2503889"/>
                <a:gd name="connsiteY50" fmla="*/ 961453 h 1773943"/>
                <a:gd name="connsiteX51" fmla="*/ 299434 w 2503889"/>
                <a:gd name="connsiteY51" fmla="*/ 961453 h 1773943"/>
                <a:gd name="connsiteX52" fmla="*/ 322666 w 2503889"/>
                <a:gd name="connsiteY52" fmla="*/ 961453 h 1773943"/>
                <a:gd name="connsiteX53" fmla="*/ 322666 w 2503889"/>
                <a:gd name="connsiteY53" fmla="*/ 814430 h 1773943"/>
                <a:gd name="connsiteX54" fmla="*/ 322666 w 2503889"/>
                <a:gd name="connsiteY54" fmla="*/ 667409 h 1773943"/>
                <a:gd name="connsiteX55" fmla="*/ 299434 w 2503889"/>
                <a:gd name="connsiteY55" fmla="*/ 667409 h 1773943"/>
                <a:gd name="connsiteX56" fmla="*/ 276203 w 2503889"/>
                <a:gd name="connsiteY56" fmla="*/ 667409 h 1773943"/>
                <a:gd name="connsiteX57" fmla="*/ 276203 w 2503889"/>
                <a:gd name="connsiteY57" fmla="*/ 640307 h 1773943"/>
                <a:gd name="connsiteX58" fmla="*/ 988649 w 2503889"/>
                <a:gd name="connsiteY58" fmla="*/ 612837 h 1773943"/>
                <a:gd name="connsiteX59" fmla="*/ 1120942 w 2503889"/>
                <a:gd name="connsiteY59" fmla="*/ 613927 h 1773943"/>
                <a:gd name="connsiteX60" fmla="*/ 1298015 w 2503889"/>
                <a:gd name="connsiteY60" fmla="*/ 630795 h 1773943"/>
                <a:gd name="connsiteX61" fmla="*/ 1351325 w 2503889"/>
                <a:gd name="connsiteY61" fmla="*/ 720233 h 1773943"/>
                <a:gd name="connsiteX62" fmla="*/ 1274886 w 2503889"/>
                <a:gd name="connsiteY62" fmla="*/ 817997 h 1773943"/>
                <a:gd name="connsiteX63" fmla="*/ 1264852 w 2503889"/>
                <a:gd name="connsiteY63" fmla="*/ 822910 h 1773943"/>
                <a:gd name="connsiteX64" fmla="*/ 1328236 w 2503889"/>
                <a:gd name="connsiteY64" fmla="*/ 906178 h 1773943"/>
                <a:gd name="connsiteX65" fmla="*/ 1366595 w 2503889"/>
                <a:gd name="connsiteY65" fmla="*/ 966612 h 1773943"/>
                <a:gd name="connsiteX66" fmla="*/ 1383592 w 2503889"/>
                <a:gd name="connsiteY66" fmla="*/ 991740 h 1773943"/>
                <a:gd name="connsiteX67" fmla="*/ 1337980 w 2503889"/>
                <a:gd name="connsiteY67" fmla="*/ 1016908 h 1773943"/>
                <a:gd name="connsiteX68" fmla="*/ 1243987 w 2503889"/>
                <a:gd name="connsiteY68" fmla="*/ 944346 h 1773943"/>
                <a:gd name="connsiteX69" fmla="*/ 1157081 w 2503889"/>
                <a:gd name="connsiteY69" fmla="*/ 845764 h 1773943"/>
                <a:gd name="connsiteX70" fmla="*/ 1125460 w 2503889"/>
                <a:gd name="connsiteY70" fmla="*/ 844854 h 1773943"/>
                <a:gd name="connsiteX71" fmla="*/ 1125460 w 2503889"/>
                <a:gd name="connsiteY71" fmla="*/ 903063 h 1773943"/>
                <a:gd name="connsiteX72" fmla="*/ 1125460 w 2503889"/>
                <a:gd name="connsiteY72" fmla="*/ 961272 h 1773943"/>
                <a:gd name="connsiteX73" fmla="*/ 1151918 w 2503889"/>
                <a:gd name="connsiteY73" fmla="*/ 962008 h 1773943"/>
                <a:gd name="connsiteX74" fmla="*/ 1178377 w 2503889"/>
                <a:gd name="connsiteY74" fmla="*/ 962742 h 1773943"/>
                <a:gd name="connsiteX75" fmla="*/ 1179113 w 2503889"/>
                <a:gd name="connsiteY75" fmla="*/ 987891 h 1773943"/>
                <a:gd name="connsiteX76" fmla="*/ 1179855 w 2503889"/>
                <a:gd name="connsiteY76" fmla="*/ 1013039 h 1773943"/>
                <a:gd name="connsiteX77" fmla="*/ 999064 w 2503889"/>
                <a:gd name="connsiteY77" fmla="*/ 1013039 h 1773943"/>
                <a:gd name="connsiteX78" fmla="*/ 818282 w 2503889"/>
                <a:gd name="connsiteY78" fmla="*/ 1013039 h 1773943"/>
                <a:gd name="connsiteX79" fmla="*/ 818282 w 2503889"/>
                <a:gd name="connsiteY79" fmla="*/ 987246 h 1773943"/>
                <a:gd name="connsiteX80" fmla="*/ 818282 w 2503889"/>
                <a:gd name="connsiteY80" fmla="*/ 961453 h 1773943"/>
                <a:gd name="connsiteX81" fmla="*/ 840223 w 2503889"/>
                <a:gd name="connsiteY81" fmla="*/ 961453 h 1773943"/>
                <a:gd name="connsiteX82" fmla="*/ 850768 w 2503889"/>
                <a:gd name="connsiteY82" fmla="*/ 925342 h 1773943"/>
                <a:gd name="connsiteX83" fmla="*/ 839558 w 2503889"/>
                <a:gd name="connsiteY83" fmla="*/ 895679 h 1773943"/>
                <a:gd name="connsiteX84" fmla="*/ 766603 w 2503889"/>
                <a:gd name="connsiteY84" fmla="*/ 895679 h 1773943"/>
                <a:gd name="connsiteX85" fmla="*/ 693642 w 2503889"/>
                <a:gd name="connsiteY85" fmla="*/ 895679 h 1773943"/>
                <a:gd name="connsiteX86" fmla="*/ 681464 w 2503889"/>
                <a:gd name="connsiteY86" fmla="*/ 927921 h 1773943"/>
                <a:gd name="connsiteX87" fmla="*/ 669287 w 2503889"/>
                <a:gd name="connsiteY87" fmla="*/ 960163 h 1773943"/>
                <a:gd name="connsiteX88" fmla="*/ 692157 w 2503889"/>
                <a:gd name="connsiteY88" fmla="*/ 960904 h 1773943"/>
                <a:gd name="connsiteX89" fmla="*/ 715028 w 2503889"/>
                <a:gd name="connsiteY89" fmla="*/ 961646 h 1773943"/>
                <a:gd name="connsiteX90" fmla="*/ 715028 w 2503889"/>
                <a:gd name="connsiteY90" fmla="*/ 987343 h 1773943"/>
                <a:gd name="connsiteX91" fmla="*/ 715028 w 2503889"/>
                <a:gd name="connsiteY91" fmla="*/ 1013039 h 1773943"/>
                <a:gd name="connsiteX92" fmla="*/ 638879 w 2503889"/>
                <a:gd name="connsiteY92" fmla="*/ 1013039 h 1773943"/>
                <a:gd name="connsiteX93" fmla="*/ 562730 w 2503889"/>
                <a:gd name="connsiteY93" fmla="*/ 1013039 h 1773943"/>
                <a:gd name="connsiteX94" fmla="*/ 562730 w 2503889"/>
                <a:gd name="connsiteY94" fmla="*/ 987355 h 1773943"/>
                <a:gd name="connsiteX95" fmla="*/ 562730 w 2503889"/>
                <a:gd name="connsiteY95" fmla="*/ 961672 h 1773943"/>
                <a:gd name="connsiteX96" fmla="*/ 582206 w 2503889"/>
                <a:gd name="connsiteY96" fmla="*/ 960918 h 1773943"/>
                <a:gd name="connsiteX97" fmla="*/ 601676 w 2503889"/>
                <a:gd name="connsiteY97" fmla="*/ 960163 h 1773943"/>
                <a:gd name="connsiteX98" fmla="*/ 621081 w 2503889"/>
                <a:gd name="connsiteY98" fmla="*/ 912446 h 1773943"/>
                <a:gd name="connsiteX99" fmla="*/ 684026 w 2503889"/>
                <a:gd name="connsiteY99" fmla="*/ 755107 h 1773943"/>
                <a:gd name="connsiteX100" fmla="*/ 731929 w 2503889"/>
                <a:gd name="connsiteY100" fmla="*/ 635167 h 1773943"/>
                <a:gd name="connsiteX101" fmla="*/ 738532 w 2503889"/>
                <a:gd name="connsiteY101" fmla="*/ 618982 h 1773943"/>
                <a:gd name="connsiteX102" fmla="*/ 780168 w 2503889"/>
                <a:gd name="connsiteY102" fmla="*/ 613823 h 1773943"/>
                <a:gd name="connsiteX103" fmla="*/ 819572 w 2503889"/>
                <a:gd name="connsiteY103" fmla="*/ 614533 h 1773943"/>
                <a:gd name="connsiteX104" fmla="*/ 834621 w 2503889"/>
                <a:gd name="connsiteY104" fmla="*/ 651933 h 1773943"/>
                <a:gd name="connsiteX105" fmla="*/ 866404 w 2503889"/>
                <a:gd name="connsiteY105" fmla="*/ 729313 h 1773943"/>
                <a:gd name="connsiteX106" fmla="*/ 912784 w 2503889"/>
                <a:gd name="connsiteY106" fmla="*/ 842803 h 1773943"/>
                <a:gd name="connsiteX107" fmla="*/ 951704 w 2503889"/>
                <a:gd name="connsiteY107" fmla="*/ 938883 h 1773943"/>
                <a:gd name="connsiteX108" fmla="*/ 960964 w 2503889"/>
                <a:gd name="connsiteY108" fmla="*/ 961453 h 1773943"/>
                <a:gd name="connsiteX109" fmla="*/ 998039 w 2503889"/>
                <a:gd name="connsiteY109" fmla="*/ 961453 h 1773943"/>
                <a:gd name="connsiteX110" fmla="*/ 1035113 w 2503889"/>
                <a:gd name="connsiteY110" fmla="*/ 961453 h 1773943"/>
                <a:gd name="connsiteX111" fmla="*/ 1035113 w 2503889"/>
                <a:gd name="connsiteY111" fmla="*/ 814430 h 1773943"/>
                <a:gd name="connsiteX112" fmla="*/ 1035113 w 2503889"/>
                <a:gd name="connsiteY112" fmla="*/ 667409 h 1773943"/>
                <a:gd name="connsiteX113" fmla="*/ 1011881 w 2503889"/>
                <a:gd name="connsiteY113" fmla="*/ 667409 h 1773943"/>
                <a:gd name="connsiteX114" fmla="*/ 988649 w 2503889"/>
                <a:gd name="connsiteY114" fmla="*/ 667409 h 1773943"/>
                <a:gd name="connsiteX115" fmla="*/ 988649 w 2503889"/>
                <a:gd name="connsiteY115" fmla="*/ 640120 h 1773943"/>
                <a:gd name="connsiteX116" fmla="*/ 2036438 w 2503889"/>
                <a:gd name="connsiteY116" fmla="*/ 600060 h 1773943"/>
                <a:gd name="connsiteX117" fmla="*/ 2096446 w 2503889"/>
                <a:gd name="connsiteY117" fmla="*/ 607956 h 1773943"/>
                <a:gd name="connsiteX118" fmla="*/ 2102492 w 2503889"/>
                <a:gd name="connsiteY118" fmla="*/ 1016934 h 1773943"/>
                <a:gd name="connsiteX119" fmla="*/ 1832931 w 2503889"/>
                <a:gd name="connsiteY119" fmla="*/ 870699 h 1773943"/>
                <a:gd name="connsiteX120" fmla="*/ 2036438 w 2503889"/>
                <a:gd name="connsiteY120" fmla="*/ 600060 h 1773943"/>
                <a:gd name="connsiteX121" fmla="*/ 1617737 w 2503889"/>
                <a:gd name="connsiteY121" fmla="*/ 599882 h 1773943"/>
                <a:gd name="connsiteX122" fmla="*/ 1673992 w 2503889"/>
                <a:gd name="connsiteY122" fmla="*/ 606756 h 1773943"/>
                <a:gd name="connsiteX123" fmla="*/ 1747560 w 2503889"/>
                <a:gd name="connsiteY123" fmla="*/ 630795 h 1773943"/>
                <a:gd name="connsiteX124" fmla="*/ 1761757 w 2503889"/>
                <a:gd name="connsiteY124" fmla="*/ 637747 h 1773943"/>
                <a:gd name="connsiteX125" fmla="*/ 1761757 w 2503889"/>
                <a:gd name="connsiteY125" fmla="*/ 689333 h 1773943"/>
                <a:gd name="connsiteX126" fmla="*/ 1761757 w 2503889"/>
                <a:gd name="connsiteY126" fmla="*/ 740920 h 1773943"/>
                <a:gd name="connsiteX127" fmla="*/ 1740487 w 2503889"/>
                <a:gd name="connsiteY127" fmla="*/ 741668 h 1773943"/>
                <a:gd name="connsiteX128" fmla="*/ 1719217 w 2503889"/>
                <a:gd name="connsiteY128" fmla="*/ 742416 h 1773943"/>
                <a:gd name="connsiteX129" fmla="*/ 1709098 w 2503889"/>
                <a:gd name="connsiteY129" fmla="*/ 720524 h 1773943"/>
                <a:gd name="connsiteX130" fmla="*/ 1614622 w 2503889"/>
                <a:gd name="connsiteY130" fmla="*/ 658440 h 1773943"/>
                <a:gd name="connsiteX131" fmla="*/ 1498494 w 2503889"/>
                <a:gd name="connsiteY131" fmla="*/ 813142 h 1773943"/>
                <a:gd name="connsiteX132" fmla="*/ 1577405 w 2503889"/>
                <a:gd name="connsiteY132" fmla="*/ 964122 h 1773943"/>
                <a:gd name="connsiteX133" fmla="*/ 1670765 w 2503889"/>
                <a:gd name="connsiteY133" fmla="*/ 962833 h 1773943"/>
                <a:gd name="connsiteX134" fmla="*/ 1683026 w 2503889"/>
                <a:gd name="connsiteY134" fmla="*/ 958389 h 1773943"/>
                <a:gd name="connsiteX135" fmla="*/ 1683026 w 2503889"/>
                <a:gd name="connsiteY135" fmla="*/ 909621 h 1773943"/>
                <a:gd name="connsiteX136" fmla="*/ 1683026 w 2503889"/>
                <a:gd name="connsiteY136" fmla="*/ 860859 h 1773943"/>
                <a:gd name="connsiteX137" fmla="*/ 1649405 w 2503889"/>
                <a:gd name="connsiteY137" fmla="*/ 860859 h 1773943"/>
                <a:gd name="connsiteX138" fmla="*/ 1615783 w 2503889"/>
                <a:gd name="connsiteY138" fmla="*/ 860859 h 1773943"/>
                <a:gd name="connsiteX139" fmla="*/ 1613266 w 2503889"/>
                <a:gd name="connsiteY139" fmla="*/ 854242 h 1773943"/>
                <a:gd name="connsiteX140" fmla="*/ 1615267 w 2503889"/>
                <a:gd name="connsiteY140" fmla="*/ 806912 h 1773943"/>
                <a:gd name="connsiteX141" fmla="*/ 1694643 w 2503889"/>
                <a:gd name="connsiteY141" fmla="*/ 802114 h 1773943"/>
                <a:gd name="connsiteX142" fmla="*/ 1769501 w 2503889"/>
                <a:gd name="connsiteY142" fmla="*/ 802824 h 1773943"/>
                <a:gd name="connsiteX143" fmla="*/ 1770179 w 2503889"/>
                <a:gd name="connsiteY143" fmla="*/ 893301 h 1773943"/>
                <a:gd name="connsiteX144" fmla="*/ 1770857 w 2503889"/>
                <a:gd name="connsiteY144" fmla="*/ 983777 h 1773943"/>
                <a:gd name="connsiteX145" fmla="*/ 1749528 w 2503889"/>
                <a:gd name="connsiteY145" fmla="*/ 992979 h 1773943"/>
                <a:gd name="connsiteX146" fmla="*/ 1400423 w 2503889"/>
                <a:gd name="connsiteY146" fmla="*/ 813142 h 1773943"/>
                <a:gd name="connsiteX147" fmla="*/ 1617737 w 2503889"/>
                <a:gd name="connsiteY147" fmla="*/ 599882 h 1773943"/>
                <a:gd name="connsiteX148" fmla="*/ 1641838 w 2503889"/>
                <a:gd name="connsiteY148" fmla="*/ 9713 h 1773943"/>
                <a:gd name="connsiteX149" fmla="*/ 1735731 w 2503889"/>
                <a:gd name="connsiteY149" fmla="*/ 11246 h 1773943"/>
                <a:gd name="connsiteX150" fmla="*/ 1739816 w 2503889"/>
                <a:gd name="connsiteY150" fmla="*/ 38239 h 1773943"/>
                <a:gd name="connsiteX151" fmla="*/ 1739816 w 2503889"/>
                <a:gd name="connsiteY151" fmla="*/ 63665 h 1773943"/>
                <a:gd name="connsiteX152" fmla="*/ 1713357 w 2503889"/>
                <a:gd name="connsiteY152" fmla="*/ 64399 h 1773943"/>
                <a:gd name="connsiteX153" fmla="*/ 1686899 w 2503889"/>
                <a:gd name="connsiteY153" fmla="*/ 65135 h 1773943"/>
                <a:gd name="connsiteX154" fmla="*/ 1686234 w 2503889"/>
                <a:gd name="connsiteY154" fmla="*/ 211512 h 1773943"/>
                <a:gd name="connsiteX155" fmla="*/ 1685563 w 2503889"/>
                <a:gd name="connsiteY155" fmla="*/ 357889 h 1773943"/>
                <a:gd name="connsiteX156" fmla="*/ 1733175 w 2503889"/>
                <a:gd name="connsiteY156" fmla="*/ 357889 h 1773943"/>
                <a:gd name="connsiteX157" fmla="*/ 1825226 w 2503889"/>
                <a:gd name="connsiteY157" fmla="*/ 294960 h 1773943"/>
                <a:gd name="connsiteX158" fmla="*/ 1830795 w 2503889"/>
                <a:gd name="connsiteY158" fmla="*/ 272771 h 1773943"/>
                <a:gd name="connsiteX159" fmla="*/ 1852368 w 2503889"/>
                <a:gd name="connsiteY159" fmla="*/ 272771 h 1773943"/>
                <a:gd name="connsiteX160" fmla="*/ 1876065 w 2503889"/>
                <a:gd name="connsiteY160" fmla="*/ 347572 h 1773943"/>
                <a:gd name="connsiteX161" fmla="*/ 1875335 w 2503889"/>
                <a:gd name="connsiteY161" fmla="*/ 410765 h 1773943"/>
                <a:gd name="connsiteX162" fmla="*/ 1712712 w 2503889"/>
                <a:gd name="connsiteY162" fmla="*/ 410765 h 1773943"/>
                <a:gd name="connsiteX163" fmla="*/ 1550088 w 2503889"/>
                <a:gd name="connsiteY163" fmla="*/ 410765 h 1773943"/>
                <a:gd name="connsiteX164" fmla="*/ 1550088 w 2503889"/>
                <a:gd name="connsiteY164" fmla="*/ 384972 h 1773943"/>
                <a:gd name="connsiteX165" fmla="*/ 1550088 w 2503889"/>
                <a:gd name="connsiteY165" fmla="*/ 359179 h 1773943"/>
                <a:gd name="connsiteX166" fmla="*/ 1573966 w 2503889"/>
                <a:gd name="connsiteY166" fmla="*/ 358437 h 1773943"/>
                <a:gd name="connsiteX167" fmla="*/ 1597843 w 2503889"/>
                <a:gd name="connsiteY167" fmla="*/ 357696 h 1773943"/>
                <a:gd name="connsiteX168" fmla="*/ 1597843 w 2503889"/>
                <a:gd name="connsiteY168" fmla="*/ 210770 h 1773943"/>
                <a:gd name="connsiteX169" fmla="*/ 1597843 w 2503889"/>
                <a:gd name="connsiteY169" fmla="*/ 63845 h 1773943"/>
                <a:gd name="connsiteX170" fmla="*/ 1573320 w 2503889"/>
                <a:gd name="connsiteY170" fmla="*/ 63845 h 1773943"/>
                <a:gd name="connsiteX171" fmla="*/ 1548797 w 2503889"/>
                <a:gd name="connsiteY171" fmla="*/ 63845 h 1773943"/>
                <a:gd name="connsiteX172" fmla="*/ 1548797 w 2503889"/>
                <a:gd name="connsiteY172" fmla="*/ 38484 h 1773943"/>
                <a:gd name="connsiteX173" fmla="*/ 1550520 w 2503889"/>
                <a:gd name="connsiteY173" fmla="*/ 11401 h 1773943"/>
                <a:gd name="connsiteX174" fmla="*/ 1641838 w 2503889"/>
                <a:gd name="connsiteY174" fmla="*/ 9713 h 1773943"/>
                <a:gd name="connsiteX175" fmla="*/ 1319195 w 2503889"/>
                <a:gd name="connsiteY175" fmla="*/ 9477 h 1773943"/>
                <a:gd name="connsiteX176" fmla="*/ 1380469 w 2503889"/>
                <a:gd name="connsiteY176" fmla="*/ 11872 h 1773943"/>
                <a:gd name="connsiteX177" fmla="*/ 1383051 w 2503889"/>
                <a:gd name="connsiteY177" fmla="*/ 38265 h 1773943"/>
                <a:gd name="connsiteX178" fmla="*/ 1382302 w 2503889"/>
                <a:gd name="connsiteY178" fmla="*/ 62555 h 1773943"/>
                <a:gd name="connsiteX179" fmla="*/ 1354553 w 2503889"/>
                <a:gd name="connsiteY179" fmla="*/ 63291 h 1773943"/>
                <a:gd name="connsiteX180" fmla="*/ 1326803 w 2503889"/>
                <a:gd name="connsiteY180" fmla="*/ 64019 h 1773943"/>
                <a:gd name="connsiteX181" fmla="*/ 1326803 w 2503889"/>
                <a:gd name="connsiteY181" fmla="*/ 210958 h 1773943"/>
                <a:gd name="connsiteX182" fmla="*/ 1326803 w 2503889"/>
                <a:gd name="connsiteY182" fmla="*/ 357889 h 1773943"/>
                <a:gd name="connsiteX183" fmla="*/ 1375203 w 2503889"/>
                <a:gd name="connsiteY183" fmla="*/ 357831 h 1773943"/>
                <a:gd name="connsiteX184" fmla="*/ 1466311 w 2503889"/>
                <a:gd name="connsiteY184" fmla="*/ 300215 h 1773943"/>
                <a:gd name="connsiteX185" fmla="*/ 1473107 w 2503889"/>
                <a:gd name="connsiteY185" fmla="*/ 274060 h 1773943"/>
                <a:gd name="connsiteX186" fmla="*/ 1495461 w 2503889"/>
                <a:gd name="connsiteY186" fmla="*/ 273312 h 1773943"/>
                <a:gd name="connsiteX187" fmla="*/ 1517821 w 2503889"/>
                <a:gd name="connsiteY187" fmla="*/ 272571 h 1773943"/>
                <a:gd name="connsiteX188" fmla="*/ 1517821 w 2503889"/>
                <a:gd name="connsiteY188" fmla="*/ 342329 h 1773943"/>
                <a:gd name="connsiteX189" fmla="*/ 1517821 w 2503889"/>
                <a:gd name="connsiteY189" fmla="*/ 412094 h 1773943"/>
                <a:gd name="connsiteX190" fmla="*/ 1354553 w 2503889"/>
                <a:gd name="connsiteY190" fmla="*/ 411430 h 1773943"/>
                <a:gd name="connsiteX191" fmla="*/ 1191283 w 2503889"/>
                <a:gd name="connsiteY191" fmla="*/ 410765 h 1773943"/>
                <a:gd name="connsiteX192" fmla="*/ 1190535 w 2503889"/>
                <a:gd name="connsiteY192" fmla="*/ 387938 h 1773943"/>
                <a:gd name="connsiteX193" fmla="*/ 1218723 w 2503889"/>
                <a:gd name="connsiteY193" fmla="*/ 357889 h 1773943"/>
                <a:gd name="connsiteX194" fmla="*/ 1241665 w 2503889"/>
                <a:gd name="connsiteY194" fmla="*/ 357889 h 1773943"/>
                <a:gd name="connsiteX195" fmla="*/ 1240993 w 2503889"/>
                <a:gd name="connsiteY195" fmla="*/ 211512 h 1773943"/>
                <a:gd name="connsiteX196" fmla="*/ 1240329 w 2503889"/>
                <a:gd name="connsiteY196" fmla="*/ 65135 h 1773943"/>
                <a:gd name="connsiteX197" fmla="*/ 1215806 w 2503889"/>
                <a:gd name="connsiteY197" fmla="*/ 63845 h 1773943"/>
                <a:gd name="connsiteX198" fmla="*/ 1191283 w 2503889"/>
                <a:gd name="connsiteY198" fmla="*/ 62555 h 1773943"/>
                <a:gd name="connsiteX199" fmla="*/ 1190535 w 2503889"/>
                <a:gd name="connsiteY199" fmla="*/ 39729 h 1773943"/>
                <a:gd name="connsiteX200" fmla="*/ 1192787 w 2503889"/>
                <a:gd name="connsiteY200" fmla="*/ 13290 h 1773943"/>
                <a:gd name="connsiteX201" fmla="*/ 1319195 w 2503889"/>
                <a:gd name="connsiteY201" fmla="*/ 9477 h 1773943"/>
                <a:gd name="connsiteX202" fmla="*/ 533759 w 2503889"/>
                <a:gd name="connsiteY202" fmla="*/ 9254 h 1773943"/>
                <a:gd name="connsiteX203" fmla="*/ 575352 w 2503889"/>
                <a:gd name="connsiteY203" fmla="*/ 14309 h 1773943"/>
                <a:gd name="connsiteX204" fmla="*/ 645713 w 2503889"/>
                <a:gd name="connsiteY204" fmla="*/ 264259 h 1773943"/>
                <a:gd name="connsiteX205" fmla="*/ 654858 w 2503889"/>
                <a:gd name="connsiteY205" fmla="*/ 295069 h 1773943"/>
                <a:gd name="connsiteX206" fmla="*/ 715028 w 2503889"/>
                <a:gd name="connsiteY206" fmla="*/ 67805 h 1773943"/>
                <a:gd name="connsiteX207" fmla="*/ 689125 w 2503889"/>
                <a:gd name="connsiteY207" fmla="*/ 63845 h 1773943"/>
                <a:gd name="connsiteX208" fmla="*/ 663221 w 2503889"/>
                <a:gd name="connsiteY208" fmla="*/ 63845 h 1773943"/>
                <a:gd name="connsiteX209" fmla="*/ 663957 w 2503889"/>
                <a:gd name="connsiteY209" fmla="*/ 37407 h 1773943"/>
                <a:gd name="connsiteX210" fmla="*/ 664692 w 2503889"/>
                <a:gd name="connsiteY210" fmla="*/ 10969 h 1773943"/>
                <a:gd name="connsiteX211" fmla="*/ 900884 w 2503889"/>
                <a:gd name="connsiteY211" fmla="*/ 10259 h 1773943"/>
                <a:gd name="connsiteX212" fmla="*/ 1142929 w 2503889"/>
                <a:gd name="connsiteY212" fmla="*/ 10962 h 1773943"/>
                <a:gd name="connsiteX213" fmla="*/ 1148782 w 2503889"/>
                <a:gd name="connsiteY213" fmla="*/ 12381 h 1773943"/>
                <a:gd name="connsiteX214" fmla="*/ 1148091 w 2503889"/>
                <a:gd name="connsiteY214" fmla="*/ 77444 h 1773943"/>
                <a:gd name="connsiteX215" fmla="*/ 1147401 w 2503889"/>
                <a:gd name="connsiteY215" fmla="*/ 142515 h 1773943"/>
                <a:gd name="connsiteX216" fmla="*/ 1125711 w 2503889"/>
                <a:gd name="connsiteY216" fmla="*/ 142515 h 1773943"/>
                <a:gd name="connsiteX217" fmla="*/ 1104021 w 2503889"/>
                <a:gd name="connsiteY217" fmla="*/ 142515 h 1773943"/>
                <a:gd name="connsiteX218" fmla="*/ 1095942 w 2503889"/>
                <a:gd name="connsiteY218" fmla="*/ 117450 h 1773943"/>
                <a:gd name="connsiteX219" fmla="*/ 993167 w 2503889"/>
                <a:gd name="connsiteY219" fmla="*/ 63955 h 1773943"/>
                <a:gd name="connsiteX220" fmla="*/ 944766 w 2503889"/>
                <a:gd name="connsiteY220" fmla="*/ 63845 h 1773943"/>
                <a:gd name="connsiteX221" fmla="*/ 944766 w 2503889"/>
                <a:gd name="connsiteY221" fmla="*/ 121880 h 1773943"/>
                <a:gd name="connsiteX222" fmla="*/ 944766 w 2503889"/>
                <a:gd name="connsiteY222" fmla="*/ 179915 h 1773943"/>
                <a:gd name="connsiteX223" fmla="*/ 1001621 w 2503889"/>
                <a:gd name="connsiteY223" fmla="*/ 179915 h 1773943"/>
                <a:gd name="connsiteX224" fmla="*/ 1058474 w 2503889"/>
                <a:gd name="connsiteY224" fmla="*/ 179915 h 1773943"/>
                <a:gd name="connsiteX225" fmla="*/ 1060991 w 2503889"/>
                <a:gd name="connsiteY225" fmla="*/ 186531 h 1773943"/>
                <a:gd name="connsiteX226" fmla="*/ 1060991 w 2503889"/>
                <a:gd name="connsiteY226" fmla="*/ 232624 h 1773943"/>
                <a:gd name="connsiteX227" fmla="*/ 1058474 w 2503889"/>
                <a:gd name="connsiteY227" fmla="*/ 239240 h 1773943"/>
                <a:gd name="connsiteX228" fmla="*/ 1001621 w 2503889"/>
                <a:gd name="connsiteY228" fmla="*/ 239240 h 1773943"/>
                <a:gd name="connsiteX229" fmla="*/ 944766 w 2503889"/>
                <a:gd name="connsiteY229" fmla="*/ 239240 h 1773943"/>
                <a:gd name="connsiteX230" fmla="*/ 944766 w 2503889"/>
                <a:gd name="connsiteY230" fmla="*/ 298564 h 1773943"/>
                <a:gd name="connsiteX231" fmla="*/ 944766 w 2503889"/>
                <a:gd name="connsiteY231" fmla="*/ 357889 h 1773943"/>
                <a:gd name="connsiteX232" fmla="*/ 1002949 w 2503889"/>
                <a:gd name="connsiteY232" fmla="*/ 357889 h 1773943"/>
                <a:gd name="connsiteX233" fmla="*/ 1101021 w 2503889"/>
                <a:gd name="connsiteY233" fmla="*/ 303723 h 1773943"/>
                <a:gd name="connsiteX234" fmla="*/ 1108849 w 2503889"/>
                <a:gd name="connsiteY234" fmla="*/ 275892 h 1773943"/>
                <a:gd name="connsiteX235" fmla="*/ 1131229 w 2503889"/>
                <a:gd name="connsiteY235" fmla="*/ 273312 h 1773943"/>
                <a:gd name="connsiteX236" fmla="*/ 1152564 w 2503889"/>
                <a:gd name="connsiteY236" fmla="*/ 274060 h 1773943"/>
                <a:gd name="connsiteX237" fmla="*/ 1152564 w 2503889"/>
                <a:gd name="connsiteY237" fmla="*/ 342413 h 1773943"/>
                <a:gd name="connsiteX238" fmla="*/ 1152564 w 2503889"/>
                <a:gd name="connsiteY238" fmla="*/ 410765 h 1773943"/>
                <a:gd name="connsiteX239" fmla="*/ 980169 w 2503889"/>
                <a:gd name="connsiteY239" fmla="*/ 411430 h 1773943"/>
                <a:gd name="connsiteX240" fmla="*/ 807775 w 2503889"/>
                <a:gd name="connsiteY240" fmla="*/ 412094 h 1773943"/>
                <a:gd name="connsiteX241" fmla="*/ 808511 w 2503889"/>
                <a:gd name="connsiteY241" fmla="*/ 385636 h 1773943"/>
                <a:gd name="connsiteX242" fmla="*/ 809246 w 2503889"/>
                <a:gd name="connsiteY242" fmla="*/ 359179 h 1773943"/>
                <a:gd name="connsiteX243" fmla="*/ 833124 w 2503889"/>
                <a:gd name="connsiteY243" fmla="*/ 358437 h 1773943"/>
                <a:gd name="connsiteX244" fmla="*/ 857001 w 2503889"/>
                <a:gd name="connsiteY244" fmla="*/ 357696 h 1773943"/>
                <a:gd name="connsiteX245" fmla="*/ 857001 w 2503889"/>
                <a:gd name="connsiteY245" fmla="*/ 210770 h 1773943"/>
                <a:gd name="connsiteX246" fmla="*/ 857001 w 2503889"/>
                <a:gd name="connsiteY246" fmla="*/ 63845 h 1773943"/>
                <a:gd name="connsiteX247" fmla="*/ 819921 w 2503889"/>
                <a:gd name="connsiteY247" fmla="*/ 63845 h 1773943"/>
                <a:gd name="connsiteX248" fmla="*/ 782834 w 2503889"/>
                <a:gd name="connsiteY248" fmla="*/ 63845 h 1773943"/>
                <a:gd name="connsiteX249" fmla="*/ 774883 w 2503889"/>
                <a:gd name="connsiteY249" fmla="*/ 88994 h 1773943"/>
                <a:gd name="connsiteX250" fmla="*/ 726780 w 2503889"/>
                <a:gd name="connsiteY250" fmla="*/ 257295 h 1773943"/>
                <a:gd name="connsiteX251" fmla="*/ 684104 w 2503889"/>
                <a:gd name="connsiteY251" fmla="*/ 406252 h 1773943"/>
                <a:gd name="connsiteX252" fmla="*/ 641454 w 2503889"/>
                <a:gd name="connsiteY252" fmla="*/ 412055 h 1773943"/>
                <a:gd name="connsiteX253" fmla="*/ 601320 w 2503889"/>
                <a:gd name="connsiteY253" fmla="*/ 412055 h 1773943"/>
                <a:gd name="connsiteX254" fmla="*/ 598933 w 2503889"/>
                <a:gd name="connsiteY254" fmla="*/ 405781 h 1773943"/>
                <a:gd name="connsiteX255" fmla="*/ 575604 w 2503889"/>
                <a:gd name="connsiteY255" fmla="*/ 322597 h 1773943"/>
                <a:gd name="connsiteX256" fmla="*/ 522307 w 2503889"/>
                <a:gd name="connsiteY256" fmla="*/ 136066 h 1773943"/>
                <a:gd name="connsiteX257" fmla="*/ 506876 w 2503889"/>
                <a:gd name="connsiteY257" fmla="*/ 181205 h 1773943"/>
                <a:gd name="connsiteX258" fmla="*/ 473732 w 2503889"/>
                <a:gd name="connsiteY258" fmla="*/ 294696 h 1773943"/>
                <a:gd name="connsiteX259" fmla="*/ 447241 w 2503889"/>
                <a:gd name="connsiteY259" fmla="*/ 384972 h 1773943"/>
                <a:gd name="connsiteX260" fmla="*/ 439872 w 2503889"/>
                <a:gd name="connsiteY260" fmla="*/ 410765 h 1773943"/>
                <a:gd name="connsiteX261" fmla="*/ 399067 w 2503889"/>
                <a:gd name="connsiteY261" fmla="*/ 410765 h 1773943"/>
                <a:gd name="connsiteX262" fmla="*/ 358269 w 2503889"/>
                <a:gd name="connsiteY262" fmla="*/ 410765 h 1773943"/>
                <a:gd name="connsiteX263" fmla="*/ 340548 w 2503889"/>
                <a:gd name="connsiteY263" fmla="*/ 351440 h 1773943"/>
                <a:gd name="connsiteX264" fmla="*/ 290800 w 2503889"/>
                <a:gd name="connsiteY264" fmla="*/ 178626 h 1773943"/>
                <a:gd name="connsiteX265" fmla="*/ 258779 w 2503889"/>
                <a:gd name="connsiteY265" fmla="*/ 65135 h 1773943"/>
                <a:gd name="connsiteX266" fmla="*/ 235224 w 2503889"/>
                <a:gd name="connsiteY266" fmla="*/ 64393 h 1773943"/>
                <a:gd name="connsiteX267" fmla="*/ 211669 w 2503889"/>
                <a:gd name="connsiteY267" fmla="*/ 63652 h 1773943"/>
                <a:gd name="connsiteX268" fmla="*/ 211669 w 2503889"/>
                <a:gd name="connsiteY268" fmla="*/ 38168 h 1773943"/>
                <a:gd name="connsiteX269" fmla="*/ 214896 w 2503889"/>
                <a:gd name="connsiteY269" fmla="*/ 11388 h 1773943"/>
                <a:gd name="connsiteX270" fmla="*/ 399564 w 2503889"/>
                <a:gd name="connsiteY270" fmla="*/ 11872 h 1773943"/>
                <a:gd name="connsiteX271" fmla="*/ 402146 w 2503889"/>
                <a:gd name="connsiteY271" fmla="*/ 38265 h 1773943"/>
                <a:gd name="connsiteX272" fmla="*/ 401397 w 2503889"/>
                <a:gd name="connsiteY272" fmla="*/ 62555 h 1773943"/>
                <a:gd name="connsiteX273" fmla="*/ 374938 w 2503889"/>
                <a:gd name="connsiteY273" fmla="*/ 63291 h 1773943"/>
                <a:gd name="connsiteX274" fmla="*/ 348480 w 2503889"/>
                <a:gd name="connsiteY274" fmla="*/ 65251 h 1773943"/>
                <a:gd name="connsiteX275" fmla="*/ 385354 w 2503889"/>
                <a:gd name="connsiteY275" fmla="*/ 196681 h 1773943"/>
                <a:gd name="connsiteX276" fmla="*/ 405308 w 2503889"/>
                <a:gd name="connsiteY276" fmla="*/ 268290 h 1773943"/>
                <a:gd name="connsiteX277" fmla="*/ 412142 w 2503889"/>
                <a:gd name="connsiteY277" fmla="*/ 289975 h 1773943"/>
                <a:gd name="connsiteX278" fmla="*/ 476300 w 2503889"/>
                <a:gd name="connsiteY278" fmla="*/ 62555 h 1773943"/>
                <a:gd name="connsiteX279" fmla="*/ 491111 w 2503889"/>
                <a:gd name="connsiteY279" fmla="*/ 12903 h 1773943"/>
                <a:gd name="connsiteX280" fmla="*/ 533759 w 2503889"/>
                <a:gd name="connsiteY280" fmla="*/ 9254 h 1773943"/>
                <a:gd name="connsiteX281" fmla="*/ 2055785 w 2503889"/>
                <a:gd name="connsiteY281" fmla="*/ 1 h 1773943"/>
                <a:gd name="connsiteX282" fmla="*/ 2136050 w 2503889"/>
                <a:gd name="connsiteY282" fmla="*/ 6829 h 1773943"/>
                <a:gd name="connsiteX283" fmla="*/ 2201926 w 2503889"/>
                <a:gd name="connsiteY283" fmla="*/ 29256 h 1773943"/>
                <a:gd name="connsiteX284" fmla="*/ 2217362 w 2503889"/>
                <a:gd name="connsiteY284" fmla="*/ 36175 h 1773943"/>
                <a:gd name="connsiteX285" fmla="*/ 2217362 w 2503889"/>
                <a:gd name="connsiteY285" fmla="*/ 86125 h 1773943"/>
                <a:gd name="connsiteX286" fmla="*/ 2217362 w 2503889"/>
                <a:gd name="connsiteY286" fmla="*/ 136066 h 1773943"/>
                <a:gd name="connsiteX287" fmla="*/ 2194130 w 2503889"/>
                <a:gd name="connsiteY287" fmla="*/ 136066 h 1773943"/>
                <a:gd name="connsiteX288" fmla="*/ 2170898 w 2503889"/>
                <a:gd name="connsiteY288" fmla="*/ 132468 h 1773943"/>
                <a:gd name="connsiteX289" fmla="*/ 2075208 w 2503889"/>
                <a:gd name="connsiteY289" fmla="*/ 57410 h 1773943"/>
                <a:gd name="connsiteX290" fmla="*/ 1997949 w 2503889"/>
                <a:gd name="connsiteY290" fmla="*/ 106894 h 1773943"/>
                <a:gd name="connsiteX291" fmla="*/ 2090877 w 2503889"/>
                <a:gd name="connsiteY291" fmla="*/ 167225 h 1773943"/>
                <a:gd name="connsiteX292" fmla="*/ 2183004 w 2503889"/>
                <a:gd name="connsiteY292" fmla="*/ 197706 h 1773943"/>
                <a:gd name="connsiteX293" fmla="*/ 2177119 w 2503889"/>
                <a:gd name="connsiteY293" fmla="*/ 401196 h 1773943"/>
                <a:gd name="connsiteX294" fmla="*/ 1925671 w 2503889"/>
                <a:gd name="connsiteY294" fmla="*/ 393187 h 1773943"/>
                <a:gd name="connsiteX295" fmla="*/ 1908893 w 2503889"/>
                <a:gd name="connsiteY295" fmla="*/ 384972 h 1773943"/>
                <a:gd name="connsiteX296" fmla="*/ 1908196 w 2503889"/>
                <a:gd name="connsiteY296" fmla="*/ 328936 h 1773943"/>
                <a:gd name="connsiteX297" fmla="*/ 1907499 w 2503889"/>
                <a:gd name="connsiteY297" fmla="*/ 272894 h 1773943"/>
                <a:gd name="connsiteX298" fmla="*/ 1913442 w 2503889"/>
                <a:gd name="connsiteY298" fmla="*/ 271404 h 1773943"/>
                <a:gd name="connsiteX299" fmla="*/ 1936074 w 2503889"/>
                <a:gd name="connsiteY299" fmla="*/ 270701 h 1773943"/>
                <a:gd name="connsiteX300" fmla="*/ 1952775 w 2503889"/>
                <a:gd name="connsiteY300" fmla="*/ 271481 h 1773943"/>
                <a:gd name="connsiteX301" fmla="*/ 1958268 w 2503889"/>
                <a:gd name="connsiteY301" fmla="*/ 288582 h 1773943"/>
                <a:gd name="connsiteX302" fmla="*/ 2066354 w 2503889"/>
                <a:gd name="connsiteY302" fmla="*/ 366743 h 1773943"/>
                <a:gd name="connsiteX303" fmla="*/ 2149634 w 2503889"/>
                <a:gd name="connsiteY303" fmla="*/ 322114 h 1773943"/>
                <a:gd name="connsiteX304" fmla="*/ 2054970 w 2503889"/>
                <a:gd name="connsiteY304" fmla="*/ 249590 h 1773943"/>
                <a:gd name="connsiteX305" fmla="*/ 1919148 w 2503889"/>
                <a:gd name="connsiteY305" fmla="*/ 171462 h 1773943"/>
                <a:gd name="connsiteX306" fmla="*/ 2035378 w 2503889"/>
                <a:gd name="connsiteY306" fmla="*/ 1026 h 1773943"/>
                <a:gd name="connsiteX307" fmla="*/ 2055785 w 2503889"/>
                <a:gd name="connsiteY307" fmla="*/ 1 h 1773943"/>
                <a:gd name="connsiteX0" fmla="*/ 0 w 2503889"/>
                <a:gd name="connsiteY0" fmla="*/ 1773942 h 1773943"/>
                <a:gd name="connsiteX1" fmla="*/ 1251944 w 2503889"/>
                <a:gd name="connsiteY1" fmla="*/ 1773942 h 1773943"/>
                <a:gd name="connsiteX2" fmla="*/ 2503889 w 2503889"/>
                <a:gd name="connsiteY2" fmla="*/ 1773942 h 1773943"/>
                <a:gd name="connsiteX3" fmla="*/ 0 w 2503889"/>
                <a:gd name="connsiteY3" fmla="*/ 1773943 h 1773943"/>
                <a:gd name="connsiteX4" fmla="*/ 0 w 2503889"/>
                <a:gd name="connsiteY4" fmla="*/ 1773942 h 1773943"/>
                <a:gd name="connsiteX5" fmla="*/ 766777 w 2503889"/>
                <a:gd name="connsiteY5" fmla="*/ 702765 h 1773943"/>
                <a:gd name="connsiteX6" fmla="*/ 739041 w 2503889"/>
                <a:gd name="connsiteY6" fmla="*/ 771762 h 1773943"/>
                <a:gd name="connsiteX7" fmla="*/ 713195 w 2503889"/>
                <a:gd name="connsiteY7" fmla="*/ 842803 h 1773943"/>
                <a:gd name="connsiteX8" fmla="*/ 766016 w 2503889"/>
                <a:gd name="connsiteY8" fmla="*/ 842803 h 1773943"/>
                <a:gd name="connsiteX9" fmla="*/ 817087 w 2503889"/>
                <a:gd name="connsiteY9" fmla="*/ 838290 h 1773943"/>
                <a:gd name="connsiteX10" fmla="*/ 792004 w 2503889"/>
                <a:gd name="connsiteY10" fmla="*/ 769292 h 1773943"/>
                <a:gd name="connsiteX11" fmla="*/ 766777 w 2503889"/>
                <a:gd name="connsiteY11" fmla="*/ 702765 h 1773943"/>
                <a:gd name="connsiteX12" fmla="*/ 1125460 w 2503889"/>
                <a:gd name="connsiteY12" fmla="*/ 666919 h 1773943"/>
                <a:gd name="connsiteX13" fmla="*/ 1125460 w 2503889"/>
                <a:gd name="connsiteY13" fmla="*/ 727978 h 1773943"/>
                <a:gd name="connsiteX14" fmla="*/ 1125460 w 2503889"/>
                <a:gd name="connsiteY14" fmla="*/ 789038 h 1773943"/>
                <a:gd name="connsiteX15" fmla="*/ 1173859 w 2503889"/>
                <a:gd name="connsiteY15" fmla="*/ 788193 h 1773943"/>
                <a:gd name="connsiteX16" fmla="*/ 1264090 w 2503889"/>
                <a:gd name="connsiteY16" fmla="*/ 735116 h 1773943"/>
                <a:gd name="connsiteX17" fmla="*/ 1172569 w 2503889"/>
                <a:gd name="connsiteY17" fmla="*/ 667867 h 1773943"/>
                <a:gd name="connsiteX18" fmla="*/ 1125460 w 2503889"/>
                <a:gd name="connsiteY18" fmla="*/ 666919 h 1773943"/>
                <a:gd name="connsiteX19" fmla="*/ 2046389 w 2503889"/>
                <a:gd name="connsiteY19" fmla="*/ 656775 h 1773943"/>
                <a:gd name="connsiteX20" fmla="*/ 2008274 w 2503889"/>
                <a:gd name="connsiteY20" fmla="*/ 660477 h 1773943"/>
                <a:gd name="connsiteX21" fmla="*/ 1924459 w 2503889"/>
                <a:gd name="connsiteY21" fmla="*/ 813142 h 1773943"/>
                <a:gd name="connsiteX22" fmla="*/ 1938584 w 2503889"/>
                <a:gd name="connsiteY22" fmla="*/ 905443 h 1773943"/>
                <a:gd name="connsiteX23" fmla="*/ 2135921 w 2503889"/>
                <a:gd name="connsiteY23" fmla="*/ 912703 h 1773943"/>
                <a:gd name="connsiteX24" fmla="*/ 2137192 w 2503889"/>
                <a:gd name="connsiteY24" fmla="*/ 717390 h 1773943"/>
                <a:gd name="connsiteX25" fmla="*/ 2046389 w 2503889"/>
                <a:gd name="connsiteY25" fmla="*/ 656775 h 1773943"/>
                <a:gd name="connsiteX26" fmla="*/ 276203 w 2503889"/>
                <a:gd name="connsiteY26" fmla="*/ 613205 h 1773943"/>
                <a:gd name="connsiteX27" fmla="*/ 448506 w 2503889"/>
                <a:gd name="connsiteY27" fmla="*/ 613868 h 1773943"/>
                <a:gd name="connsiteX28" fmla="*/ 620810 w 2503889"/>
                <a:gd name="connsiteY28" fmla="*/ 614533 h 1773943"/>
                <a:gd name="connsiteX29" fmla="*/ 620810 w 2503889"/>
                <a:gd name="connsiteY29" fmla="*/ 680305 h 1773943"/>
                <a:gd name="connsiteX30" fmla="*/ 620810 w 2503889"/>
                <a:gd name="connsiteY30" fmla="*/ 746079 h 1773943"/>
                <a:gd name="connsiteX31" fmla="*/ 599475 w 2503889"/>
                <a:gd name="connsiteY31" fmla="*/ 746827 h 1773943"/>
                <a:gd name="connsiteX32" fmla="*/ 577134 w 2503889"/>
                <a:gd name="connsiteY32" fmla="*/ 744247 h 1773943"/>
                <a:gd name="connsiteX33" fmla="*/ 569493 w 2503889"/>
                <a:gd name="connsiteY33" fmla="*/ 718828 h 1773943"/>
                <a:gd name="connsiteX34" fmla="*/ 470544 w 2503889"/>
                <a:gd name="connsiteY34" fmla="*/ 667409 h 1773943"/>
                <a:gd name="connsiteX35" fmla="*/ 413013 w 2503889"/>
                <a:gd name="connsiteY35" fmla="*/ 667409 h 1773943"/>
                <a:gd name="connsiteX36" fmla="*/ 413013 w 2503889"/>
                <a:gd name="connsiteY36" fmla="*/ 728024 h 1773943"/>
                <a:gd name="connsiteX37" fmla="*/ 413013 w 2503889"/>
                <a:gd name="connsiteY37" fmla="*/ 788637 h 1773943"/>
                <a:gd name="connsiteX38" fmla="*/ 469485 w 2503889"/>
                <a:gd name="connsiteY38" fmla="*/ 788637 h 1773943"/>
                <a:gd name="connsiteX39" fmla="*/ 533045 w 2503889"/>
                <a:gd name="connsiteY39" fmla="*/ 819589 h 1773943"/>
                <a:gd name="connsiteX40" fmla="*/ 469485 w 2503889"/>
                <a:gd name="connsiteY40" fmla="*/ 850541 h 1773943"/>
                <a:gd name="connsiteX41" fmla="*/ 413013 w 2503889"/>
                <a:gd name="connsiteY41" fmla="*/ 850541 h 1773943"/>
                <a:gd name="connsiteX42" fmla="*/ 413013 w 2503889"/>
                <a:gd name="connsiteY42" fmla="*/ 905997 h 1773943"/>
                <a:gd name="connsiteX43" fmla="*/ 413013 w 2503889"/>
                <a:gd name="connsiteY43" fmla="*/ 961453 h 1773943"/>
                <a:gd name="connsiteX44" fmla="*/ 440116 w 2503889"/>
                <a:gd name="connsiteY44" fmla="*/ 961453 h 1773943"/>
                <a:gd name="connsiteX45" fmla="*/ 467220 w 2503889"/>
                <a:gd name="connsiteY45" fmla="*/ 961453 h 1773943"/>
                <a:gd name="connsiteX46" fmla="*/ 467220 w 2503889"/>
                <a:gd name="connsiteY46" fmla="*/ 987246 h 1773943"/>
                <a:gd name="connsiteX47" fmla="*/ 467220 w 2503889"/>
                <a:gd name="connsiteY47" fmla="*/ 1013039 h 1773943"/>
                <a:gd name="connsiteX48" fmla="*/ 371711 w 2503889"/>
                <a:gd name="connsiteY48" fmla="*/ 1013039 h 1773943"/>
                <a:gd name="connsiteX49" fmla="*/ 276203 w 2503889"/>
                <a:gd name="connsiteY49" fmla="*/ 1013039 h 1773943"/>
                <a:gd name="connsiteX50" fmla="*/ 276203 w 2503889"/>
                <a:gd name="connsiteY50" fmla="*/ 987246 h 1773943"/>
                <a:gd name="connsiteX51" fmla="*/ 276203 w 2503889"/>
                <a:gd name="connsiteY51" fmla="*/ 961453 h 1773943"/>
                <a:gd name="connsiteX52" fmla="*/ 299434 w 2503889"/>
                <a:gd name="connsiteY52" fmla="*/ 961453 h 1773943"/>
                <a:gd name="connsiteX53" fmla="*/ 322666 w 2503889"/>
                <a:gd name="connsiteY53" fmla="*/ 961453 h 1773943"/>
                <a:gd name="connsiteX54" fmla="*/ 322666 w 2503889"/>
                <a:gd name="connsiteY54" fmla="*/ 814430 h 1773943"/>
                <a:gd name="connsiteX55" fmla="*/ 322666 w 2503889"/>
                <a:gd name="connsiteY55" fmla="*/ 667409 h 1773943"/>
                <a:gd name="connsiteX56" fmla="*/ 299434 w 2503889"/>
                <a:gd name="connsiteY56" fmla="*/ 667409 h 1773943"/>
                <a:gd name="connsiteX57" fmla="*/ 276203 w 2503889"/>
                <a:gd name="connsiteY57" fmla="*/ 667409 h 1773943"/>
                <a:gd name="connsiteX58" fmla="*/ 276203 w 2503889"/>
                <a:gd name="connsiteY58" fmla="*/ 640307 h 1773943"/>
                <a:gd name="connsiteX59" fmla="*/ 276203 w 2503889"/>
                <a:gd name="connsiteY59" fmla="*/ 613205 h 1773943"/>
                <a:gd name="connsiteX60" fmla="*/ 988649 w 2503889"/>
                <a:gd name="connsiteY60" fmla="*/ 612837 h 1773943"/>
                <a:gd name="connsiteX61" fmla="*/ 1120942 w 2503889"/>
                <a:gd name="connsiteY61" fmla="*/ 613927 h 1773943"/>
                <a:gd name="connsiteX62" fmla="*/ 1298015 w 2503889"/>
                <a:gd name="connsiteY62" fmla="*/ 630795 h 1773943"/>
                <a:gd name="connsiteX63" fmla="*/ 1351325 w 2503889"/>
                <a:gd name="connsiteY63" fmla="*/ 720233 h 1773943"/>
                <a:gd name="connsiteX64" fmla="*/ 1274886 w 2503889"/>
                <a:gd name="connsiteY64" fmla="*/ 817997 h 1773943"/>
                <a:gd name="connsiteX65" fmla="*/ 1264852 w 2503889"/>
                <a:gd name="connsiteY65" fmla="*/ 822910 h 1773943"/>
                <a:gd name="connsiteX66" fmla="*/ 1328236 w 2503889"/>
                <a:gd name="connsiteY66" fmla="*/ 906178 h 1773943"/>
                <a:gd name="connsiteX67" fmla="*/ 1366595 w 2503889"/>
                <a:gd name="connsiteY67" fmla="*/ 966612 h 1773943"/>
                <a:gd name="connsiteX68" fmla="*/ 1383592 w 2503889"/>
                <a:gd name="connsiteY68" fmla="*/ 991740 h 1773943"/>
                <a:gd name="connsiteX69" fmla="*/ 1337980 w 2503889"/>
                <a:gd name="connsiteY69" fmla="*/ 1016908 h 1773943"/>
                <a:gd name="connsiteX70" fmla="*/ 1243987 w 2503889"/>
                <a:gd name="connsiteY70" fmla="*/ 944346 h 1773943"/>
                <a:gd name="connsiteX71" fmla="*/ 1157081 w 2503889"/>
                <a:gd name="connsiteY71" fmla="*/ 845764 h 1773943"/>
                <a:gd name="connsiteX72" fmla="*/ 1125460 w 2503889"/>
                <a:gd name="connsiteY72" fmla="*/ 844854 h 1773943"/>
                <a:gd name="connsiteX73" fmla="*/ 1125460 w 2503889"/>
                <a:gd name="connsiteY73" fmla="*/ 903063 h 1773943"/>
                <a:gd name="connsiteX74" fmla="*/ 1125460 w 2503889"/>
                <a:gd name="connsiteY74" fmla="*/ 961272 h 1773943"/>
                <a:gd name="connsiteX75" fmla="*/ 1151918 w 2503889"/>
                <a:gd name="connsiteY75" fmla="*/ 962008 h 1773943"/>
                <a:gd name="connsiteX76" fmla="*/ 1178377 w 2503889"/>
                <a:gd name="connsiteY76" fmla="*/ 962742 h 1773943"/>
                <a:gd name="connsiteX77" fmla="*/ 1179113 w 2503889"/>
                <a:gd name="connsiteY77" fmla="*/ 987891 h 1773943"/>
                <a:gd name="connsiteX78" fmla="*/ 1179855 w 2503889"/>
                <a:gd name="connsiteY78" fmla="*/ 1013039 h 1773943"/>
                <a:gd name="connsiteX79" fmla="*/ 999064 w 2503889"/>
                <a:gd name="connsiteY79" fmla="*/ 1013039 h 1773943"/>
                <a:gd name="connsiteX80" fmla="*/ 818282 w 2503889"/>
                <a:gd name="connsiteY80" fmla="*/ 1013039 h 1773943"/>
                <a:gd name="connsiteX81" fmla="*/ 818282 w 2503889"/>
                <a:gd name="connsiteY81" fmla="*/ 987246 h 1773943"/>
                <a:gd name="connsiteX82" fmla="*/ 818282 w 2503889"/>
                <a:gd name="connsiteY82" fmla="*/ 961453 h 1773943"/>
                <a:gd name="connsiteX83" fmla="*/ 840223 w 2503889"/>
                <a:gd name="connsiteY83" fmla="*/ 961453 h 1773943"/>
                <a:gd name="connsiteX84" fmla="*/ 850768 w 2503889"/>
                <a:gd name="connsiteY84" fmla="*/ 925342 h 1773943"/>
                <a:gd name="connsiteX85" fmla="*/ 839558 w 2503889"/>
                <a:gd name="connsiteY85" fmla="*/ 895679 h 1773943"/>
                <a:gd name="connsiteX86" fmla="*/ 766603 w 2503889"/>
                <a:gd name="connsiteY86" fmla="*/ 895679 h 1773943"/>
                <a:gd name="connsiteX87" fmla="*/ 693642 w 2503889"/>
                <a:gd name="connsiteY87" fmla="*/ 895679 h 1773943"/>
                <a:gd name="connsiteX88" fmla="*/ 681464 w 2503889"/>
                <a:gd name="connsiteY88" fmla="*/ 927921 h 1773943"/>
                <a:gd name="connsiteX89" fmla="*/ 669287 w 2503889"/>
                <a:gd name="connsiteY89" fmla="*/ 960163 h 1773943"/>
                <a:gd name="connsiteX90" fmla="*/ 692157 w 2503889"/>
                <a:gd name="connsiteY90" fmla="*/ 960904 h 1773943"/>
                <a:gd name="connsiteX91" fmla="*/ 715028 w 2503889"/>
                <a:gd name="connsiteY91" fmla="*/ 961646 h 1773943"/>
                <a:gd name="connsiteX92" fmla="*/ 715028 w 2503889"/>
                <a:gd name="connsiteY92" fmla="*/ 987343 h 1773943"/>
                <a:gd name="connsiteX93" fmla="*/ 715028 w 2503889"/>
                <a:gd name="connsiteY93" fmla="*/ 1013039 h 1773943"/>
                <a:gd name="connsiteX94" fmla="*/ 638879 w 2503889"/>
                <a:gd name="connsiteY94" fmla="*/ 1013039 h 1773943"/>
                <a:gd name="connsiteX95" fmla="*/ 562730 w 2503889"/>
                <a:gd name="connsiteY95" fmla="*/ 1013039 h 1773943"/>
                <a:gd name="connsiteX96" fmla="*/ 562730 w 2503889"/>
                <a:gd name="connsiteY96" fmla="*/ 987355 h 1773943"/>
                <a:gd name="connsiteX97" fmla="*/ 562730 w 2503889"/>
                <a:gd name="connsiteY97" fmla="*/ 961672 h 1773943"/>
                <a:gd name="connsiteX98" fmla="*/ 582206 w 2503889"/>
                <a:gd name="connsiteY98" fmla="*/ 960918 h 1773943"/>
                <a:gd name="connsiteX99" fmla="*/ 601676 w 2503889"/>
                <a:gd name="connsiteY99" fmla="*/ 960163 h 1773943"/>
                <a:gd name="connsiteX100" fmla="*/ 621081 w 2503889"/>
                <a:gd name="connsiteY100" fmla="*/ 912446 h 1773943"/>
                <a:gd name="connsiteX101" fmla="*/ 684026 w 2503889"/>
                <a:gd name="connsiteY101" fmla="*/ 755107 h 1773943"/>
                <a:gd name="connsiteX102" fmla="*/ 731929 w 2503889"/>
                <a:gd name="connsiteY102" fmla="*/ 635167 h 1773943"/>
                <a:gd name="connsiteX103" fmla="*/ 738532 w 2503889"/>
                <a:gd name="connsiteY103" fmla="*/ 618982 h 1773943"/>
                <a:gd name="connsiteX104" fmla="*/ 780168 w 2503889"/>
                <a:gd name="connsiteY104" fmla="*/ 613823 h 1773943"/>
                <a:gd name="connsiteX105" fmla="*/ 819572 w 2503889"/>
                <a:gd name="connsiteY105" fmla="*/ 614533 h 1773943"/>
                <a:gd name="connsiteX106" fmla="*/ 834621 w 2503889"/>
                <a:gd name="connsiteY106" fmla="*/ 651933 h 1773943"/>
                <a:gd name="connsiteX107" fmla="*/ 866404 w 2503889"/>
                <a:gd name="connsiteY107" fmla="*/ 729313 h 1773943"/>
                <a:gd name="connsiteX108" fmla="*/ 912784 w 2503889"/>
                <a:gd name="connsiteY108" fmla="*/ 842803 h 1773943"/>
                <a:gd name="connsiteX109" fmla="*/ 951704 w 2503889"/>
                <a:gd name="connsiteY109" fmla="*/ 938883 h 1773943"/>
                <a:gd name="connsiteX110" fmla="*/ 960964 w 2503889"/>
                <a:gd name="connsiteY110" fmla="*/ 961453 h 1773943"/>
                <a:gd name="connsiteX111" fmla="*/ 998039 w 2503889"/>
                <a:gd name="connsiteY111" fmla="*/ 961453 h 1773943"/>
                <a:gd name="connsiteX112" fmla="*/ 1035113 w 2503889"/>
                <a:gd name="connsiteY112" fmla="*/ 961453 h 1773943"/>
                <a:gd name="connsiteX113" fmla="*/ 1035113 w 2503889"/>
                <a:gd name="connsiteY113" fmla="*/ 814430 h 1773943"/>
                <a:gd name="connsiteX114" fmla="*/ 1035113 w 2503889"/>
                <a:gd name="connsiteY114" fmla="*/ 667409 h 1773943"/>
                <a:gd name="connsiteX115" fmla="*/ 1011881 w 2503889"/>
                <a:gd name="connsiteY115" fmla="*/ 667409 h 1773943"/>
                <a:gd name="connsiteX116" fmla="*/ 988649 w 2503889"/>
                <a:gd name="connsiteY116" fmla="*/ 667409 h 1773943"/>
                <a:gd name="connsiteX117" fmla="*/ 988649 w 2503889"/>
                <a:gd name="connsiteY117" fmla="*/ 640120 h 1773943"/>
                <a:gd name="connsiteX118" fmla="*/ 988649 w 2503889"/>
                <a:gd name="connsiteY118" fmla="*/ 612837 h 1773943"/>
                <a:gd name="connsiteX119" fmla="*/ 2036438 w 2503889"/>
                <a:gd name="connsiteY119" fmla="*/ 600060 h 1773943"/>
                <a:gd name="connsiteX120" fmla="*/ 2096446 w 2503889"/>
                <a:gd name="connsiteY120" fmla="*/ 607956 h 1773943"/>
                <a:gd name="connsiteX121" fmla="*/ 2102492 w 2503889"/>
                <a:gd name="connsiteY121" fmla="*/ 1016934 h 1773943"/>
                <a:gd name="connsiteX122" fmla="*/ 1832931 w 2503889"/>
                <a:gd name="connsiteY122" fmla="*/ 870699 h 1773943"/>
                <a:gd name="connsiteX123" fmla="*/ 2036438 w 2503889"/>
                <a:gd name="connsiteY123" fmla="*/ 600060 h 1773943"/>
                <a:gd name="connsiteX124" fmla="*/ 1617737 w 2503889"/>
                <a:gd name="connsiteY124" fmla="*/ 599882 h 1773943"/>
                <a:gd name="connsiteX125" fmla="*/ 1673992 w 2503889"/>
                <a:gd name="connsiteY125" fmla="*/ 606756 h 1773943"/>
                <a:gd name="connsiteX126" fmla="*/ 1747560 w 2503889"/>
                <a:gd name="connsiteY126" fmla="*/ 630795 h 1773943"/>
                <a:gd name="connsiteX127" fmla="*/ 1761757 w 2503889"/>
                <a:gd name="connsiteY127" fmla="*/ 637747 h 1773943"/>
                <a:gd name="connsiteX128" fmla="*/ 1761757 w 2503889"/>
                <a:gd name="connsiteY128" fmla="*/ 689333 h 1773943"/>
                <a:gd name="connsiteX129" fmla="*/ 1761757 w 2503889"/>
                <a:gd name="connsiteY129" fmla="*/ 740920 h 1773943"/>
                <a:gd name="connsiteX130" fmla="*/ 1740487 w 2503889"/>
                <a:gd name="connsiteY130" fmla="*/ 741668 h 1773943"/>
                <a:gd name="connsiteX131" fmla="*/ 1719217 w 2503889"/>
                <a:gd name="connsiteY131" fmla="*/ 742416 h 1773943"/>
                <a:gd name="connsiteX132" fmla="*/ 1709098 w 2503889"/>
                <a:gd name="connsiteY132" fmla="*/ 720524 h 1773943"/>
                <a:gd name="connsiteX133" fmla="*/ 1614622 w 2503889"/>
                <a:gd name="connsiteY133" fmla="*/ 658440 h 1773943"/>
                <a:gd name="connsiteX134" fmla="*/ 1498494 w 2503889"/>
                <a:gd name="connsiteY134" fmla="*/ 813142 h 1773943"/>
                <a:gd name="connsiteX135" fmla="*/ 1577405 w 2503889"/>
                <a:gd name="connsiteY135" fmla="*/ 964122 h 1773943"/>
                <a:gd name="connsiteX136" fmla="*/ 1670765 w 2503889"/>
                <a:gd name="connsiteY136" fmla="*/ 962833 h 1773943"/>
                <a:gd name="connsiteX137" fmla="*/ 1683026 w 2503889"/>
                <a:gd name="connsiteY137" fmla="*/ 958389 h 1773943"/>
                <a:gd name="connsiteX138" fmla="*/ 1683026 w 2503889"/>
                <a:gd name="connsiteY138" fmla="*/ 909621 h 1773943"/>
                <a:gd name="connsiteX139" fmla="*/ 1683026 w 2503889"/>
                <a:gd name="connsiteY139" fmla="*/ 860859 h 1773943"/>
                <a:gd name="connsiteX140" fmla="*/ 1649405 w 2503889"/>
                <a:gd name="connsiteY140" fmla="*/ 860859 h 1773943"/>
                <a:gd name="connsiteX141" fmla="*/ 1615783 w 2503889"/>
                <a:gd name="connsiteY141" fmla="*/ 860859 h 1773943"/>
                <a:gd name="connsiteX142" fmla="*/ 1613266 w 2503889"/>
                <a:gd name="connsiteY142" fmla="*/ 854242 h 1773943"/>
                <a:gd name="connsiteX143" fmla="*/ 1615267 w 2503889"/>
                <a:gd name="connsiteY143" fmla="*/ 806912 h 1773943"/>
                <a:gd name="connsiteX144" fmla="*/ 1694643 w 2503889"/>
                <a:gd name="connsiteY144" fmla="*/ 802114 h 1773943"/>
                <a:gd name="connsiteX145" fmla="*/ 1769501 w 2503889"/>
                <a:gd name="connsiteY145" fmla="*/ 802824 h 1773943"/>
                <a:gd name="connsiteX146" fmla="*/ 1770179 w 2503889"/>
                <a:gd name="connsiteY146" fmla="*/ 893301 h 1773943"/>
                <a:gd name="connsiteX147" fmla="*/ 1770857 w 2503889"/>
                <a:gd name="connsiteY147" fmla="*/ 983777 h 1773943"/>
                <a:gd name="connsiteX148" fmla="*/ 1749528 w 2503889"/>
                <a:gd name="connsiteY148" fmla="*/ 992979 h 1773943"/>
                <a:gd name="connsiteX149" fmla="*/ 1400423 w 2503889"/>
                <a:gd name="connsiteY149" fmla="*/ 813142 h 1773943"/>
                <a:gd name="connsiteX150" fmla="*/ 1617737 w 2503889"/>
                <a:gd name="connsiteY150" fmla="*/ 599882 h 1773943"/>
                <a:gd name="connsiteX151" fmla="*/ 1641838 w 2503889"/>
                <a:gd name="connsiteY151" fmla="*/ 9713 h 1773943"/>
                <a:gd name="connsiteX152" fmla="*/ 1735731 w 2503889"/>
                <a:gd name="connsiteY152" fmla="*/ 11246 h 1773943"/>
                <a:gd name="connsiteX153" fmla="*/ 1739816 w 2503889"/>
                <a:gd name="connsiteY153" fmla="*/ 38239 h 1773943"/>
                <a:gd name="connsiteX154" fmla="*/ 1739816 w 2503889"/>
                <a:gd name="connsiteY154" fmla="*/ 63665 h 1773943"/>
                <a:gd name="connsiteX155" fmla="*/ 1713357 w 2503889"/>
                <a:gd name="connsiteY155" fmla="*/ 64399 h 1773943"/>
                <a:gd name="connsiteX156" fmla="*/ 1686899 w 2503889"/>
                <a:gd name="connsiteY156" fmla="*/ 65135 h 1773943"/>
                <a:gd name="connsiteX157" fmla="*/ 1686234 w 2503889"/>
                <a:gd name="connsiteY157" fmla="*/ 211512 h 1773943"/>
                <a:gd name="connsiteX158" fmla="*/ 1685563 w 2503889"/>
                <a:gd name="connsiteY158" fmla="*/ 357889 h 1773943"/>
                <a:gd name="connsiteX159" fmla="*/ 1733175 w 2503889"/>
                <a:gd name="connsiteY159" fmla="*/ 357889 h 1773943"/>
                <a:gd name="connsiteX160" fmla="*/ 1825226 w 2503889"/>
                <a:gd name="connsiteY160" fmla="*/ 294960 h 1773943"/>
                <a:gd name="connsiteX161" fmla="*/ 1830795 w 2503889"/>
                <a:gd name="connsiteY161" fmla="*/ 272771 h 1773943"/>
                <a:gd name="connsiteX162" fmla="*/ 1852368 w 2503889"/>
                <a:gd name="connsiteY162" fmla="*/ 272771 h 1773943"/>
                <a:gd name="connsiteX163" fmla="*/ 1876065 w 2503889"/>
                <a:gd name="connsiteY163" fmla="*/ 347572 h 1773943"/>
                <a:gd name="connsiteX164" fmla="*/ 1875335 w 2503889"/>
                <a:gd name="connsiteY164" fmla="*/ 410765 h 1773943"/>
                <a:gd name="connsiteX165" fmla="*/ 1712712 w 2503889"/>
                <a:gd name="connsiteY165" fmla="*/ 410765 h 1773943"/>
                <a:gd name="connsiteX166" fmla="*/ 1550088 w 2503889"/>
                <a:gd name="connsiteY166" fmla="*/ 410765 h 1773943"/>
                <a:gd name="connsiteX167" fmla="*/ 1550088 w 2503889"/>
                <a:gd name="connsiteY167" fmla="*/ 384972 h 1773943"/>
                <a:gd name="connsiteX168" fmla="*/ 1550088 w 2503889"/>
                <a:gd name="connsiteY168" fmla="*/ 359179 h 1773943"/>
                <a:gd name="connsiteX169" fmla="*/ 1573966 w 2503889"/>
                <a:gd name="connsiteY169" fmla="*/ 358437 h 1773943"/>
                <a:gd name="connsiteX170" fmla="*/ 1597843 w 2503889"/>
                <a:gd name="connsiteY170" fmla="*/ 357696 h 1773943"/>
                <a:gd name="connsiteX171" fmla="*/ 1597843 w 2503889"/>
                <a:gd name="connsiteY171" fmla="*/ 210770 h 1773943"/>
                <a:gd name="connsiteX172" fmla="*/ 1597843 w 2503889"/>
                <a:gd name="connsiteY172" fmla="*/ 63845 h 1773943"/>
                <a:gd name="connsiteX173" fmla="*/ 1573320 w 2503889"/>
                <a:gd name="connsiteY173" fmla="*/ 63845 h 1773943"/>
                <a:gd name="connsiteX174" fmla="*/ 1548797 w 2503889"/>
                <a:gd name="connsiteY174" fmla="*/ 63845 h 1773943"/>
                <a:gd name="connsiteX175" fmla="*/ 1548797 w 2503889"/>
                <a:gd name="connsiteY175" fmla="*/ 38484 h 1773943"/>
                <a:gd name="connsiteX176" fmla="*/ 1550520 w 2503889"/>
                <a:gd name="connsiteY176" fmla="*/ 11401 h 1773943"/>
                <a:gd name="connsiteX177" fmla="*/ 1641838 w 2503889"/>
                <a:gd name="connsiteY177" fmla="*/ 9713 h 1773943"/>
                <a:gd name="connsiteX178" fmla="*/ 1319195 w 2503889"/>
                <a:gd name="connsiteY178" fmla="*/ 9477 h 1773943"/>
                <a:gd name="connsiteX179" fmla="*/ 1380469 w 2503889"/>
                <a:gd name="connsiteY179" fmla="*/ 11872 h 1773943"/>
                <a:gd name="connsiteX180" fmla="*/ 1383051 w 2503889"/>
                <a:gd name="connsiteY180" fmla="*/ 38265 h 1773943"/>
                <a:gd name="connsiteX181" fmla="*/ 1382302 w 2503889"/>
                <a:gd name="connsiteY181" fmla="*/ 62555 h 1773943"/>
                <a:gd name="connsiteX182" fmla="*/ 1354553 w 2503889"/>
                <a:gd name="connsiteY182" fmla="*/ 63291 h 1773943"/>
                <a:gd name="connsiteX183" fmla="*/ 1326803 w 2503889"/>
                <a:gd name="connsiteY183" fmla="*/ 64019 h 1773943"/>
                <a:gd name="connsiteX184" fmla="*/ 1326803 w 2503889"/>
                <a:gd name="connsiteY184" fmla="*/ 210958 h 1773943"/>
                <a:gd name="connsiteX185" fmla="*/ 1326803 w 2503889"/>
                <a:gd name="connsiteY185" fmla="*/ 357889 h 1773943"/>
                <a:gd name="connsiteX186" fmla="*/ 1375203 w 2503889"/>
                <a:gd name="connsiteY186" fmla="*/ 357831 h 1773943"/>
                <a:gd name="connsiteX187" fmla="*/ 1466311 w 2503889"/>
                <a:gd name="connsiteY187" fmla="*/ 300215 h 1773943"/>
                <a:gd name="connsiteX188" fmla="*/ 1473107 w 2503889"/>
                <a:gd name="connsiteY188" fmla="*/ 274060 h 1773943"/>
                <a:gd name="connsiteX189" fmla="*/ 1495461 w 2503889"/>
                <a:gd name="connsiteY189" fmla="*/ 273312 h 1773943"/>
                <a:gd name="connsiteX190" fmla="*/ 1517821 w 2503889"/>
                <a:gd name="connsiteY190" fmla="*/ 272571 h 1773943"/>
                <a:gd name="connsiteX191" fmla="*/ 1517821 w 2503889"/>
                <a:gd name="connsiteY191" fmla="*/ 342329 h 1773943"/>
                <a:gd name="connsiteX192" fmla="*/ 1517821 w 2503889"/>
                <a:gd name="connsiteY192" fmla="*/ 412094 h 1773943"/>
                <a:gd name="connsiteX193" fmla="*/ 1354553 w 2503889"/>
                <a:gd name="connsiteY193" fmla="*/ 411430 h 1773943"/>
                <a:gd name="connsiteX194" fmla="*/ 1191283 w 2503889"/>
                <a:gd name="connsiteY194" fmla="*/ 410765 h 1773943"/>
                <a:gd name="connsiteX195" fmla="*/ 1190535 w 2503889"/>
                <a:gd name="connsiteY195" fmla="*/ 387938 h 1773943"/>
                <a:gd name="connsiteX196" fmla="*/ 1218723 w 2503889"/>
                <a:gd name="connsiteY196" fmla="*/ 357889 h 1773943"/>
                <a:gd name="connsiteX197" fmla="*/ 1241665 w 2503889"/>
                <a:gd name="connsiteY197" fmla="*/ 357889 h 1773943"/>
                <a:gd name="connsiteX198" fmla="*/ 1240993 w 2503889"/>
                <a:gd name="connsiteY198" fmla="*/ 211512 h 1773943"/>
                <a:gd name="connsiteX199" fmla="*/ 1240329 w 2503889"/>
                <a:gd name="connsiteY199" fmla="*/ 65135 h 1773943"/>
                <a:gd name="connsiteX200" fmla="*/ 1215806 w 2503889"/>
                <a:gd name="connsiteY200" fmla="*/ 63845 h 1773943"/>
                <a:gd name="connsiteX201" fmla="*/ 1191283 w 2503889"/>
                <a:gd name="connsiteY201" fmla="*/ 62555 h 1773943"/>
                <a:gd name="connsiteX202" fmla="*/ 1190535 w 2503889"/>
                <a:gd name="connsiteY202" fmla="*/ 39729 h 1773943"/>
                <a:gd name="connsiteX203" fmla="*/ 1192787 w 2503889"/>
                <a:gd name="connsiteY203" fmla="*/ 13290 h 1773943"/>
                <a:gd name="connsiteX204" fmla="*/ 1319195 w 2503889"/>
                <a:gd name="connsiteY204" fmla="*/ 9477 h 1773943"/>
                <a:gd name="connsiteX205" fmla="*/ 533759 w 2503889"/>
                <a:gd name="connsiteY205" fmla="*/ 9254 h 1773943"/>
                <a:gd name="connsiteX206" fmla="*/ 575352 w 2503889"/>
                <a:gd name="connsiteY206" fmla="*/ 14309 h 1773943"/>
                <a:gd name="connsiteX207" fmla="*/ 645713 w 2503889"/>
                <a:gd name="connsiteY207" fmla="*/ 264259 h 1773943"/>
                <a:gd name="connsiteX208" fmla="*/ 654858 w 2503889"/>
                <a:gd name="connsiteY208" fmla="*/ 295069 h 1773943"/>
                <a:gd name="connsiteX209" fmla="*/ 715028 w 2503889"/>
                <a:gd name="connsiteY209" fmla="*/ 67805 h 1773943"/>
                <a:gd name="connsiteX210" fmla="*/ 689125 w 2503889"/>
                <a:gd name="connsiteY210" fmla="*/ 63845 h 1773943"/>
                <a:gd name="connsiteX211" fmla="*/ 663221 w 2503889"/>
                <a:gd name="connsiteY211" fmla="*/ 63845 h 1773943"/>
                <a:gd name="connsiteX212" fmla="*/ 663957 w 2503889"/>
                <a:gd name="connsiteY212" fmla="*/ 37407 h 1773943"/>
                <a:gd name="connsiteX213" fmla="*/ 664692 w 2503889"/>
                <a:gd name="connsiteY213" fmla="*/ 10969 h 1773943"/>
                <a:gd name="connsiteX214" fmla="*/ 900884 w 2503889"/>
                <a:gd name="connsiteY214" fmla="*/ 10259 h 1773943"/>
                <a:gd name="connsiteX215" fmla="*/ 1142929 w 2503889"/>
                <a:gd name="connsiteY215" fmla="*/ 10962 h 1773943"/>
                <a:gd name="connsiteX216" fmla="*/ 1148782 w 2503889"/>
                <a:gd name="connsiteY216" fmla="*/ 12381 h 1773943"/>
                <a:gd name="connsiteX217" fmla="*/ 1148091 w 2503889"/>
                <a:gd name="connsiteY217" fmla="*/ 77444 h 1773943"/>
                <a:gd name="connsiteX218" fmla="*/ 1147401 w 2503889"/>
                <a:gd name="connsiteY218" fmla="*/ 142515 h 1773943"/>
                <a:gd name="connsiteX219" fmla="*/ 1125711 w 2503889"/>
                <a:gd name="connsiteY219" fmla="*/ 142515 h 1773943"/>
                <a:gd name="connsiteX220" fmla="*/ 1104021 w 2503889"/>
                <a:gd name="connsiteY220" fmla="*/ 142515 h 1773943"/>
                <a:gd name="connsiteX221" fmla="*/ 1095942 w 2503889"/>
                <a:gd name="connsiteY221" fmla="*/ 117450 h 1773943"/>
                <a:gd name="connsiteX222" fmla="*/ 993167 w 2503889"/>
                <a:gd name="connsiteY222" fmla="*/ 63955 h 1773943"/>
                <a:gd name="connsiteX223" fmla="*/ 944766 w 2503889"/>
                <a:gd name="connsiteY223" fmla="*/ 63845 h 1773943"/>
                <a:gd name="connsiteX224" fmla="*/ 944766 w 2503889"/>
                <a:gd name="connsiteY224" fmla="*/ 121880 h 1773943"/>
                <a:gd name="connsiteX225" fmla="*/ 944766 w 2503889"/>
                <a:gd name="connsiteY225" fmla="*/ 179915 h 1773943"/>
                <a:gd name="connsiteX226" fmla="*/ 1001621 w 2503889"/>
                <a:gd name="connsiteY226" fmla="*/ 179915 h 1773943"/>
                <a:gd name="connsiteX227" fmla="*/ 1058474 w 2503889"/>
                <a:gd name="connsiteY227" fmla="*/ 179915 h 1773943"/>
                <a:gd name="connsiteX228" fmla="*/ 1060991 w 2503889"/>
                <a:gd name="connsiteY228" fmla="*/ 186531 h 1773943"/>
                <a:gd name="connsiteX229" fmla="*/ 1060991 w 2503889"/>
                <a:gd name="connsiteY229" fmla="*/ 232624 h 1773943"/>
                <a:gd name="connsiteX230" fmla="*/ 1058474 w 2503889"/>
                <a:gd name="connsiteY230" fmla="*/ 239240 h 1773943"/>
                <a:gd name="connsiteX231" fmla="*/ 1001621 w 2503889"/>
                <a:gd name="connsiteY231" fmla="*/ 239240 h 1773943"/>
                <a:gd name="connsiteX232" fmla="*/ 944766 w 2503889"/>
                <a:gd name="connsiteY232" fmla="*/ 239240 h 1773943"/>
                <a:gd name="connsiteX233" fmla="*/ 944766 w 2503889"/>
                <a:gd name="connsiteY233" fmla="*/ 298564 h 1773943"/>
                <a:gd name="connsiteX234" fmla="*/ 944766 w 2503889"/>
                <a:gd name="connsiteY234" fmla="*/ 357889 h 1773943"/>
                <a:gd name="connsiteX235" fmla="*/ 1002949 w 2503889"/>
                <a:gd name="connsiteY235" fmla="*/ 357889 h 1773943"/>
                <a:gd name="connsiteX236" fmla="*/ 1101021 w 2503889"/>
                <a:gd name="connsiteY236" fmla="*/ 303723 h 1773943"/>
                <a:gd name="connsiteX237" fmla="*/ 1108849 w 2503889"/>
                <a:gd name="connsiteY237" fmla="*/ 275892 h 1773943"/>
                <a:gd name="connsiteX238" fmla="*/ 1131229 w 2503889"/>
                <a:gd name="connsiteY238" fmla="*/ 273312 h 1773943"/>
                <a:gd name="connsiteX239" fmla="*/ 1152564 w 2503889"/>
                <a:gd name="connsiteY239" fmla="*/ 274060 h 1773943"/>
                <a:gd name="connsiteX240" fmla="*/ 1152564 w 2503889"/>
                <a:gd name="connsiteY240" fmla="*/ 342413 h 1773943"/>
                <a:gd name="connsiteX241" fmla="*/ 1152564 w 2503889"/>
                <a:gd name="connsiteY241" fmla="*/ 410765 h 1773943"/>
                <a:gd name="connsiteX242" fmla="*/ 980169 w 2503889"/>
                <a:gd name="connsiteY242" fmla="*/ 411430 h 1773943"/>
                <a:gd name="connsiteX243" fmla="*/ 807775 w 2503889"/>
                <a:gd name="connsiteY243" fmla="*/ 412094 h 1773943"/>
                <a:gd name="connsiteX244" fmla="*/ 808511 w 2503889"/>
                <a:gd name="connsiteY244" fmla="*/ 385636 h 1773943"/>
                <a:gd name="connsiteX245" fmla="*/ 809246 w 2503889"/>
                <a:gd name="connsiteY245" fmla="*/ 359179 h 1773943"/>
                <a:gd name="connsiteX246" fmla="*/ 833124 w 2503889"/>
                <a:gd name="connsiteY246" fmla="*/ 358437 h 1773943"/>
                <a:gd name="connsiteX247" fmla="*/ 857001 w 2503889"/>
                <a:gd name="connsiteY247" fmla="*/ 357696 h 1773943"/>
                <a:gd name="connsiteX248" fmla="*/ 857001 w 2503889"/>
                <a:gd name="connsiteY248" fmla="*/ 210770 h 1773943"/>
                <a:gd name="connsiteX249" fmla="*/ 857001 w 2503889"/>
                <a:gd name="connsiteY249" fmla="*/ 63845 h 1773943"/>
                <a:gd name="connsiteX250" fmla="*/ 819921 w 2503889"/>
                <a:gd name="connsiteY250" fmla="*/ 63845 h 1773943"/>
                <a:gd name="connsiteX251" fmla="*/ 782834 w 2503889"/>
                <a:gd name="connsiteY251" fmla="*/ 63845 h 1773943"/>
                <a:gd name="connsiteX252" fmla="*/ 774883 w 2503889"/>
                <a:gd name="connsiteY252" fmla="*/ 88994 h 1773943"/>
                <a:gd name="connsiteX253" fmla="*/ 726780 w 2503889"/>
                <a:gd name="connsiteY253" fmla="*/ 257295 h 1773943"/>
                <a:gd name="connsiteX254" fmla="*/ 684104 w 2503889"/>
                <a:gd name="connsiteY254" fmla="*/ 406252 h 1773943"/>
                <a:gd name="connsiteX255" fmla="*/ 641454 w 2503889"/>
                <a:gd name="connsiteY255" fmla="*/ 412055 h 1773943"/>
                <a:gd name="connsiteX256" fmla="*/ 601320 w 2503889"/>
                <a:gd name="connsiteY256" fmla="*/ 412055 h 1773943"/>
                <a:gd name="connsiteX257" fmla="*/ 598933 w 2503889"/>
                <a:gd name="connsiteY257" fmla="*/ 405781 h 1773943"/>
                <a:gd name="connsiteX258" fmla="*/ 575604 w 2503889"/>
                <a:gd name="connsiteY258" fmla="*/ 322597 h 1773943"/>
                <a:gd name="connsiteX259" fmla="*/ 522307 w 2503889"/>
                <a:gd name="connsiteY259" fmla="*/ 136066 h 1773943"/>
                <a:gd name="connsiteX260" fmla="*/ 506876 w 2503889"/>
                <a:gd name="connsiteY260" fmla="*/ 181205 h 1773943"/>
                <a:gd name="connsiteX261" fmla="*/ 473732 w 2503889"/>
                <a:gd name="connsiteY261" fmla="*/ 294696 h 1773943"/>
                <a:gd name="connsiteX262" fmla="*/ 447241 w 2503889"/>
                <a:gd name="connsiteY262" fmla="*/ 384972 h 1773943"/>
                <a:gd name="connsiteX263" fmla="*/ 439872 w 2503889"/>
                <a:gd name="connsiteY263" fmla="*/ 410765 h 1773943"/>
                <a:gd name="connsiteX264" fmla="*/ 399067 w 2503889"/>
                <a:gd name="connsiteY264" fmla="*/ 410765 h 1773943"/>
                <a:gd name="connsiteX265" fmla="*/ 358269 w 2503889"/>
                <a:gd name="connsiteY265" fmla="*/ 410765 h 1773943"/>
                <a:gd name="connsiteX266" fmla="*/ 340548 w 2503889"/>
                <a:gd name="connsiteY266" fmla="*/ 351440 h 1773943"/>
                <a:gd name="connsiteX267" fmla="*/ 290800 w 2503889"/>
                <a:gd name="connsiteY267" fmla="*/ 178626 h 1773943"/>
                <a:gd name="connsiteX268" fmla="*/ 258779 w 2503889"/>
                <a:gd name="connsiteY268" fmla="*/ 65135 h 1773943"/>
                <a:gd name="connsiteX269" fmla="*/ 235224 w 2503889"/>
                <a:gd name="connsiteY269" fmla="*/ 64393 h 1773943"/>
                <a:gd name="connsiteX270" fmla="*/ 211669 w 2503889"/>
                <a:gd name="connsiteY270" fmla="*/ 63652 h 1773943"/>
                <a:gd name="connsiteX271" fmla="*/ 211669 w 2503889"/>
                <a:gd name="connsiteY271" fmla="*/ 38168 h 1773943"/>
                <a:gd name="connsiteX272" fmla="*/ 214896 w 2503889"/>
                <a:gd name="connsiteY272" fmla="*/ 11388 h 1773943"/>
                <a:gd name="connsiteX273" fmla="*/ 399564 w 2503889"/>
                <a:gd name="connsiteY273" fmla="*/ 11872 h 1773943"/>
                <a:gd name="connsiteX274" fmla="*/ 402146 w 2503889"/>
                <a:gd name="connsiteY274" fmla="*/ 38265 h 1773943"/>
                <a:gd name="connsiteX275" fmla="*/ 401397 w 2503889"/>
                <a:gd name="connsiteY275" fmla="*/ 62555 h 1773943"/>
                <a:gd name="connsiteX276" fmla="*/ 374938 w 2503889"/>
                <a:gd name="connsiteY276" fmla="*/ 63291 h 1773943"/>
                <a:gd name="connsiteX277" fmla="*/ 348480 w 2503889"/>
                <a:gd name="connsiteY277" fmla="*/ 65251 h 1773943"/>
                <a:gd name="connsiteX278" fmla="*/ 385354 w 2503889"/>
                <a:gd name="connsiteY278" fmla="*/ 196681 h 1773943"/>
                <a:gd name="connsiteX279" fmla="*/ 405308 w 2503889"/>
                <a:gd name="connsiteY279" fmla="*/ 268290 h 1773943"/>
                <a:gd name="connsiteX280" fmla="*/ 412142 w 2503889"/>
                <a:gd name="connsiteY280" fmla="*/ 289975 h 1773943"/>
                <a:gd name="connsiteX281" fmla="*/ 476300 w 2503889"/>
                <a:gd name="connsiteY281" fmla="*/ 62555 h 1773943"/>
                <a:gd name="connsiteX282" fmla="*/ 491111 w 2503889"/>
                <a:gd name="connsiteY282" fmla="*/ 12903 h 1773943"/>
                <a:gd name="connsiteX283" fmla="*/ 533759 w 2503889"/>
                <a:gd name="connsiteY283" fmla="*/ 9254 h 1773943"/>
                <a:gd name="connsiteX284" fmla="*/ 2055785 w 2503889"/>
                <a:gd name="connsiteY284" fmla="*/ 1 h 1773943"/>
                <a:gd name="connsiteX285" fmla="*/ 2136050 w 2503889"/>
                <a:gd name="connsiteY285" fmla="*/ 6829 h 1773943"/>
                <a:gd name="connsiteX286" fmla="*/ 2201926 w 2503889"/>
                <a:gd name="connsiteY286" fmla="*/ 29256 h 1773943"/>
                <a:gd name="connsiteX287" fmla="*/ 2217362 w 2503889"/>
                <a:gd name="connsiteY287" fmla="*/ 36175 h 1773943"/>
                <a:gd name="connsiteX288" fmla="*/ 2217362 w 2503889"/>
                <a:gd name="connsiteY288" fmla="*/ 86125 h 1773943"/>
                <a:gd name="connsiteX289" fmla="*/ 2217362 w 2503889"/>
                <a:gd name="connsiteY289" fmla="*/ 136066 h 1773943"/>
                <a:gd name="connsiteX290" fmla="*/ 2194130 w 2503889"/>
                <a:gd name="connsiteY290" fmla="*/ 136066 h 1773943"/>
                <a:gd name="connsiteX291" fmla="*/ 2170898 w 2503889"/>
                <a:gd name="connsiteY291" fmla="*/ 132468 h 1773943"/>
                <a:gd name="connsiteX292" fmla="*/ 2075208 w 2503889"/>
                <a:gd name="connsiteY292" fmla="*/ 57410 h 1773943"/>
                <a:gd name="connsiteX293" fmla="*/ 1997949 w 2503889"/>
                <a:gd name="connsiteY293" fmla="*/ 106894 h 1773943"/>
                <a:gd name="connsiteX294" fmla="*/ 2090877 w 2503889"/>
                <a:gd name="connsiteY294" fmla="*/ 167225 h 1773943"/>
                <a:gd name="connsiteX295" fmla="*/ 2183004 w 2503889"/>
                <a:gd name="connsiteY295" fmla="*/ 197706 h 1773943"/>
                <a:gd name="connsiteX296" fmla="*/ 2177119 w 2503889"/>
                <a:gd name="connsiteY296" fmla="*/ 401196 h 1773943"/>
                <a:gd name="connsiteX297" fmla="*/ 1925671 w 2503889"/>
                <a:gd name="connsiteY297" fmla="*/ 393187 h 1773943"/>
                <a:gd name="connsiteX298" fmla="*/ 1908893 w 2503889"/>
                <a:gd name="connsiteY298" fmla="*/ 384972 h 1773943"/>
                <a:gd name="connsiteX299" fmla="*/ 1908196 w 2503889"/>
                <a:gd name="connsiteY299" fmla="*/ 328936 h 1773943"/>
                <a:gd name="connsiteX300" fmla="*/ 1907499 w 2503889"/>
                <a:gd name="connsiteY300" fmla="*/ 272894 h 1773943"/>
                <a:gd name="connsiteX301" fmla="*/ 1913442 w 2503889"/>
                <a:gd name="connsiteY301" fmla="*/ 271404 h 1773943"/>
                <a:gd name="connsiteX302" fmla="*/ 1936074 w 2503889"/>
                <a:gd name="connsiteY302" fmla="*/ 270701 h 1773943"/>
                <a:gd name="connsiteX303" fmla="*/ 1952775 w 2503889"/>
                <a:gd name="connsiteY303" fmla="*/ 271481 h 1773943"/>
                <a:gd name="connsiteX304" fmla="*/ 1958268 w 2503889"/>
                <a:gd name="connsiteY304" fmla="*/ 288582 h 1773943"/>
                <a:gd name="connsiteX305" fmla="*/ 2066354 w 2503889"/>
                <a:gd name="connsiteY305" fmla="*/ 366743 h 1773943"/>
                <a:gd name="connsiteX306" fmla="*/ 2149634 w 2503889"/>
                <a:gd name="connsiteY306" fmla="*/ 322114 h 1773943"/>
                <a:gd name="connsiteX307" fmla="*/ 2054970 w 2503889"/>
                <a:gd name="connsiteY307" fmla="*/ 249590 h 1773943"/>
                <a:gd name="connsiteX308" fmla="*/ 1919148 w 2503889"/>
                <a:gd name="connsiteY308" fmla="*/ 171462 h 1773943"/>
                <a:gd name="connsiteX309" fmla="*/ 2035378 w 2503889"/>
                <a:gd name="connsiteY309" fmla="*/ 1026 h 1773943"/>
                <a:gd name="connsiteX310" fmla="*/ 2055785 w 2503889"/>
                <a:gd name="connsiteY310" fmla="*/ 1 h 1773943"/>
                <a:gd name="connsiteX0" fmla="*/ 0 w 2503889"/>
                <a:gd name="connsiteY0" fmla="*/ 1773942 h 1773943"/>
                <a:gd name="connsiteX1" fmla="*/ 2503889 w 2503889"/>
                <a:gd name="connsiteY1" fmla="*/ 1773942 h 1773943"/>
                <a:gd name="connsiteX2" fmla="*/ 0 w 2503889"/>
                <a:gd name="connsiteY2" fmla="*/ 1773943 h 1773943"/>
                <a:gd name="connsiteX3" fmla="*/ 0 w 2503889"/>
                <a:gd name="connsiteY3" fmla="*/ 1773942 h 1773943"/>
                <a:gd name="connsiteX4" fmla="*/ 766777 w 2503889"/>
                <a:gd name="connsiteY4" fmla="*/ 702765 h 1773943"/>
                <a:gd name="connsiteX5" fmla="*/ 739041 w 2503889"/>
                <a:gd name="connsiteY5" fmla="*/ 771762 h 1773943"/>
                <a:gd name="connsiteX6" fmla="*/ 713195 w 2503889"/>
                <a:gd name="connsiteY6" fmla="*/ 842803 h 1773943"/>
                <a:gd name="connsiteX7" fmla="*/ 766016 w 2503889"/>
                <a:gd name="connsiteY7" fmla="*/ 842803 h 1773943"/>
                <a:gd name="connsiteX8" fmla="*/ 817087 w 2503889"/>
                <a:gd name="connsiteY8" fmla="*/ 838290 h 1773943"/>
                <a:gd name="connsiteX9" fmla="*/ 792004 w 2503889"/>
                <a:gd name="connsiteY9" fmla="*/ 769292 h 1773943"/>
                <a:gd name="connsiteX10" fmla="*/ 766777 w 2503889"/>
                <a:gd name="connsiteY10" fmla="*/ 702765 h 1773943"/>
                <a:gd name="connsiteX11" fmla="*/ 1125460 w 2503889"/>
                <a:gd name="connsiteY11" fmla="*/ 666919 h 1773943"/>
                <a:gd name="connsiteX12" fmla="*/ 1125460 w 2503889"/>
                <a:gd name="connsiteY12" fmla="*/ 727978 h 1773943"/>
                <a:gd name="connsiteX13" fmla="*/ 1125460 w 2503889"/>
                <a:gd name="connsiteY13" fmla="*/ 789038 h 1773943"/>
                <a:gd name="connsiteX14" fmla="*/ 1173859 w 2503889"/>
                <a:gd name="connsiteY14" fmla="*/ 788193 h 1773943"/>
                <a:gd name="connsiteX15" fmla="*/ 1264090 w 2503889"/>
                <a:gd name="connsiteY15" fmla="*/ 735116 h 1773943"/>
                <a:gd name="connsiteX16" fmla="*/ 1172569 w 2503889"/>
                <a:gd name="connsiteY16" fmla="*/ 667867 h 1773943"/>
                <a:gd name="connsiteX17" fmla="*/ 1125460 w 2503889"/>
                <a:gd name="connsiteY17" fmla="*/ 666919 h 1773943"/>
                <a:gd name="connsiteX18" fmla="*/ 2046389 w 2503889"/>
                <a:gd name="connsiteY18" fmla="*/ 656775 h 1773943"/>
                <a:gd name="connsiteX19" fmla="*/ 2008274 w 2503889"/>
                <a:gd name="connsiteY19" fmla="*/ 660477 h 1773943"/>
                <a:gd name="connsiteX20" fmla="*/ 1924459 w 2503889"/>
                <a:gd name="connsiteY20" fmla="*/ 813142 h 1773943"/>
                <a:gd name="connsiteX21" fmla="*/ 1938584 w 2503889"/>
                <a:gd name="connsiteY21" fmla="*/ 905443 h 1773943"/>
                <a:gd name="connsiteX22" fmla="*/ 2135921 w 2503889"/>
                <a:gd name="connsiteY22" fmla="*/ 912703 h 1773943"/>
                <a:gd name="connsiteX23" fmla="*/ 2137192 w 2503889"/>
                <a:gd name="connsiteY23" fmla="*/ 717390 h 1773943"/>
                <a:gd name="connsiteX24" fmla="*/ 2046389 w 2503889"/>
                <a:gd name="connsiteY24" fmla="*/ 656775 h 1773943"/>
                <a:gd name="connsiteX25" fmla="*/ 276203 w 2503889"/>
                <a:gd name="connsiteY25" fmla="*/ 613205 h 1773943"/>
                <a:gd name="connsiteX26" fmla="*/ 448506 w 2503889"/>
                <a:gd name="connsiteY26" fmla="*/ 613868 h 1773943"/>
                <a:gd name="connsiteX27" fmla="*/ 620810 w 2503889"/>
                <a:gd name="connsiteY27" fmla="*/ 614533 h 1773943"/>
                <a:gd name="connsiteX28" fmla="*/ 620810 w 2503889"/>
                <a:gd name="connsiteY28" fmla="*/ 680305 h 1773943"/>
                <a:gd name="connsiteX29" fmla="*/ 620810 w 2503889"/>
                <a:gd name="connsiteY29" fmla="*/ 746079 h 1773943"/>
                <a:gd name="connsiteX30" fmla="*/ 599475 w 2503889"/>
                <a:gd name="connsiteY30" fmla="*/ 746827 h 1773943"/>
                <a:gd name="connsiteX31" fmla="*/ 577134 w 2503889"/>
                <a:gd name="connsiteY31" fmla="*/ 744247 h 1773943"/>
                <a:gd name="connsiteX32" fmla="*/ 569493 w 2503889"/>
                <a:gd name="connsiteY32" fmla="*/ 718828 h 1773943"/>
                <a:gd name="connsiteX33" fmla="*/ 470544 w 2503889"/>
                <a:gd name="connsiteY33" fmla="*/ 667409 h 1773943"/>
                <a:gd name="connsiteX34" fmla="*/ 413013 w 2503889"/>
                <a:gd name="connsiteY34" fmla="*/ 667409 h 1773943"/>
                <a:gd name="connsiteX35" fmla="*/ 413013 w 2503889"/>
                <a:gd name="connsiteY35" fmla="*/ 728024 h 1773943"/>
                <a:gd name="connsiteX36" fmla="*/ 413013 w 2503889"/>
                <a:gd name="connsiteY36" fmla="*/ 788637 h 1773943"/>
                <a:gd name="connsiteX37" fmla="*/ 469485 w 2503889"/>
                <a:gd name="connsiteY37" fmla="*/ 788637 h 1773943"/>
                <a:gd name="connsiteX38" fmla="*/ 533045 w 2503889"/>
                <a:gd name="connsiteY38" fmla="*/ 819589 h 1773943"/>
                <a:gd name="connsiteX39" fmla="*/ 469485 w 2503889"/>
                <a:gd name="connsiteY39" fmla="*/ 850541 h 1773943"/>
                <a:gd name="connsiteX40" fmla="*/ 413013 w 2503889"/>
                <a:gd name="connsiteY40" fmla="*/ 850541 h 1773943"/>
                <a:gd name="connsiteX41" fmla="*/ 413013 w 2503889"/>
                <a:gd name="connsiteY41" fmla="*/ 905997 h 1773943"/>
                <a:gd name="connsiteX42" fmla="*/ 413013 w 2503889"/>
                <a:gd name="connsiteY42" fmla="*/ 961453 h 1773943"/>
                <a:gd name="connsiteX43" fmla="*/ 440116 w 2503889"/>
                <a:gd name="connsiteY43" fmla="*/ 961453 h 1773943"/>
                <a:gd name="connsiteX44" fmla="*/ 467220 w 2503889"/>
                <a:gd name="connsiteY44" fmla="*/ 961453 h 1773943"/>
                <a:gd name="connsiteX45" fmla="*/ 467220 w 2503889"/>
                <a:gd name="connsiteY45" fmla="*/ 987246 h 1773943"/>
                <a:gd name="connsiteX46" fmla="*/ 467220 w 2503889"/>
                <a:gd name="connsiteY46" fmla="*/ 1013039 h 1773943"/>
                <a:gd name="connsiteX47" fmla="*/ 371711 w 2503889"/>
                <a:gd name="connsiteY47" fmla="*/ 1013039 h 1773943"/>
                <a:gd name="connsiteX48" fmla="*/ 276203 w 2503889"/>
                <a:gd name="connsiteY48" fmla="*/ 1013039 h 1773943"/>
                <a:gd name="connsiteX49" fmla="*/ 276203 w 2503889"/>
                <a:gd name="connsiteY49" fmla="*/ 987246 h 1773943"/>
                <a:gd name="connsiteX50" fmla="*/ 276203 w 2503889"/>
                <a:gd name="connsiteY50" fmla="*/ 961453 h 1773943"/>
                <a:gd name="connsiteX51" fmla="*/ 299434 w 2503889"/>
                <a:gd name="connsiteY51" fmla="*/ 961453 h 1773943"/>
                <a:gd name="connsiteX52" fmla="*/ 322666 w 2503889"/>
                <a:gd name="connsiteY52" fmla="*/ 961453 h 1773943"/>
                <a:gd name="connsiteX53" fmla="*/ 322666 w 2503889"/>
                <a:gd name="connsiteY53" fmla="*/ 814430 h 1773943"/>
                <a:gd name="connsiteX54" fmla="*/ 322666 w 2503889"/>
                <a:gd name="connsiteY54" fmla="*/ 667409 h 1773943"/>
                <a:gd name="connsiteX55" fmla="*/ 299434 w 2503889"/>
                <a:gd name="connsiteY55" fmla="*/ 667409 h 1773943"/>
                <a:gd name="connsiteX56" fmla="*/ 276203 w 2503889"/>
                <a:gd name="connsiteY56" fmla="*/ 667409 h 1773943"/>
                <a:gd name="connsiteX57" fmla="*/ 276203 w 2503889"/>
                <a:gd name="connsiteY57" fmla="*/ 640307 h 1773943"/>
                <a:gd name="connsiteX58" fmla="*/ 276203 w 2503889"/>
                <a:gd name="connsiteY58" fmla="*/ 613205 h 1773943"/>
                <a:gd name="connsiteX59" fmla="*/ 988649 w 2503889"/>
                <a:gd name="connsiteY59" fmla="*/ 612837 h 1773943"/>
                <a:gd name="connsiteX60" fmla="*/ 1120942 w 2503889"/>
                <a:gd name="connsiteY60" fmla="*/ 613927 h 1773943"/>
                <a:gd name="connsiteX61" fmla="*/ 1298015 w 2503889"/>
                <a:gd name="connsiteY61" fmla="*/ 630795 h 1773943"/>
                <a:gd name="connsiteX62" fmla="*/ 1351325 w 2503889"/>
                <a:gd name="connsiteY62" fmla="*/ 720233 h 1773943"/>
                <a:gd name="connsiteX63" fmla="*/ 1274886 w 2503889"/>
                <a:gd name="connsiteY63" fmla="*/ 817997 h 1773943"/>
                <a:gd name="connsiteX64" fmla="*/ 1264852 w 2503889"/>
                <a:gd name="connsiteY64" fmla="*/ 822910 h 1773943"/>
                <a:gd name="connsiteX65" fmla="*/ 1328236 w 2503889"/>
                <a:gd name="connsiteY65" fmla="*/ 906178 h 1773943"/>
                <a:gd name="connsiteX66" fmla="*/ 1366595 w 2503889"/>
                <a:gd name="connsiteY66" fmla="*/ 966612 h 1773943"/>
                <a:gd name="connsiteX67" fmla="*/ 1383592 w 2503889"/>
                <a:gd name="connsiteY67" fmla="*/ 991740 h 1773943"/>
                <a:gd name="connsiteX68" fmla="*/ 1337980 w 2503889"/>
                <a:gd name="connsiteY68" fmla="*/ 1016908 h 1773943"/>
                <a:gd name="connsiteX69" fmla="*/ 1243987 w 2503889"/>
                <a:gd name="connsiteY69" fmla="*/ 944346 h 1773943"/>
                <a:gd name="connsiteX70" fmla="*/ 1157081 w 2503889"/>
                <a:gd name="connsiteY70" fmla="*/ 845764 h 1773943"/>
                <a:gd name="connsiteX71" fmla="*/ 1125460 w 2503889"/>
                <a:gd name="connsiteY71" fmla="*/ 844854 h 1773943"/>
                <a:gd name="connsiteX72" fmla="*/ 1125460 w 2503889"/>
                <a:gd name="connsiteY72" fmla="*/ 903063 h 1773943"/>
                <a:gd name="connsiteX73" fmla="*/ 1125460 w 2503889"/>
                <a:gd name="connsiteY73" fmla="*/ 961272 h 1773943"/>
                <a:gd name="connsiteX74" fmla="*/ 1151918 w 2503889"/>
                <a:gd name="connsiteY74" fmla="*/ 962008 h 1773943"/>
                <a:gd name="connsiteX75" fmla="*/ 1178377 w 2503889"/>
                <a:gd name="connsiteY75" fmla="*/ 962742 h 1773943"/>
                <a:gd name="connsiteX76" fmla="*/ 1179113 w 2503889"/>
                <a:gd name="connsiteY76" fmla="*/ 987891 h 1773943"/>
                <a:gd name="connsiteX77" fmla="*/ 1179855 w 2503889"/>
                <a:gd name="connsiteY77" fmla="*/ 1013039 h 1773943"/>
                <a:gd name="connsiteX78" fmla="*/ 999064 w 2503889"/>
                <a:gd name="connsiteY78" fmla="*/ 1013039 h 1773943"/>
                <a:gd name="connsiteX79" fmla="*/ 818282 w 2503889"/>
                <a:gd name="connsiteY79" fmla="*/ 1013039 h 1773943"/>
                <a:gd name="connsiteX80" fmla="*/ 818282 w 2503889"/>
                <a:gd name="connsiteY80" fmla="*/ 987246 h 1773943"/>
                <a:gd name="connsiteX81" fmla="*/ 818282 w 2503889"/>
                <a:gd name="connsiteY81" fmla="*/ 961453 h 1773943"/>
                <a:gd name="connsiteX82" fmla="*/ 840223 w 2503889"/>
                <a:gd name="connsiteY82" fmla="*/ 961453 h 1773943"/>
                <a:gd name="connsiteX83" fmla="*/ 850768 w 2503889"/>
                <a:gd name="connsiteY83" fmla="*/ 925342 h 1773943"/>
                <a:gd name="connsiteX84" fmla="*/ 839558 w 2503889"/>
                <a:gd name="connsiteY84" fmla="*/ 895679 h 1773943"/>
                <a:gd name="connsiteX85" fmla="*/ 766603 w 2503889"/>
                <a:gd name="connsiteY85" fmla="*/ 895679 h 1773943"/>
                <a:gd name="connsiteX86" fmla="*/ 693642 w 2503889"/>
                <a:gd name="connsiteY86" fmla="*/ 895679 h 1773943"/>
                <a:gd name="connsiteX87" fmla="*/ 681464 w 2503889"/>
                <a:gd name="connsiteY87" fmla="*/ 927921 h 1773943"/>
                <a:gd name="connsiteX88" fmla="*/ 669287 w 2503889"/>
                <a:gd name="connsiteY88" fmla="*/ 960163 h 1773943"/>
                <a:gd name="connsiteX89" fmla="*/ 692157 w 2503889"/>
                <a:gd name="connsiteY89" fmla="*/ 960904 h 1773943"/>
                <a:gd name="connsiteX90" fmla="*/ 715028 w 2503889"/>
                <a:gd name="connsiteY90" fmla="*/ 961646 h 1773943"/>
                <a:gd name="connsiteX91" fmla="*/ 715028 w 2503889"/>
                <a:gd name="connsiteY91" fmla="*/ 987343 h 1773943"/>
                <a:gd name="connsiteX92" fmla="*/ 715028 w 2503889"/>
                <a:gd name="connsiteY92" fmla="*/ 1013039 h 1773943"/>
                <a:gd name="connsiteX93" fmla="*/ 638879 w 2503889"/>
                <a:gd name="connsiteY93" fmla="*/ 1013039 h 1773943"/>
                <a:gd name="connsiteX94" fmla="*/ 562730 w 2503889"/>
                <a:gd name="connsiteY94" fmla="*/ 1013039 h 1773943"/>
                <a:gd name="connsiteX95" fmla="*/ 562730 w 2503889"/>
                <a:gd name="connsiteY95" fmla="*/ 987355 h 1773943"/>
                <a:gd name="connsiteX96" fmla="*/ 562730 w 2503889"/>
                <a:gd name="connsiteY96" fmla="*/ 961672 h 1773943"/>
                <a:gd name="connsiteX97" fmla="*/ 582206 w 2503889"/>
                <a:gd name="connsiteY97" fmla="*/ 960918 h 1773943"/>
                <a:gd name="connsiteX98" fmla="*/ 601676 w 2503889"/>
                <a:gd name="connsiteY98" fmla="*/ 960163 h 1773943"/>
                <a:gd name="connsiteX99" fmla="*/ 621081 w 2503889"/>
                <a:gd name="connsiteY99" fmla="*/ 912446 h 1773943"/>
                <a:gd name="connsiteX100" fmla="*/ 684026 w 2503889"/>
                <a:gd name="connsiteY100" fmla="*/ 755107 h 1773943"/>
                <a:gd name="connsiteX101" fmla="*/ 731929 w 2503889"/>
                <a:gd name="connsiteY101" fmla="*/ 635167 h 1773943"/>
                <a:gd name="connsiteX102" fmla="*/ 738532 w 2503889"/>
                <a:gd name="connsiteY102" fmla="*/ 618982 h 1773943"/>
                <a:gd name="connsiteX103" fmla="*/ 780168 w 2503889"/>
                <a:gd name="connsiteY103" fmla="*/ 613823 h 1773943"/>
                <a:gd name="connsiteX104" fmla="*/ 819572 w 2503889"/>
                <a:gd name="connsiteY104" fmla="*/ 614533 h 1773943"/>
                <a:gd name="connsiteX105" fmla="*/ 834621 w 2503889"/>
                <a:gd name="connsiteY105" fmla="*/ 651933 h 1773943"/>
                <a:gd name="connsiteX106" fmla="*/ 866404 w 2503889"/>
                <a:gd name="connsiteY106" fmla="*/ 729313 h 1773943"/>
                <a:gd name="connsiteX107" fmla="*/ 912784 w 2503889"/>
                <a:gd name="connsiteY107" fmla="*/ 842803 h 1773943"/>
                <a:gd name="connsiteX108" fmla="*/ 951704 w 2503889"/>
                <a:gd name="connsiteY108" fmla="*/ 938883 h 1773943"/>
                <a:gd name="connsiteX109" fmla="*/ 960964 w 2503889"/>
                <a:gd name="connsiteY109" fmla="*/ 961453 h 1773943"/>
                <a:gd name="connsiteX110" fmla="*/ 998039 w 2503889"/>
                <a:gd name="connsiteY110" fmla="*/ 961453 h 1773943"/>
                <a:gd name="connsiteX111" fmla="*/ 1035113 w 2503889"/>
                <a:gd name="connsiteY111" fmla="*/ 961453 h 1773943"/>
                <a:gd name="connsiteX112" fmla="*/ 1035113 w 2503889"/>
                <a:gd name="connsiteY112" fmla="*/ 814430 h 1773943"/>
                <a:gd name="connsiteX113" fmla="*/ 1035113 w 2503889"/>
                <a:gd name="connsiteY113" fmla="*/ 667409 h 1773943"/>
                <a:gd name="connsiteX114" fmla="*/ 1011881 w 2503889"/>
                <a:gd name="connsiteY114" fmla="*/ 667409 h 1773943"/>
                <a:gd name="connsiteX115" fmla="*/ 988649 w 2503889"/>
                <a:gd name="connsiteY115" fmla="*/ 667409 h 1773943"/>
                <a:gd name="connsiteX116" fmla="*/ 988649 w 2503889"/>
                <a:gd name="connsiteY116" fmla="*/ 640120 h 1773943"/>
                <a:gd name="connsiteX117" fmla="*/ 988649 w 2503889"/>
                <a:gd name="connsiteY117" fmla="*/ 612837 h 1773943"/>
                <a:gd name="connsiteX118" fmla="*/ 2036438 w 2503889"/>
                <a:gd name="connsiteY118" fmla="*/ 600060 h 1773943"/>
                <a:gd name="connsiteX119" fmla="*/ 2096446 w 2503889"/>
                <a:gd name="connsiteY119" fmla="*/ 607956 h 1773943"/>
                <a:gd name="connsiteX120" fmla="*/ 2102492 w 2503889"/>
                <a:gd name="connsiteY120" fmla="*/ 1016934 h 1773943"/>
                <a:gd name="connsiteX121" fmla="*/ 1832931 w 2503889"/>
                <a:gd name="connsiteY121" fmla="*/ 870699 h 1773943"/>
                <a:gd name="connsiteX122" fmla="*/ 2036438 w 2503889"/>
                <a:gd name="connsiteY122" fmla="*/ 600060 h 1773943"/>
                <a:gd name="connsiteX123" fmla="*/ 1617737 w 2503889"/>
                <a:gd name="connsiteY123" fmla="*/ 599882 h 1773943"/>
                <a:gd name="connsiteX124" fmla="*/ 1673992 w 2503889"/>
                <a:gd name="connsiteY124" fmla="*/ 606756 h 1773943"/>
                <a:gd name="connsiteX125" fmla="*/ 1747560 w 2503889"/>
                <a:gd name="connsiteY125" fmla="*/ 630795 h 1773943"/>
                <a:gd name="connsiteX126" fmla="*/ 1761757 w 2503889"/>
                <a:gd name="connsiteY126" fmla="*/ 637747 h 1773943"/>
                <a:gd name="connsiteX127" fmla="*/ 1761757 w 2503889"/>
                <a:gd name="connsiteY127" fmla="*/ 689333 h 1773943"/>
                <a:gd name="connsiteX128" fmla="*/ 1761757 w 2503889"/>
                <a:gd name="connsiteY128" fmla="*/ 740920 h 1773943"/>
                <a:gd name="connsiteX129" fmla="*/ 1740487 w 2503889"/>
                <a:gd name="connsiteY129" fmla="*/ 741668 h 1773943"/>
                <a:gd name="connsiteX130" fmla="*/ 1719217 w 2503889"/>
                <a:gd name="connsiteY130" fmla="*/ 742416 h 1773943"/>
                <a:gd name="connsiteX131" fmla="*/ 1709098 w 2503889"/>
                <a:gd name="connsiteY131" fmla="*/ 720524 h 1773943"/>
                <a:gd name="connsiteX132" fmla="*/ 1614622 w 2503889"/>
                <a:gd name="connsiteY132" fmla="*/ 658440 h 1773943"/>
                <a:gd name="connsiteX133" fmla="*/ 1498494 w 2503889"/>
                <a:gd name="connsiteY133" fmla="*/ 813142 h 1773943"/>
                <a:gd name="connsiteX134" fmla="*/ 1577405 w 2503889"/>
                <a:gd name="connsiteY134" fmla="*/ 964122 h 1773943"/>
                <a:gd name="connsiteX135" fmla="*/ 1670765 w 2503889"/>
                <a:gd name="connsiteY135" fmla="*/ 962833 h 1773943"/>
                <a:gd name="connsiteX136" fmla="*/ 1683026 w 2503889"/>
                <a:gd name="connsiteY136" fmla="*/ 958389 h 1773943"/>
                <a:gd name="connsiteX137" fmla="*/ 1683026 w 2503889"/>
                <a:gd name="connsiteY137" fmla="*/ 909621 h 1773943"/>
                <a:gd name="connsiteX138" fmla="*/ 1683026 w 2503889"/>
                <a:gd name="connsiteY138" fmla="*/ 860859 h 1773943"/>
                <a:gd name="connsiteX139" fmla="*/ 1649405 w 2503889"/>
                <a:gd name="connsiteY139" fmla="*/ 860859 h 1773943"/>
                <a:gd name="connsiteX140" fmla="*/ 1615783 w 2503889"/>
                <a:gd name="connsiteY140" fmla="*/ 860859 h 1773943"/>
                <a:gd name="connsiteX141" fmla="*/ 1613266 w 2503889"/>
                <a:gd name="connsiteY141" fmla="*/ 854242 h 1773943"/>
                <a:gd name="connsiteX142" fmla="*/ 1615267 w 2503889"/>
                <a:gd name="connsiteY142" fmla="*/ 806912 h 1773943"/>
                <a:gd name="connsiteX143" fmla="*/ 1694643 w 2503889"/>
                <a:gd name="connsiteY143" fmla="*/ 802114 h 1773943"/>
                <a:gd name="connsiteX144" fmla="*/ 1769501 w 2503889"/>
                <a:gd name="connsiteY144" fmla="*/ 802824 h 1773943"/>
                <a:gd name="connsiteX145" fmla="*/ 1770179 w 2503889"/>
                <a:gd name="connsiteY145" fmla="*/ 893301 h 1773943"/>
                <a:gd name="connsiteX146" fmla="*/ 1770857 w 2503889"/>
                <a:gd name="connsiteY146" fmla="*/ 983777 h 1773943"/>
                <a:gd name="connsiteX147" fmla="*/ 1749528 w 2503889"/>
                <a:gd name="connsiteY147" fmla="*/ 992979 h 1773943"/>
                <a:gd name="connsiteX148" fmla="*/ 1400423 w 2503889"/>
                <a:gd name="connsiteY148" fmla="*/ 813142 h 1773943"/>
                <a:gd name="connsiteX149" fmla="*/ 1617737 w 2503889"/>
                <a:gd name="connsiteY149" fmla="*/ 599882 h 1773943"/>
                <a:gd name="connsiteX150" fmla="*/ 1641838 w 2503889"/>
                <a:gd name="connsiteY150" fmla="*/ 9713 h 1773943"/>
                <a:gd name="connsiteX151" fmla="*/ 1735731 w 2503889"/>
                <a:gd name="connsiteY151" fmla="*/ 11246 h 1773943"/>
                <a:gd name="connsiteX152" fmla="*/ 1739816 w 2503889"/>
                <a:gd name="connsiteY152" fmla="*/ 38239 h 1773943"/>
                <a:gd name="connsiteX153" fmla="*/ 1739816 w 2503889"/>
                <a:gd name="connsiteY153" fmla="*/ 63665 h 1773943"/>
                <a:gd name="connsiteX154" fmla="*/ 1713357 w 2503889"/>
                <a:gd name="connsiteY154" fmla="*/ 64399 h 1773943"/>
                <a:gd name="connsiteX155" fmla="*/ 1686899 w 2503889"/>
                <a:gd name="connsiteY155" fmla="*/ 65135 h 1773943"/>
                <a:gd name="connsiteX156" fmla="*/ 1686234 w 2503889"/>
                <a:gd name="connsiteY156" fmla="*/ 211512 h 1773943"/>
                <a:gd name="connsiteX157" fmla="*/ 1685563 w 2503889"/>
                <a:gd name="connsiteY157" fmla="*/ 357889 h 1773943"/>
                <a:gd name="connsiteX158" fmla="*/ 1733175 w 2503889"/>
                <a:gd name="connsiteY158" fmla="*/ 357889 h 1773943"/>
                <a:gd name="connsiteX159" fmla="*/ 1825226 w 2503889"/>
                <a:gd name="connsiteY159" fmla="*/ 294960 h 1773943"/>
                <a:gd name="connsiteX160" fmla="*/ 1830795 w 2503889"/>
                <a:gd name="connsiteY160" fmla="*/ 272771 h 1773943"/>
                <a:gd name="connsiteX161" fmla="*/ 1852368 w 2503889"/>
                <a:gd name="connsiteY161" fmla="*/ 272771 h 1773943"/>
                <a:gd name="connsiteX162" fmla="*/ 1876065 w 2503889"/>
                <a:gd name="connsiteY162" fmla="*/ 347572 h 1773943"/>
                <a:gd name="connsiteX163" fmla="*/ 1875335 w 2503889"/>
                <a:gd name="connsiteY163" fmla="*/ 410765 h 1773943"/>
                <a:gd name="connsiteX164" fmla="*/ 1712712 w 2503889"/>
                <a:gd name="connsiteY164" fmla="*/ 410765 h 1773943"/>
                <a:gd name="connsiteX165" fmla="*/ 1550088 w 2503889"/>
                <a:gd name="connsiteY165" fmla="*/ 410765 h 1773943"/>
                <a:gd name="connsiteX166" fmla="*/ 1550088 w 2503889"/>
                <a:gd name="connsiteY166" fmla="*/ 384972 h 1773943"/>
                <a:gd name="connsiteX167" fmla="*/ 1550088 w 2503889"/>
                <a:gd name="connsiteY167" fmla="*/ 359179 h 1773943"/>
                <a:gd name="connsiteX168" fmla="*/ 1573966 w 2503889"/>
                <a:gd name="connsiteY168" fmla="*/ 358437 h 1773943"/>
                <a:gd name="connsiteX169" fmla="*/ 1597843 w 2503889"/>
                <a:gd name="connsiteY169" fmla="*/ 357696 h 1773943"/>
                <a:gd name="connsiteX170" fmla="*/ 1597843 w 2503889"/>
                <a:gd name="connsiteY170" fmla="*/ 210770 h 1773943"/>
                <a:gd name="connsiteX171" fmla="*/ 1597843 w 2503889"/>
                <a:gd name="connsiteY171" fmla="*/ 63845 h 1773943"/>
                <a:gd name="connsiteX172" fmla="*/ 1573320 w 2503889"/>
                <a:gd name="connsiteY172" fmla="*/ 63845 h 1773943"/>
                <a:gd name="connsiteX173" fmla="*/ 1548797 w 2503889"/>
                <a:gd name="connsiteY173" fmla="*/ 63845 h 1773943"/>
                <a:gd name="connsiteX174" fmla="*/ 1548797 w 2503889"/>
                <a:gd name="connsiteY174" fmla="*/ 38484 h 1773943"/>
                <a:gd name="connsiteX175" fmla="*/ 1550520 w 2503889"/>
                <a:gd name="connsiteY175" fmla="*/ 11401 h 1773943"/>
                <a:gd name="connsiteX176" fmla="*/ 1641838 w 2503889"/>
                <a:gd name="connsiteY176" fmla="*/ 9713 h 1773943"/>
                <a:gd name="connsiteX177" fmla="*/ 1319195 w 2503889"/>
                <a:gd name="connsiteY177" fmla="*/ 9477 h 1773943"/>
                <a:gd name="connsiteX178" fmla="*/ 1380469 w 2503889"/>
                <a:gd name="connsiteY178" fmla="*/ 11872 h 1773943"/>
                <a:gd name="connsiteX179" fmla="*/ 1383051 w 2503889"/>
                <a:gd name="connsiteY179" fmla="*/ 38265 h 1773943"/>
                <a:gd name="connsiteX180" fmla="*/ 1382302 w 2503889"/>
                <a:gd name="connsiteY180" fmla="*/ 62555 h 1773943"/>
                <a:gd name="connsiteX181" fmla="*/ 1354553 w 2503889"/>
                <a:gd name="connsiteY181" fmla="*/ 63291 h 1773943"/>
                <a:gd name="connsiteX182" fmla="*/ 1326803 w 2503889"/>
                <a:gd name="connsiteY182" fmla="*/ 64019 h 1773943"/>
                <a:gd name="connsiteX183" fmla="*/ 1326803 w 2503889"/>
                <a:gd name="connsiteY183" fmla="*/ 210958 h 1773943"/>
                <a:gd name="connsiteX184" fmla="*/ 1326803 w 2503889"/>
                <a:gd name="connsiteY184" fmla="*/ 357889 h 1773943"/>
                <a:gd name="connsiteX185" fmla="*/ 1375203 w 2503889"/>
                <a:gd name="connsiteY185" fmla="*/ 357831 h 1773943"/>
                <a:gd name="connsiteX186" fmla="*/ 1466311 w 2503889"/>
                <a:gd name="connsiteY186" fmla="*/ 300215 h 1773943"/>
                <a:gd name="connsiteX187" fmla="*/ 1473107 w 2503889"/>
                <a:gd name="connsiteY187" fmla="*/ 274060 h 1773943"/>
                <a:gd name="connsiteX188" fmla="*/ 1495461 w 2503889"/>
                <a:gd name="connsiteY188" fmla="*/ 273312 h 1773943"/>
                <a:gd name="connsiteX189" fmla="*/ 1517821 w 2503889"/>
                <a:gd name="connsiteY189" fmla="*/ 272571 h 1773943"/>
                <a:gd name="connsiteX190" fmla="*/ 1517821 w 2503889"/>
                <a:gd name="connsiteY190" fmla="*/ 342329 h 1773943"/>
                <a:gd name="connsiteX191" fmla="*/ 1517821 w 2503889"/>
                <a:gd name="connsiteY191" fmla="*/ 412094 h 1773943"/>
                <a:gd name="connsiteX192" fmla="*/ 1354553 w 2503889"/>
                <a:gd name="connsiteY192" fmla="*/ 411430 h 1773943"/>
                <a:gd name="connsiteX193" fmla="*/ 1191283 w 2503889"/>
                <a:gd name="connsiteY193" fmla="*/ 410765 h 1773943"/>
                <a:gd name="connsiteX194" fmla="*/ 1190535 w 2503889"/>
                <a:gd name="connsiteY194" fmla="*/ 387938 h 1773943"/>
                <a:gd name="connsiteX195" fmla="*/ 1218723 w 2503889"/>
                <a:gd name="connsiteY195" fmla="*/ 357889 h 1773943"/>
                <a:gd name="connsiteX196" fmla="*/ 1241665 w 2503889"/>
                <a:gd name="connsiteY196" fmla="*/ 357889 h 1773943"/>
                <a:gd name="connsiteX197" fmla="*/ 1240993 w 2503889"/>
                <a:gd name="connsiteY197" fmla="*/ 211512 h 1773943"/>
                <a:gd name="connsiteX198" fmla="*/ 1240329 w 2503889"/>
                <a:gd name="connsiteY198" fmla="*/ 65135 h 1773943"/>
                <a:gd name="connsiteX199" fmla="*/ 1215806 w 2503889"/>
                <a:gd name="connsiteY199" fmla="*/ 63845 h 1773943"/>
                <a:gd name="connsiteX200" fmla="*/ 1191283 w 2503889"/>
                <a:gd name="connsiteY200" fmla="*/ 62555 h 1773943"/>
                <a:gd name="connsiteX201" fmla="*/ 1190535 w 2503889"/>
                <a:gd name="connsiteY201" fmla="*/ 39729 h 1773943"/>
                <a:gd name="connsiteX202" fmla="*/ 1192787 w 2503889"/>
                <a:gd name="connsiteY202" fmla="*/ 13290 h 1773943"/>
                <a:gd name="connsiteX203" fmla="*/ 1319195 w 2503889"/>
                <a:gd name="connsiteY203" fmla="*/ 9477 h 1773943"/>
                <a:gd name="connsiteX204" fmla="*/ 533759 w 2503889"/>
                <a:gd name="connsiteY204" fmla="*/ 9254 h 1773943"/>
                <a:gd name="connsiteX205" fmla="*/ 575352 w 2503889"/>
                <a:gd name="connsiteY205" fmla="*/ 14309 h 1773943"/>
                <a:gd name="connsiteX206" fmla="*/ 645713 w 2503889"/>
                <a:gd name="connsiteY206" fmla="*/ 264259 h 1773943"/>
                <a:gd name="connsiteX207" fmla="*/ 654858 w 2503889"/>
                <a:gd name="connsiteY207" fmla="*/ 295069 h 1773943"/>
                <a:gd name="connsiteX208" fmla="*/ 715028 w 2503889"/>
                <a:gd name="connsiteY208" fmla="*/ 67805 h 1773943"/>
                <a:gd name="connsiteX209" fmla="*/ 689125 w 2503889"/>
                <a:gd name="connsiteY209" fmla="*/ 63845 h 1773943"/>
                <a:gd name="connsiteX210" fmla="*/ 663221 w 2503889"/>
                <a:gd name="connsiteY210" fmla="*/ 63845 h 1773943"/>
                <a:gd name="connsiteX211" fmla="*/ 663957 w 2503889"/>
                <a:gd name="connsiteY211" fmla="*/ 37407 h 1773943"/>
                <a:gd name="connsiteX212" fmla="*/ 664692 w 2503889"/>
                <a:gd name="connsiteY212" fmla="*/ 10969 h 1773943"/>
                <a:gd name="connsiteX213" fmla="*/ 900884 w 2503889"/>
                <a:gd name="connsiteY213" fmla="*/ 10259 h 1773943"/>
                <a:gd name="connsiteX214" fmla="*/ 1142929 w 2503889"/>
                <a:gd name="connsiteY214" fmla="*/ 10962 h 1773943"/>
                <a:gd name="connsiteX215" fmla="*/ 1148782 w 2503889"/>
                <a:gd name="connsiteY215" fmla="*/ 12381 h 1773943"/>
                <a:gd name="connsiteX216" fmla="*/ 1148091 w 2503889"/>
                <a:gd name="connsiteY216" fmla="*/ 77444 h 1773943"/>
                <a:gd name="connsiteX217" fmla="*/ 1147401 w 2503889"/>
                <a:gd name="connsiteY217" fmla="*/ 142515 h 1773943"/>
                <a:gd name="connsiteX218" fmla="*/ 1125711 w 2503889"/>
                <a:gd name="connsiteY218" fmla="*/ 142515 h 1773943"/>
                <a:gd name="connsiteX219" fmla="*/ 1104021 w 2503889"/>
                <a:gd name="connsiteY219" fmla="*/ 142515 h 1773943"/>
                <a:gd name="connsiteX220" fmla="*/ 1095942 w 2503889"/>
                <a:gd name="connsiteY220" fmla="*/ 117450 h 1773943"/>
                <a:gd name="connsiteX221" fmla="*/ 993167 w 2503889"/>
                <a:gd name="connsiteY221" fmla="*/ 63955 h 1773943"/>
                <a:gd name="connsiteX222" fmla="*/ 944766 w 2503889"/>
                <a:gd name="connsiteY222" fmla="*/ 63845 h 1773943"/>
                <a:gd name="connsiteX223" fmla="*/ 944766 w 2503889"/>
                <a:gd name="connsiteY223" fmla="*/ 121880 h 1773943"/>
                <a:gd name="connsiteX224" fmla="*/ 944766 w 2503889"/>
                <a:gd name="connsiteY224" fmla="*/ 179915 h 1773943"/>
                <a:gd name="connsiteX225" fmla="*/ 1001621 w 2503889"/>
                <a:gd name="connsiteY225" fmla="*/ 179915 h 1773943"/>
                <a:gd name="connsiteX226" fmla="*/ 1058474 w 2503889"/>
                <a:gd name="connsiteY226" fmla="*/ 179915 h 1773943"/>
                <a:gd name="connsiteX227" fmla="*/ 1060991 w 2503889"/>
                <a:gd name="connsiteY227" fmla="*/ 186531 h 1773943"/>
                <a:gd name="connsiteX228" fmla="*/ 1060991 w 2503889"/>
                <a:gd name="connsiteY228" fmla="*/ 232624 h 1773943"/>
                <a:gd name="connsiteX229" fmla="*/ 1058474 w 2503889"/>
                <a:gd name="connsiteY229" fmla="*/ 239240 h 1773943"/>
                <a:gd name="connsiteX230" fmla="*/ 1001621 w 2503889"/>
                <a:gd name="connsiteY230" fmla="*/ 239240 h 1773943"/>
                <a:gd name="connsiteX231" fmla="*/ 944766 w 2503889"/>
                <a:gd name="connsiteY231" fmla="*/ 239240 h 1773943"/>
                <a:gd name="connsiteX232" fmla="*/ 944766 w 2503889"/>
                <a:gd name="connsiteY232" fmla="*/ 298564 h 1773943"/>
                <a:gd name="connsiteX233" fmla="*/ 944766 w 2503889"/>
                <a:gd name="connsiteY233" fmla="*/ 357889 h 1773943"/>
                <a:gd name="connsiteX234" fmla="*/ 1002949 w 2503889"/>
                <a:gd name="connsiteY234" fmla="*/ 357889 h 1773943"/>
                <a:gd name="connsiteX235" fmla="*/ 1101021 w 2503889"/>
                <a:gd name="connsiteY235" fmla="*/ 303723 h 1773943"/>
                <a:gd name="connsiteX236" fmla="*/ 1108849 w 2503889"/>
                <a:gd name="connsiteY236" fmla="*/ 275892 h 1773943"/>
                <a:gd name="connsiteX237" fmla="*/ 1131229 w 2503889"/>
                <a:gd name="connsiteY237" fmla="*/ 273312 h 1773943"/>
                <a:gd name="connsiteX238" fmla="*/ 1152564 w 2503889"/>
                <a:gd name="connsiteY238" fmla="*/ 274060 h 1773943"/>
                <a:gd name="connsiteX239" fmla="*/ 1152564 w 2503889"/>
                <a:gd name="connsiteY239" fmla="*/ 342413 h 1773943"/>
                <a:gd name="connsiteX240" fmla="*/ 1152564 w 2503889"/>
                <a:gd name="connsiteY240" fmla="*/ 410765 h 1773943"/>
                <a:gd name="connsiteX241" fmla="*/ 980169 w 2503889"/>
                <a:gd name="connsiteY241" fmla="*/ 411430 h 1773943"/>
                <a:gd name="connsiteX242" fmla="*/ 807775 w 2503889"/>
                <a:gd name="connsiteY242" fmla="*/ 412094 h 1773943"/>
                <a:gd name="connsiteX243" fmla="*/ 808511 w 2503889"/>
                <a:gd name="connsiteY243" fmla="*/ 385636 h 1773943"/>
                <a:gd name="connsiteX244" fmla="*/ 809246 w 2503889"/>
                <a:gd name="connsiteY244" fmla="*/ 359179 h 1773943"/>
                <a:gd name="connsiteX245" fmla="*/ 833124 w 2503889"/>
                <a:gd name="connsiteY245" fmla="*/ 358437 h 1773943"/>
                <a:gd name="connsiteX246" fmla="*/ 857001 w 2503889"/>
                <a:gd name="connsiteY246" fmla="*/ 357696 h 1773943"/>
                <a:gd name="connsiteX247" fmla="*/ 857001 w 2503889"/>
                <a:gd name="connsiteY247" fmla="*/ 210770 h 1773943"/>
                <a:gd name="connsiteX248" fmla="*/ 857001 w 2503889"/>
                <a:gd name="connsiteY248" fmla="*/ 63845 h 1773943"/>
                <a:gd name="connsiteX249" fmla="*/ 819921 w 2503889"/>
                <a:gd name="connsiteY249" fmla="*/ 63845 h 1773943"/>
                <a:gd name="connsiteX250" fmla="*/ 782834 w 2503889"/>
                <a:gd name="connsiteY250" fmla="*/ 63845 h 1773943"/>
                <a:gd name="connsiteX251" fmla="*/ 774883 w 2503889"/>
                <a:gd name="connsiteY251" fmla="*/ 88994 h 1773943"/>
                <a:gd name="connsiteX252" fmla="*/ 726780 w 2503889"/>
                <a:gd name="connsiteY252" fmla="*/ 257295 h 1773943"/>
                <a:gd name="connsiteX253" fmla="*/ 684104 w 2503889"/>
                <a:gd name="connsiteY253" fmla="*/ 406252 h 1773943"/>
                <a:gd name="connsiteX254" fmla="*/ 641454 w 2503889"/>
                <a:gd name="connsiteY254" fmla="*/ 412055 h 1773943"/>
                <a:gd name="connsiteX255" fmla="*/ 601320 w 2503889"/>
                <a:gd name="connsiteY255" fmla="*/ 412055 h 1773943"/>
                <a:gd name="connsiteX256" fmla="*/ 598933 w 2503889"/>
                <a:gd name="connsiteY256" fmla="*/ 405781 h 1773943"/>
                <a:gd name="connsiteX257" fmla="*/ 575604 w 2503889"/>
                <a:gd name="connsiteY257" fmla="*/ 322597 h 1773943"/>
                <a:gd name="connsiteX258" fmla="*/ 522307 w 2503889"/>
                <a:gd name="connsiteY258" fmla="*/ 136066 h 1773943"/>
                <a:gd name="connsiteX259" fmla="*/ 506876 w 2503889"/>
                <a:gd name="connsiteY259" fmla="*/ 181205 h 1773943"/>
                <a:gd name="connsiteX260" fmla="*/ 473732 w 2503889"/>
                <a:gd name="connsiteY260" fmla="*/ 294696 h 1773943"/>
                <a:gd name="connsiteX261" fmla="*/ 447241 w 2503889"/>
                <a:gd name="connsiteY261" fmla="*/ 384972 h 1773943"/>
                <a:gd name="connsiteX262" fmla="*/ 439872 w 2503889"/>
                <a:gd name="connsiteY262" fmla="*/ 410765 h 1773943"/>
                <a:gd name="connsiteX263" fmla="*/ 399067 w 2503889"/>
                <a:gd name="connsiteY263" fmla="*/ 410765 h 1773943"/>
                <a:gd name="connsiteX264" fmla="*/ 358269 w 2503889"/>
                <a:gd name="connsiteY264" fmla="*/ 410765 h 1773943"/>
                <a:gd name="connsiteX265" fmla="*/ 340548 w 2503889"/>
                <a:gd name="connsiteY265" fmla="*/ 351440 h 1773943"/>
                <a:gd name="connsiteX266" fmla="*/ 290800 w 2503889"/>
                <a:gd name="connsiteY266" fmla="*/ 178626 h 1773943"/>
                <a:gd name="connsiteX267" fmla="*/ 258779 w 2503889"/>
                <a:gd name="connsiteY267" fmla="*/ 65135 h 1773943"/>
                <a:gd name="connsiteX268" fmla="*/ 235224 w 2503889"/>
                <a:gd name="connsiteY268" fmla="*/ 64393 h 1773943"/>
                <a:gd name="connsiteX269" fmla="*/ 211669 w 2503889"/>
                <a:gd name="connsiteY269" fmla="*/ 63652 h 1773943"/>
                <a:gd name="connsiteX270" fmla="*/ 211669 w 2503889"/>
                <a:gd name="connsiteY270" fmla="*/ 38168 h 1773943"/>
                <a:gd name="connsiteX271" fmla="*/ 214896 w 2503889"/>
                <a:gd name="connsiteY271" fmla="*/ 11388 h 1773943"/>
                <a:gd name="connsiteX272" fmla="*/ 399564 w 2503889"/>
                <a:gd name="connsiteY272" fmla="*/ 11872 h 1773943"/>
                <a:gd name="connsiteX273" fmla="*/ 402146 w 2503889"/>
                <a:gd name="connsiteY273" fmla="*/ 38265 h 1773943"/>
                <a:gd name="connsiteX274" fmla="*/ 401397 w 2503889"/>
                <a:gd name="connsiteY274" fmla="*/ 62555 h 1773943"/>
                <a:gd name="connsiteX275" fmla="*/ 374938 w 2503889"/>
                <a:gd name="connsiteY275" fmla="*/ 63291 h 1773943"/>
                <a:gd name="connsiteX276" fmla="*/ 348480 w 2503889"/>
                <a:gd name="connsiteY276" fmla="*/ 65251 h 1773943"/>
                <a:gd name="connsiteX277" fmla="*/ 385354 w 2503889"/>
                <a:gd name="connsiteY277" fmla="*/ 196681 h 1773943"/>
                <a:gd name="connsiteX278" fmla="*/ 405308 w 2503889"/>
                <a:gd name="connsiteY278" fmla="*/ 268290 h 1773943"/>
                <a:gd name="connsiteX279" fmla="*/ 412142 w 2503889"/>
                <a:gd name="connsiteY279" fmla="*/ 289975 h 1773943"/>
                <a:gd name="connsiteX280" fmla="*/ 476300 w 2503889"/>
                <a:gd name="connsiteY280" fmla="*/ 62555 h 1773943"/>
                <a:gd name="connsiteX281" fmla="*/ 491111 w 2503889"/>
                <a:gd name="connsiteY281" fmla="*/ 12903 h 1773943"/>
                <a:gd name="connsiteX282" fmla="*/ 533759 w 2503889"/>
                <a:gd name="connsiteY282" fmla="*/ 9254 h 1773943"/>
                <a:gd name="connsiteX283" fmla="*/ 2055785 w 2503889"/>
                <a:gd name="connsiteY283" fmla="*/ 1 h 1773943"/>
                <a:gd name="connsiteX284" fmla="*/ 2136050 w 2503889"/>
                <a:gd name="connsiteY284" fmla="*/ 6829 h 1773943"/>
                <a:gd name="connsiteX285" fmla="*/ 2201926 w 2503889"/>
                <a:gd name="connsiteY285" fmla="*/ 29256 h 1773943"/>
                <a:gd name="connsiteX286" fmla="*/ 2217362 w 2503889"/>
                <a:gd name="connsiteY286" fmla="*/ 36175 h 1773943"/>
                <a:gd name="connsiteX287" fmla="*/ 2217362 w 2503889"/>
                <a:gd name="connsiteY287" fmla="*/ 86125 h 1773943"/>
                <a:gd name="connsiteX288" fmla="*/ 2217362 w 2503889"/>
                <a:gd name="connsiteY288" fmla="*/ 136066 h 1773943"/>
                <a:gd name="connsiteX289" fmla="*/ 2194130 w 2503889"/>
                <a:gd name="connsiteY289" fmla="*/ 136066 h 1773943"/>
                <a:gd name="connsiteX290" fmla="*/ 2170898 w 2503889"/>
                <a:gd name="connsiteY290" fmla="*/ 132468 h 1773943"/>
                <a:gd name="connsiteX291" fmla="*/ 2075208 w 2503889"/>
                <a:gd name="connsiteY291" fmla="*/ 57410 h 1773943"/>
                <a:gd name="connsiteX292" fmla="*/ 1997949 w 2503889"/>
                <a:gd name="connsiteY292" fmla="*/ 106894 h 1773943"/>
                <a:gd name="connsiteX293" fmla="*/ 2090877 w 2503889"/>
                <a:gd name="connsiteY293" fmla="*/ 167225 h 1773943"/>
                <a:gd name="connsiteX294" fmla="*/ 2183004 w 2503889"/>
                <a:gd name="connsiteY294" fmla="*/ 197706 h 1773943"/>
                <a:gd name="connsiteX295" fmla="*/ 2177119 w 2503889"/>
                <a:gd name="connsiteY295" fmla="*/ 401196 h 1773943"/>
                <a:gd name="connsiteX296" fmla="*/ 1925671 w 2503889"/>
                <a:gd name="connsiteY296" fmla="*/ 393187 h 1773943"/>
                <a:gd name="connsiteX297" fmla="*/ 1908893 w 2503889"/>
                <a:gd name="connsiteY297" fmla="*/ 384972 h 1773943"/>
                <a:gd name="connsiteX298" fmla="*/ 1908196 w 2503889"/>
                <a:gd name="connsiteY298" fmla="*/ 328936 h 1773943"/>
                <a:gd name="connsiteX299" fmla="*/ 1907499 w 2503889"/>
                <a:gd name="connsiteY299" fmla="*/ 272894 h 1773943"/>
                <a:gd name="connsiteX300" fmla="*/ 1913442 w 2503889"/>
                <a:gd name="connsiteY300" fmla="*/ 271404 h 1773943"/>
                <a:gd name="connsiteX301" fmla="*/ 1936074 w 2503889"/>
                <a:gd name="connsiteY301" fmla="*/ 270701 h 1773943"/>
                <a:gd name="connsiteX302" fmla="*/ 1952775 w 2503889"/>
                <a:gd name="connsiteY302" fmla="*/ 271481 h 1773943"/>
                <a:gd name="connsiteX303" fmla="*/ 1958268 w 2503889"/>
                <a:gd name="connsiteY303" fmla="*/ 288582 h 1773943"/>
                <a:gd name="connsiteX304" fmla="*/ 2066354 w 2503889"/>
                <a:gd name="connsiteY304" fmla="*/ 366743 h 1773943"/>
                <a:gd name="connsiteX305" fmla="*/ 2149634 w 2503889"/>
                <a:gd name="connsiteY305" fmla="*/ 322114 h 1773943"/>
                <a:gd name="connsiteX306" fmla="*/ 2054970 w 2503889"/>
                <a:gd name="connsiteY306" fmla="*/ 249590 h 1773943"/>
                <a:gd name="connsiteX307" fmla="*/ 1919148 w 2503889"/>
                <a:gd name="connsiteY307" fmla="*/ 171462 h 1773943"/>
                <a:gd name="connsiteX308" fmla="*/ 2035378 w 2503889"/>
                <a:gd name="connsiteY308" fmla="*/ 1026 h 1773943"/>
                <a:gd name="connsiteX309" fmla="*/ 2055785 w 2503889"/>
                <a:gd name="connsiteY309" fmla="*/ 1 h 1773943"/>
                <a:gd name="connsiteX0" fmla="*/ 0 w 2251666"/>
                <a:gd name="connsiteY0" fmla="*/ 1773942 h 1773943"/>
                <a:gd name="connsiteX1" fmla="*/ 0 w 2251666"/>
                <a:gd name="connsiteY1" fmla="*/ 1773943 h 1773943"/>
                <a:gd name="connsiteX2" fmla="*/ 0 w 2251666"/>
                <a:gd name="connsiteY2" fmla="*/ 1773942 h 1773943"/>
                <a:gd name="connsiteX3" fmla="*/ 766777 w 2251666"/>
                <a:gd name="connsiteY3" fmla="*/ 702765 h 1773943"/>
                <a:gd name="connsiteX4" fmla="*/ 739041 w 2251666"/>
                <a:gd name="connsiteY4" fmla="*/ 771762 h 1773943"/>
                <a:gd name="connsiteX5" fmla="*/ 713195 w 2251666"/>
                <a:gd name="connsiteY5" fmla="*/ 842803 h 1773943"/>
                <a:gd name="connsiteX6" fmla="*/ 766016 w 2251666"/>
                <a:gd name="connsiteY6" fmla="*/ 842803 h 1773943"/>
                <a:gd name="connsiteX7" fmla="*/ 817087 w 2251666"/>
                <a:gd name="connsiteY7" fmla="*/ 838290 h 1773943"/>
                <a:gd name="connsiteX8" fmla="*/ 792004 w 2251666"/>
                <a:gd name="connsiteY8" fmla="*/ 769292 h 1773943"/>
                <a:gd name="connsiteX9" fmla="*/ 766777 w 2251666"/>
                <a:gd name="connsiteY9" fmla="*/ 702765 h 1773943"/>
                <a:gd name="connsiteX10" fmla="*/ 1125460 w 2251666"/>
                <a:gd name="connsiteY10" fmla="*/ 666919 h 1773943"/>
                <a:gd name="connsiteX11" fmla="*/ 1125460 w 2251666"/>
                <a:gd name="connsiteY11" fmla="*/ 727978 h 1773943"/>
                <a:gd name="connsiteX12" fmla="*/ 1125460 w 2251666"/>
                <a:gd name="connsiteY12" fmla="*/ 789038 h 1773943"/>
                <a:gd name="connsiteX13" fmla="*/ 1173859 w 2251666"/>
                <a:gd name="connsiteY13" fmla="*/ 788193 h 1773943"/>
                <a:gd name="connsiteX14" fmla="*/ 1264090 w 2251666"/>
                <a:gd name="connsiteY14" fmla="*/ 735116 h 1773943"/>
                <a:gd name="connsiteX15" fmla="*/ 1172569 w 2251666"/>
                <a:gd name="connsiteY15" fmla="*/ 667867 h 1773943"/>
                <a:gd name="connsiteX16" fmla="*/ 1125460 w 2251666"/>
                <a:gd name="connsiteY16" fmla="*/ 666919 h 1773943"/>
                <a:gd name="connsiteX17" fmla="*/ 2046389 w 2251666"/>
                <a:gd name="connsiteY17" fmla="*/ 656775 h 1773943"/>
                <a:gd name="connsiteX18" fmla="*/ 2008274 w 2251666"/>
                <a:gd name="connsiteY18" fmla="*/ 660477 h 1773943"/>
                <a:gd name="connsiteX19" fmla="*/ 1924459 w 2251666"/>
                <a:gd name="connsiteY19" fmla="*/ 813142 h 1773943"/>
                <a:gd name="connsiteX20" fmla="*/ 1938584 w 2251666"/>
                <a:gd name="connsiteY20" fmla="*/ 905443 h 1773943"/>
                <a:gd name="connsiteX21" fmla="*/ 2135921 w 2251666"/>
                <a:gd name="connsiteY21" fmla="*/ 912703 h 1773943"/>
                <a:gd name="connsiteX22" fmla="*/ 2137192 w 2251666"/>
                <a:gd name="connsiteY22" fmla="*/ 717390 h 1773943"/>
                <a:gd name="connsiteX23" fmla="*/ 2046389 w 2251666"/>
                <a:gd name="connsiteY23" fmla="*/ 656775 h 1773943"/>
                <a:gd name="connsiteX24" fmla="*/ 276203 w 2251666"/>
                <a:gd name="connsiteY24" fmla="*/ 613205 h 1773943"/>
                <a:gd name="connsiteX25" fmla="*/ 448506 w 2251666"/>
                <a:gd name="connsiteY25" fmla="*/ 613868 h 1773943"/>
                <a:gd name="connsiteX26" fmla="*/ 620810 w 2251666"/>
                <a:gd name="connsiteY26" fmla="*/ 614533 h 1773943"/>
                <a:gd name="connsiteX27" fmla="*/ 620810 w 2251666"/>
                <a:gd name="connsiteY27" fmla="*/ 680305 h 1773943"/>
                <a:gd name="connsiteX28" fmla="*/ 620810 w 2251666"/>
                <a:gd name="connsiteY28" fmla="*/ 746079 h 1773943"/>
                <a:gd name="connsiteX29" fmla="*/ 599475 w 2251666"/>
                <a:gd name="connsiteY29" fmla="*/ 746827 h 1773943"/>
                <a:gd name="connsiteX30" fmla="*/ 577134 w 2251666"/>
                <a:gd name="connsiteY30" fmla="*/ 744247 h 1773943"/>
                <a:gd name="connsiteX31" fmla="*/ 569493 w 2251666"/>
                <a:gd name="connsiteY31" fmla="*/ 718828 h 1773943"/>
                <a:gd name="connsiteX32" fmla="*/ 470544 w 2251666"/>
                <a:gd name="connsiteY32" fmla="*/ 667409 h 1773943"/>
                <a:gd name="connsiteX33" fmla="*/ 413013 w 2251666"/>
                <a:gd name="connsiteY33" fmla="*/ 667409 h 1773943"/>
                <a:gd name="connsiteX34" fmla="*/ 413013 w 2251666"/>
                <a:gd name="connsiteY34" fmla="*/ 728024 h 1773943"/>
                <a:gd name="connsiteX35" fmla="*/ 413013 w 2251666"/>
                <a:gd name="connsiteY35" fmla="*/ 788637 h 1773943"/>
                <a:gd name="connsiteX36" fmla="*/ 469485 w 2251666"/>
                <a:gd name="connsiteY36" fmla="*/ 788637 h 1773943"/>
                <a:gd name="connsiteX37" fmla="*/ 533045 w 2251666"/>
                <a:gd name="connsiteY37" fmla="*/ 819589 h 1773943"/>
                <a:gd name="connsiteX38" fmla="*/ 469485 w 2251666"/>
                <a:gd name="connsiteY38" fmla="*/ 850541 h 1773943"/>
                <a:gd name="connsiteX39" fmla="*/ 413013 w 2251666"/>
                <a:gd name="connsiteY39" fmla="*/ 850541 h 1773943"/>
                <a:gd name="connsiteX40" fmla="*/ 413013 w 2251666"/>
                <a:gd name="connsiteY40" fmla="*/ 905997 h 1773943"/>
                <a:gd name="connsiteX41" fmla="*/ 413013 w 2251666"/>
                <a:gd name="connsiteY41" fmla="*/ 961453 h 1773943"/>
                <a:gd name="connsiteX42" fmla="*/ 440116 w 2251666"/>
                <a:gd name="connsiteY42" fmla="*/ 961453 h 1773943"/>
                <a:gd name="connsiteX43" fmla="*/ 467220 w 2251666"/>
                <a:gd name="connsiteY43" fmla="*/ 961453 h 1773943"/>
                <a:gd name="connsiteX44" fmla="*/ 467220 w 2251666"/>
                <a:gd name="connsiteY44" fmla="*/ 987246 h 1773943"/>
                <a:gd name="connsiteX45" fmla="*/ 467220 w 2251666"/>
                <a:gd name="connsiteY45" fmla="*/ 1013039 h 1773943"/>
                <a:gd name="connsiteX46" fmla="*/ 371711 w 2251666"/>
                <a:gd name="connsiteY46" fmla="*/ 1013039 h 1773943"/>
                <a:gd name="connsiteX47" fmla="*/ 276203 w 2251666"/>
                <a:gd name="connsiteY47" fmla="*/ 1013039 h 1773943"/>
                <a:gd name="connsiteX48" fmla="*/ 276203 w 2251666"/>
                <a:gd name="connsiteY48" fmla="*/ 987246 h 1773943"/>
                <a:gd name="connsiteX49" fmla="*/ 276203 w 2251666"/>
                <a:gd name="connsiteY49" fmla="*/ 961453 h 1773943"/>
                <a:gd name="connsiteX50" fmla="*/ 299434 w 2251666"/>
                <a:gd name="connsiteY50" fmla="*/ 961453 h 1773943"/>
                <a:gd name="connsiteX51" fmla="*/ 322666 w 2251666"/>
                <a:gd name="connsiteY51" fmla="*/ 961453 h 1773943"/>
                <a:gd name="connsiteX52" fmla="*/ 322666 w 2251666"/>
                <a:gd name="connsiteY52" fmla="*/ 814430 h 1773943"/>
                <a:gd name="connsiteX53" fmla="*/ 322666 w 2251666"/>
                <a:gd name="connsiteY53" fmla="*/ 667409 h 1773943"/>
                <a:gd name="connsiteX54" fmla="*/ 299434 w 2251666"/>
                <a:gd name="connsiteY54" fmla="*/ 667409 h 1773943"/>
                <a:gd name="connsiteX55" fmla="*/ 276203 w 2251666"/>
                <a:gd name="connsiteY55" fmla="*/ 667409 h 1773943"/>
                <a:gd name="connsiteX56" fmla="*/ 276203 w 2251666"/>
                <a:gd name="connsiteY56" fmla="*/ 640307 h 1773943"/>
                <a:gd name="connsiteX57" fmla="*/ 276203 w 2251666"/>
                <a:gd name="connsiteY57" fmla="*/ 613205 h 1773943"/>
                <a:gd name="connsiteX58" fmla="*/ 988649 w 2251666"/>
                <a:gd name="connsiteY58" fmla="*/ 612837 h 1773943"/>
                <a:gd name="connsiteX59" fmla="*/ 1120942 w 2251666"/>
                <a:gd name="connsiteY59" fmla="*/ 613927 h 1773943"/>
                <a:gd name="connsiteX60" fmla="*/ 1298015 w 2251666"/>
                <a:gd name="connsiteY60" fmla="*/ 630795 h 1773943"/>
                <a:gd name="connsiteX61" fmla="*/ 1351325 w 2251666"/>
                <a:gd name="connsiteY61" fmla="*/ 720233 h 1773943"/>
                <a:gd name="connsiteX62" fmla="*/ 1274886 w 2251666"/>
                <a:gd name="connsiteY62" fmla="*/ 817997 h 1773943"/>
                <a:gd name="connsiteX63" fmla="*/ 1264852 w 2251666"/>
                <a:gd name="connsiteY63" fmla="*/ 822910 h 1773943"/>
                <a:gd name="connsiteX64" fmla="*/ 1328236 w 2251666"/>
                <a:gd name="connsiteY64" fmla="*/ 906178 h 1773943"/>
                <a:gd name="connsiteX65" fmla="*/ 1366595 w 2251666"/>
                <a:gd name="connsiteY65" fmla="*/ 966612 h 1773943"/>
                <a:gd name="connsiteX66" fmla="*/ 1383592 w 2251666"/>
                <a:gd name="connsiteY66" fmla="*/ 991740 h 1773943"/>
                <a:gd name="connsiteX67" fmla="*/ 1337980 w 2251666"/>
                <a:gd name="connsiteY67" fmla="*/ 1016908 h 1773943"/>
                <a:gd name="connsiteX68" fmla="*/ 1243987 w 2251666"/>
                <a:gd name="connsiteY68" fmla="*/ 944346 h 1773943"/>
                <a:gd name="connsiteX69" fmla="*/ 1157081 w 2251666"/>
                <a:gd name="connsiteY69" fmla="*/ 845764 h 1773943"/>
                <a:gd name="connsiteX70" fmla="*/ 1125460 w 2251666"/>
                <a:gd name="connsiteY70" fmla="*/ 844854 h 1773943"/>
                <a:gd name="connsiteX71" fmla="*/ 1125460 w 2251666"/>
                <a:gd name="connsiteY71" fmla="*/ 903063 h 1773943"/>
                <a:gd name="connsiteX72" fmla="*/ 1125460 w 2251666"/>
                <a:gd name="connsiteY72" fmla="*/ 961272 h 1773943"/>
                <a:gd name="connsiteX73" fmla="*/ 1151918 w 2251666"/>
                <a:gd name="connsiteY73" fmla="*/ 962008 h 1773943"/>
                <a:gd name="connsiteX74" fmla="*/ 1178377 w 2251666"/>
                <a:gd name="connsiteY74" fmla="*/ 962742 h 1773943"/>
                <a:gd name="connsiteX75" fmla="*/ 1179113 w 2251666"/>
                <a:gd name="connsiteY75" fmla="*/ 987891 h 1773943"/>
                <a:gd name="connsiteX76" fmla="*/ 1179855 w 2251666"/>
                <a:gd name="connsiteY76" fmla="*/ 1013039 h 1773943"/>
                <a:gd name="connsiteX77" fmla="*/ 999064 w 2251666"/>
                <a:gd name="connsiteY77" fmla="*/ 1013039 h 1773943"/>
                <a:gd name="connsiteX78" fmla="*/ 818282 w 2251666"/>
                <a:gd name="connsiteY78" fmla="*/ 1013039 h 1773943"/>
                <a:gd name="connsiteX79" fmla="*/ 818282 w 2251666"/>
                <a:gd name="connsiteY79" fmla="*/ 987246 h 1773943"/>
                <a:gd name="connsiteX80" fmla="*/ 818282 w 2251666"/>
                <a:gd name="connsiteY80" fmla="*/ 961453 h 1773943"/>
                <a:gd name="connsiteX81" fmla="*/ 840223 w 2251666"/>
                <a:gd name="connsiteY81" fmla="*/ 961453 h 1773943"/>
                <a:gd name="connsiteX82" fmla="*/ 850768 w 2251666"/>
                <a:gd name="connsiteY82" fmla="*/ 925342 h 1773943"/>
                <a:gd name="connsiteX83" fmla="*/ 839558 w 2251666"/>
                <a:gd name="connsiteY83" fmla="*/ 895679 h 1773943"/>
                <a:gd name="connsiteX84" fmla="*/ 766603 w 2251666"/>
                <a:gd name="connsiteY84" fmla="*/ 895679 h 1773943"/>
                <a:gd name="connsiteX85" fmla="*/ 693642 w 2251666"/>
                <a:gd name="connsiteY85" fmla="*/ 895679 h 1773943"/>
                <a:gd name="connsiteX86" fmla="*/ 681464 w 2251666"/>
                <a:gd name="connsiteY86" fmla="*/ 927921 h 1773943"/>
                <a:gd name="connsiteX87" fmla="*/ 669287 w 2251666"/>
                <a:gd name="connsiteY87" fmla="*/ 960163 h 1773943"/>
                <a:gd name="connsiteX88" fmla="*/ 692157 w 2251666"/>
                <a:gd name="connsiteY88" fmla="*/ 960904 h 1773943"/>
                <a:gd name="connsiteX89" fmla="*/ 715028 w 2251666"/>
                <a:gd name="connsiteY89" fmla="*/ 961646 h 1773943"/>
                <a:gd name="connsiteX90" fmla="*/ 715028 w 2251666"/>
                <a:gd name="connsiteY90" fmla="*/ 987343 h 1773943"/>
                <a:gd name="connsiteX91" fmla="*/ 715028 w 2251666"/>
                <a:gd name="connsiteY91" fmla="*/ 1013039 h 1773943"/>
                <a:gd name="connsiteX92" fmla="*/ 638879 w 2251666"/>
                <a:gd name="connsiteY92" fmla="*/ 1013039 h 1773943"/>
                <a:gd name="connsiteX93" fmla="*/ 562730 w 2251666"/>
                <a:gd name="connsiteY93" fmla="*/ 1013039 h 1773943"/>
                <a:gd name="connsiteX94" fmla="*/ 562730 w 2251666"/>
                <a:gd name="connsiteY94" fmla="*/ 987355 h 1773943"/>
                <a:gd name="connsiteX95" fmla="*/ 562730 w 2251666"/>
                <a:gd name="connsiteY95" fmla="*/ 961672 h 1773943"/>
                <a:gd name="connsiteX96" fmla="*/ 582206 w 2251666"/>
                <a:gd name="connsiteY96" fmla="*/ 960918 h 1773943"/>
                <a:gd name="connsiteX97" fmla="*/ 601676 w 2251666"/>
                <a:gd name="connsiteY97" fmla="*/ 960163 h 1773943"/>
                <a:gd name="connsiteX98" fmla="*/ 621081 w 2251666"/>
                <a:gd name="connsiteY98" fmla="*/ 912446 h 1773943"/>
                <a:gd name="connsiteX99" fmla="*/ 684026 w 2251666"/>
                <a:gd name="connsiteY99" fmla="*/ 755107 h 1773943"/>
                <a:gd name="connsiteX100" fmla="*/ 731929 w 2251666"/>
                <a:gd name="connsiteY100" fmla="*/ 635167 h 1773943"/>
                <a:gd name="connsiteX101" fmla="*/ 738532 w 2251666"/>
                <a:gd name="connsiteY101" fmla="*/ 618982 h 1773943"/>
                <a:gd name="connsiteX102" fmla="*/ 780168 w 2251666"/>
                <a:gd name="connsiteY102" fmla="*/ 613823 h 1773943"/>
                <a:gd name="connsiteX103" fmla="*/ 819572 w 2251666"/>
                <a:gd name="connsiteY103" fmla="*/ 614533 h 1773943"/>
                <a:gd name="connsiteX104" fmla="*/ 834621 w 2251666"/>
                <a:gd name="connsiteY104" fmla="*/ 651933 h 1773943"/>
                <a:gd name="connsiteX105" fmla="*/ 866404 w 2251666"/>
                <a:gd name="connsiteY105" fmla="*/ 729313 h 1773943"/>
                <a:gd name="connsiteX106" fmla="*/ 912784 w 2251666"/>
                <a:gd name="connsiteY106" fmla="*/ 842803 h 1773943"/>
                <a:gd name="connsiteX107" fmla="*/ 951704 w 2251666"/>
                <a:gd name="connsiteY107" fmla="*/ 938883 h 1773943"/>
                <a:gd name="connsiteX108" fmla="*/ 960964 w 2251666"/>
                <a:gd name="connsiteY108" fmla="*/ 961453 h 1773943"/>
                <a:gd name="connsiteX109" fmla="*/ 998039 w 2251666"/>
                <a:gd name="connsiteY109" fmla="*/ 961453 h 1773943"/>
                <a:gd name="connsiteX110" fmla="*/ 1035113 w 2251666"/>
                <a:gd name="connsiteY110" fmla="*/ 961453 h 1773943"/>
                <a:gd name="connsiteX111" fmla="*/ 1035113 w 2251666"/>
                <a:gd name="connsiteY111" fmla="*/ 814430 h 1773943"/>
                <a:gd name="connsiteX112" fmla="*/ 1035113 w 2251666"/>
                <a:gd name="connsiteY112" fmla="*/ 667409 h 1773943"/>
                <a:gd name="connsiteX113" fmla="*/ 1011881 w 2251666"/>
                <a:gd name="connsiteY113" fmla="*/ 667409 h 1773943"/>
                <a:gd name="connsiteX114" fmla="*/ 988649 w 2251666"/>
                <a:gd name="connsiteY114" fmla="*/ 667409 h 1773943"/>
                <a:gd name="connsiteX115" fmla="*/ 988649 w 2251666"/>
                <a:gd name="connsiteY115" fmla="*/ 640120 h 1773943"/>
                <a:gd name="connsiteX116" fmla="*/ 988649 w 2251666"/>
                <a:gd name="connsiteY116" fmla="*/ 612837 h 1773943"/>
                <a:gd name="connsiteX117" fmla="*/ 2036438 w 2251666"/>
                <a:gd name="connsiteY117" fmla="*/ 600060 h 1773943"/>
                <a:gd name="connsiteX118" fmla="*/ 2096446 w 2251666"/>
                <a:gd name="connsiteY118" fmla="*/ 607956 h 1773943"/>
                <a:gd name="connsiteX119" fmla="*/ 2102492 w 2251666"/>
                <a:gd name="connsiteY119" fmla="*/ 1016934 h 1773943"/>
                <a:gd name="connsiteX120" fmla="*/ 1832931 w 2251666"/>
                <a:gd name="connsiteY120" fmla="*/ 870699 h 1773943"/>
                <a:gd name="connsiteX121" fmla="*/ 2036438 w 2251666"/>
                <a:gd name="connsiteY121" fmla="*/ 600060 h 1773943"/>
                <a:gd name="connsiteX122" fmla="*/ 1617737 w 2251666"/>
                <a:gd name="connsiteY122" fmla="*/ 599882 h 1773943"/>
                <a:gd name="connsiteX123" fmla="*/ 1673992 w 2251666"/>
                <a:gd name="connsiteY123" fmla="*/ 606756 h 1773943"/>
                <a:gd name="connsiteX124" fmla="*/ 1747560 w 2251666"/>
                <a:gd name="connsiteY124" fmla="*/ 630795 h 1773943"/>
                <a:gd name="connsiteX125" fmla="*/ 1761757 w 2251666"/>
                <a:gd name="connsiteY125" fmla="*/ 637747 h 1773943"/>
                <a:gd name="connsiteX126" fmla="*/ 1761757 w 2251666"/>
                <a:gd name="connsiteY126" fmla="*/ 689333 h 1773943"/>
                <a:gd name="connsiteX127" fmla="*/ 1761757 w 2251666"/>
                <a:gd name="connsiteY127" fmla="*/ 740920 h 1773943"/>
                <a:gd name="connsiteX128" fmla="*/ 1740487 w 2251666"/>
                <a:gd name="connsiteY128" fmla="*/ 741668 h 1773943"/>
                <a:gd name="connsiteX129" fmla="*/ 1719217 w 2251666"/>
                <a:gd name="connsiteY129" fmla="*/ 742416 h 1773943"/>
                <a:gd name="connsiteX130" fmla="*/ 1709098 w 2251666"/>
                <a:gd name="connsiteY130" fmla="*/ 720524 h 1773943"/>
                <a:gd name="connsiteX131" fmla="*/ 1614622 w 2251666"/>
                <a:gd name="connsiteY131" fmla="*/ 658440 h 1773943"/>
                <a:gd name="connsiteX132" fmla="*/ 1498494 w 2251666"/>
                <a:gd name="connsiteY132" fmla="*/ 813142 h 1773943"/>
                <a:gd name="connsiteX133" fmla="*/ 1577405 w 2251666"/>
                <a:gd name="connsiteY133" fmla="*/ 964122 h 1773943"/>
                <a:gd name="connsiteX134" fmla="*/ 1670765 w 2251666"/>
                <a:gd name="connsiteY134" fmla="*/ 962833 h 1773943"/>
                <a:gd name="connsiteX135" fmla="*/ 1683026 w 2251666"/>
                <a:gd name="connsiteY135" fmla="*/ 958389 h 1773943"/>
                <a:gd name="connsiteX136" fmla="*/ 1683026 w 2251666"/>
                <a:gd name="connsiteY136" fmla="*/ 909621 h 1773943"/>
                <a:gd name="connsiteX137" fmla="*/ 1683026 w 2251666"/>
                <a:gd name="connsiteY137" fmla="*/ 860859 h 1773943"/>
                <a:gd name="connsiteX138" fmla="*/ 1649405 w 2251666"/>
                <a:gd name="connsiteY138" fmla="*/ 860859 h 1773943"/>
                <a:gd name="connsiteX139" fmla="*/ 1615783 w 2251666"/>
                <a:gd name="connsiteY139" fmla="*/ 860859 h 1773943"/>
                <a:gd name="connsiteX140" fmla="*/ 1613266 w 2251666"/>
                <a:gd name="connsiteY140" fmla="*/ 854242 h 1773943"/>
                <a:gd name="connsiteX141" fmla="*/ 1615267 w 2251666"/>
                <a:gd name="connsiteY141" fmla="*/ 806912 h 1773943"/>
                <a:gd name="connsiteX142" fmla="*/ 1694643 w 2251666"/>
                <a:gd name="connsiteY142" fmla="*/ 802114 h 1773943"/>
                <a:gd name="connsiteX143" fmla="*/ 1769501 w 2251666"/>
                <a:gd name="connsiteY143" fmla="*/ 802824 h 1773943"/>
                <a:gd name="connsiteX144" fmla="*/ 1770179 w 2251666"/>
                <a:gd name="connsiteY144" fmla="*/ 893301 h 1773943"/>
                <a:gd name="connsiteX145" fmla="*/ 1770857 w 2251666"/>
                <a:gd name="connsiteY145" fmla="*/ 983777 h 1773943"/>
                <a:gd name="connsiteX146" fmla="*/ 1749528 w 2251666"/>
                <a:gd name="connsiteY146" fmla="*/ 992979 h 1773943"/>
                <a:gd name="connsiteX147" fmla="*/ 1400423 w 2251666"/>
                <a:gd name="connsiteY147" fmla="*/ 813142 h 1773943"/>
                <a:gd name="connsiteX148" fmla="*/ 1617737 w 2251666"/>
                <a:gd name="connsiteY148" fmla="*/ 599882 h 1773943"/>
                <a:gd name="connsiteX149" fmla="*/ 1641838 w 2251666"/>
                <a:gd name="connsiteY149" fmla="*/ 9713 h 1773943"/>
                <a:gd name="connsiteX150" fmla="*/ 1735731 w 2251666"/>
                <a:gd name="connsiteY150" fmla="*/ 11246 h 1773943"/>
                <a:gd name="connsiteX151" fmla="*/ 1739816 w 2251666"/>
                <a:gd name="connsiteY151" fmla="*/ 38239 h 1773943"/>
                <a:gd name="connsiteX152" fmla="*/ 1739816 w 2251666"/>
                <a:gd name="connsiteY152" fmla="*/ 63665 h 1773943"/>
                <a:gd name="connsiteX153" fmla="*/ 1713357 w 2251666"/>
                <a:gd name="connsiteY153" fmla="*/ 64399 h 1773943"/>
                <a:gd name="connsiteX154" fmla="*/ 1686899 w 2251666"/>
                <a:gd name="connsiteY154" fmla="*/ 65135 h 1773943"/>
                <a:gd name="connsiteX155" fmla="*/ 1686234 w 2251666"/>
                <a:gd name="connsiteY155" fmla="*/ 211512 h 1773943"/>
                <a:gd name="connsiteX156" fmla="*/ 1685563 w 2251666"/>
                <a:gd name="connsiteY156" fmla="*/ 357889 h 1773943"/>
                <a:gd name="connsiteX157" fmla="*/ 1733175 w 2251666"/>
                <a:gd name="connsiteY157" fmla="*/ 357889 h 1773943"/>
                <a:gd name="connsiteX158" fmla="*/ 1825226 w 2251666"/>
                <a:gd name="connsiteY158" fmla="*/ 294960 h 1773943"/>
                <a:gd name="connsiteX159" fmla="*/ 1830795 w 2251666"/>
                <a:gd name="connsiteY159" fmla="*/ 272771 h 1773943"/>
                <a:gd name="connsiteX160" fmla="*/ 1852368 w 2251666"/>
                <a:gd name="connsiteY160" fmla="*/ 272771 h 1773943"/>
                <a:gd name="connsiteX161" fmla="*/ 1876065 w 2251666"/>
                <a:gd name="connsiteY161" fmla="*/ 347572 h 1773943"/>
                <a:gd name="connsiteX162" fmla="*/ 1875335 w 2251666"/>
                <a:gd name="connsiteY162" fmla="*/ 410765 h 1773943"/>
                <a:gd name="connsiteX163" fmla="*/ 1712712 w 2251666"/>
                <a:gd name="connsiteY163" fmla="*/ 410765 h 1773943"/>
                <a:gd name="connsiteX164" fmla="*/ 1550088 w 2251666"/>
                <a:gd name="connsiteY164" fmla="*/ 410765 h 1773943"/>
                <a:gd name="connsiteX165" fmla="*/ 1550088 w 2251666"/>
                <a:gd name="connsiteY165" fmla="*/ 384972 h 1773943"/>
                <a:gd name="connsiteX166" fmla="*/ 1550088 w 2251666"/>
                <a:gd name="connsiteY166" fmla="*/ 359179 h 1773943"/>
                <a:gd name="connsiteX167" fmla="*/ 1573966 w 2251666"/>
                <a:gd name="connsiteY167" fmla="*/ 358437 h 1773943"/>
                <a:gd name="connsiteX168" fmla="*/ 1597843 w 2251666"/>
                <a:gd name="connsiteY168" fmla="*/ 357696 h 1773943"/>
                <a:gd name="connsiteX169" fmla="*/ 1597843 w 2251666"/>
                <a:gd name="connsiteY169" fmla="*/ 210770 h 1773943"/>
                <a:gd name="connsiteX170" fmla="*/ 1597843 w 2251666"/>
                <a:gd name="connsiteY170" fmla="*/ 63845 h 1773943"/>
                <a:gd name="connsiteX171" fmla="*/ 1573320 w 2251666"/>
                <a:gd name="connsiteY171" fmla="*/ 63845 h 1773943"/>
                <a:gd name="connsiteX172" fmla="*/ 1548797 w 2251666"/>
                <a:gd name="connsiteY172" fmla="*/ 63845 h 1773943"/>
                <a:gd name="connsiteX173" fmla="*/ 1548797 w 2251666"/>
                <a:gd name="connsiteY173" fmla="*/ 38484 h 1773943"/>
                <a:gd name="connsiteX174" fmla="*/ 1550520 w 2251666"/>
                <a:gd name="connsiteY174" fmla="*/ 11401 h 1773943"/>
                <a:gd name="connsiteX175" fmla="*/ 1641838 w 2251666"/>
                <a:gd name="connsiteY175" fmla="*/ 9713 h 1773943"/>
                <a:gd name="connsiteX176" fmla="*/ 1319195 w 2251666"/>
                <a:gd name="connsiteY176" fmla="*/ 9477 h 1773943"/>
                <a:gd name="connsiteX177" fmla="*/ 1380469 w 2251666"/>
                <a:gd name="connsiteY177" fmla="*/ 11872 h 1773943"/>
                <a:gd name="connsiteX178" fmla="*/ 1383051 w 2251666"/>
                <a:gd name="connsiteY178" fmla="*/ 38265 h 1773943"/>
                <a:gd name="connsiteX179" fmla="*/ 1382302 w 2251666"/>
                <a:gd name="connsiteY179" fmla="*/ 62555 h 1773943"/>
                <a:gd name="connsiteX180" fmla="*/ 1354553 w 2251666"/>
                <a:gd name="connsiteY180" fmla="*/ 63291 h 1773943"/>
                <a:gd name="connsiteX181" fmla="*/ 1326803 w 2251666"/>
                <a:gd name="connsiteY181" fmla="*/ 64019 h 1773943"/>
                <a:gd name="connsiteX182" fmla="*/ 1326803 w 2251666"/>
                <a:gd name="connsiteY182" fmla="*/ 210958 h 1773943"/>
                <a:gd name="connsiteX183" fmla="*/ 1326803 w 2251666"/>
                <a:gd name="connsiteY183" fmla="*/ 357889 h 1773943"/>
                <a:gd name="connsiteX184" fmla="*/ 1375203 w 2251666"/>
                <a:gd name="connsiteY184" fmla="*/ 357831 h 1773943"/>
                <a:gd name="connsiteX185" fmla="*/ 1466311 w 2251666"/>
                <a:gd name="connsiteY185" fmla="*/ 300215 h 1773943"/>
                <a:gd name="connsiteX186" fmla="*/ 1473107 w 2251666"/>
                <a:gd name="connsiteY186" fmla="*/ 274060 h 1773943"/>
                <a:gd name="connsiteX187" fmla="*/ 1495461 w 2251666"/>
                <a:gd name="connsiteY187" fmla="*/ 273312 h 1773943"/>
                <a:gd name="connsiteX188" fmla="*/ 1517821 w 2251666"/>
                <a:gd name="connsiteY188" fmla="*/ 272571 h 1773943"/>
                <a:gd name="connsiteX189" fmla="*/ 1517821 w 2251666"/>
                <a:gd name="connsiteY189" fmla="*/ 342329 h 1773943"/>
                <a:gd name="connsiteX190" fmla="*/ 1517821 w 2251666"/>
                <a:gd name="connsiteY190" fmla="*/ 412094 h 1773943"/>
                <a:gd name="connsiteX191" fmla="*/ 1354553 w 2251666"/>
                <a:gd name="connsiteY191" fmla="*/ 411430 h 1773943"/>
                <a:gd name="connsiteX192" fmla="*/ 1191283 w 2251666"/>
                <a:gd name="connsiteY192" fmla="*/ 410765 h 1773943"/>
                <a:gd name="connsiteX193" fmla="*/ 1190535 w 2251666"/>
                <a:gd name="connsiteY193" fmla="*/ 387938 h 1773943"/>
                <a:gd name="connsiteX194" fmla="*/ 1218723 w 2251666"/>
                <a:gd name="connsiteY194" fmla="*/ 357889 h 1773943"/>
                <a:gd name="connsiteX195" fmla="*/ 1241665 w 2251666"/>
                <a:gd name="connsiteY195" fmla="*/ 357889 h 1773943"/>
                <a:gd name="connsiteX196" fmla="*/ 1240993 w 2251666"/>
                <a:gd name="connsiteY196" fmla="*/ 211512 h 1773943"/>
                <a:gd name="connsiteX197" fmla="*/ 1240329 w 2251666"/>
                <a:gd name="connsiteY197" fmla="*/ 65135 h 1773943"/>
                <a:gd name="connsiteX198" fmla="*/ 1215806 w 2251666"/>
                <a:gd name="connsiteY198" fmla="*/ 63845 h 1773943"/>
                <a:gd name="connsiteX199" fmla="*/ 1191283 w 2251666"/>
                <a:gd name="connsiteY199" fmla="*/ 62555 h 1773943"/>
                <a:gd name="connsiteX200" fmla="*/ 1190535 w 2251666"/>
                <a:gd name="connsiteY200" fmla="*/ 39729 h 1773943"/>
                <a:gd name="connsiteX201" fmla="*/ 1192787 w 2251666"/>
                <a:gd name="connsiteY201" fmla="*/ 13290 h 1773943"/>
                <a:gd name="connsiteX202" fmla="*/ 1319195 w 2251666"/>
                <a:gd name="connsiteY202" fmla="*/ 9477 h 1773943"/>
                <a:gd name="connsiteX203" fmla="*/ 533759 w 2251666"/>
                <a:gd name="connsiteY203" fmla="*/ 9254 h 1773943"/>
                <a:gd name="connsiteX204" fmla="*/ 575352 w 2251666"/>
                <a:gd name="connsiteY204" fmla="*/ 14309 h 1773943"/>
                <a:gd name="connsiteX205" fmla="*/ 645713 w 2251666"/>
                <a:gd name="connsiteY205" fmla="*/ 264259 h 1773943"/>
                <a:gd name="connsiteX206" fmla="*/ 654858 w 2251666"/>
                <a:gd name="connsiteY206" fmla="*/ 295069 h 1773943"/>
                <a:gd name="connsiteX207" fmla="*/ 715028 w 2251666"/>
                <a:gd name="connsiteY207" fmla="*/ 67805 h 1773943"/>
                <a:gd name="connsiteX208" fmla="*/ 689125 w 2251666"/>
                <a:gd name="connsiteY208" fmla="*/ 63845 h 1773943"/>
                <a:gd name="connsiteX209" fmla="*/ 663221 w 2251666"/>
                <a:gd name="connsiteY209" fmla="*/ 63845 h 1773943"/>
                <a:gd name="connsiteX210" fmla="*/ 663957 w 2251666"/>
                <a:gd name="connsiteY210" fmla="*/ 37407 h 1773943"/>
                <a:gd name="connsiteX211" fmla="*/ 664692 w 2251666"/>
                <a:gd name="connsiteY211" fmla="*/ 10969 h 1773943"/>
                <a:gd name="connsiteX212" fmla="*/ 900884 w 2251666"/>
                <a:gd name="connsiteY212" fmla="*/ 10259 h 1773943"/>
                <a:gd name="connsiteX213" fmla="*/ 1142929 w 2251666"/>
                <a:gd name="connsiteY213" fmla="*/ 10962 h 1773943"/>
                <a:gd name="connsiteX214" fmla="*/ 1148782 w 2251666"/>
                <a:gd name="connsiteY214" fmla="*/ 12381 h 1773943"/>
                <a:gd name="connsiteX215" fmla="*/ 1148091 w 2251666"/>
                <a:gd name="connsiteY215" fmla="*/ 77444 h 1773943"/>
                <a:gd name="connsiteX216" fmla="*/ 1147401 w 2251666"/>
                <a:gd name="connsiteY216" fmla="*/ 142515 h 1773943"/>
                <a:gd name="connsiteX217" fmla="*/ 1125711 w 2251666"/>
                <a:gd name="connsiteY217" fmla="*/ 142515 h 1773943"/>
                <a:gd name="connsiteX218" fmla="*/ 1104021 w 2251666"/>
                <a:gd name="connsiteY218" fmla="*/ 142515 h 1773943"/>
                <a:gd name="connsiteX219" fmla="*/ 1095942 w 2251666"/>
                <a:gd name="connsiteY219" fmla="*/ 117450 h 1773943"/>
                <a:gd name="connsiteX220" fmla="*/ 993167 w 2251666"/>
                <a:gd name="connsiteY220" fmla="*/ 63955 h 1773943"/>
                <a:gd name="connsiteX221" fmla="*/ 944766 w 2251666"/>
                <a:gd name="connsiteY221" fmla="*/ 63845 h 1773943"/>
                <a:gd name="connsiteX222" fmla="*/ 944766 w 2251666"/>
                <a:gd name="connsiteY222" fmla="*/ 121880 h 1773943"/>
                <a:gd name="connsiteX223" fmla="*/ 944766 w 2251666"/>
                <a:gd name="connsiteY223" fmla="*/ 179915 h 1773943"/>
                <a:gd name="connsiteX224" fmla="*/ 1001621 w 2251666"/>
                <a:gd name="connsiteY224" fmla="*/ 179915 h 1773943"/>
                <a:gd name="connsiteX225" fmla="*/ 1058474 w 2251666"/>
                <a:gd name="connsiteY225" fmla="*/ 179915 h 1773943"/>
                <a:gd name="connsiteX226" fmla="*/ 1060991 w 2251666"/>
                <a:gd name="connsiteY226" fmla="*/ 186531 h 1773943"/>
                <a:gd name="connsiteX227" fmla="*/ 1060991 w 2251666"/>
                <a:gd name="connsiteY227" fmla="*/ 232624 h 1773943"/>
                <a:gd name="connsiteX228" fmla="*/ 1058474 w 2251666"/>
                <a:gd name="connsiteY228" fmla="*/ 239240 h 1773943"/>
                <a:gd name="connsiteX229" fmla="*/ 1001621 w 2251666"/>
                <a:gd name="connsiteY229" fmla="*/ 239240 h 1773943"/>
                <a:gd name="connsiteX230" fmla="*/ 944766 w 2251666"/>
                <a:gd name="connsiteY230" fmla="*/ 239240 h 1773943"/>
                <a:gd name="connsiteX231" fmla="*/ 944766 w 2251666"/>
                <a:gd name="connsiteY231" fmla="*/ 298564 h 1773943"/>
                <a:gd name="connsiteX232" fmla="*/ 944766 w 2251666"/>
                <a:gd name="connsiteY232" fmla="*/ 357889 h 1773943"/>
                <a:gd name="connsiteX233" fmla="*/ 1002949 w 2251666"/>
                <a:gd name="connsiteY233" fmla="*/ 357889 h 1773943"/>
                <a:gd name="connsiteX234" fmla="*/ 1101021 w 2251666"/>
                <a:gd name="connsiteY234" fmla="*/ 303723 h 1773943"/>
                <a:gd name="connsiteX235" fmla="*/ 1108849 w 2251666"/>
                <a:gd name="connsiteY235" fmla="*/ 275892 h 1773943"/>
                <a:gd name="connsiteX236" fmla="*/ 1131229 w 2251666"/>
                <a:gd name="connsiteY236" fmla="*/ 273312 h 1773943"/>
                <a:gd name="connsiteX237" fmla="*/ 1152564 w 2251666"/>
                <a:gd name="connsiteY237" fmla="*/ 274060 h 1773943"/>
                <a:gd name="connsiteX238" fmla="*/ 1152564 w 2251666"/>
                <a:gd name="connsiteY238" fmla="*/ 342413 h 1773943"/>
                <a:gd name="connsiteX239" fmla="*/ 1152564 w 2251666"/>
                <a:gd name="connsiteY239" fmla="*/ 410765 h 1773943"/>
                <a:gd name="connsiteX240" fmla="*/ 980169 w 2251666"/>
                <a:gd name="connsiteY240" fmla="*/ 411430 h 1773943"/>
                <a:gd name="connsiteX241" fmla="*/ 807775 w 2251666"/>
                <a:gd name="connsiteY241" fmla="*/ 412094 h 1773943"/>
                <a:gd name="connsiteX242" fmla="*/ 808511 w 2251666"/>
                <a:gd name="connsiteY242" fmla="*/ 385636 h 1773943"/>
                <a:gd name="connsiteX243" fmla="*/ 809246 w 2251666"/>
                <a:gd name="connsiteY243" fmla="*/ 359179 h 1773943"/>
                <a:gd name="connsiteX244" fmla="*/ 833124 w 2251666"/>
                <a:gd name="connsiteY244" fmla="*/ 358437 h 1773943"/>
                <a:gd name="connsiteX245" fmla="*/ 857001 w 2251666"/>
                <a:gd name="connsiteY245" fmla="*/ 357696 h 1773943"/>
                <a:gd name="connsiteX246" fmla="*/ 857001 w 2251666"/>
                <a:gd name="connsiteY246" fmla="*/ 210770 h 1773943"/>
                <a:gd name="connsiteX247" fmla="*/ 857001 w 2251666"/>
                <a:gd name="connsiteY247" fmla="*/ 63845 h 1773943"/>
                <a:gd name="connsiteX248" fmla="*/ 819921 w 2251666"/>
                <a:gd name="connsiteY248" fmla="*/ 63845 h 1773943"/>
                <a:gd name="connsiteX249" fmla="*/ 782834 w 2251666"/>
                <a:gd name="connsiteY249" fmla="*/ 63845 h 1773943"/>
                <a:gd name="connsiteX250" fmla="*/ 774883 w 2251666"/>
                <a:gd name="connsiteY250" fmla="*/ 88994 h 1773943"/>
                <a:gd name="connsiteX251" fmla="*/ 726780 w 2251666"/>
                <a:gd name="connsiteY251" fmla="*/ 257295 h 1773943"/>
                <a:gd name="connsiteX252" fmla="*/ 684104 w 2251666"/>
                <a:gd name="connsiteY252" fmla="*/ 406252 h 1773943"/>
                <a:gd name="connsiteX253" fmla="*/ 641454 w 2251666"/>
                <a:gd name="connsiteY253" fmla="*/ 412055 h 1773943"/>
                <a:gd name="connsiteX254" fmla="*/ 601320 w 2251666"/>
                <a:gd name="connsiteY254" fmla="*/ 412055 h 1773943"/>
                <a:gd name="connsiteX255" fmla="*/ 598933 w 2251666"/>
                <a:gd name="connsiteY255" fmla="*/ 405781 h 1773943"/>
                <a:gd name="connsiteX256" fmla="*/ 575604 w 2251666"/>
                <a:gd name="connsiteY256" fmla="*/ 322597 h 1773943"/>
                <a:gd name="connsiteX257" fmla="*/ 522307 w 2251666"/>
                <a:gd name="connsiteY257" fmla="*/ 136066 h 1773943"/>
                <a:gd name="connsiteX258" fmla="*/ 506876 w 2251666"/>
                <a:gd name="connsiteY258" fmla="*/ 181205 h 1773943"/>
                <a:gd name="connsiteX259" fmla="*/ 473732 w 2251666"/>
                <a:gd name="connsiteY259" fmla="*/ 294696 h 1773943"/>
                <a:gd name="connsiteX260" fmla="*/ 447241 w 2251666"/>
                <a:gd name="connsiteY260" fmla="*/ 384972 h 1773943"/>
                <a:gd name="connsiteX261" fmla="*/ 439872 w 2251666"/>
                <a:gd name="connsiteY261" fmla="*/ 410765 h 1773943"/>
                <a:gd name="connsiteX262" fmla="*/ 399067 w 2251666"/>
                <a:gd name="connsiteY262" fmla="*/ 410765 h 1773943"/>
                <a:gd name="connsiteX263" fmla="*/ 358269 w 2251666"/>
                <a:gd name="connsiteY263" fmla="*/ 410765 h 1773943"/>
                <a:gd name="connsiteX264" fmla="*/ 340548 w 2251666"/>
                <a:gd name="connsiteY264" fmla="*/ 351440 h 1773943"/>
                <a:gd name="connsiteX265" fmla="*/ 290800 w 2251666"/>
                <a:gd name="connsiteY265" fmla="*/ 178626 h 1773943"/>
                <a:gd name="connsiteX266" fmla="*/ 258779 w 2251666"/>
                <a:gd name="connsiteY266" fmla="*/ 65135 h 1773943"/>
                <a:gd name="connsiteX267" fmla="*/ 235224 w 2251666"/>
                <a:gd name="connsiteY267" fmla="*/ 64393 h 1773943"/>
                <a:gd name="connsiteX268" fmla="*/ 211669 w 2251666"/>
                <a:gd name="connsiteY268" fmla="*/ 63652 h 1773943"/>
                <a:gd name="connsiteX269" fmla="*/ 211669 w 2251666"/>
                <a:gd name="connsiteY269" fmla="*/ 38168 h 1773943"/>
                <a:gd name="connsiteX270" fmla="*/ 214896 w 2251666"/>
                <a:gd name="connsiteY270" fmla="*/ 11388 h 1773943"/>
                <a:gd name="connsiteX271" fmla="*/ 399564 w 2251666"/>
                <a:gd name="connsiteY271" fmla="*/ 11872 h 1773943"/>
                <a:gd name="connsiteX272" fmla="*/ 402146 w 2251666"/>
                <a:gd name="connsiteY272" fmla="*/ 38265 h 1773943"/>
                <a:gd name="connsiteX273" fmla="*/ 401397 w 2251666"/>
                <a:gd name="connsiteY273" fmla="*/ 62555 h 1773943"/>
                <a:gd name="connsiteX274" fmla="*/ 374938 w 2251666"/>
                <a:gd name="connsiteY274" fmla="*/ 63291 h 1773943"/>
                <a:gd name="connsiteX275" fmla="*/ 348480 w 2251666"/>
                <a:gd name="connsiteY275" fmla="*/ 65251 h 1773943"/>
                <a:gd name="connsiteX276" fmla="*/ 385354 w 2251666"/>
                <a:gd name="connsiteY276" fmla="*/ 196681 h 1773943"/>
                <a:gd name="connsiteX277" fmla="*/ 405308 w 2251666"/>
                <a:gd name="connsiteY277" fmla="*/ 268290 h 1773943"/>
                <a:gd name="connsiteX278" fmla="*/ 412142 w 2251666"/>
                <a:gd name="connsiteY278" fmla="*/ 289975 h 1773943"/>
                <a:gd name="connsiteX279" fmla="*/ 476300 w 2251666"/>
                <a:gd name="connsiteY279" fmla="*/ 62555 h 1773943"/>
                <a:gd name="connsiteX280" fmla="*/ 491111 w 2251666"/>
                <a:gd name="connsiteY280" fmla="*/ 12903 h 1773943"/>
                <a:gd name="connsiteX281" fmla="*/ 533759 w 2251666"/>
                <a:gd name="connsiteY281" fmla="*/ 9254 h 1773943"/>
                <a:gd name="connsiteX282" fmla="*/ 2055785 w 2251666"/>
                <a:gd name="connsiteY282" fmla="*/ 1 h 1773943"/>
                <a:gd name="connsiteX283" fmla="*/ 2136050 w 2251666"/>
                <a:gd name="connsiteY283" fmla="*/ 6829 h 1773943"/>
                <a:gd name="connsiteX284" fmla="*/ 2201926 w 2251666"/>
                <a:gd name="connsiteY284" fmla="*/ 29256 h 1773943"/>
                <a:gd name="connsiteX285" fmla="*/ 2217362 w 2251666"/>
                <a:gd name="connsiteY285" fmla="*/ 36175 h 1773943"/>
                <a:gd name="connsiteX286" fmla="*/ 2217362 w 2251666"/>
                <a:gd name="connsiteY286" fmla="*/ 86125 h 1773943"/>
                <a:gd name="connsiteX287" fmla="*/ 2217362 w 2251666"/>
                <a:gd name="connsiteY287" fmla="*/ 136066 h 1773943"/>
                <a:gd name="connsiteX288" fmla="*/ 2194130 w 2251666"/>
                <a:gd name="connsiteY288" fmla="*/ 136066 h 1773943"/>
                <a:gd name="connsiteX289" fmla="*/ 2170898 w 2251666"/>
                <a:gd name="connsiteY289" fmla="*/ 132468 h 1773943"/>
                <a:gd name="connsiteX290" fmla="*/ 2075208 w 2251666"/>
                <a:gd name="connsiteY290" fmla="*/ 57410 h 1773943"/>
                <a:gd name="connsiteX291" fmla="*/ 1997949 w 2251666"/>
                <a:gd name="connsiteY291" fmla="*/ 106894 h 1773943"/>
                <a:gd name="connsiteX292" fmla="*/ 2090877 w 2251666"/>
                <a:gd name="connsiteY292" fmla="*/ 167225 h 1773943"/>
                <a:gd name="connsiteX293" fmla="*/ 2183004 w 2251666"/>
                <a:gd name="connsiteY293" fmla="*/ 197706 h 1773943"/>
                <a:gd name="connsiteX294" fmla="*/ 2177119 w 2251666"/>
                <a:gd name="connsiteY294" fmla="*/ 401196 h 1773943"/>
                <a:gd name="connsiteX295" fmla="*/ 1925671 w 2251666"/>
                <a:gd name="connsiteY295" fmla="*/ 393187 h 1773943"/>
                <a:gd name="connsiteX296" fmla="*/ 1908893 w 2251666"/>
                <a:gd name="connsiteY296" fmla="*/ 384972 h 1773943"/>
                <a:gd name="connsiteX297" fmla="*/ 1908196 w 2251666"/>
                <a:gd name="connsiteY297" fmla="*/ 328936 h 1773943"/>
                <a:gd name="connsiteX298" fmla="*/ 1907499 w 2251666"/>
                <a:gd name="connsiteY298" fmla="*/ 272894 h 1773943"/>
                <a:gd name="connsiteX299" fmla="*/ 1913442 w 2251666"/>
                <a:gd name="connsiteY299" fmla="*/ 271404 h 1773943"/>
                <a:gd name="connsiteX300" fmla="*/ 1936074 w 2251666"/>
                <a:gd name="connsiteY300" fmla="*/ 270701 h 1773943"/>
                <a:gd name="connsiteX301" fmla="*/ 1952775 w 2251666"/>
                <a:gd name="connsiteY301" fmla="*/ 271481 h 1773943"/>
                <a:gd name="connsiteX302" fmla="*/ 1958268 w 2251666"/>
                <a:gd name="connsiteY302" fmla="*/ 288582 h 1773943"/>
                <a:gd name="connsiteX303" fmla="*/ 2066354 w 2251666"/>
                <a:gd name="connsiteY303" fmla="*/ 366743 h 1773943"/>
                <a:gd name="connsiteX304" fmla="*/ 2149634 w 2251666"/>
                <a:gd name="connsiteY304" fmla="*/ 322114 h 1773943"/>
                <a:gd name="connsiteX305" fmla="*/ 2054970 w 2251666"/>
                <a:gd name="connsiteY305" fmla="*/ 249590 h 1773943"/>
                <a:gd name="connsiteX306" fmla="*/ 1919148 w 2251666"/>
                <a:gd name="connsiteY306" fmla="*/ 171462 h 1773943"/>
                <a:gd name="connsiteX307" fmla="*/ 2035378 w 2251666"/>
                <a:gd name="connsiteY307" fmla="*/ 1026 h 1773943"/>
                <a:gd name="connsiteX308" fmla="*/ 2055785 w 2251666"/>
                <a:gd name="connsiteY308" fmla="*/ 1 h 1773943"/>
                <a:gd name="connsiteX0" fmla="*/ 0 w 2259286"/>
                <a:gd name="connsiteY0" fmla="*/ 1796802 h 1796802"/>
                <a:gd name="connsiteX1" fmla="*/ 7620 w 2259286"/>
                <a:gd name="connsiteY1" fmla="*/ 1773943 h 1796802"/>
                <a:gd name="connsiteX2" fmla="*/ 0 w 2259286"/>
                <a:gd name="connsiteY2" fmla="*/ 1796802 h 1796802"/>
                <a:gd name="connsiteX3" fmla="*/ 774397 w 2259286"/>
                <a:gd name="connsiteY3" fmla="*/ 702765 h 1796802"/>
                <a:gd name="connsiteX4" fmla="*/ 746661 w 2259286"/>
                <a:gd name="connsiteY4" fmla="*/ 771762 h 1796802"/>
                <a:gd name="connsiteX5" fmla="*/ 720815 w 2259286"/>
                <a:gd name="connsiteY5" fmla="*/ 842803 h 1796802"/>
                <a:gd name="connsiteX6" fmla="*/ 773636 w 2259286"/>
                <a:gd name="connsiteY6" fmla="*/ 842803 h 1796802"/>
                <a:gd name="connsiteX7" fmla="*/ 824707 w 2259286"/>
                <a:gd name="connsiteY7" fmla="*/ 838290 h 1796802"/>
                <a:gd name="connsiteX8" fmla="*/ 799624 w 2259286"/>
                <a:gd name="connsiteY8" fmla="*/ 769292 h 1796802"/>
                <a:gd name="connsiteX9" fmla="*/ 774397 w 2259286"/>
                <a:gd name="connsiteY9" fmla="*/ 702765 h 1796802"/>
                <a:gd name="connsiteX10" fmla="*/ 1133080 w 2259286"/>
                <a:gd name="connsiteY10" fmla="*/ 666919 h 1796802"/>
                <a:gd name="connsiteX11" fmla="*/ 1133080 w 2259286"/>
                <a:gd name="connsiteY11" fmla="*/ 727978 h 1796802"/>
                <a:gd name="connsiteX12" fmla="*/ 1133080 w 2259286"/>
                <a:gd name="connsiteY12" fmla="*/ 789038 h 1796802"/>
                <a:gd name="connsiteX13" fmla="*/ 1181479 w 2259286"/>
                <a:gd name="connsiteY13" fmla="*/ 788193 h 1796802"/>
                <a:gd name="connsiteX14" fmla="*/ 1271710 w 2259286"/>
                <a:gd name="connsiteY14" fmla="*/ 735116 h 1796802"/>
                <a:gd name="connsiteX15" fmla="*/ 1180189 w 2259286"/>
                <a:gd name="connsiteY15" fmla="*/ 667867 h 1796802"/>
                <a:gd name="connsiteX16" fmla="*/ 1133080 w 2259286"/>
                <a:gd name="connsiteY16" fmla="*/ 666919 h 1796802"/>
                <a:gd name="connsiteX17" fmla="*/ 2054009 w 2259286"/>
                <a:gd name="connsiteY17" fmla="*/ 656775 h 1796802"/>
                <a:gd name="connsiteX18" fmla="*/ 2015894 w 2259286"/>
                <a:gd name="connsiteY18" fmla="*/ 660477 h 1796802"/>
                <a:gd name="connsiteX19" fmla="*/ 1932079 w 2259286"/>
                <a:gd name="connsiteY19" fmla="*/ 813142 h 1796802"/>
                <a:gd name="connsiteX20" fmla="*/ 1946204 w 2259286"/>
                <a:gd name="connsiteY20" fmla="*/ 905443 h 1796802"/>
                <a:gd name="connsiteX21" fmla="*/ 2143541 w 2259286"/>
                <a:gd name="connsiteY21" fmla="*/ 912703 h 1796802"/>
                <a:gd name="connsiteX22" fmla="*/ 2144812 w 2259286"/>
                <a:gd name="connsiteY22" fmla="*/ 717390 h 1796802"/>
                <a:gd name="connsiteX23" fmla="*/ 2054009 w 2259286"/>
                <a:gd name="connsiteY23" fmla="*/ 656775 h 1796802"/>
                <a:gd name="connsiteX24" fmla="*/ 283823 w 2259286"/>
                <a:gd name="connsiteY24" fmla="*/ 613205 h 1796802"/>
                <a:gd name="connsiteX25" fmla="*/ 456126 w 2259286"/>
                <a:gd name="connsiteY25" fmla="*/ 613868 h 1796802"/>
                <a:gd name="connsiteX26" fmla="*/ 628430 w 2259286"/>
                <a:gd name="connsiteY26" fmla="*/ 614533 h 1796802"/>
                <a:gd name="connsiteX27" fmla="*/ 628430 w 2259286"/>
                <a:gd name="connsiteY27" fmla="*/ 680305 h 1796802"/>
                <a:gd name="connsiteX28" fmla="*/ 628430 w 2259286"/>
                <a:gd name="connsiteY28" fmla="*/ 746079 h 1796802"/>
                <a:gd name="connsiteX29" fmla="*/ 607095 w 2259286"/>
                <a:gd name="connsiteY29" fmla="*/ 746827 h 1796802"/>
                <a:gd name="connsiteX30" fmla="*/ 584754 w 2259286"/>
                <a:gd name="connsiteY30" fmla="*/ 744247 h 1796802"/>
                <a:gd name="connsiteX31" fmla="*/ 577113 w 2259286"/>
                <a:gd name="connsiteY31" fmla="*/ 718828 h 1796802"/>
                <a:gd name="connsiteX32" fmla="*/ 478164 w 2259286"/>
                <a:gd name="connsiteY32" fmla="*/ 667409 h 1796802"/>
                <a:gd name="connsiteX33" fmla="*/ 420633 w 2259286"/>
                <a:gd name="connsiteY33" fmla="*/ 667409 h 1796802"/>
                <a:gd name="connsiteX34" fmla="*/ 420633 w 2259286"/>
                <a:gd name="connsiteY34" fmla="*/ 728024 h 1796802"/>
                <a:gd name="connsiteX35" fmla="*/ 420633 w 2259286"/>
                <a:gd name="connsiteY35" fmla="*/ 788637 h 1796802"/>
                <a:gd name="connsiteX36" fmla="*/ 477105 w 2259286"/>
                <a:gd name="connsiteY36" fmla="*/ 788637 h 1796802"/>
                <a:gd name="connsiteX37" fmla="*/ 540665 w 2259286"/>
                <a:gd name="connsiteY37" fmla="*/ 819589 h 1796802"/>
                <a:gd name="connsiteX38" fmla="*/ 477105 w 2259286"/>
                <a:gd name="connsiteY38" fmla="*/ 850541 h 1796802"/>
                <a:gd name="connsiteX39" fmla="*/ 420633 w 2259286"/>
                <a:gd name="connsiteY39" fmla="*/ 850541 h 1796802"/>
                <a:gd name="connsiteX40" fmla="*/ 420633 w 2259286"/>
                <a:gd name="connsiteY40" fmla="*/ 905997 h 1796802"/>
                <a:gd name="connsiteX41" fmla="*/ 420633 w 2259286"/>
                <a:gd name="connsiteY41" fmla="*/ 961453 h 1796802"/>
                <a:gd name="connsiteX42" fmla="*/ 447736 w 2259286"/>
                <a:gd name="connsiteY42" fmla="*/ 961453 h 1796802"/>
                <a:gd name="connsiteX43" fmla="*/ 474840 w 2259286"/>
                <a:gd name="connsiteY43" fmla="*/ 961453 h 1796802"/>
                <a:gd name="connsiteX44" fmla="*/ 474840 w 2259286"/>
                <a:gd name="connsiteY44" fmla="*/ 987246 h 1796802"/>
                <a:gd name="connsiteX45" fmla="*/ 474840 w 2259286"/>
                <a:gd name="connsiteY45" fmla="*/ 1013039 h 1796802"/>
                <a:gd name="connsiteX46" fmla="*/ 379331 w 2259286"/>
                <a:gd name="connsiteY46" fmla="*/ 1013039 h 1796802"/>
                <a:gd name="connsiteX47" fmla="*/ 283823 w 2259286"/>
                <a:gd name="connsiteY47" fmla="*/ 1013039 h 1796802"/>
                <a:gd name="connsiteX48" fmla="*/ 283823 w 2259286"/>
                <a:gd name="connsiteY48" fmla="*/ 987246 h 1796802"/>
                <a:gd name="connsiteX49" fmla="*/ 283823 w 2259286"/>
                <a:gd name="connsiteY49" fmla="*/ 961453 h 1796802"/>
                <a:gd name="connsiteX50" fmla="*/ 307054 w 2259286"/>
                <a:gd name="connsiteY50" fmla="*/ 961453 h 1796802"/>
                <a:gd name="connsiteX51" fmla="*/ 330286 w 2259286"/>
                <a:gd name="connsiteY51" fmla="*/ 961453 h 1796802"/>
                <a:gd name="connsiteX52" fmla="*/ 330286 w 2259286"/>
                <a:gd name="connsiteY52" fmla="*/ 814430 h 1796802"/>
                <a:gd name="connsiteX53" fmla="*/ 330286 w 2259286"/>
                <a:gd name="connsiteY53" fmla="*/ 667409 h 1796802"/>
                <a:gd name="connsiteX54" fmla="*/ 307054 w 2259286"/>
                <a:gd name="connsiteY54" fmla="*/ 667409 h 1796802"/>
                <a:gd name="connsiteX55" fmla="*/ 283823 w 2259286"/>
                <a:gd name="connsiteY55" fmla="*/ 667409 h 1796802"/>
                <a:gd name="connsiteX56" fmla="*/ 283823 w 2259286"/>
                <a:gd name="connsiteY56" fmla="*/ 640307 h 1796802"/>
                <a:gd name="connsiteX57" fmla="*/ 283823 w 2259286"/>
                <a:gd name="connsiteY57" fmla="*/ 613205 h 1796802"/>
                <a:gd name="connsiteX58" fmla="*/ 996269 w 2259286"/>
                <a:gd name="connsiteY58" fmla="*/ 612837 h 1796802"/>
                <a:gd name="connsiteX59" fmla="*/ 1128562 w 2259286"/>
                <a:gd name="connsiteY59" fmla="*/ 613927 h 1796802"/>
                <a:gd name="connsiteX60" fmla="*/ 1305635 w 2259286"/>
                <a:gd name="connsiteY60" fmla="*/ 630795 h 1796802"/>
                <a:gd name="connsiteX61" fmla="*/ 1358945 w 2259286"/>
                <a:gd name="connsiteY61" fmla="*/ 720233 h 1796802"/>
                <a:gd name="connsiteX62" fmla="*/ 1282506 w 2259286"/>
                <a:gd name="connsiteY62" fmla="*/ 817997 h 1796802"/>
                <a:gd name="connsiteX63" fmla="*/ 1272472 w 2259286"/>
                <a:gd name="connsiteY63" fmla="*/ 822910 h 1796802"/>
                <a:gd name="connsiteX64" fmla="*/ 1335856 w 2259286"/>
                <a:gd name="connsiteY64" fmla="*/ 906178 h 1796802"/>
                <a:gd name="connsiteX65" fmla="*/ 1374215 w 2259286"/>
                <a:gd name="connsiteY65" fmla="*/ 966612 h 1796802"/>
                <a:gd name="connsiteX66" fmla="*/ 1391212 w 2259286"/>
                <a:gd name="connsiteY66" fmla="*/ 991740 h 1796802"/>
                <a:gd name="connsiteX67" fmla="*/ 1345600 w 2259286"/>
                <a:gd name="connsiteY67" fmla="*/ 1016908 h 1796802"/>
                <a:gd name="connsiteX68" fmla="*/ 1251607 w 2259286"/>
                <a:gd name="connsiteY68" fmla="*/ 944346 h 1796802"/>
                <a:gd name="connsiteX69" fmla="*/ 1164701 w 2259286"/>
                <a:gd name="connsiteY69" fmla="*/ 845764 h 1796802"/>
                <a:gd name="connsiteX70" fmla="*/ 1133080 w 2259286"/>
                <a:gd name="connsiteY70" fmla="*/ 844854 h 1796802"/>
                <a:gd name="connsiteX71" fmla="*/ 1133080 w 2259286"/>
                <a:gd name="connsiteY71" fmla="*/ 903063 h 1796802"/>
                <a:gd name="connsiteX72" fmla="*/ 1133080 w 2259286"/>
                <a:gd name="connsiteY72" fmla="*/ 961272 h 1796802"/>
                <a:gd name="connsiteX73" fmla="*/ 1159538 w 2259286"/>
                <a:gd name="connsiteY73" fmla="*/ 962008 h 1796802"/>
                <a:gd name="connsiteX74" fmla="*/ 1185997 w 2259286"/>
                <a:gd name="connsiteY74" fmla="*/ 962742 h 1796802"/>
                <a:gd name="connsiteX75" fmla="*/ 1186733 w 2259286"/>
                <a:gd name="connsiteY75" fmla="*/ 987891 h 1796802"/>
                <a:gd name="connsiteX76" fmla="*/ 1187475 w 2259286"/>
                <a:gd name="connsiteY76" fmla="*/ 1013039 h 1796802"/>
                <a:gd name="connsiteX77" fmla="*/ 1006684 w 2259286"/>
                <a:gd name="connsiteY77" fmla="*/ 1013039 h 1796802"/>
                <a:gd name="connsiteX78" fmla="*/ 825902 w 2259286"/>
                <a:gd name="connsiteY78" fmla="*/ 1013039 h 1796802"/>
                <a:gd name="connsiteX79" fmla="*/ 825902 w 2259286"/>
                <a:gd name="connsiteY79" fmla="*/ 987246 h 1796802"/>
                <a:gd name="connsiteX80" fmla="*/ 825902 w 2259286"/>
                <a:gd name="connsiteY80" fmla="*/ 961453 h 1796802"/>
                <a:gd name="connsiteX81" fmla="*/ 847843 w 2259286"/>
                <a:gd name="connsiteY81" fmla="*/ 961453 h 1796802"/>
                <a:gd name="connsiteX82" fmla="*/ 858388 w 2259286"/>
                <a:gd name="connsiteY82" fmla="*/ 925342 h 1796802"/>
                <a:gd name="connsiteX83" fmla="*/ 847178 w 2259286"/>
                <a:gd name="connsiteY83" fmla="*/ 895679 h 1796802"/>
                <a:gd name="connsiteX84" fmla="*/ 774223 w 2259286"/>
                <a:gd name="connsiteY84" fmla="*/ 895679 h 1796802"/>
                <a:gd name="connsiteX85" fmla="*/ 701262 w 2259286"/>
                <a:gd name="connsiteY85" fmla="*/ 895679 h 1796802"/>
                <a:gd name="connsiteX86" fmla="*/ 689084 w 2259286"/>
                <a:gd name="connsiteY86" fmla="*/ 927921 h 1796802"/>
                <a:gd name="connsiteX87" fmla="*/ 676907 w 2259286"/>
                <a:gd name="connsiteY87" fmla="*/ 960163 h 1796802"/>
                <a:gd name="connsiteX88" fmla="*/ 699777 w 2259286"/>
                <a:gd name="connsiteY88" fmla="*/ 960904 h 1796802"/>
                <a:gd name="connsiteX89" fmla="*/ 722648 w 2259286"/>
                <a:gd name="connsiteY89" fmla="*/ 961646 h 1796802"/>
                <a:gd name="connsiteX90" fmla="*/ 722648 w 2259286"/>
                <a:gd name="connsiteY90" fmla="*/ 987343 h 1796802"/>
                <a:gd name="connsiteX91" fmla="*/ 722648 w 2259286"/>
                <a:gd name="connsiteY91" fmla="*/ 1013039 h 1796802"/>
                <a:gd name="connsiteX92" fmla="*/ 646499 w 2259286"/>
                <a:gd name="connsiteY92" fmla="*/ 1013039 h 1796802"/>
                <a:gd name="connsiteX93" fmla="*/ 570350 w 2259286"/>
                <a:gd name="connsiteY93" fmla="*/ 1013039 h 1796802"/>
                <a:gd name="connsiteX94" fmla="*/ 570350 w 2259286"/>
                <a:gd name="connsiteY94" fmla="*/ 987355 h 1796802"/>
                <a:gd name="connsiteX95" fmla="*/ 570350 w 2259286"/>
                <a:gd name="connsiteY95" fmla="*/ 961672 h 1796802"/>
                <a:gd name="connsiteX96" fmla="*/ 589826 w 2259286"/>
                <a:gd name="connsiteY96" fmla="*/ 960918 h 1796802"/>
                <a:gd name="connsiteX97" fmla="*/ 609296 w 2259286"/>
                <a:gd name="connsiteY97" fmla="*/ 960163 h 1796802"/>
                <a:gd name="connsiteX98" fmla="*/ 628701 w 2259286"/>
                <a:gd name="connsiteY98" fmla="*/ 912446 h 1796802"/>
                <a:gd name="connsiteX99" fmla="*/ 691646 w 2259286"/>
                <a:gd name="connsiteY99" fmla="*/ 755107 h 1796802"/>
                <a:gd name="connsiteX100" fmla="*/ 739549 w 2259286"/>
                <a:gd name="connsiteY100" fmla="*/ 635167 h 1796802"/>
                <a:gd name="connsiteX101" fmla="*/ 746152 w 2259286"/>
                <a:gd name="connsiteY101" fmla="*/ 618982 h 1796802"/>
                <a:gd name="connsiteX102" fmla="*/ 787788 w 2259286"/>
                <a:gd name="connsiteY102" fmla="*/ 613823 h 1796802"/>
                <a:gd name="connsiteX103" fmla="*/ 827192 w 2259286"/>
                <a:gd name="connsiteY103" fmla="*/ 614533 h 1796802"/>
                <a:gd name="connsiteX104" fmla="*/ 842241 w 2259286"/>
                <a:gd name="connsiteY104" fmla="*/ 651933 h 1796802"/>
                <a:gd name="connsiteX105" fmla="*/ 874024 w 2259286"/>
                <a:gd name="connsiteY105" fmla="*/ 729313 h 1796802"/>
                <a:gd name="connsiteX106" fmla="*/ 920404 w 2259286"/>
                <a:gd name="connsiteY106" fmla="*/ 842803 h 1796802"/>
                <a:gd name="connsiteX107" fmla="*/ 959324 w 2259286"/>
                <a:gd name="connsiteY107" fmla="*/ 938883 h 1796802"/>
                <a:gd name="connsiteX108" fmla="*/ 968584 w 2259286"/>
                <a:gd name="connsiteY108" fmla="*/ 961453 h 1796802"/>
                <a:gd name="connsiteX109" fmla="*/ 1005659 w 2259286"/>
                <a:gd name="connsiteY109" fmla="*/ 961453 h 1796802"/>
                <a:gd name="connsiteX110" fmla="*/ 1042733 w 2259286"/>
                <a:gd name="connsiteY110" fmla="*/ 961453 h 1796802"/>
                <a:gd name="connsiteX111" fmla="*/ 1042733 w 2259286"/>
                <a:gd name="connsiteY111" fmla="*/ 814430 h 1796802"/>
                <a:gd name="connsiteX112" fmla="*/ 1042733 w 2259286"/>
                <a:gd name="connsiteY112" fmla="*/ 667409 h 1796802"/>
                <a:gd name="connsiteX113" fmla="*/ 1019501 w 2259286"/>
                <a:gd name="connsiteY113" fmla="*/ 667409 h 1796802"/>
                <a:gd name="connsiteX114" fmla="*/ 996269 w 2259286"/>
                <a:gd name="connsiteY114" fmla="*/ 667409 h 1796802"/>
                <a:gd name="connsiteX115" fmla="*/ 996269 w 2259286"/>
                <a:gd name="connsiteY115" fmla="*/ 640120 h 1796802"/>
                <a:gd name="connsiteX116" fmla="*/ 996269 w 2259286"/>
                <a:gd name="connsiteY116" fmla="*/ 612837 h 1796802"/>
                <a:gd name="connsiteX117" fmla="*/ 2044058 w 2259286"/>
                <a:gd name="connsiteY117" fmla="*/ 600060 h 1796802"/>
                <a:gd name="connsiteX118" fmla="*/ 2104066 w 2259286"/>
                <a:gd name="connsiteY118" fmla="*/ 607956 h 1796802"/>
                <a:gd name="connsiteX119" fmla="*/ 2110112 w 2259286"/>
                <a:gd name="connsiteY119" fmla="*/ 1016934 h 1796802"/>
                <a:gd name="connsiteX120" fmla="*/ 1840551 w 2259286"/>
                <a:gd name="connsiteY120" fmla="*/ 870699 h 1796802"/>
                <a:gd name="connsiteX121" fmla="*/ 2044058 w 2259286"/>
                <a:gd name="connsiteY121" fmla="*/ 600060 h 1796802"/>
                <a:gd name="connsiteX122" fmla="*/ 1625357 w 2259286"/>
                <a:gd name="connsiteY122" fmla="*/ 599882 h 1796802"/>
                <a:gd name="connsiteX123" fmla="*/ 1681612 w 2259286"/>
                <a:gd name="connsiteY123" fmla="*/ 606756 h 1796802"/>
                <a:gd name="connsiteX124" fmla="*/ 1755180 w 2259286"/>
                <a:gd name="connsiteY124" fmla="*/ 630795 h 1796802"/>
                <a:gd name="connsiteX125" fmla="*/ 1769377 w 2259286"/>
                <a:gd name="connsiteY125" fmla="*/ 637747 h 1796802"/>
                <a:gd name="connsiteX126" fmla="*/ 1769377 w 2259286"/>
                <a:gd name="connsiteY126" fmla="*/ 689333 h 1796802"/>
                <a:gd name="connsiteX127" fmla="*/ 1769377 w 2259286"/>
                <a:gd name="connsiteY127" fmla="*/ 740920 h 1796802"/>
                <a:gd name="connsiteX128" fmla="*/ 1748107 w 2259286"/>
                <a:gd name="connsiteY128" fmla="*/ 741668 h 1796802"/>
                <a:gd name="connsiteX129" fmla="*/ 1726837 w 2259286"/>
                <a:gd name="connsiteY129" fmla="*/ 742416 h 1796802"/>
                <a:gd name="connsiteX130" fmla="*/ 1716718 w 2259286"/>
                <a:gd name="connsiteY130" fmla="*/ 720524 h 1796802"/>
                <a:gd name="connsiteX131" fmla="*/ 1622242 w 2259286"/>
                <a:gd name="connsiteY131" fmla="*/ 658440 h 1796802"/>
                <a:gd name="connsiteX132" fmla="*/ 1506114 w 2259286"/>
                <a:gd name="connsiteY132" fmla="*/ 813142 h 1796802"/>
                <a:gd name="connsiteX133" fmla="*/ 1585025 w 2259286"/>
                <a:gd name="connsiteY133" fmla="*/ 964122 h 1796802"/>
                <a:gd name="connsiteX134" fmla="*/ 1678385 w 2259286"/>
                <a:gd name="connsiteY134" fmla="*/ 962833 h 1796802"/>
                <a:gd name="connsiteX135" fmla="*/ 1690646 w 2259286"/>
                <a:gd name="connsiteY135" fmla="*/ 958389 h 1796802"/>
                <a:gd name="connsiteX136" fmla="*/ 1690646 w 2259286"/>
                <a:gd name="connsiteY136" fmla="*/ 909621 h 1796802"/>
                <a:gd name="connsiteX137" fmla="*/ 1690646 w 2259286"/>
                <a:gd name="connsiteY137" fmla="*/ 860859 h 1796802"/>
                <a:gd name="connsiteX138" fmla="*/ 1657025 w 2259286"/>
                <a:gd name="connsiteY138" fmla="*/ 860859 h 1796802"/>
                <a:gd name="connsiteX139" fmla="*/ 1623403 w 2259286"/>
                <a:gd name="connsiteY139" fmla="*/ 860859 h 1796802"/>
                <a:gd name="connsiteX140" fmla="*/ 1620886 w 2259286"/>
                <a:gd name="connsiteY140" fmla="*/ 854242 h 1796802"/>
                <a:gd name="connsiteX141" fmla="*/ 1622887 w 2259286"/>
                <a:gd name="connsiteY141" fmla="*/ 806912 h 1796802"/>
                <a:gd name="connsiteX142" fmla="*/ 1702263 w 2259286"/>
                <a:gd name="connsiteY142" fmla="*/ 802114 h 1796802"/>
                <a:gd name="connsiteX143" fmla="*/ 1777121 w 2259286"/>
                <a:gd name="connsiteY143" fmla="*/ 802824 h 1796802"/>
                <a:gd name="connsiteX144" fmla="*/ 1777799 w 2259286"/>
                <a:gd name="connsiteY144" fmla="*/ 893301 h 1796802"/>
                <a:gd name="connsiteX145" fmla="*/ 1778477 w 2259286"/>
                <a:gd name="connsiteY145" fmla="*/ 983777 h 1796802"/>
                <a:gd name="connsiteX146" fmla="*/ 1757148 w 2259286"/>
                <a:gd name="connsiteY146" fmla="*/ 992979 h 1796802"/>
                <a:gd name="connsiteX147" fmla="*/ 1408043 w 2259286"/>
                <a:gd name="connsiteY147" fmla="*/ 813142 h 1796802"/>
                <a:gd name="connsiteX148" fmla="*/ 1625357 w 2259286"/>
                <a:gd name="connsiteY148" fmla="*/ 599882 h 1796802"/>
                <a:gd name="connsiteX149" fmla="*/ 1649458 w 2259286"/>
                <a:gd name="connsiteY149" fmla="*/ 9713 h 1796802"/>
                <a:gd name="connsiteX150" fmla="*/ 1743351 w 2259286"/>
                <a:gd name="connsiteY150" fmla="*/ 11246 h 1796802"/>
                <a:gd name="connsiteX151" fmla="*/ 1747436 w 2259286"/>
                <a:gd name="connsiteY151" fmla="*/ 38239 h 1796802"/>
                <a:gd name="connsiteX152" fmla="*/ 1747436 w 2259286"/>
                <a:gd name="connsiteY152" fmla="*/ 63665 h 1796802"/>
                <a:gd name="connsiteX153" fmla="*/ 1720977 w 2259286"/>
                <a:gd name="connsiteY153" fmla="*/ 64399 h 1796802"/>
                <a:gd name="connsiteX154" fmla="*/ 1694519 w 2259286"/>
                <a:gd name="connsiteY154" fmla="*/ 65135 h 1796802"/>
                <a:gd name="connsiteX155" fmla="*/ 1693854 w 2259286"/>
                <a:gd name="connsiteY155" fmla="*/ 211512 h 1796802"/>
                <a:gd name="connsiteX156" fmla="*/ 1693183 w 2259286"/>
                <a:gd name="connsiteY156" fmla="*/ 357889 h 1796802"/>
                <a:gd name="connsiteX157" fmla="*/ 1740795 w 2259286"/>
                <a:gd name="connsiteY157" fmla="*/ 357889 h 1796802"/>
                <a:gd name="connsiteX158" fmla="*/ 1832846 w 2259286"/>
                <a:gd name="connsiteY158" fmla="*/ 294960 h 1796802"/>
                <a:gd name="connsiteX159" fmla="*/ 1838415 w 2259286"/>
                <a:gd name="connsiteY159" fmla="*/ 272771 h 1796802"/>
                <a:gd name="connsiteX160" fmla="*/ 1859988 w 2259286"/>
                <a:gd name="connsiteY160" fmla="*/ 272771 h 1796802"/>
                <a:gd name="connsiteX161" fmla="*/ 1883685 w 2259286"/>
                <a:gd name="connsiteY161" fmla="*/ 347572 h 1796802"/>
                <a:gd name="connsiteX162" fmla="*/ 1882955 w 2259286"/>
                <a:gd name="connsiteY162" fmla="*/ 410765 h 1796802"/>
                <a:gd name="connsiteX163" fmla="*/ 1720332 w 2259286"/>
                <a:gd name="connsiteY163" fmla="*/ 410765 h 1796802"/>
                <a:gd name="connsiteX164" fmla="*/ 1557708 w 2259286"/>
                <a:gd name="connsiteY164" fmla="*/ 410765 h 1796802"/>
                <a:gd name="connsiteX165" fmla="*/ 1557708 w 2259286"/>
                <a:gd name="connsiteY165" fmla="*/ 384972 h 1796802"/>
                <a:gd name="connsiteX166" fmla="*/ 1557708 w 2259286"/>
                <a:gd name="connsiteY166" fmla="*/ 359179 h 1796802"/>
                <a:gd name="connsiteX167" fmla="*/ 1581586 w 2259286"/>
                <a:gd name="connsiteY167" fmla="*/ 358437 h 1796802"/>
                <a:gd name="connsiteX168" fmla="*/ 1605463 w 2259286"/>
                <a:gd name="connsiteY168" fmla="*/ 357696 h 1796802"/>
                <a:gd name="connsiteX169" fmla="*/ 1605463 w 2259286"/>
                <a:gd name="connsiteY169" fmla="*/ 210770 h 1796802"/>
                <a:gd name="connsiteX170" fmla="*/ 1605463 w 2259286"/>
                <a:gd name="connsiteY170" fmla="*/ 63845 h 1796802"/>
                <a:gd name="connsiteX171" fmla="*/ 1580940 w 2259286"/>
                <a:gd name="connsiteY171" fmla="*/ 63845 h 1796802"/>
                <a:gd name="connsiteX172" fmla="*/ 1556417 w 2259286"/>
                <a:gd name="connsiteY172" fmla="*/ 63845 h 1796802"/>
                <a:gd name="connsiteX173" fmla="*/ 1556417 w 2259286"/>
                <a:gd name="connsiteY173" fmla="*/ 38484 h 1796802"/>
                <a:gd name="connsiteX174" fmla="*/ 1558140 w 2259286"/>
                <a:gd name="connsiteY174" fmla="*/ 11401 h 1796802"/>
                <a:gd name="connsiteX175" fmla="*/ 1649458 w 2259286"/>
                <a:gd name="connsiteY175" fmla="*/ 9713 h 1796802"/>
                <a:gd name="connsiteX176" fmla="*/ 1326815 w 2259286"/>
                <a:gd name="connsiteY176" fmla="*/ 9477 h 1796802"/>
                <a:gd name="connsiteX177" fmla="*/ 1388089 w 2259286"/>
                <a:gd name="connsiteY177" fmla="*/ 11872 h 1796802"/>
                <a:gd name="connsiteX178" fmla="*/ 1390671 w 2259286"/>
                <a:gd name="connsiteY178" fmla="*/ 38265 h 1796802"/>
                <a:gd name="connsiteX179" fmla="*/ 1389922 w 2259286"/>
                <a:gd name="connsiteY179" fmla="*/ 62555 h 1796802"/>
                <a:gd name="connsiteX180" fmla="*/ 1362173 w 2259286"/>
                <a:gd name="connsiteY180" fmla="*/ 63291 h 1796802"/>
                <a:gd name="connsiteX181" fmla="*/ 1334423 w 2259286"/>
                <a:gd name="connsiteY181" fmla="*/ 64019 h 1796802"/>
                <a:gd name="connsiteX182" fmla="*/ 1334423 w 2259286"/>
                <a:gd name="connsiteY182" fmla="*/ 210958 h 1796802"/>
                <a:gd name="connsiteX183" fmla="*/ 1334423 w 2259286"/>
                <a:gd name="connsiteY183" fmla="*/ 357889 h 1796802"/>
                <a:gd name="connsiteX184" fmla="*/ 1382823 w 2259286"/>
                <a:gd name="connsiteY184" fmla="*/ 357831 h 1796802"/>
                <a:gd name="connsiteX185" fmla="*/ 1473931 w 2259286"/>
                <a:gd name="connsiteY185" fmla="*/ 300215 h 1796802"/>
                <a:gd name="connsiteX186" fmla="*/ 1480727 w 2259286"/>
                <a:gd name="connsiteY186" fmla="*/ 274060 h 1796802"/>
                <a:gd name="connsiteX187" fmla="*/ 1503081 w 2259286"/>
                <a:gd name="connsiteY187" fmla="*/ 273312 h 1796802"/>
                <a:gd name="connsiteX188" fmla="*/ 1525441 w 2259286"/>
                <a:gd name="connsiteY188" fmla="*/ 272571 h 1796802"/>
                <a:gd name="connsiteX189" fmla="*/ 1525441 w 2259286"/>
                <a:gd name="connsiteY189" fmla="*/ 342329 h 1796802"/>
                <a:gd name="connsiteX190" fmla="*/ 1525441 w 2259286"/>
                <a:gd name="connsiteY190" fmla="*/ 412094 h 1796802"/>
                <a:gd name="connsiteX191" fmla="*/ 1362173 w 2259286"/>
                <a:gd name="connsiteY191" fmla="*/ 411430 h 1796802"/>
                <a:gd name="connsiteX192" fmla="*/ 1198903 w 2259286"/>
                <a:gd name="connsiteY192" fmla="*/ 410765 h 1796802"/>
                <a:gd name="connsiteX193" fmla="*/ 1198155 w 2259286"/>
                <a:gd name="connsiteY193" fmla="*/ 387938 h 1796802"/>
                <a:gd name="connsiteX194" fmla="*/ 1226343 w 2259286"/>
                <a:gd name="connsiteY194" fmla="*/ 357889 h 1796802"/>
                <a:gd name="connsiteX195" fmla="*/ 1249285 w 2259286"/>
                <a:gd name="connsiteY195" fmla="*/ 357889 h 1796802"/>
                <a:gd name="connsiteX196" fmla="*/ 1248613 w 2259286"/>
                <a:gd name="connsiteY196" fmla="*/ 211512 h 1796802"/>
                <a:gd name="connsiteX197" fmla="*/ 1247949 w 2259286"/>
                <a:gd name="connsiteY197" fmla="*/ 65135 h 1796802"/>
                <a:gd name="connsiteX198" fmla="*/ 1223426 w 2259286"/>
                <a:gd name="connsiteY198" fmla="*/ 63845 h 1796802"/>
                <a:gd name="connsiteX199" fmla="*/ 1198903 w 2259286"/>
                <a:gd name="connsiteY199" fmla="*/ 62555 h 1796802"/>
                <a:gd name="connsiteX200" fmla="*/ 1198155 w 2259286"/>
                <a:gd name="connsiteY200" fmla="*/ 39729 h 1796802"/>
                <a:gd name="connsiteX201" fmla="*/ 1200407 w 2259286"/>
                <a:gd name="connsiteY201" fmla="*/ 13290 h 1796802"/>
                <a:gd name="connsiteX202" fmla="*/ 1326815 w 2259286"/>
                <a:gd name="connsiteY202" fmla="*/ 9477 h 1796802"/>
                <a:gd name="connsiteX203" fmla="*/ 541379 w 2259286"/>
                <a:gd name="connsiteY203" fmla="*/ 9254 h 1796802"/>
                <a:gd name="connsiteX204" fmla="*/ 582972 w 2259286"/>
                <a:gd name="connsiteY204" fmla="*/ 14309 h 1796802"/>
                <a:gd name="connsiteX205" fmla="*/ 653333 w 2259286"/>
                <a:gd name="connsiteY205" fmla="*/ 264259 h 1796802"/>
                <a:gd name="connsiteX206" fmla="*/ 662478 w 2259286"/>
                <a:gd name="connsiteY206" fmla="*/ 295069 h 1796802"/>
                <a:gd name="connsiteX207" fmla="*/ 722648 w 2259286"/>
                <a:gd name="connsiteY207" fmla="*/ 67805 h 1796802"/>
                <a:gd name="connsiteX208" fmla="*/ 696745 w 2259286"/>
                <a:gd name="connsiteY208" fmla="*/ 63845 h 1796802"/>
                <a:gd name="connsiteX209" fmla="*/ 670841 w 2259286"/>
                <a:gd name="connsiteY209" fmla="*/ 63845 h 1796802"/>
                <a:gd name="connsiteX210" fmla="*/ 671577 w 2259286"/>
                <a:gd name="connsiteY210" fmla="*/ 37407 h 1796802"/>
                <a:gd name="connsiteX211" fmla="*/ 672312 w 2259286"/>
                <a:gd name="connsiteY211" fmla="*/ 10969 h 1796802"/>
                <a:gd name="connsiteX212" fmla="*/ 908504 w 2259286"/>
                <a:gd name="connsiteY212" fmla="*/ 10259 h 1796802"/>
                <a:gd name="connsiteX213" fmla="*/ 1150549 w 2259286"/>
                <a:gd name="connsiteY213" fmla="*/ 10962 h 1796802"/>
                <a:gd name="connsiteX214" fmla="*/ 1156402 w 2259286"/>
                <a:gd name="connsiteY214" fmla="*/ 12381 h 1796802"/>
                <a:gd name="connsiteX215" fmla="*/ 1155711 w 2259286"/>
                <a:gd name="connsiteY215" fmla="*/ 77444 h 1796802"/>
                <a:gd name="connsiteX216" fmla="*/ 1155021 w 2259286"/>
                <a:gd name="connsiteY216" fmla="*/ 142515 h 1796802"/>
                <a:gd name="connsiteX217" fmla="*/ 1133331 w 2259286"/>
                <a:gd name="connsiteY217" fmla="*/ 142515 h 1796802"/>
                <a:gd name="connsiteX218" fmla="*/ 1111641 w 2259286"/>
                <a:gd name="connsiteY218" fmla="*/ 142515 h 1796802"/>
                <a:gd name="connsiteX219" fmla="*/ 1103562 w 2259286"/>
                <a:gd name="connsiteY219" fmla="*/ 117450 h 1796802"/>
                <a:gd name="connsiteX220" fmla="*/ 1000787 w 2259286"/>
                <a:gd name="connsiteY220" fmla="*/ 63955 h 1796802"/>
                <a:gd name="connsiteX221" fmla="*/ 952386 w 2259286"/>
                <a:gd name="connsiteY221" fmla="*/ 63845 h 1796802"/>
                <a:gd name="connsiteX222" fmla="*/ 952386 w 2259286"/>
                <a:gd name="connsiteY222" fmla="*/ 121880 h 1796802"/>
                <a:gd name="connsiteX223" fmla="*/ 952386 w 2259286"/>
                <a:gd name="connsiteY223" fmla="*/ 179915 h 1796802"/>
                <a:gd name="connsiteX224" fmla="*/ 1009241 w 2259286"/>
                <a:gd name="connsiteY224" fmla="*/ 179915 h 1796802"/>
                <a:gd name="connsiteX225" fmla="*/ 1066094 w 2259286"/>
                <a:gd name="connsiteY225" fmla="*/ 179915 h 1796802"/>
                <a:gd name="connsiteX226" fmla="*/ 1068611 w 2259286"/>
                <a:gd name="connsiteY226" fmla="*/ 186531 h 1796802"/>
                <a:gd name="connsiteX227" fmla="*/ 1068611 w 2259286"/>
                <a:gd name="connsiteY227" fmla="*/ 232624 h 1796802"/>
                <a:gd name="connsiteX228" fmla="*/ 1066094 w 2259286"/>
                <a:gd name="connsiteY228" fmla="*/ 239240 h 1796802"/>
                <a:gd name="connsiteX229" fmla="*/ 1009241 w 2259286"/>
                <a:gd name="connsiteY229" fmla="*/ 239240 h 1796802"/>
                <a:gd name="connsiteX230" fmla="*/ 952386 w 2259286"/>
                <a:gd name="connsiteY230" fmla="*/ 239240 h 1796802"/>
                <a:gd name="connsiteX231" fmla="*/ 952386 w 2259286"/>
                <a:gd name="connsiteY231" fmla="*/ 298564 h 1796802"/>
                <a:gd name="connsiteX232" fmla="*/ 952386 w 2259286"/>
                <a:gd name="connsiteY232" fmla="*/ 357889 h 1796802"/>
                <a:gd name="connsiteX233" fmla="*/ 1010569 w 2259286"/>
                <a:gd name="connsiteY233" fmla="*/ 357889 h 1796802"/>
                <a:gd name="connsiteX234" fmla="*/ 1108641 w 2259286"/>
                <a:gd name="connsiteY234" fmla="*/ 303723 h 1796802"/>
                <a:gd name="connsiteX235" fmla="*/ 1116469 w 2259286"/>
                <a:gd name="connsiteY235" fmla="*/ 275892 h 1796802"/>
                <a:gd name="connsiteX236" fmla="*/ 1138849 w 2259286"/>
                <a:gd name="connsiteY236" fmla="*/ 273312 h 1796802"/>
                <a:gd name="connsiteX237" fmla="*/ 1160184 w 2259286"/>
                <a:gd name="connsiteY237" fmla="*/ 274060 h 1796802"/>
                <a:gd name="connsiteX238" fmla="*/ 1160184 w 2259286"/>
                <a:gd name="connsiteY238" fmla="*/ 342413 h 1796802"/>
                <a:gd name="connsiteX239" fmla="*/ 1160184 w 2259286"/>
                <a:gd name="connsiteY239" fmla="*/ 410765 h 1796802"/>
                <a:gd name="connsiteX240" fmla="*/ 987789 w 2259286"/>
                <a:gd name="connsiteY240" fmla="*/ 411430 h 1796802"/>
                <a:gd name="connsiteX241" fmla="*/ 815395 w 2259286"/>
                <a:gd name="connsiteY241" fmla="*/ 412094 h 1796802"/>
                <a:gd name="connsiteX242" fmla="*/ 816131 w 2259286"/>
                <a:gd name="connsiteY242" fmla="*/ 385636 h 1796802"/>
                <a:gd name="connsiteX243" fmla="*/ 816866 w 2259286"/>
                <a:gd name="connsiteY243" fmla="*/ 359179 h 1796802"/>
                <a:gd name="connsiteX244" fmla="*/ 840744 w 2259286"/>
                <a:gd name="connsiteY244" fmla="*/ 358437 h 1796802"/>
                <a:gd name="connsiteX245" fmla="*/ 864621 w 2259286"/>
                <a:gd name="connsiteY245" fmla="*/ 357696 h 1796802"/>
                <a:gd name="connsiteX246" fmla="*/ 864621 w 2259286"/>
                <a:gd name="connsiteY246" fmla="*/ 210770 h 1796802"/>
                <a:gd name="connsiteX247" fmla="*/ 864621 w 2259286"/>
                <a:gd name="connsiteY247" fmla="*/ 63845 h 1796802"/>
                <a:gd name="connsiteX248" fmla="*/ 827541 w 2259286"/>
                <a:gd name="connsiteY248" fmla="*/ 63845 h 1796802"/>
                <a:gd name="connsiteX249" fmla="*/ 790454 w 2259286"/>
                <a:gd name="connsiteY249" fmla="*/ 63845 h 1796802"/>
                <a:gd name="connsiteX250" fmla="*/ 782503 w 2259286"/>
                <a:gd name="connsiteY250" fmla="*/ 88994 h 1796802"/>
                <a:gd name="connsiteX251" fmla="*/ 734400 w 2259286"/>
                <a:gd name="connsiteY251" fmla="*/ 257295 h 1796802"/>
                <a:gd name="connsiteX252" fmla="*/ 691724 w 2259286"/>
                <a:gd name="connsiteY252" fmla="*/ 406252 h 1796802"/>
                <a:gd name="connsiteX253" fmla="*/ 649074 w 2259286"/>
                <a:gd name="connsiteY253" fmla="*/ 412055 h 1796802"/>
                <a:gd name="connsiteX254" fmla="*/ 608940 w 2259286"/>
                <a:gd name="connsiteY254" fmla="*/ 412055 h 1796802"/>
                <a:gd name="connsiteX255" fmla="*/ 606553 w 2259286"/>
                <a:gd name="connsiteY255" fmla="*/ 405781 h 1796802"/>
                <a:gd name="connsiteX256" fmla="*/ 583224 w 2259286"/>
                <a:gd name="connsiteY256" fmla="*/ 322597 h 1796802"/>
                <a:gd name="connsiteX257" fmla="*/ 529927 w 2259286"/>
                <a:gd name="connsiteY257" fmla="*/ 136066 h 1796802"/>
                <a:gd name="connsiteX258" fmla="*/ 514496 w 2259286"/>
                <a:gd name="connsiteY258" fmla="*/ 181205 h 1796802"/>
                <a:gd name="connsiteX259" fmla="*/ 481352 w 2259286"/>
                <a:gd name="connsiteY259" fmla="*/ 294696 h 1796802"/>
                <a:gd name="connsiteX260" fmla="*/ 454861 w 2259286"/>
                <a:gd name="connsiteY260" fmla="*/ 384972 h 1796802"/>
                <a:gd name="connsiteX261" fmla="*/ 447492 w 2259286"/>
                <a:gd name="connsiteY261" fmla="*/ 410765 h 1796802"/>
                <a:gd name="connsiteX262" fmla="*/ 406687 w 2259286"/>
                <a:gd name="connsiteY262" fmla="*/ 410765 h 1796802"/>
                <a:gd name="connsiteX263" fmla="*/ 365889 w 2259286"/>
                <a:gd name="connsiteY263" fmla="*/ 410765 h 1796802"/>
                <a:gd name="connsiteX264" fmla="*/ 348168 w 2259286"/>
                <a:gd name="connsiteY264" fmla="*/ 351440 h 1796802"/>
                <a:gd name="connsiteX265" fmla="*/ 298420 w 2259286"/>
                <a:gd name="connsiteY265" fmla="*/ 178626 h 1796802"/>
                <a:gd name="connsiteX266" fmla="*/ 266399 w 2259286"/>
                <a:gd name="connsiteY266" fmla="*/ 65135 h 1796802"/>
                <a:gd name="connsiteX267" fmla="*/ 242844 w 2259286"/>
                <a:gd name="connsiteY267" fmla="*/ 64393 h 1796802"/>
                <a:gd name="connsiteX268" fmla="*/ 219289 w 2259286"/>
                <a:gd name="connsiteY268" fmla="*/ 63652 h 1796802"/>
                <a:gd name="connsiteX269" fmla="*/ 219289 w 2259286"/>
                <a:gd name="connsiteY269" fmla="*/ 38168 h 1796802"/>
                <a:gd name="connsiteX270" fmla="*/ 222516 w 2259286"/>
                <a:gd name="connsiteY270" fmla="*/ 11388 h 1796802"/>
                <a:gd name="connsiteX271" fmla="*/ 407184 w 2259286"/>
                <a:gd name="connsiteY271" fmla="*/ 11872 h 1796802"/>
                <a:gd name="connsiteX272" fmla="*/ 409766 w 2259286"/>
                <a:gd name="connsiteY272" fmla="*/ 38265 h 1796802"/>
                <a:gd name="connsiteX273" fmla="*/ 409017 w 2259286"/>
                <a:gd name="connsiteY273" fmla="*/ 62555 h 1796802"/>
                <a:gd name="connsiteX274" fmla="*/ 382558 w 2259286"/>
                <a:gd name="connsiteY274" fmla="*/ 63291 h 1796802"/>
                <a:gd name="connsiteX275" fmla="*/ 356100 w 2259286"/>
                <a:gd name="connsiteY275" fmla="*/ 65251 h 1796802"/>
                <a:gd name="connsiteX276" fmla="*/ 392974 w 2259286"/>
                <a:gd name="connsiteY276" fmla="*/ 196681 h 1796802"/>
                <a:gd name="connsiteX277" fmla="*/ 412928 w 2259286"/>
                <a:gd name="connsiteY277" fmla="*/ 268290 h 1796802"/>
                <a:gd name="connsiteX278" fmla="*/ 419762 w 2259286"/>
                <a:gd name="connsiteY278" fmla="*/ 289975 h 1796802"/>
                <a:gd name="connsiteX279" fmla="*/ 483920 w 2259286"/>
                <a:gd name="connsiteY279" fmla="*/ 62555 h 1796802"/>
                <a:gd name="connsiteX280" fmla="*/ 498731 w 2259286"/>
                <a:gd name="connsiteY280" fmla="*/ 12903 h 1796802"/>
                <a:gd name="connsiteX281" fmla="*/ 541379 w 2259286"/>
                <a:gd name="connsiteY281" fmla="*/ 9254 h 1796802"/>
                <a:gd name="connsiteX282" fmla="*/ 2063405 w 2259286"/>
                <a:gd name="connsiteY282" fmla="*/ 1 h 1796802"/>
                <a:gd name="connsiteX283" fmla="*/ 2143670 w 2259286"/>
                <a:gd name="connsiteY283" fmla="*/ 6829 h 1796802"/>
                <a:gd name="connsiteX284" fmla="*/ 2209546 w 2259286"/>
                <a:gd name="connsiteY284" fmla="*/ 29256 h 1796802"/>
                <a:gd name="connsiteX285" fmla="*/ 2224982 w 2259286"/>
                <a:gd name="connsiteY285" fmla="*/ 36175 h 1796802"/>
                <a:gd name="connsiteX286" fmla="*/ 2224982 w 2259286"/>
                <a:gd name="connsiteY286" fmla="*/ 86125 h 1796802"/>
                <a:gd name="connsiteX287" fmla="*/ 2224982 w 2259286"/>
                <a:gd name="connsiteY287" fmla="*/ 136066 h 1796802"/>
                <a:gd name="connsiteX288" fmla="*/ 2201750 w 2259286"/>
                <a:gd name="connsiteY288" fmla="*/ 136066 h 1796802"/>
                <a:gd name="connsiteX289" fmla="*/ 2178518 w 2259286"/>
                <a:gd name="connsiteY289" fmla="*/ 132468 h 1796802"/>
                <a:gd name="connsiteX290" fmla="*/ 2082828 w 2259286"/>
                <a:gd name="connsiteY290" fmla="*/ 57410 h 1796802"/>
                <a:gd name="connsiteX291" fmla="*/ 2005569 w 2259286"/>
                <a:gd name="connsiteY291" fmla="*/ 106894 h 1796802"/>
                <a:gd name="connsiteX292" fmla="*/ 2098497 w 2259286"/>
                <a:gd name="connsiteY292" fmla="*/ 167225 h 1796802"/>
                <a:gd name="connsiteX293" fmla="*/ 2190624 w 2259286"/>
                <a:gd name="connsiteY293" fmla="*/ 197706 h 1796802"/>
                <a:gd name="connsiteX294" fmla="*/ 2184739 w 2259286"/>
                <a:gd name="connsiteY294" fmla="*/ 401196 h 1796802"/>
                <a:gd name="connsiteX295" fmla="*/ 1933291 w 2259286"/>
                <a:gd name="connsiteY295" fmla="*/ 393187 h 1796802"/>
                <a:gd name="connsiteX296" fmla="*/ 1916513 w 2259286"/>
                <a:gd name="connsiteY296" fmla="*/ 384972 h 1796802"/>
                <a:gd name="connsiteX297" fmla="*/ 1915816 w 2259286"/>
                <a:gd name="connsiteY297" fmla="*/ 328936 h 1796802"/>
                <a:gd name="connsiteX298" fmla="*/ 1915119 w 2259286"/>
                <a:gd name="connsiteY298" fmla="*/ 272894 h 1796802"/>
                <a:gd name="connsiteX299" fmla="*/ 1921062 w 2259286"/>
                <a:gd name="connsiteY299" fmla="*/ 271404 h 1796802"/>
                <a:gd name="connsiteX300" fmla="*/ 1943694 w 2259286"/>
                <a:gd name="connsiteY300" fmla="*/ 270701 h 1796802"/>
                <a:gd name="connsiteX301" fmla="*/ 1960395 w 2259286"/>
                <a:gd name="connsiteY301" fmla="*/ 271481 h 1796802"/>
                <a:gd name="connsiteX302" fmla="*/ 1965888 w 2259286"/>
                <a:gd name="connsiteY302" fmla="*/ 288582 h 1796802"/>
                <a:gd name="connsiteX303" fmla="*/ 2073974 w 2259286"/>
                <a:gd name="connsiteY303" fmla="*/ 366743 h 1796802"/>
                <a:gd name="connsiteX304" fmla="*/ 2157254 w 2259286"/>
                <a:gd name="connsiteY304" fmla="*/ 322114 h 1796802"/>
                <a:gd name="connsiteX305" fmla="*/ 2062590 w 2259286"/>
                <a:gd name="connsiteY305" fmla="*/ 249590 h 1796802"/>
                <a:gd name="connsiteX306" fmla="*/ 1926768 w 2259286"/>
                <a:gd name="connsiteY306" fmla="*/ 171462 h 1796802"/>
                <a:gd name="connsiteX307" fmla="*/ 2042998 w 2259286"/>
                <a:gd name="connsiteY307" fmla="*/ 1026 h 1796802"/>
                <a:gd name="connsiteX308" fmla="*/ 2063405 w 2259286"/>
                <a:gd name="connsiteY308" fmla="*/ 1 h 1796802"/>
                <a:gd name="connsiteX0" fmla="*/ 555108 w 2039997"/>
                <a:gd name="connsiteY0" fmla="*/ 702765 h 1025394"/>
                <a:gd name="connsiteX1" fmla="*/ 527372 w 2039997"/>
                <a:gd name="connsiteY1" fmla="*/ 771762 h 1025394"/>
                <a:gd name="connsiteX2" fmla="*/ 501526 w 2039997"/>
                <a:gd name="connsiteY2" fmla="*/ 842803 h 1025394"/>
                <a:gd name="connsiteX3" fmla="*/ 554347 w 2039997"/>
                <a:gd name="connsiteY3" fmla="*/ 842803 h 1025394"/>
                <a:gd name="connsiteX4" fmla="*/ 605418 w 2039997"/>
                <a:gd name="connsiteY4" fmla="*/ 838290 h 1025394"/>
                <a:gd name="connsiteX5" fmla="*/ 580335 w 2039997"/>
                <a:gd name="connsiteY5" fmla="*/ 769292 h 1025394"/>
                <a:gd name="connsiteX6" fmla="*/ 555108 w 2039997"/>
                <a:gd name="connsiteY6" fmla="*/ 702765 h 1025394"/>
                <a:gd name="connsiteX7" fmla="*/ 913791 w 2039997"/>
                <a:gd name="connsiteY7" fmla="*/ 666919 h 1025394"/>
                <a:gd name="connsiteX8" fmla="*/ 913791 w 2039997"/>
                <a:gd name="connsiteY8" fmla="*/ 727978 h 1025394"/>
                <a:gd name="connsiteX9" fmla="*/ 913791 w 2039997"/>
                <a:gd name="connsiteY9" fmla="*/ 789038 h 1025394"/>
                <a:gd name="connsiteX10" fmla="*/ 962190 w 2039997"/>
                <a:gd name="connsiteY10" fmla="*/ 788193 h 1025394"/>
                <a:gd name="connsiteX11" fmla="*/ 1052421 w 2039997"/>
                <a:gd name="connsiteY11" fmla="*/ 735116 h 1025394"/>
                <a:gd name="connsiteX12" fmla="*/ 960900 w 2039997"/>
                <a:gd name="connsiteY12" fmla="*/ 667867 h 1025394"/>
                <a:gd name="connsiteX13" fmla="*/ 913791 w 2039997"/>
                <a:gd name="connsiteY13" fmla="*/ 666919 h 1025394"/>
                <a:gd name="connsiteX14" fmla="*/ 1834720 w 2039997"/>
                <a:gd name="connsiteY14" fmla="*/ 656775 h 1025394"/>
                <a:gd name="connsiteX15" fmla="*/ 1796605 w 2039997"/>
                <a:gd name="connsiteY15" fmla="*/ 660477 h 1025394"/>
                <a:gd name="connsiteX16" fmla="*/ 1712790 w 2039997"/>
                <a:gd name="connsiteY16" fmla="*/ 813142 h 1025394"/>
                <a:gd name="connsiteX17" fmla="*/ 1726915 w 2039997"/>
                <a:gd name="connsiteY17" fmla="*/ 905443 h 1025394"/>
                <a:gd name="connsiteX18" fmla="*/ 1924252 w 2039997"/>
                <a:gd name="connsiteY18" fmla="*/ 912703 h 1025394"/>
                <a:gd name="connsiteX19" fmla="*/ 1925523 w 2039997"/>
                <a:gd name="connsiteY19" fmla="*/ 717390 h 1025394"/>
                <a:gd name="connsiteX20" fmla="*/ 1834720 w 2039997"/>
                <a:gd name="connsiteY20" fmla="*/ 656775 h 1025394"/>
                <a:gd name="connsiteX21" fmla="*/ 64534 w 2039997"/>
                <a:gd name="connsiteY21" fmla="*/ 613205 h 1025394"/>
                <a:gd name="connsiteX22" fmla="*/ 236837 w 2039997"/>
                <a:gd name="connsiteY22" fmla="*/ 613868 h 1025394"/>
                <a:gd name="connsiteX23" fmla="*/ 409141 w 2039997"/>
                <a:gd name="connsiteY23" fmla="*/ 614533 h 1025394"/>
                <a:gd name="connsiteX24" fmla="*/ 409141 w 2039997"/>
                <a:gd name="connsiteY24" fmla="*/ 680305 h 1025394"/>
                <a:gd name="connsiteX25" fmla="*/ 409141 w 2039997"/>
                <a:gd name="connsiteY25" fmla="*/ 746079 h 1025394"/>
                <a:gd name="connsiteX26" fmla="*/ 387806 w 2039997"/>
                <a:gd name="connsiteY26" fmla="*/ 746827 h 1025394"/>
                <a:gd name="connsiteX27" fmla="*/ 365465 w 2039997"/>
                <a:gd name="connsiteY27" fmla="*/ 744247 h 1025394"/>
                <a:gd name="connsiteX28" fmla="*/ 357824 w 2039997"/>
                <a:gd name="connsiteY28" fmla="*/ 718828 h 1025394"/>
                <a:gd name="connsiteX29" fmla="*/ 258875 w 2039997"/>
                <a:gd name="connsiteY29" fmla="*/ 667409 h 1025394"/>
                <a:gd name="connsiteX30" fmla="*/ 201344 w 2039997"/>
                <a:gd name="connsiteY30" fmla="*/ 667409 h 1025394"/>
                <a:gd name="connsiteX31" fmla="*/ 201344 w 2039997"/>
                <a:gd name="connsiteY31" fmla="*/ 728024 h 1025394"/>
                <a:gd name="connsiteX32" fmla="*/ 201344 w 2039997"/>
                <a:gd name="connsiteY32" fmla="*/ 788637 h 1025394"/>
                <a:gd name="connsiteX33" fmla="*/ 257816 w 2039997"/>
                <a:gd name="connsiteY33" fmla="*/ 788637 h 1025394"/>
                <a:gd name="connsiteX34" fmla="*/ 321376 w 2039997"/>
                <a:gd name="connsiteY34" fmla="*/ 819589 h 1025394"/>
                <a:gd name="connsiteX35" fmla="*/ 257816 w 2039997"/>
                <a:gd name="connsiteY35" fmla="*/ 850541 h 1025394"/>
                <a:gd name="connsiteX36" fmla="*/ 201344 w 2039997"/>
                <a:gd name="connsiteY36" fmla="*/ 850541 h 1025394"/>
                <a:gd name="connsiteX37" fmla="*/ 201344 w 2039997"/>
                <a:gd name="connsiteY37" fmla="*/ 905997 h 1025394"/>
                <a:gd name="connsiteX38" fmla="*/ 201344 w 2039997"/>
                <a:gd name="connsiteY38" fmla="*/ 961453 h 1025394"/>
                <a:gd name="connsiteX39" fmla="*/ 228447 w 2039997"/>
                <a:gd name="connsiteY39" fmla="*/ 961453 h 1025394"/>
                <a:gd name="connsiteX40" fmla="*/ 255551 w 2039997"/>
                <a:gd name="connsiteY40" fmla="*/ 961453 h 1025394"/>
                <a:gd name="connsiteX41" fmla="*/ 255551 w 2039997"/>
                <a:gd name="connsiteY41" fmla="*/ 987246 h 1025394"/>
                <a:gd name="connsiteX42" fmla="*/ 255551 w 2039997"/>
                <a:gd name="connsiteY42" fmla="*/ 1013039 h 1025394"/>
                <a:gd name="connsiteX43" fmla="*/ 160042 w 2039997"/>
                <a:gd name="connsiteY43" fmla="*/ 1013039 h 1025394"/>
                <a:gd name="connsiteX44" fmla="*/ 64534 w 2039997"/>
                <a:gd name="connsiteY44" fmla="*/ 1013039 h 1025394"/>
                <a:gd name="connsiteX45" fmla="*/ 64534 w 2039997"/>
                <a:gd name="connsiteY45" fmla="*/ 987246 h 1025394"/>
                <a:gd name="connsiteX46" fmla="*/ 64534 w 2039997"/>
                <a:gd name="connsiteY46" fmla="*/ 961453 h 1025394"/>
                <a:gd name="connsiteX47" fmla="*/ 87765 w 2039997"/>
                <a:gd name="connsiteY47" fmla="*/ 961453 h 1025394"/>
                <a:gd name="connsiteX48" fmla="*/ 110997 w 2039997"/>
                <a:gd name="connsiteY48" fmla="*/ 961453 h 1025394"/>
                <a:gd name="connsiteX49" fmla="*/ 110997 w 2039997"/>
                <a:gd name="connsiteY49" fmla="*/ 814430 h 1025394"/>
                <a:gd name="connsiteX50" fmla="*/ 110997 w 2039997"/>
                <a:gd name="connsiteY50" fmla="*/ 667409 h 1025394"/>
                <a:gd name="connsiteX51" fmla="*/ 87765 w 2039997"/>
                <a:gd name="connsiteY51" fmla="*/ 667409 h 1025394"/>
                <a:gd name="connsiteX52" fmla="*/ 64534 w 2039997"/>
                <a:gd name="connsiteY52" fmla="*/ 667409 h 1025394"/>
                <a:gd name="connsiteX53" fmla="*/ 64534 w 2039997"/>
                <a:gd name="connsiteY53" fmla="*/ 640307 h 1025394"/>
                <a:gd name="connsiteX54" fmla="*/ 64534 w 2039997"/>
                <a:gd name="connsiteY54" fmla="*/ 613205 h 1025394"/>
                <a:gd name="connsiteX55" fmla="*/ 776980 w 2039997"/>
                <a:gd name="connsiteY55" fmla="*/ 612837 h 1025394"/>
                <a:gd name="connsiteX56" fmla="*/ 909273 w 2039997"/>
                <a:gd name="connsiteY56" fmla="*/ 613927 h 1025394"/>
                <a:gd name="connsiteX57" fmla="*/ 1086346 w 2039997"/>
                <a:gd name="connsiteY57" fmla="*/ 630795 h 1025394"/>
                <a:gd name="connsiteX58" fmla="*/ 1139656 w 2039997"/>
                <a:gd name="connsiteY58" fmla="*/ 720233 h 1025394"/>
                <a:gd name="connsiteX59" fmla="*/ 1063217 w 2039997"/>
                <a:gd name="connsiteY59" fmla="*/ 817997 h 1025394"/>
                <a:gd name="connsiteX60" fmla="*/ 1053183 w 2039997"/>
                <a:gd name="connsiteY60" fmla="*/ 822910 h 1025394"/>
                <a:gd name="connsiteX61" fmla="*/ 1116567 w 2039997"/>
                <a:gd name="connsiteY61" fmla="*/ 906178 h 1025394"/>
                <a:gd name="connsiteX62" fmla="*/ 1154926 w 2039997"/>
                <a:gd name="connsiteY62" fmla="*/ 966612 h 1025394"/>
                <a:gd name="connsiteX63" fmla="*/ 1171923 w 2039997"/>
                <a:gd name="connsiteY63" fmla="*/ 991740 h 1025394"/>
                <a:gd name="connsiteX64" fmla="*/ 1126311 w 2039997"/>
                <a:gd name="connsiteY64" fmla="*/ 1016908 h 1025394"/>
                <a:gd name="connsiteX65" fmla="*/ 1032318 w 2039997"/>
                <a:gd name="connsiteY65" fmla="*/ 944346 h 1025394"/>
                <a:gd name="connsiteX66" fmla="*/ 945412 w 2039997"/>
                <a:gd name="connsiteY66" fmla="*/ 845764 h 1025394"/>
                <a:gd name="connsiteX67" fmla="*/ 913791 w 2039997"/>
                <a:gd name="connsiteY67" fmla="*/ 844854 h 1025394"/>
                <a:gd name="connsiteX68" fmla="*/ 913791 w 2039997"/>
                <a:gd name="connsiteY68" fmla="*/ 903063 h 1025394"/>
                <a:gd name="connsiteX69" fmla="*/ 913791 w 2039997"/>
                <a:gd name="connsiteY69" fmla="*/ 961272 h 1025394"/>
                <a:gd name="connsiteX70" fmla="*/ 940249 w 2039997"/>
                <a:gd name="connsiteY70" fmla="*/ 962008 h 1025394"/>
                <a:gd name="connsiteX71" fmla="*/ 966708 w 2039997"/>
                <a:gd name="connsiteY71" fmla="*/ 962742 h 1025394"/>
                <a:gd name="connsiteX72" fmla="*/ 967444 w 2039997"/>
                <a:gd name="connsiteY72" fmla="*/ 987891 h 1025394"/>
                <a:gd name="connsiteX73" fmla="*/ 968186 w 2039997"/>
                <a:gd name="connsiteY73" fmla="*/ 1013039 h 1025394"/>
                <a:gd name="connsiteX74" fmla="*/ 787395 w 2039997"/>
                <a:gd name="connsiteY74" fmla="*/ 1013039 h 1025394"/>
                <a:gd name="connsiteX75" fmla="*/ 606613 w 2039997"/>
                <a:gd name="connsiteY75" fmla="*/ 1013039 h 1025394"/>
                <a:gd name="connsiteX76" fmla="*/ 606613 w 2039997"/>
                <a:gd name="connsiteY76" fmla="*/ 987246 h 1025394"/>
                <a:gd name="connsiteX77" fmla="*/ 606613 w 2039997"/>
                <a:gd name="connsiteY77" fmla="*/ 961453 h 1025394"/>
                <a:gd name="connsiteX78" fmla="*/ 628554 w 2039997"/>
                <a:gd name="connsiteY78" fmla="*/ 961453 h 1025394"/>
                <a:gd name="connsiteX79" fmla="*/ 639099 w 2039997"/>
                <a:gd name="connsiteY79" fmla="*/ 925342 h 1025394"/>
                <a:gd name="connsiteX80" fmla="*/ 627889 w 2039997"/>
                <a:gd name="connsiteY80" fmla="*/ 895679 h 1025394"/>
                <a:gd name="connsiteX81" fmla="*/ 554934 w 2039997"/>
                <a:gd name="connsiteY81" fmla="*/ 895679 h 1025394"/>
                <a:gd name="connsiteX82" fmla="*/ 481973 w 2039997"/>
                <a:gd name="connsiteY82" fmla="*/ 895679 h 1025394"/>
                <a:gd name="connsiteX83" fmla="*/ 469795 w 2039997"/>
                <a:gd name="connsiteY83" fmla="*/ 927921 h 1025394"/>
                <a:gd name="connsiteX84" fmla="*/ 457618 w 2039997"/>
                <a:gd name="connsiteY84" fmla="*/ 960163 h 1025394"/>
                <a:gd name="connsiteX85" fmla="*/ 480488 w 2039997"/>
                <a:gd name="connsiteY85" fmla="*/ 960904 h 1025394"/>
                <a:gd name="connsiteX86" fmla="*/ 503359 w 2039997"/>
                <a:gd name="connsiteY86" fmla="*/ 961646 h 1025394"/>
                <a:gd name="connsiteX87" fmla="*/ 503359 w 2039997"/>
                <a:gd name="connsiteY87" fmla="*/ 987343 h 1025394"/>
                <a:gd name="connsiteX88" fmla="*/ 503359 w 2039997"/>
                <a:gd name="connsiteY88" fmla="*/ 1013039 h 1025394"/>
                <a:gd name="connsiteX89" fmla="*/ 427210 w 2039997"/>
                <a:gd name="connsiteY89" fmla="*/ 1013039 h 1025394"/>
                <a:gd name="connsiteX90" fmla="*/ 351061 w 2039997"/>
                <a:gd name="connsiteY90" fmla="*/ 1013039 h 1025394"/>
                <a:gd name="connsiteX91" fmla="*/ 351061 w 2039997"/>
                <a:gd name="connsiteY91" fmla="*/ 987355 h 1025394"/>
                <a:gd name="connsiteX92" fmla="*/ 351061 w 2039997"/>
                <a:gd name="connsiteY92" fmla="*/ 961672 h 1025394"/>
                <a:gd name="connsiteX93" fmla="*/ 370537 w 2039997"/>
                <a:gd name="connsiteY93" fmla="*/ 960918 h 1025394"/>
                <a:gd name="connsiteX94" fmla="*/ 390007 w 2039997"/>
                <a:gd name="connsiteY94" fmla="*/ 960163 h 1025394"/>
                <a:gd name="connsiteX95" fmla="*/ 409412 w 2039997"/>
                <a:gd name="connsiteY95" fmla="*/ 912446 h 1025394"/>
                <a:gd name="connsiteX96" fmla="*/ 472357 w 2039997"/>
                <a:gd name="connsiteY96" fmla="*/ 755107 h 1025394"/>
                <a:gd name="connsiteX97" fmla="*/ 520260 w 2039997"/>
                <a:gd name="connsiteY97" fmla="*/ 635167 h 1025394"/>
                <a:gd name="connsiteX98" fmla="*/ 526863 w 2039997"/>
                <a:gd name="connsiteY98" fmla="*/ 618982 h 1025394"/>
                <a:gd name="connsiteX99" fmla="*/ 568499 w 2039997"/>
                <a:gd name="connsiteY99" fmla="*/ 613823 h 1025394"/>
                <a:gd name="connsiteX100" fmla="*/ 607903 w 2039997"/>
                <a:gd name="connsiteY100" fmla="*/ 614533 h 1025394"/>
                <a:gd name="connsiteX101" fmla="*/ 622952 w 2039997"/>
                <a:gd name="connsiteY101" fmla="*/ 651933 h 1025394"/>
                <a:gd name="connsiteX102" fmla="*/ 654735 w 2039997"/>
                <a:gd name="connsiteY102" fmla="*/ 729313 h 1025394"/>
                <a:gd name="connsiteX103" fmla="*/ 701115 w 2039997"/>
                <a:gd name="connsiteY103" fmla="*/ 842803 h 1025394"/>
                <a:gd name="connsiteX104" fmla="*/ 740035 w 2039997"/>
                <a:gd name="connsiteY104" fmla="*/ 938883 h 1025394"/>
                <a:gd name="connsiteX105" fmla="*/ 749295 w 2039997"/>
                <a:gd name="connsiteY105" fmla="*/ 961453 h 1025394"/>
                <a:gd name="connsiteX106" fmla="*/ 786370 w 2039997"/>
                <a:gd name="connsiteY106" fmla="*/ 961453 h 1025394"/>
                <a:gd name="connsiteX107" fmla="*/ 823444 w 2039997"/>
                <a:gd name="connsiteY107" fmla="*/ 961453 h 1025394"/>
                <a:gd name="connsiteX108" fmla="*/ 823444 w 2039997"/>
                <a:gd name="connsiteY108" fmla="*/ 814430 h 1025394"/>
                <a:gd name="connsiteX109" fmla="*/ 823444 w 2039997"/>
                <a:gd name="connsiteY109" fmla="*/ 667409 h 1025394"/>
                <a:gd name="connsiteX110" fmla="*/ 800212 w 2039997"/>
                <a:gd name="connsiteY110" fmla="*/ 667409 h 1025394"/>
                <a:gd name="connsiteX111" fmla="*/ 776980 w 2039997"/>
                <a:gd name="connsiteY111" fmla="*/ 667409 h 1025394"/>
                <a:gd name="connsiteX112" fmla="*/ 776980 w 2039997"/>
                <a:gd name="connsiteY112" fmla="*/ 640120 h 1025394"/>
                <a:gd name="connsiteX113" fmla="*/ 776980 w 2039997"/>
                <a:gd name="connsiteY113" fmla="*/ 612837 h 1025394"/>
                <a:gd name="connsiteX114" fmla="*/ 1824769 w 2039997"/>
                <a:gd name="connsiteY114" fmla="*/ 600060 h 1025394"/>
                <a:gd name="connsiteX115" fmla="*/ 1884777 w 2039997"/>
                <a:gd name="connsiteY115" fmla="*/ 607956 h 1025394"/>
                <a:gd name="connsiteX116" fmla="*/ 1890823 w 2039997"/>
                <a:gd name="connsiteY116" fmla="*/ 1016934 h 1025394"/>
                <a:gd name="connsiteX117" fmla="*/ 1621262 w 2039997"/>
                <a:gd name="connsiteY117" fmla="*/ 870699 h 1025394"/>
                <a:gd name="connsiteX118" fmla="*/ 1824769 w 2039997"/>
                <a:gd name="connsiteY118" fmla="*/ 600060 h 1025394"/>
                <a:gd name="connsiteX119" fmla="*/ 1406068 w 2039997"/>
                <a:gd name="connsiteY119" fmla="*/ 599882 h 1025394"/>
                <a:gd name="connsiteX120" fmla="*/ 1462323 w 2039997"/>
                <a:gd name="connsiteY120" fmla="*/ 606756 h 1025394"/>
                <a:gd name="connsiteX121" fmla="*/ 1535891 w 2039997"/>
                <a:gd name="connsiteY121" fmla="*/ 630795 h 1025394"/>
                <a:gd name="connsiteX122" fmla="*/ 1550088 w 2039997"/>
                <a:gd name="connsiteY122" fmla="*/ 637747 h 1025394"/>
                <a:gd name="connsiteX123" fmla="*/ 1550088 w 2039997"/>
                <a:gd name="connsiteY123" fmla="*/ 689333 h 1025394"/>
                <a:gd name="connsiteX124" fmla="*/ 1550088 w 2039997"/>
                <a:gd name="connsiteY124" fmla="*/ 740920 h 1025394"/>
                <a:gd name="connsiteX125" fmla="*/ 1528818 w 2039997"/>
                <a:gd name="connsiteY125" fmla="*/ 741668 h 1025394"/>
                <a:gd name="connsiteX126" fmla="*/ 1507548 w 2039997"/>
                <a:gd name="connsiteY126" fmla="*/ 742416 h 1025394"/>
                <a:gd name="connsiteX127" fmla="*/ 1497429 w 2039997"/>
                <a:gd name="connsiteY127" fmla="*/ 720524 h 1025394"/>
                <a:gd name="connsiteX128" fmla="*/ 1402953 w 2039997"/>
                <a:gd name="connsiteY128" fmla="*/ 658440 h 1025394"/>
                <a:gd name="connsiteX129" fmla="*/ 1286825 w 2039997"/>
                <a:gd name="connsiteY129" fmla="*/ 813142 h 1025394"/>
                <a:gd name="connsiteX130" fmla="*/ 1365736 w 2039997"/>
                <a:gd name="connsiteY130" fmla="*/ 964122 h 1025394"/>
                <a:gd name="connsiteX131" fmla="*/ 1459096 w 2039997"/>
                <a:gd name="connsiteY131" fmla="*/ 962833 h 1025394"/>
                <a:gd name="connsiteX132" fmla="*/ 1471357 w 2039997"/>
                <a:gd name="connsiteY132" fmla="*/ 958389 h 1025394"/>
                <a:gd name="connsiteX133" fmla="*/ 1471357 w 2039997"/>
                <a:gd name="connsiteY133" fmla="*/ 909621 h 1025394"/>
                <a:gd name="connsiteX134" fmla="*/ 1471357 w 2039997"/>
                <a:gd name="connsiteY134" fmla="*/ 860859 h 1025394"/>
                <a:gd name="connsiteX135" fmla="*/ 1437736 w 2039997"/>
                <a:gd name="connsiteY135" fmla="*/ 860859 h 1025394"/>
                <a:gd name="connsiteX136" fmla="*/ 1404114 w 2039997"/>
                <a:gd name="connsiteY136" fmla="*/ 860859 h 1025394"/>
                <a:gd name="connsiteX137" fmla="*/ 1401597 w 2039997"/>
                <a:gd name="connsiteY137" fmla="*/ 854242 h 1025394"/>
                <a:gd name="connsiteX138" fmla="*/ 1403598 w 2039997"/>
                <a:gd name="connsiteY138" fmla="*/ 806912 h 1025394"/>
                <a:gd name="connsiteX139" fmla="*/ 1482974 w 2039997"/>
                <a:gd name="connsiteY139" fmla="*/ 802114 h 1025394"/>
                <a:gd name="connsiteX140" fmla="*/ 1557832 w 2039997"/>
                <a:gd name="connsiteY140" fmla="*/ 802824 h 1025394"/>
                <a:gd name="connsiteX141" fmla="*/ 1558510 w 2039997"/>
                <a:gd name="connsiteY141" fmla="*/ 893301 h 1025394"/>
                <a:gd name="connsiteX142" fmla="*/ 1559188 w 2039997"/>
                <a:gd name="connsiteY142" fmla="*/ 983777 h 1025394"/>
                <a:gd name="connsiteX143" fmla="*/ 1537859 w 2039997"/>
                <a:gd name="connsiteY143" fmla="*/ 992979 h 1025394"/>
                <a:gd name="connsiteX144" fmla="*/ 1188754 w 2039997"/>
                <a:gd name="connsiteY144" fmla="*/ 813142 h 1025394"/>
                <a:gd name="connsiteX145" fmla="*/ 1406068 w 2039997"/>
                <a:gd name="connsiteY145" fmla="*/ 599882 h 1025394"/>
                <a:gd name="connsiteX146" fmla="*/ 1430169 w 2039997"/>
                <a:gd name="connsiteY146" fmla="*/ 9713 h 1025394"/>
                <a:gd name="connsiteX147" fmla="*/ 1524062 w 2039997"/>
                <a:gd name="connsiteY147" fmla="*/ 11246 h 1025394"/>
                <a:gd name="connsiteX148" fmla="*/ 1528147 w 2039997"/>
                <a:gd name="connsiteY148" fmla="*/ 38239 h 1025394"/>
                <a:gd name="connsiteX149" fmla="*/ 1528147 w 2039997"/>
                <a:gd name="connsiteY149" fmla="*/ 63665 h 1025394"/>
                <a:gd name="connsiteX150" fmla="*/ 1501688 w 2039997"/>
                <a:gd name="connsiteY150" fmla="*/ 64399 h 1025394"/>
                <a:gd name="connsiteX151" fmla="*/ 1475230 w 2039997"/>
                <a:gd name="connsiteY151" fmla="*/ 65135 h 1025394"/>
                <a:gd name="connsiteX152" fmla="*/ 1474565 w 2039997"/>
                <a:gd name="connsiteY152" fmla="*/ 211512 h 1025394"/>
                <a:gd name="connsiteX153" fmla="*/ 1473894 w 2039997"/>
                <a:gd name="connsiteY153" fmla="*/ 357889 h 1025394"/>
                <a:gd name="connsiteX154" fmla="*/ 1521506 w 2039997"/>
                <a:gd name="connsiteY154" fmla="*/ 357889 h 1025394"/>
                <a:gd name="connsiteX155" fmla="*/ 1613557 w 2039997"/>
                <a:gd name="connsiteY155" fmla="*/ 294960 h 1025394"/>
                <a:gd name="connsiteX156" fmla="*/ 1619126 w 2039997"/>
                <a:gd name="connsiteY156" fmla="*/ 272771 h 1025394"/>
                <a:gd name="connsiteX157" fmla="*/ 1640699 w 2039997"/>
                <a:gd name="connsiteY157" fmla="*/ 272771 h 1025394"/>
                <a:gd name="connsiteX158" fmla="*/ 1664396 w 2039997"/>
                <a:gd name="connsiteY158" fmla="*/ 347572 h 1025394"/>
                <a:gd name="connsiteX159" fmla="*/ 1663666 w 2039997"/>
                <a:gd name="connsiteY159" fmla="*/ 410765 h 1025394"/>
                <a:gd name="connsiteX160" fmla="*/ 1501043 w 2039997"/>
                <a:gd name="connsiteY160" fmla="*/ 410765 h 1025394"/>
                <a:gd name="connsiteX161" fmla="*/ 1338419 w 2039997"/>
                <a:gd name="connsiteY161" fmla="*/ 410765 h 1025394"/>
                <a:gd name="connsiteX162" fmla="*/ 1338419 w 2039997"/>
                <a:gd name="connsiteY162" fmla="*/ 384972 h 1025394"/>
                <a:gd name="connsiteX163" fmla="*/ 1338419 w 2039997"/>
                <a:gd name="connsiteY163" fmla="*/ 359179 h 1025394"/>
                <a:gd name="connsiteX164" fmla="*/ 1362297 w 2039997"/>
                <a:gd name="connsiteY164" fmla="*/ 358437 h 1025394"/>
                <a:gd name="connsiteX165" fmla="*/ 1386174 w 2039997"/>
                <a:gd name="connsiteY165" fmla="*/ 357696 h 1025394"/>
                <a:gd name="connsiteX166" fmla="*/ 1386174 w 2039997"/>
                <a:gd name="connsiteY166" fmla="*/ 210770 h 1025394"/>
                <a:gd name="connsiteX167" fmla="*/ 1386174 w 2039997"/>
                <a:gd name="connsiteY167" fmla="*/ 63845 h 1025394"/>
                <a:gd name="connsiteX168" fmla="*/ 1361651 w 2039997"/>
                <a:gd name="connsiteY168" fmla="*/ 63845 h 1025394"/>
                <a:gd name="connsiteX169" fmla="*/ 1337128 w 2039997"/>
                <a:gd name="connsiteY169" fmla="*/ 63845 h 1025394"/>
                <a:gd name="connsiteX170" fmla="*/ 1337128 w 2039997"/>
                <a:gd name="connsiteY170" fmla="*/ 38484 h 1025394"/>
                <a:gd name="connsiteX171" fmla="*/ 1338851 w 2039997"/>
                <a:gd name="connsiteY171" fmla="*/ 11401 h 1025394"/>
                <a:gd name="connsiteX172" fmla="*/ 1430169 w 2039997"/>
                <a:gd name="connsiteY172" fmla="*/ 9713 h 1025394"/>
                <a:gd name="connsiteX173" fmla="*/ 1107526 w 2039997"/>
                <a:gd name="connsiteY173" fmla="*/ 9477 h 1025394"/>
                <a:gd name="connsiteX174" fmla="*/ 1168800 w 2039997"/>
                <a:gd name="connsiteY174" fmla="*/ 11872 h 1025394"/>
                <a:gd name="connsiteX175" fmla="*/ 1171382 w 2039997"/>
                <a:gd name="connsiteY175" fmla="*/ 38265 h 1025394"/>
                <a:gd name="connsiteX176" fmla="*/ 1170633 w 2039997"/>
                <a:gd name="connsiteY176" fmla="*/ 62555 h 1025394"/>
                <a:gd name="connsiteX177" fmla="*/ 1142884 w 2039997"/>
                <a:gd name="connsiteY177" fmla="*/ 63291 h 1025394"/>
                <a:gd name="connsiteX178" fmla="*/ 1115134 w 2039997"/>
                <a:gd name="connsiteY178" fmla="*/ 64019 h 1025394"/>
                <a:gd name="connsiteX179" fmla="*/ 1115134 w 2039997"/>
                <a:gd name="connsiteY179" fmla="*/ 210958 h 1025394"/>
                <a:gd name="connsiteX180" fmla="*/ 1115134 w 2039997"/>
                <a:gd name="connsiteY180" fmla="*/ 357889 h 1025394"/>
                <a:gd name="connsiteX181" fmla="*/ 1163534 w 2039997"/>
                <a:gd name="connsiteY181" fmla="*/ 357831 h 1025394"/>
                <a:gd name="connsiteX182" fmla="*/ 1254642 w 2039997"/>
                <a:gd name="connsiteY182" fmla="*/ 300215 h 1025394"/>
                <a:gd name="connsiteX183" fmla="*/ 1261438 w 2039997"/>
                <a:gd name="connsiteY183" fmla="*/ 274060 h 1025394"/>
                <a:gd name="connsiteX184" fmla="*/ 1283792 w 2039997"/>
                <a:gd name="connsiteY184" fmla="*/ 273312 h 1025394"/>
                <a:gd name="connsiteX185" fmla="*/ 1306152 w 2039997"/>
                <a:gd name="connsiteY185" fmla="*/ 272571 h 1025394"/>
                <a:gd name="connsiteX186" fmla="*/ 1306152 w 2039997"/>
                <a:gd name="connsiteY186" fmla="*/ 342329 h 1025394"/>
                <a:gd name="connsiteX187" fmla="*/ 1306152 w 2039997"/>
                <a:gd name="connsiteY187" fmla="*/ 412094 h 1025394"/>
                <a:gd name="connsiteX188" fmla="*/ 1142884 w 2039997"/>
                <a:gd name="connsiteY188" fmla="*/ 411430 h 1025394"/>
                <a:gd name="connsiteX189" fmla="*/ 979614 w 2039997"/>
                <a:gd name="connsiteY189" fmla="*/ 410765 h 1025394"/>
                <a:gd name="connsiteX190" fmla="*/ 978866 w 2039997"/>
                <a:gd name="connsiteY190" fmla="*/ 387938 h 1025394"/>
                <a:gd name="connsiteX191" fmla="*/ 1007054 w 2039997"/>
                <a:gd name="connsiteY191" fmla="*/ 357889 h 1025394"/>
                <a:gd name="connsiteX192" fmla="*/ 1029996 w 2039997"/>
                <a:gd name="connsiteY192" fmla="*/ 357889 h 1025394"/>
                <a:gd name="connsiteX193" fmla="*/ 1029324 w 2039997"/>
                <a:gd name="connsiteY193" fmla="*/ 211512 h 1025394"/>
                <a:gd name="connsiteX194" fmla="*/ 1028660 w 2039997"/>
                <a:gd name="connsiteY194" fmla="*/ 65135 h 1025394"/>
                <a:gd name="connsiteX195" fmla="*/ 1004137 w 2039997"/>
                <a:gd name="connsiteY195" fmla="*/ 63845 h 1025394"/>
                <a:gd name="connsiteX196" fmla="*/ 979614 w 2039997"/>
                <a:gd name="connsiteY196" fmla="*/ 62555 h 1025394"/>
                <a:gd name="connsiteX197" fmla="*/ 978866 w 2039997"/>
                <a:gd name="connsiteY197" fmla="*/ 39729 h 1025394"/>
                <a:gd name="connsiteX198" fmla="*/ 981118 w 2039997"/>
                <a:gd name="connsiteY198" fmla="*/ 13290 h 1025394"/>
                <a:gd name="connsiteX199" fmla="*/ 1107526 w 2039997"/>
                <a:gd name="connsiteY199" fmla="*/ 9477 h 1025394"/>
                <a:gd name="connsiteX200" fmla="*/ 322090 w 2039997"/>
                <a:gd name="connsiteY200" fmla="*/ 9254 h 1025394"/>
                <a:gd name="connsiteX201" fmla="*/ 363683 w 2039997"/>
                <a:gd name="connsiteY201" fmla="*/ 14309 h 1025394"/>
                <a:gd name="connsiteX202" fmla="*/ 434044 w 2039997"/>
                <a:gd name="connsiteY202" fmla="*/ 264259 h 1025394"/>
                <a:gd name="connsiteX203" fmla="*/ 443189 w 2039997"/>
                <a:gd name="connsiteY203" fmla="*/ 295069 h 1025394"/>
                <a:gd name="connsiteX204" fmla="*/ 503359 w 2039997"/>
                <a:gd name="connsiteY204" fmla="*/ 67805 h 1025394"/>
                <a:gd name="connsiteX205" fmla="*/ 477456 w 2039997"/>
                <a:gd name="connsiteY205" fmla="*/ 63845 h 1025394"/>
                <a:gd name="connsiteX206" fmla="*/ 451552 w 2039997"/>
                <a:gd name="connsiteY206" fmla="*/ 63845 h 1025394"/>
                <a:gd name="connsiteX207" fmla="*/ 452288 w 2039997"/>
                <a:gd name="connsiteY207" fmla="*/ 37407 h 1025394"/>
                <a:gd name="connsiteX208" fmla="*/ 453023 w 2039997"/>
                <a:gd name="connsiteY208" fmla="*/ 10969 h 1025394"/>
                <a:gd name="connsiteX209" fmla="*/ 689215 w 2039997"/>
                <a:gd name="connsiteY209" fmla="*/ 10259 h 1025394"/>
                <a:gd name="connsiteX210" fmla="*/ 931260 w 2039997"/>
                <a:gd name="connsiteY210" fmla="*/ 10962 h 1025394"/>
                <a:gd name="connsiteX211" fmla="*/ 937113 w 2039997"/>
                <a:gd name="connsiteY211" fmla="*/ 12381 h 1025394"/>
                <a:gd name="connsiteX212" fmla="*/ 936422 w 2039997"/>
                <a:gd name="connsiteY212" fmla="*/ 77444 h 1025394"/>
                <a:gd name="connsiteX213" fmla="*/ 935732 w 2039997"/>
                <a:gd name="connsiteY213" fmla="*/ 142515 h 1025394"/>
                <a:gd name="connsiteX214" fmla="*/ 914042 w 2039997"/>
                <a:gd name="connsiteY214" fmla="*/ 142515 h 1025394"/>
                <a:gd name="connsiteX215" fmla="*/ 892352 w 2039997"/>
                <a:gd name="connsiteY215" fmla="*/ 142515 h 1025394"/>
                <a:gd name="connsiteX216" fmla="*/ 884273 w 2039997"/>
                <a:gd name="connsiteY216" fmla="*/ 117450 h 1025394"/>
                <a:gd name="connsiteX217" fmla="*/ 781498 w 2039997"/>
                <a:gd name="connsiteY217" fmla="*/ 63955 h 1025394"/>
                <a:gd name="connsiteX218" fmla="*/ 733097 w 2039997"/>
                <a:gd name="connsiteY218" fmla="*/ 63845 h 1025394"/>
                <a:gd name="connsiteX219" fmla="*/ 733097 w 2039997"/>
                <a:gd name="connsiteY219" fmla="*/ 121880 h 1025394"/>
                <a:gd name="connsiteX220" fmla="*/ 733097 w 2039997"/>
                <a:gd name="connsiteY220" fmla="*/ 179915 h 1025394"/>
                <a:gd name="connsiteX221" fmla="*/ 789952 w 2039997"/>
                <a:gd name="connsiteY221" fmla="*/ 179915 h 1025394"/>
                <a:gd name="connsiteX222" fmla="*/ 846805 w 2039997"/>
                <a:gd name="connsiteY222" fmla="*/ 179915 h 1025394"/>
                <a:gd name="connsiteX223" fmla="*/ 849322 w 2039997"/>
                <a:gd name="connsiteY223" fmla="*/ 186531 h 1025394"/>
                <a:gd name="connsiteX224" fmla="*/ 849322 w 2039997"/>
                <a:gd name="connsiteY224" fmla="*/ 232624 h 1025394"/>
                <a:gd name="connsiteX225" fmla="*/ 846805 w 2039997"/>
                <a:gd name="connsiteY225" fmla="*/ 239240 h 1025394"/>
                <a:gd name="connsiteX226" fmla="*/ 789952 w 2039997"/>
                <a:gd name="connsiteY226" fmla="*/ 239240 h 1025394"/>
                <a:gd name="connsiteX227" fmla="*/ 733097 w 2039997"/>
                <a:gd name="connsiteY227" fmla="*/ 239240 h 1025394"/>
                <a:gd name="connsiteX228" fmla="*/ 733097 w 2039997"/>
                <a:gd name="connsiteY228" fmla="*/ 298564 h 1025394"/>
                <a:gd name="connsiteX229" fmla="*/ 733097 w 2039997"/>
                <a:gd name="connsiteY229" fmla="*/ 357889 h 1025394"/>
                <a:gd name="connsiteX230" fmla="*/ 791280 w 2039997"/>
                <a:gd name="connsiteY230" fmla="*/ 357889 h 1025394"/>
                <a:gd name="connsiteX231" fmla="*/ 889352 w 2039997"/>
                <a:gd name="connsiteY231" fmla="*/ 303723 h 1025394"/>
                <a:gd name="connsiteX232" fmla="*/ 897180 w 2039997"/>
                <a:gd name="connsiteY232" fmla="*/ 275892 h 1025394"/>
                <a:gd name="connsiteX233" fmla="*/ 919560 w 2039997"/>
                <a:gd name="connsiteY233" fmla="*/ 273312 h 1025394"/>
                <a:gd name="connsiteX234" fmla="*/ 940895 w 2039997"/>
                <a:gd name="connsiteY234" fmla="*/ 274060 h 1025394"/>
                <a:gd name="connsiteX235" fmla="*/ 940895 w 2039997"/>
                <a:gd name="connsiteY235" fmla="*/ 342413 h 1025394"/>
                <a:gd name="connsiteX236" fmla="*/ 940895 w 2039997"/>
                <a:gd name="connsiteY236" fmla="*/ 410765 h 1025394"/>
                <a:gd name="connsiteX237" fmla="*/ 768500 w 2039997"/>
                <a:gd name="connsiteY237" fmla="*/ 411430 h 1025394"/>
                <a:gd name="connsiteX238" fmla="*/ 596106 w 2039997"/>
                <a:gd name="connsiteY238" fmla="*/ 412094 h 1025394"/>
                <a:gd name="connsiteX239" fmla="*/ 596842 w 2039997"/>
                <a:gd name="connsiteY239" fmla="*/ 385636 h 1025394"/>
                <a:gd name="connsiteX240" fmla="*/ 597577 w 2039997"/>
                <a:gd name="connsiteY240" fmla="*/ 359179 h 1025394"/>
                <a:gd name="connsiteX241" fmla="*/ 621455 w 2039997"/>
                <a:gd name="connsiteY241" fmla="*/ 358437 h 1025394"/>
                <a:gd name="connsiteX242" fmla="*/ 645332 w 2039997"/>
                <a:gd name="connsiteY242" fmla="*/ 357696 h 1025394"/>
                <a:gd name="connsiteX243" fmla="*/ 645332 w 2039997"/>
                <a:gd name="connsiteY243" fmla="*/ 210770 h 1025394"/>
                <a:gd name="connsiteX244" fmla="*/ 645332 w 2039997"/>
                <a:gd name="connsiteY244" fmla="*/ 63845 h 1025394"/>
                <a:gd name="connsiteX245" fmla="*/ 608252 w 2039997"/>
                <a:gd name="connsiteY245" fmla="*/ 63845 h 1025394"/>
                <a:gd name="connsiteX246" fmla="*/ 571165 w 2039997"/>
                <a:gd name="connsiteY246" fmla="*/ 63845 h 1025394"/>
                <a:gd name="connsiteX247" fmla="*/ 563214 w 2039997"/>
                <a:gd name="connsiteY247" fmla="*/ 88994 h 1025394"/>
                <a:gd name="connsiteX248" fmla="*/ 515111 w 2039997"/>
                <a:gd name="connsiteY248" fmla="*/ 257295 h 1025394"/>
                <a:gd name="connsiteX249" fmla="*/ 472435 w 2039997"/>
                <a:gd name="connsiteY249" fmla="*/ 406252 h 1025394"/>
                <a:gd name="connsiteX250" fmla="*/ 429785 w 2039997"/>
                <a:gd name="connsiteY250" fmla="*/ 412055 h 1025394"/>
                <a:gd name="connsiteX251" fmla="*/ 389651 w 2039997"/>
                <a:gd name="connsiteY251" fmla="*/ 412055 h 1025394"/>
                <a:gd name="connsiteX252" fmla="*/ 387264 w 2039997"/>
                <a:gd name="connsiteY252" fmla="*/ 405781 h 1025394"/>
                <a:gd name="connsiteX253" fmla="*/ 363935 w 2039997"/>
                <a:gd name="connsiteY253" fmla="*/ 322597 h 1025394"/>
                <a:gd name="connsiteX254" fmla="*/ 310638 w 2039997"/>
                <a:gd name="connsiteY254" fmla="*/ 136066 h 1025394"/>
                <a:gd name="connsiteX255" fmla="*/ 295207 w 2039997"/>
                <a:gd name="connsiteY255" fmla="*/ 181205 h 1025394"/>
                <a:gd name="connsiteX256" fmla="*/ 262063 w 2039997"/>
                <a:gd name="connsiteY256" fmla="*/ 294696 h 1025394"/>
                <a:gd name="connsiteX257" fmla="*/ 235572 w 2039997"/>
                <a:gd name="connsiteY257" fmla="*/ 384972 h 1025394"/>
                <a:gd name="connsiteX258" fmla="*/ 228203 w 2039997"/>
                <a:gd name="connsiteY258" fmla="*/ 410765 h 1025394"/>
                <a:gd name="connsiteX259" fmla="*/ 187398 w 2039997"/>
                <a:gd name="connsiteY259" fmla="*/ 410765 h 1025394"/>
                <a:gd name="connsiteX260" fmla="*/ 146600 w 2039997"/>
                <a:gd name="connsiteY260" fmla="*/ 410765 h 1025394"/>
                <a:gd name="connsiteX261" fmla="*/ 128879 w 2039997"/>
                <a:gd name="connsiteY261" fmla="*/ 351440 h 1025394"/>
                <a:gd name="connsiteX262" fmla="*/ 79131 w 2039997"/>
                <a:gd name="connsiteY262" fmla="*/ 178626 h 1025394"/>
                <a:gd name="connsiteX263" fmla="*/ 47110 w 2039997"/>
                <a:gd name="connsiteY263" fmla="*/ 65135 h 1025394"/>
                <a:gd name="connsiteX264" fmla="*/ 23555 w 2039997"/>
                <a:gd name="connsiteY264" fmla="*/ 64393 h 1025394"/>
                <a:gd name="connsiteX265" fmla="*/ 0 w 2039997"/>
                <a:gd name="connsiteY265" fmla="*/ 63652 h 1025394"/>
                <a:gd name="connsiteX266" fmla="*/ 0 w 2039997"/>
                <a:gd name="connsiteY266" fmla="*/ 38168 h 1025394"/>
                <a:gd name="connsiteX267" fmla="*/ 3227 w 2039997"/>
                <a:gd name="connsiteY267" fmla="*/ 11388 h 1025394"/>
                <a:gd name="connsiteX268" fmla="*/ 187895 w 2039997"/>
                <a:gd name="connsiteY268" fmla="*/ 11872 h 1025394"/>
                <a:gd name="connsiteX269" fmla="*/ 190477 w 2039997"/>
                <a:gd name="connsiteY269" fmla="*/ 38265 h 1025394"/>
                <a:gd name="connsiteX270" fmla="*/ 189728 w 2039997"/>
                <a:gd name="connsiteY270" fmla="*/ 62555 h 1025394"/>
                <a:gd name="connsiteX271" fmla="*/ 163269 w 2039997"/>
                <a:gd name="connsiteY271" fmla="*/ 63291 h 1025394"/>
                <a:gd name="connsiteX272" fmla="*/ 136811 w 2039997"/>
                <a:gd name="connsiteY272" fmla="*/ 65251 h 1025394"/>
                <a:gd name="connsiteX273" fmla="*/ 173685 w 2039997"/>
                <a:gd name="connsiteY273" fmla="*/ 196681 h 1025394"/>
                <a:gd name="connsiteX274" fmla="*/ 193639 w 2039997"/>
                <a:gd name="connsiteY274" fmla="*/ 268290 h 1025394"/>
                <a:gd name="connsiteX275" fmla="*/ 200473 w 2039997"/>
                <a:gd name="connsiteY275" fmla="*/ 289975 h 1025394"/>
                <a:gd name="connsiteX276" fmla="*/ 264631 w 2039997"/>
                <a:gd name="connsiteY276" fmla="*/ 62555 h 1025394"/>
                <a:gd name="connsiteX277" fmla="*/ 279442 w 2039997"/>
                <a:gd name="connsiteY277" fmla="*/ 12903 h 1025394"/>
                <a:gd name="connsiteX278" fmla="*/ 322090 w 2039997"/>
                <a:gd name="connsiteY278" fmla="*/ 9254 h 1025394"/>
                <a:gd name="connsiteX279" fmla="*/ 1844116 w 2039997"/>
                <a:gd name="connsiteY279" fmla="*/ 1 h 1025394"/>
                <a:gd name="connsiteX280" fmla="*/ 1924381 w 2039997"/>
                <a:gd name="connsiteY280" fmla="*/ 6829 h 1025394"/>
                <a:gd name="connsiteX281" fmla="*/ 1990257 w 2039997"/>
                <a:gd name="connsiteY281" fmla="*/ 29256 h 1025394"/>
                <a:gd name="connsiteX282" fmla="*/ 2005693 w 2039997"/>
                <a:gd name="connsiteY282" fmla="*/ 36175 h 1025394"/>
                <a:gd name="connsiteX283" fmla="*/ 2005693 w 2039997"/>
                <a:gd name="connsiteY283" fmla="*/ 86125 h 1025394"/>
                <a:gd name="connsiteX284" fmla="*/ 2005693 w 2039997"/>
                <a:gd name="connsiteY284" fmla="*/ 136066 h 1025394"/>
                <a:gd name="connsiteX285" fmla="*/ 1982461 w 2039997"/>
                <a:gd name="connsiteY285" fmla="*/ 136066 h 1025394"/>
                <a:gd name="connsiteX286" fmla="*/ 1959229 w 2039997"/>
                <a:gd name="connsiteY286" fmla="*/ 132468 h 1025394"/>
                <a:gd name="connsiteX287" fmla="*/ 1863539 w 2039997"/>
                <a:gd name="connsiteY287" fmla="*/ 57410 h 1025394"/>
                <a:gd name="connsiteX288" fmla="*/ 1786280 w 2039997"/>
                <a:gd name="connsiteY288" fmla="*/ 106894 h 1025394"/>
                <a:gd name="connsiteX289" fmla="*/ 1879208 w 2039997"/>
                <a:gd name="connsiteY289" fmla="*/ 167225 h 1025394"/>
                <a:gd name="connsiteX290" fmla="*/ 1971335 w 2039997"/>
                <a:gd name="connsiteY290" fmla="*/ 197706 h 1025394"/>
                <a:gd name="connsiteX291" fmla="*/ 1965450 w 2039997"/>
                <a:gd name="connsiteY291" fmla="*/ 401196 h 1025394"/>
                <a:gd name="connsiteX292" fmla="*/ 1714002 w 2039997"/>
                <a:gd name="connsiteY292" fmla="*/ 393187 h 1025394"/>
                <a:gd name="connsiteX293" fmla="*/ 1697224 w 2039997"/>
                <a:gd name="connsiteY293" fmla="*/ 384972 h 1025394"/>
                <a:gd name="connsiteX294" fmla="*/ 1696527 w 2039997"/>
                <a:gd name="connsiteY294" fmla="*/ 328936 h 1025394"/>
                <a:gd name="connsiteX295" fmla="*/ 1695830 w 2039997"/>
                <a:gd name="connsiteY295" fmla="*/ 272894 h 1025394"/>
                <a:gd name="connsiteX296" fmla="*/ 1701773 w 2039997"/>
                <a:gd name="connsiteY296" fmla="*/ 271404 h 1025394"/>
                <a:gd name="connsiteX297" fmla="*/ 1724405 w 2039997"/>
                <a:gd name="connsiteY297" fmla="*/ 270701 h 1025394"/>
                <a:gd name="connsiteX298" fmla="*/ 1741106 w 2039997"/>
                <a:gd name="connsiteY298" fmla="*/ 271481 h 1025394"/>
                <a:gd name="connsiteX299" fmla="*/ 1746599 w 2039997"/>
                <a:gd name="connsiteY299" fmla="*/ 288582 h 1025394"/>
                <a:gd name="connsiteX300" fmla="*/ 1854685 w 2039997"/>
                <a:gd name="connsiteY300" fmla="*/ 366743 h 1025394"/>
                <a:gd name="connsiteX301" fmla="*/ 1937965 w 2039997"/>
                <a:gd name="connsiteY301" fmla="*/ 322114 h 1025394"/>
                <a:gd name="connsiteX302" fmla="*/ 1843301 w 2039997"/>
                <a:gd name="connsiteY302" fmla="*/ 249590 h 1025394"/>
                <a:gd name="connsiteX303" fmla="*/ 1707479 w 2039997"/>
                <a:gd name="connsiteY303" fmla="*/ 171462 h 1025394"/>
                <a:gd name="connsiteX304" fmla="*/ 1823709 w 2039997"/>
                <a:gd name="connsiteY304" fmla="*/ 1026 h 1025394"/>
                <a:gd name="connsiteX305" fmla="*/ 1844116 w 2039997"/>
                <a:gd name="connsiteY305" fmla="*/ 1 h 10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2039997" h="1025394">
                  <a:moveTo>
                    <a:pt x="555108" y="702765"/>
                  </a:moveTo>
                  <a:cubicBezTo>
                    <a:pt x="554069" y="701643"/>
                    <a:pt x="541588" y="732692"/>
                    <a:pt x="527372" y="771762"/>
                  </a:cubicBezTo>
                  <a:lnTo>
                    <a:pt x="501526" y="842803"/>
                  </a:lnTo>
                  <a:lnTo>
                    <a:pt x="554347" y="842803"/>
                  </a:lnTo>
                  <a:cubicBezTo>
                    <a:pt x="603592" y="842803"/>
                    <a:pt x="607045" y="842501"/>
                    <a:pt x="605418" y="838290"/>
                  </a:cubicBezTo>
                  <a:cubicBezTo>
                    <a:pt x="604457" y="835807"/>
                    <a:pt x="593170" y="804758"/>
                    <a:pt x="580335" y="769292"/>
                  </a:cubicBezTo>
                  <a:cubicBezTo>
                    <a:pt x="567499" y="733827"/>
                    <a:pt x="556141" y="703887"/>
                    <a:pt x="555108" y="702765"/>
                  </a:cubicBezTo>
                  <a:close/>
                  <a:moveTo>
                    <a:pt x="913791" y="666919"/>
                  </a:moveTo>
                  <a:lnTo>
                    <a:pt x="913791" y="727978"/>
                  </a:lnTo>
                  <a:lnTo>
                    <a:pt x="913791" y="789038"/>
                  </a:lnTo>
                  <a:lnTo>
                    <a:pt x="962190" y="788193"/>
                  </a:lnTo>
                  <a:cubicBezTo>
                    <a:pt x="1029847" y="787012"/>
                    <a:pt x="1048762" y="775883"/>
                    <a:pt x="1052421" y="735116"/>
                  </a:cubicBezTo>
                  <a:cubicBezTo>
                    <a:pt x="1056835" y="686058"/>
                    <a:pt x="1034074" y="669337"/>
                    <a:pt x="960900" y="667867"/>
                  </a:cubicBezTo>
                  <a:lnTo>
                    <a:pt x="913791" y="666919"/>
                  </a:lnTo>
                  <a:close/>
                  <a:moveTo>
                    <a:pt x="1834720" y="656775"/>
                  </a:moveTo>
                  <a:cubicBezTo>
                    <a:pt x="1822017" y="655729"/>
                    <a:pt x="1809096" y="656867"/>
                    <a:pt x="1796605" y="660477"/>
                  </a:cubicBezTo>
                  <a:cubicBezTo>
                    <a:pt x="1737887" y="677442"/>
                    <a:pt x="1712892" y="722974"/>
                    <a:pt x="1712790" y="813142"/>
                  </a:cubicBezTo>
                  <a:cubicBezTo>
                    <a:pt x="1712731" y="861703"/>
                    <a:pt x="1714261" y="871692"/>
                    <a:pt x="1726915" y="905443"/>
                  </a:cubicBezTo>
                  <a:cubicBezTo>
                    <a:pt x="1757440" y="986859"/>
                    <a:pt x="1884280" y="991528"/>
                    <a:pt x="1924252" y="912703"/>
                  </a:cubicBezTo>
                  <a:cubicBezTo>
                    <a:pt x="1949097" y="863703"/>
                    <a:pt x="1949724" y="768061"/>
                    <a:pt x="1925523" y="717390"/>
                  </a:cubicBezTo>
                  <a:cubicBezTo>
                    <a:pt x="1908956" y="682704"/>
                    <a:pt x="1872826" y="659912"/>
                    <a:pt x="1834720" y="656775"/>
                  </a:cubicBezTo>
                  <a:close/>
                  <a:moveTo>
                    <a:pt x="64534" y="613205"/>
                  </a:moveTo>
                  <a:lnTo>
                    <a:pt x="236837" y="613868"/>
                  </a:lnTo>
                  <a:lnTo>
                    <a:pt x="409141" y="614533"/>
                  </a:lnTo>
                  <a:lnTo>
                    <a:pt x="409141" y="680305"/>
                  </a:lnTo>
                  <a:lnTo>
                    <a:pt x="409141" y="746079"/>
                  </a:lnTo>
                  <a:lnTo>
                    <a:pt x="387806" y="746827"/>
                  </a:lnTo>
                  <a:cubicBezTo>
                    <a:pt x="372092" y="747381"/>
                    <a:pt x="366200" y="746698"/>
                    <a:pt x="365465" y="744247"/>
                  </a:cubicBezTo>
                  <a:cubicBezTo>
                    <a:pt x="364910" y="742416"/>
                    <a:pt x="361470" y="730977"/>
                    <a:pt x="357824" y="718828"/>
                  </a:cubicBezTo>
                  <a:cubicBezTo>
                    <a:pt x="343349" y="670620"/>
                    <a:pt x="337173" y="667409"/>
                    <a:pt x="258875" y="667409"/>
                  </a:cubicBezTo>
                  <a:lnTo>
                    <a:pt x="201344" y="667409"/>
                  </a:lnTo>
                  <a:lnTo>
                    <a:pt x="201344" y="728024"/>
                  </a:lnTo>
                  <a:lnTo>
                    <a:pt x="201344" y="788637"/>
                  </a:lnTo>
                  <a:lnTo>
                    <a:pt x="257816" y="788637"/>
                  </a:lnTo>
                  <a:cubicBezTo>
                    <a:pt x="325099" y="788637"/>
                    <a:pt x="321376" y="786826"/>
                    <a:pt x="321376" y="819589"/>
                  </a:cubicBezTo>
                  <a:cubicBezTo>
                    <a:pt x="321376" y="852353"/>
                    <a:pt x="325099" y="850541"/>
                    <a:pt x="257816" y="850541"/>
                  </a:cubicBezTo>
                  <a:lnTo>
                    <a:pt x="201344" y="850541"/>
                  </a:lnTo>
                  <a:lnTo>
                    <a:pt x="201344" y="905997"/>
                  </a:lnTo>
                  <a:lnTo>
                    <a:pt x="201344" y="961453"/>
                  </a:lnTo>
                  <a:lnTo>
                    <a:pt x="228447" y="961453"/>
                  </a:lnTo>
                  <a:lnTo>
                    <a:pt x="255551" y="961453"/>
                  </a:lnTo>
                  <a:lnTo>
                    <a:pt x="255551" y="987246"/>
                  </a:lnTo>
                  <a:lnTo>
                    <a:pt x="255551" y="1013039"/>
                  </a:lnTo>
                  <a:lnTo>
                    <a:pt x="160042" y="1013039"/>
                  </a:lnTo>
                  <a:lnTo>
                    <a:pt x="64534" y="1013039"/>
                  </a:lnTo>
                  <a:lnTo>
                    <a:pt x="64534" y="987246"/>
                  </a:lnTo>
                  <a:lnTo>
                    <a:pt x="64534" y="961453"/>
                  </a:lnTo>
                  <a:lnTo>
                    <a:pt x="87765" y="961453"/>
                  </a:lnTo>
                  <a:lnTo>
                    <a:pt x="110997" y="961453"/>
                  </a:lnTo>
                  <a:lnTo>
                    <a:pt x="110997" y="814430"/>
                  </a:lnTo>
                  <a:lnTo>
                    <a:pt x="110997" y="667409"/>
                  </a:lnTo>
                  <a:lnTo>
                    <a:pt x="87765" y="667409"/>
                  </a:lnTo>
                  <a:lnTo>
                    <a:pt x="64534" y="667409"/>
                  </a:lnTo>
                  <a:lnTo>
                    <a:pt x="64534" y="640307"/>
                  </a:lnTo>
                  <a:lnTo>
                    <a:pt x="64534" y="613205"/>
                  </a:lnTo>
                  <a:close/>
                  <a:moveTo>
                    <a:pt x="776980" y="612837"/>
                  </a:moveTo>
                  <a:lnTo>
                    <a:pt x="909273" y="613927"/>
                  </a:lnTo>
                  <a:cubicBezTo>
                    <a:pt x="1053299" y="615120"/>
                    <a:pt x="1054512" y="615229"/>
                    <a:pt x="1086346" y="630795"/>
                  </a:cubicBezTo>
                  <a:cubicBezTo>
                    <a:pt x="1123575" y="648986"/>
                    <a:pt x="1139656" y="675972"/>
                    <a:pt x="1139656" y="720233"/>
                  </a:cubicBezTo>
                  <a:cubicBezTo>
                    <a:pt x="1139656" y="772375"/>
                    <a:pt x="1114495" y="804558"/>
                    <a:pt x="1063217" y="817997"/>
                  </a:cubicBezTo>
                  <a:cubicBezTo>
                    <a:pt x="1055570" y="820002"/>
                    <a:pt x="1051053" y="822214"/>
                    <a:pt x="1053183" y="822910"/>
                  </a:cubicBezTo>
                  <a:cubicBezTo>
                    <a:pt x="1098413" y="837715"/>
                    <a:pt x="1109862" y="852760"/>
                    <a:pt x="1116567" y="906178"/>
                  </a:cubicBezTo>
                  <a:cubicBezTo>
                    <a:pt x="1122924" y="956849"/>
                    <a:pt x="1129125" y="966612"/>
                    <a:pt x="1154926" y="966612"/>
                  </a:cubicBezTo>
                  <a:cubicBezTo>
                    <a:pt x="1169271" y="966612"/>
                    <a:pt x="1171923" y="970538"/>
                    <a:pt x="1171923" y="991740"/>
                  </a:cubicBezTo>
                  <a:cubicBezTo>
                    <a:pt x="1171923" y="1016541"/>
                    <a:pt x="1171259" y="1016908"/>
                    <a:pt x="1126311" y="1016908"/>
                  </a:cubicBezTo>
                  <a:cubicBezTo>
                    <a:pt x="1061713" y="1016908"/>
                    <a:pt x="1040088" y="1000207"/>
                    <a:pt x="1032318" y="944346"/>
                  </a:cubicBezTo>
                  <a:cubicBezTo>
                    <a:pt x="1020935" y="862496"/>
                    <a:pt x="1007764" y="847556"/>
                    <a:pt x="945412" y="845764"/>
                  </a:cubicBezTo>
                  <a:lnTo>
                    <a:pt x="913791" y="844854"/>
                  </a:lnTo>
                  <a:lnTo>
                    <a:pt x="913791" y="903063"/>
                  </a:lnTo>
                  <a:lnTo>
                    <a:pt x="913791" y="961272"/>
                  </a:lnTo>
                  <a:lnTo>
                    <a:pt x="940249" y="962008"/>
                  </a:lnTo>
                  <a:lnTo>
                    <a:pt x="966708" y="962742"/>
                  </a:lnTo>
                  <a:cubicBezTo>
                    <a:pt x="966953" y="971125"/>
                    <a:pt x="967199" y="979508"/>
                    <a:pt x="967444" y="987891"/>
                  </a:cubicBezTo>
                  <a:cubicBezTo>
                    <a:pt x="967691" y="996274"/>
                    <a:pt x="967939" y="1004656"/>
                    <a:pt x="968186" y="1013039"/>
                  </a:cubicBezTo>
                  <a:lnTo>
                    <a:pt x="787395" y="1013039"/>
                  </a:lnTo>
                  <a:lnTo>
                    <a:pt x="606613" y="1013039"/>
                  </a:lnTo>
                  <a:lnTo>
                    <a:pt x="606613" y="987246"/>
                  </a:lnTo>
                  <a:lnTo>
                    <a:pt x="606613" y="961453"/>
                  </a:lnTo>
                  <a:lnTo>
                    <a:pt x="628554" y="961453"/>
                  </a:lnTo>
                  <a:cubicBezTo>
                    <a:pt x="654567" y="961453"/>
                    <a:pt x="653773" y="964180"/>
                    <a:pt x="639099" y="925342"/>
                  </a:cubicBezTo>
                  <a:lnTo>
                    <a:pt x="627889" y="895679"/>
                  </a:lnTo>
                  <a:lnTo>
                    <a:pt x="554934" y="895679"/>
                  </a:lnTo>
                  <a:lnTo>
                    <a:pt x="481973" y="895679"/>
                  </a:lnTo>
                  <a:lnTo>
                    <a:pt x="469795" y="927921"/>
                  </a:lnTo>
                  <a:lnTo>
                    <a:pt x="457618" y="960163"/>
                  </a:lnTo>
                  <a:lnTo>
                    <a:pt x="480488" y="960904"/>
                  </a:lnTo>
                  <a:lnTo>
                    <a:pt x="503359" y="961646"/>
                  </a:lnTo>
                  <a:lnTo>
                    <a:pt x="503359" y="987343"/>
                  </a:lnTo>
                  <a:lnTo>
                    <a:pt x="503359" y="1013039"/>
                  </a:lnTo>
                  <a:lnTo>
                    <a:pt x="427210" y="1013039"/>
                  </a:lnTo>
                  <a:lnTo>
                    <a:pt x="351061" y="1013039"/>
                  </a:lnTo>
                  <a:lnTo>
                    <a:pt x="351061" y="987355"/>
                  </a:lnTo>
                  <a:lnTo>
                    <a:pt x="351061" y="961672"/>
                  </a:lnTo>
                  <a:lnTo>
                    <a:pt x="370537" y="960918"/>
                  </a:lnTo>
                  <a:lnTo>
                    <a:pt x="390007" y="960163"/>
                  </a:lnTo>
                  <a:lnTo>
                    <a:pt x="409412" y="912446"/>
                  </a:lnTo>
                  <a:cubicBezTo>
                    <a:pt x="420085" y="886201"/>
                    <a:pt x="448409" y="815398"/>
                    <a:pt x="472357" y="755107"/>
                  </a:cubicBezTo>
                  <a:cubicBezTo>
                    <a:pt x="496299" y="694815"/>
                    <a:pt x="517860" y="640842"/>
                    <a:pt x="520260" y="635167"/>
                  </a:cubicBezTo>
                  <a:cubicBezTo>
                    <a:pt x="522661" y="629493"/>
                    <a:pt x="525630" y="622206"/>
                    <a:pt x="526863" y="618982"/>
                  </a:cubicBezTo>
                  <a:cubicBezTo>
                    <a:pt x="529069" y="613179"/>
                    <a:pt x="529579" y="613114"/>
                    <a:pt x="568499" y="613823"/>
                  </a:cubicBezTo>
                  <a:lnTo>
                    <a:pt x="607903" y="614533"/>
                  </a:lnTo>
                  <a:lnTo>
                    <a:pt x="622952" y="651933"/>
                  </a:lnTo>
                  <a:cubicBezTo>
                    <a:pt x="631232" y="672503"/>
                    <a:pt x="645532" y="707324"/>
                    <a:pt x="654735" y="729313"/>
                  </a:cubicBezTo>
                  <a:cubicBezTo>
                    <a:pt x="663931" y="751302"/>
                    <a:pt x="684808" y="802373"/>
                    <a:pt x="701115" y="842803"/>
                  </a:cubicBezTo>
                  <a:lnTo>
                    <a:pt x="740035" y="938883"/>
                  </a:lnTo>
                  <a:lnTo>
                    <a:pt x="749295" y="961453"/>
                  </a:lnTo>
                  <a:lnTo>
                    <a:pt x="786370" y="961453"/>
                  </a:lnTo>
                  <a:lnTo>
                    <a:pt x="823444" y="961453"/>
                  </a:lnTo>
                  <a:lnTo>
                    <a:pt x="823444" y="814430"/>
                  </a:lnTo>
                  <a:lnTo>
                    <a:pt x="823444" y="667409"/>
                  </a:lnTo>
                  <a:lnTo>
                    <a:pt x="800212" y="667409"/>
                  </a:lnTo>
                  <a:lnTo>
                    <a:pt x="776980" y="667409"/>
                  </a:lnTo>
                  <a:lnTo>
                    <a:pt x="776980" y="640120"/>
                  </a:lnTo>
                  <a:lnTo>
                    <a:pt x="776980" y="612837"/>
                  </a:lnTo>
                  <a:close/>
                  <a:moveTo>
                    <a:pt x="1824769" y="600060"/>
                  </a:moveTo>
                  <a:cubicBezTo>
                    <a:pt x="1844222" y="600015"/>
                    <a:pt x="1864330" y="602541"/>
                    <a:pt x="1884777" y="607956"/>
                  </a:cubicBezTo>
                  <a:cubicBezTo>
                    <a:pt x="2088450" y="661889"/>
                    <a:pt x="2092942" y="965728"/>
                    <a:pt x="1890823" y="1016934"/>
                  </a:cubicBezTo>
                  <a:cubicBezTo>
                    <a:pt x="1765113" y="1048782"/>
                    <a:pt x="1650876" y="986808"/>
                    <a:pt x="1621262" y="870699"/>
                  </a:cubicBezTo>
                  <a:cubicBezTo>
                    <a:pt x="1584542" y="726702"/>
                    <a:pt x="1688600" y="600375"/>
                    <a:pt x="1824769" y="600060"/>
                  </a:cubicBezTo>
                  <a:close/>
                  <a:moveTo>
                    <a:pt x="1406068" y="599882"/>
                  </a:moveTo>
                  <a:cubicBezTo>
                    <a:pt x="1424140" y="600338"/>
                    <a:pt x="1442945" y="602589"/>
                    <a:pt x="1462323" y="606756"/>
                  </a:cubicBezTo>
                  <a:cubicBezTo>
                    <a:pt x="1487149" y="612095"/>
                    <a:pt x="1518887" y="622464"/>
                    <a:pt x="1535891" y="630795"/>
                  </a:cubicBezTo>
                  <a:lnTo>
                    <a:pt x="1550088" y="637747"/>
                  </a:lnTo>
                  <a:lnTo>
                    <a:pt x="1550088" y="689333"/>
                  </a:lnTo>
                  <a:lnTo>
                    <a:pt x="1550088" y="740920"/>
                  </a:lnTo>
                  <a:lnTo>
                    <a:pt x="1528818" y="741668"/>
                  </a:lnTo>
                  <a:lnTo>
                    <a:pt x="1507548" y="742416"/>
                  </a:lnTo>
                  <a:lnTo>
                    <a:pt x="1497429" y="720524"/>
                  </a:lnTo>
                  <a:cubicBezTo>
                    <a:pt x="1476062" y="674315"/>
                    <a:pt x="1451765" y="658349"/>
                    <a:pt x="1402953" y="658440"/>
                  </a:cubicBezTo>
                  <a:cubicBezTo>
                    <a:pt x="1322815" y="658588"/>
                    <a:pt x="1286825" y="706531"/>
                    <a:pt x="1286825" y="813142"/>
                  </a:cubicBezTo>
                  <a:cubicBezTo>
                    <a:pt x="1286825" y="900987"/>
                    <a:pt x="1309979" y="945287"/>
                    <a:pt x="1365736" y="964122"/>
                  </a:cubicBezTo>
                  <a:cubicBezTo>
                    <a:pt x="1386329" y="971080"/>
                    <a:pt x="1438310" y="970364"/>
                    <a:pt x="1459096" y="962833"/>
                  </a:cubicBezTo>
                  <a:lnTo>
                    <a:pt x="1471357" y="958389"/>
                  </a:lnTo>
                  <a:lnTo>
                    <a:pt x="1471357" y="909621"/>
                  </a:lnTo>
                  <a:lnTo>
                    <a:pt x="1471357" y="860859"/>
                  </a:lnTo>
                  <a:lnTo>
                    <a:pt x="1437736" y="860859"/>
                  </a:lnTo>
                  <a:lnTo>
                    <a:pt x="1404114" y="860859"/>
                  </a:lnTo>
                  <a:lnTo>
                    <a:pt x="1401597" y="854242"/>
                  </a:lnTo>
                  <a:cubicBezTo>
                    <a:pt x="1397228" y="842752"/>
                    <a:pt x="1398473" y="813161"/>
                    <a:pt x="1403598" y="806912"/>
                  </a:cubicBezTo>
                  <a:cubicBezTo>
                    <a:pt x="1408051" y="801482"/>
                    <a:pt x="1409225" y="801411"/>
                    <a:pt x="1482974" y="802114"/>
                  </a:cubicBezTo>
                  <a:lnTo>
                    <a:pt x="1557832" y="802824"/>
                  </a:lnTo>
                  <a:lnTo>
                    <a:pt x="1558510" y="893301"/>
                  </a:lnTo>
                  <a:lnTo>
                    <a:pt x="1559188" y="983777"/>
                  </a:lnTo>
                  <a:lnTo>
                    <a:pt x="1537859" y="992979"/>
                  </a:lnTo>
                  <a:cubicBezTo>
                    <a:pt x="1346189" y="1075704"/>
                    <a:pt x="1188521" y="994481"/>
                    <a:pt x="1188754" y="813142"/>
                  </a:cubicBezTo>
                  <a:cubicBezTo>
                    <a:pt x="1188929" y="681512"/>
                    <a:pt x="1279560" y="596696"/>
                    <a:pt x="1406068" y="599882"/>
                  </a:cubicBezTo>
                  <a:close/>
                  <a:moveTo>
                    <a:pt x="1430169" y="9713"/>
                  </a:moveTo>
                  <a:cubicBezTo>
                    <a:pt x="1475506" y="9676"/>
                    <a:pt x="1521271" y="10176"/>
                    <a:pt x="1524062" y="11246"/>
                  </a:cubicBezTo>
                  <a:cubicBezTo>
                    <a:pt x="1527405" y="12523"/>
                    <a:pt x="1528147" y="17430"/>
                    <a:pt x="1528147" y="38239"/>
                  </a:cubicBezTo>
                  <a:lnTo>
                    <a:pt x="1528147" y="63665"/>
                  </a:lnTo>
                  <a:lnTo>
                    <a:pt x="1501688" y="64399"/>
                  </a:lnTo>
                  <a:lnTo>
                    <a:pt x="1475230" y="65135"/>
                  </a:lnTo>
                  <a:cubicBezTo>
                    <a:pt x="1475008" y="113927"/>
                    <a:pt x="1474787" y="162720"/>
                    <a:pt x="1474565" y="211512"/>
                  </a:cubicBezTo>
                  <a:cubicBezTo>
                    <a:pt x="1474341" y="260304"/>
                    <a:pt x="1474118" y="309097"/>
                    <a:pt x="1473894" y="357889"/>
                  </a:cubicBezTo>
                  <a:lnTo>
                    <a:pt x="1521506" y="357889"/>
                  </a:lnTo>
                  <a:cubicBezTo>
                    <a:pt x="1591015" y="357889"/>
                    <a:pt x="1599159" y="352324"/>
                    <a:pt x="1613557" y="294960"/>
                  </a:cubicBezTo>
                  <a:lnTo>
                    <a:pt x="1619126" y="272771"/>
                  </a:lnTo>
                  <a:lnTo>
                    <a:pt x="1640699" y="272771"/>
                  </a:lnTo>
                  <a:cubicBezTo>
                    <a:pt x="1667377" y="272771"/>
                    <a:pt x="1665325" y="266297"/>
                    <a:pt x="1664396" y="347572"/>
                  </a:cubicBezTo>
                  <a:cubicBezTo>
                    <a:pt x="1664153" y="368636"/>
                    <a:pt x="1663909" y="389701"/>
                    <a:pt x="1663666" y="410765"/>
                  </a:cubicBezTo>
                  <a:lnTo>
                    <a:pt x="1501043" y="410765"/>
                  </a:lnTo>
                  <a:lnTo>
                    <a:pt x="1338419" y="410765"/>
                  </a:lnTo>
                  <a:lnTo>
                    <a:pt x="1338419" y="384972"/>
                  </a:lnTo>
                  <a:lnTo>
                    <a:pt x="1338419" y="359179"/>
                  </a:lnTo>
                  <a:lnTo>
                    <a:pt x="1362297" y="358437"/>
                  </a:lnTo>
                  <a:lnTo>
                    <a:pt x="1386174" y="357696"/>
                  </a:lnTo>
                  <a:lnTo>
                    <a:pt x="1386174" y="210770"/>
                  </a:lnTo>
                  <a:lnTo>
                    <a:pt x="1386174" y="63845"/>
                  </a:lnTo>
                  <a:lnTo>
                    <a:pt x="1361651" y="63845"/>
                  </a:lnTo>
                  <a:lnTo>
                    <a:pt x="1337128" y="63845"/>
                  </a:lnTo>
                  <a:lnTo>
                    <a:pt x="1337128" y="38484"/>
                  </a:lnTo>
                  <a:cubicBezTo>
                    <a:pt x="1337128" y="24530"/>
                    <a:pt x="1337903" y="12342"/>
                    <a:pt x="1338851" y="11401"/>
                  </a:cubicBezTo>
                  <a:cubicBezTo>
                    <a:pt x="1339926" y="10324"/>
                    <a:pt x="1384833" y="9750"/>
                    <a:pt x="1430169" y="9713"/>
                  </a:cubicBezTo>
                  <a:close/>
                  <a:moveTo>
                    <a:pt x="1107526" y="9477"/>
                  </a:moveTo>
                  <a:cubicBezTo>
                    <a:pt x="1139914" y="9613"/>
                    <a:pt x="1166424" y="10365"/>
                    <a:pt x="1168800" y="11872"/>
                  </a:cubicBezTo>
                  <a:cubicBezTo>
                    <a:pt x="1171226" y="13406"/>
                    <a:pt x="1171923" y="20577"/>
                    <a:pt x="1171382" y="38265"/>
                  </a:cubicBezTo>
                  <a:cubicBezTo>
                    <a:pt x="1171132" y="46362"/>
                    <a:pt x="1170883" y="54458"/>
                    <a:pt x="1170633" y="62555"/>
                  </a:cubicBezTo>
                  <a:lnTo>
                    <a:pt x="1142884" y="63291"/>
                  </a:lnTo>
                  <a:lnTo>
                    <a:pt x="1115134" y="64019"/>
                  </a:lnTo>
                  <a:lnTo>
                    <a:pt x="1115134" y="210958"/>
                  </a:lnTo>
                  <a:lnTo>
                    <a:pt x="1115134" y="357889"/>
                  </a:lnTo>
                  <a:lnTo>
                    <a:pt x="1163534" y="357831"/>
                  </a:lnTo>
                  <a:cubicBezTo>
                    <a:pt x="1233359" y="357753"/>
                    <a:pt x="1240935" y="352956"/>
                    <a:pt x="1254642" y="300215"/>
                  </a:cubicBezTo>
                  <a:lnTo>
                    <a:pt x="1261438" y="274060"/>
                  </a:lnTo>
                  <a:lnTo>
                    <a:pt x="1283792" y="273312"/>
                  </a:lnTo>
                  <a:lnTo>
                    <a:pt x="1306152" y="272571"/>
                  </a:lnTo>
                  <a:lnTo>
                    <a:pt x="1306152" y="342329"/>
                  </a:lnTo>
                  <a:lnTo>
                    <a:pt x="1306152" y="412094"/>
                  </a:lnTo>
                  <a:lnTo>
                    <a:pt x="1142884" y="411430"/>
                  </a:lnTo>
                  <a:lnTo>
                    <a:pt x="979614" y="410765"/>
                  </a:lnTo>
                  <a:cubicBezTo>
                    <a:pt x="979365" y="403156"/>
                    <a:pt x="979115" y="395547"/>
                    <a:pt x="978866" y="387938"/>
                  </a:cubicBezTo>
                  <a:cubicBezTo>
                    <a:pt x="977892" y="358276"/>
                    <a:pt x="978253" y="357889"/>
                    <a:pt x="1007054" y="357889"/>
                  </a:cubicBezTo>
                  <a:lnTo>
                    <a:pt x="1029996" y="357889"/>
                  </a:lnTo>
                  <a:lnTo>
                    <a:pt x="1029324" y="211512"/>
                  </a:lnTo>
                  <a:cubicBezTo>
                    <a:pt x="1029103" y="162720"/>
                    <a:pt x="1028881" y="113927"/>
                    <a:pt x="1028660" y="65135"/>
                  </a:cubicBezTo>
                  <a:lnTo>
                    <a:pt x="1004137" y="63845"/>
                  </a:lnTo>
                  <a:lnTo>
                    <a:pt x="979614" y="62555"/>
                  </a:lnTo>
                  <a:cubicBezTo>
                    <a:pt x="979365" y="54946"/>
                    <a:pt x="979115" y="47338"/>
                    <a:pt x="978866" y="39729"/>
                  </a:cubicBezTo>
                  <a:cubicBezTo>
                    <a:pt x="978382" y="25123"/>
                    <a:pt x="979195" y="15605"/>
                    <a:pt x="981118" y="13290"/>
                  </a:cubicBezTo>
                  <a:cubicBezTo>
                    <a:pt x="983239" y="10735"/>
                    <a:pt x="1053547" y="9251"/>
                    <a:pt x="1107526" y="9477"/>
                  </a:cubicBezTo>
                  <a:close/>
                  <a:moveTo>
                    <a:pt x="322090" y="9254"/>
                  </a:moveTo>
                  <a:cubicBezTo>
                    <a:pt x="342189" y="9589"/>
                    <a:pt x="362112" y="11375"/>
                    <a:pt x="363683" y="14309"/>
                  </a:cubicBezTo>
                  <a:cubicBezTo>
                    <a:pt x="365871" y="18397"/>
                    <a:pt x="410909" y="178400"/>
                    <a:pt x="434044" y="264259"/>
                  </a:cubicBezTo>
                  <a:cubicBezTo>
                    <a:pt x="438704" y="281573"/>
                    <a:pt x="442820" y="295430"/>
                    <a:pt x="443189" y="295069"/>
                  </a:cubicBezTo>
                  <a:cubicBezTo>
                    <a:pt x="444556" y="293702"/>
                    <a:pt x="503359" y="71603"/>
                    <a:pt x="503359" y="67805"/>
                  </a:cubicBezTo>
                  <a:cubicBezTo>
                    <a:pt x="503359" y="64510"/>
                    <a:pt x="499016" y="63845"/>
                    <a:pt x="477456" y="63845"/>
                  </a:cubicBezTo>
                  <a:lnTo>
                    <a:pt x="451552" y="63845"/>
                  </a:lnTo>
                  <a:cubicBezTo>
                    <a:pt x="451797" y="55032"/>
                    <a:pt x="452043" y="46220"/>
                    <a:pt x="452288" y="37407"/>
                  </a:cubicBezTo>
                  <a:lnTo>
                    <a:pt x="453023" y="10969"/>
                  </a:lnTo>
                  <a:lnTo>
                    <a:pt x="689215" y="10259"/>
                  </a:lnTo>
                  <a:lnTo>
                    <a:pt x="931260" y="10962"/>
                  </a:lnTo>
                  <a:lnTo>
                    <a:pt x="937113" y="12381"/>
                  </a:lnTo>
                  <a:cubicBezTo>
                    <a:pt x="936883" y="34069"/>
                    <a:pt x="936652" y="55756"/>
                    <a:pt x="936422" y="77444"/>
                  </a:cubicBezTo>
                  <a:lnTo>
                    <a:pt x="935732" y="142515"/>
                  </a:lnTo>
                  <a:lnTo>
                    <a:pt x="914042" y="142515"/>
                  </a:lnTo>
                  <a:lnTo>
                    <a:pt x="892352" y="142515"/>
                  </a:lnTo>
                  <a:lnTo>
                    <a:pt x="884273" y="117450"/>
                  </a:lnTo>
                  <a:cubicBezTo>
                    <a:pt x="868191" y="67527"/>
                    <a:pt x="861686" y="64142"/>
                    <a:pt x="781498" y="63955"/>
                  </a:cubicBezTo>
                  <a:lnTo>
                    <a:pt x="733097" y="63845"/>
                  </a:lnTo>
                  <a:lnTo>
                    <a:pt x="733097" y="121880"/>
                  </a:lnTo>
                  <a:lnTo>
                    <a:pt x="733097" y="179915"/>
                  </a:lnTo>
                  <a:lnTo>
                    <a:pt x="789952" y="179915"/>
                  </a:lnTo>
                  <a:lnTo>
                    <a:pt x="846805" y="179915"/>
                  </a:lnTo>
                  <a:lnTo>
                    <a:pt x="849322" y="186531"/>
                  </a:lnTo>
                  <a:cubicBezTo>
                    <a:pt x="852575" y="195075"/>
                    <a:pt x="852575" y="224080"/>
                    <a:pt x="849322" y="232624"/>
                  </a:cubicBezTo>
                  <a:lnTo>
                    <a:pt x="846805" y="239240"/>
                  </a:lnTo>
                  <a:lnTo>
                    <a:pt x="789952" y="239240"/>
                  </a:lnTo>
                  <a:lnTo>
                    <a:pt x="733097" y="239240"/>
                  </a:lnTo>
                  <a:lnTo>
                    <a:pt x="733097" y="298564"/>
                  </a:lnTo>
                  <a:lnTo>
                    <a:pt x="733097" y="357889"/>
                  </a:lnTo>
                  <a:lnTo>
                    <a:pt x="791280" y="357889"/>
                  </a:lnTo>
                  <a:cubicBezTo>
                    <a:pt x="870146" y="357889"/>
                    <a:pt x="875116" y="355142"/>
                    <a:pt x="889352" y="303723"/>
                  </a:cubicBezTo>
                  <a:cubicBezTo>
                    <a:pt x="893082" y="290246"/>
                    <a:pt x="896605" y="277723"/>
                    <a:pt x="897180" y="275892"/>
                  </a:cubicBezTo>
                  <a:cubicBezTo>
                    <a:pt x="897947" y="273442"/>
                    <a:pt x="903859" y="272758"/>
                    <a:pt x="919560" y="273312"/>
                  </a:cubicBezTo>
                  <a:lnTo>
                    <a:pt x="940895" y="274060"/>
                  </a:lnTo>
                  <a:lnTo>
                    <a:pt x="940895" y="342413"/>
                  </a:lnTo>
                  <a:lnTo>
                    <a:pt x="940895" y="410765"/>
                  </a:lnTo>
                  <a:lnTo>
                    <a:pt x="768500" y="411430"/>
                  </a:lnTo>
                  <a:lnTo>
                    <a:pt x="596106" y="412094"/>
                  </a:lnTo>
                  <a:cubicBezTo>
                    <a:pt x="596351" y="403275"/>
                    <a:pt x="596597" y="394455"/>
                    <a:pt x="596842" y="385636"/>
                  </a:cubicBezTo>
                  <a:lnTo>
                    <a:pt x="597577" y="359179"/>
                  </a:lnTo>
                  <a:lnTo>
                    <a:pt x="621455" y="358437"/>
                  </a:lnTo>
                  <a:lnTo>
                    <a:pt x="645332" y="357696"/>
                  </a:lnTo>
                  <a:lnTo>
                    <a:pt x="645332" y="210770"/>
                  </a:lnTo>
                  <a:lnTo>
                    <a:pt x="645332" y="63845"/>
                  </a:lnTo>
                  <a:lnTo>
                    <a:pt x="608252" y="63845"/>
                  </a:lnTo>
                  <a:lnTo>
                    <a:pt x="571165" y="63845"/>
                  </a:lnTo>
                  <a:lnTo>
                    <a:pt x="563214" y="88994"/>
                  </a:lnTo>
                  <a:cubicBezTo>
                    <a:pt x="558839" y="102826"/>
                    <a:pt x="537188" y="178561"/>
                    <a:pt x="515111" y="257295"/>
                  </a:cubicBezTo>
                  <a:cubicBezTo>
                    <a:pt x="493028" y="336029"/>
                    <a:pt x="473822" y="403060"/>
                    <a:pt x="472435" y="406252"/>
                  </a:cubicBezTo>
                  <a:cubicBezTo>
                    <a:pt x="469976" y="411913"/>
                    <a:pt x="468931" y="412055"/>
                    <a:pt x="429785" y="412055"/>
                  </a:cubicBezTo>
                  <a:lnTo>
                    <a:pt x="389651" y="412055"/>
                  </a:lnTo>
                  <a:lnTo>
                    <a:pt x="387264" y="405781"/>
                  </a:lnTo>
                  <a:cubicBezTo>
                    <a:pt x="385954" y="402331"/>
                    <a:pt x="375455" y="364898"/>
                    <a:pt x="363935" y="322597"/>
                  </a:cubicBezTo>
                  <a:cubicBezTo>
                    <a:pt x="345801" y="255993"/>
                    <a:pt x="314877" y="147776"/>
                    <a:pt x="310638" y="136066"/>
                  </a:cubicBezTo>
                  <a:cubicBezTo>
                    <a:pt x="309869" y="133938"/>
                    <a:pt x="302925" y="154251"/>
                    <a:pt x="295207" y="181205"/>
                  </a:cubicBezTo>
                  <a:cubicBezTo>
                    <a:pt x="287489" y="208158"/>
                    <a:pt x="272576" y="259229"/>
                    <a:pt x="262063" y="294696"/>
                  </a:cubicBezTo>
                  <a:cubicBezTo>
                    <a:pt x="251551" y="330161"/>
                    <a:pt x="239631" y="370786"/>
                    <a:pt x="235572" y="384972"/>
                  </a:cubicBezTo>
                  <a:lnTo>
                    <a:pt x="228203" y="410765"/>
                  </a:lnTo>
                  <a:lnTo>
                    <a:pt x="187398" y="410765"/>
                  </a:lnTo>
                  <a:lnTo>
                    <a:pt x="146600" y="410765"/>
                  </a:lnTo>
                  <a:lnTo>
                    <a:pt x="128879" y="351440"/>
                  </a:lnTo>
                  <a:cubicBezTo>
                    <a:pt x="119128" y="318812"/>
                    <a:pt x="96742" y="241046"/>
                    <a:pt x="79131" y="178626"/>
                  </a:cubicBezTo>
                  <a:lnTo>
                    <a:pt x="47110" y="65135"/>
                  </a:lnTo>
                  <a:lnTo>
                    <a:pt x="23555" y="64393"/>
                  </a:lnTo>
                  <a:lnTo>
                    <a:pt x="0" y="63652"/>
                  </a:lnTo>
                  <a:lnTo>
                    <a:pt x="0" y="38168"/>
                  </a:lnTo>
                  <a:cubicBezTo>
                    <a:pt x="0" y="20197"/>
                    <a:pt x="949" y="12304"/>
                    <a:pt x="3227" y="11388"/>
                  </a:cubicBezTo>
                  <a:cubicBezTo>
                    <a:pt x="8719" y="9169"/>
                    <a:pt x="184365" y="9627"/>
                    <a:pt x="187895" y="11872"/>
                  </a:cubicBezTo>
                  <a:cubicBezTo>
                    <a:pt x="190321" y="13406"/>
                    <a:pt x="191018" y="20577"/>
                    <a:pt x="190477" y="38265"/>
                  </a:cubicBezTo>
                  <a:cubicBezTo>
                    <a:pt x="190227" y="46362"/>
                    <a:pt x="189978" y="54458"/>
                    <a:pt x="189728" y="62555"/>
                  </a:cubicBezTo>
                  <a:lnTo>
                    <a:pt x="163269" y="63291"/>
                  </a:lnTo>
                  <a:cubicBezTo>
                    <a:pt x="148717" y="63696"/>
                    <a:pt x="136811" y="64580"/>
                    <a:pt x="136811" y="65251"/>
                  </a:cubicBezTo>
                  <a:cubicBezTo>
                    <a:pt x="136811" y="66683"/>
                    <a:pt x="153699" y="126878"/>
                    <a:pt x="173685" y="196681"/>
                  </a:cubicBezTo>
                  <a:cubicBezTo>
                    <a:pt x="181403" y="223635"/>
                    <a:pt x="190380" y="255857"/>
                    <a:pt x="193639" y="268290"/>
                  </a:cubicBezTo>
                  <a:cubicBezTo>
                    <a:pt x="196898" y="280715"/>
                    <a:pt x="199969" y="290478"/>
                    <a:pt x="200473" y="289975"/>
                  </a:cubicBezTo>
                  <a:cubicBezTo>
                    <a:pt x="201834" y="288621"/>
                    <a:pt x="250505" y="116083"/>
                    <a:pt x="264631" y="62555"/>
                  </a:cubicBezTo>
                  <a:cubicBezTo>
                    <a:pt x="271369" y="37020"/>
                    <a:pt x="278035" y="14677"/>
                    <a:pt x="279442" y="12903"/>
                  </a:cubicBezTo>
                  <a:cubicBezTo>
                    <a:pt x="281717" y="10034"/>
                    <a:pt x="301992" y="8918"/>
                    <a:pt x="322090" y="9254"/>
                  </a:cubicBezTo>
                  <a:close/>
                  <a:moveTo>
                    <a:pt x="1844116" y="1"/>
                  </a:moveTo>
                  <a:cubicBezTo>
                    <a:pt x="1870163" y="35"/>
                    <a:pt x="1909077" y="3013"/>
                    <a:pt x="1924381" y="6829"/>
                  </a:cubicBezTo>
                  <a:cubicBezTo>
                    <a:pt x="1949117" y="13000"/>
                    <a:pt x="1969413" y="19907"/>
                    <a:pt x="1990257" y="29256"/>
                  </a:cubicBezTo>
                  <a:lnTo>
                    <a:pt x="2005693" y="36175"/>
                  </a:lnTo>
                  <a:lnTo>
                    <a:pt x="2005693" y="86125"/>
                  </a:lnTo>
                  <a:lnTo>
                    <a:pt x="2005693" y="136066"/>
                  </a:lnTo>
                  <a:lnTo>
                    <a:pt x="1982461" y="136066"/>
                  </a:lnTo>
                  <a:cubicBezTo>
                    <a:pt x="1964314" y="136066"/>
                    <a:pt x="1959229" y="135280"/>
                    <a:pt x="1959229" y="132468"/>
                  </a:cubicBezTo>
                  <a:cubicBezTo>
                    <a:pt x="1959229" y="86950"/>
                    <a:pt x="1921593" y="57429"/>
                    <a:pt x="1863539" y="57410"/>
                  </a:cubicBezTo>
                  <a:cubicBezTo>
                    <a:pt x="1810190" y="57391"/>
                    <a:pt x="1786280" y="72705"/>
                    <a:pt x="1786280" y="106894"/>
                  </a:cubicBezTo>
                  <a:cubicBezTo>
                    <a:pt x="1786280" y="140322"/>
                    <a:pt x="1800335" y="149453"/>
                    <a:pt x="1879208" y="167225"/>
                  </a:cubicBezTo>
                  <a:cubicBezTo>
                    <a:pt x="1935945" y="180011"/>
                    <a:pt x="1952530" y="185500"/>
                    <a:pt x="1971335" y="197706"/>
                  </a:cubicBezTo>
                  <a:cubicBezTo>
                    <a:pt x="2047614" y="247229"/>
                    <a:pt x="2044310" y="361455"/>
                    <a:pt x="1965450" y="401196"/>
                  </a:cubicBezTo>
                  <a:cubicBezTo>
                    <a:pt x="1903066" y="432632"/>
                    <a:pt x="1787048" y="428936"/>
                    <a:pt x="1714002" y="393187"/>
                  </a:cubicBezTo>
                  <a:lnTo>
                    <a:pt x="1697224" y="384972"/>
                  </a:lnTo>
                  <a:cubicBezTo>
                    <a:pt x="1696992" y="366293"/>
                    <a:pt x="1696759" y="347615"/>
                    <a:pt x="1696527" y="328936"/>
                  </a:cubicBezTo>
                  <a:cubicBezTo>
                    <a:pt x="1696295" y="310255"/>
                    <a:pt x="1696062" y="291575"/>
                    <a:pt x="1695830" y="272894"/>
                  </a:cubicBezTo>
                  <a:lnTo>
                    <a:pt x="1701773" y="271404"/>
                  </a:lnTo>
                  <a:cubicBezTo>
                    <a:pt x="1705039" y="270585"/>
                    <a:pt x="1715222" y="270269"/>
                    <a:pt x="1724405" y="270701"/>
                  </a:cubicBezTo>
                  <a:lnTo>
                    <a:pt x="1741106" y="271481"/>
                  </a:lnTo>
                  <a:lnTo>
                    <a:pt x="1746599" y="288582"/>
                  </a:lnTo>
                  <a:cubicBezTo>
                    <a:pt x="1765435" y="347249"/>
                    <a:pt x="1791939" y="366414"/>
                    <a:pt x="1854685" y="366743"/>
                  </a:cubicBezTo>
                  <a:cubicBezTo>
                    <a:pt x="1910481" y="367033"/>
                    <a:pt x="1934900" y="353943"/>
                    <a:pt x="1937965" y="322114"/>
                  </a:cubicBezTo>
                  <a:cubicBezTo>
                    <a:pt x="1941999" y="280122"/>
                    <a:pt x="1928066" y="269450"/>
                    <a:pt x="1843301" y="249590"/>
                  </a:cubicBezTo>
                  <a:cubicBezTo>
                    <a:pt x="1755408" y="229000"/>
                    <a:pt x="1726128" y="212157"/>
                    <a:pt x="1707479" y="171462"/>
                  </a:cubicBezTo>
                  <a:cubicBezTo>
                    <a:pt x="1672127" y="94301"/>
                    <a:pt x="1724877" y="16953"/>
                    <a:pt x="1823709" y="1026"/>
                  </a:cubicBezTo>
                  <a:cubicBezTo>
                    <a:pt x="1828181" y="305"/>
                    <a:pt x="1835434" y="-11"/>
                    <a:pt x="1844116" y="1"/>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sp>
        <p:nvSpPr>
          <p:cNvPr id="7" name="Rectangle 6">
            <a:extLst>
              <a:ext uri="{FF2B5EF4-FFF2-40B4-BE49-F238E27FC236}">
                <a16:creationId xmlns:a16="http://schemas.microsoft.com/office/drawing/2014/main" id="{47FF2160-0B30-5A4C-874D-1D0A575C928B}"/>
              </a:ext>
              <a:ext uri="{C183D7F6-B498-43B3-948B-1728B52AA6E4}">
                <adec:decorative xmlns:adec="http://schemas.microsoft.com/office/drawing/2017/decorative" val="1"/>
              </a:ext>
            </a:extLst>
          </p:cNvPr>
          <p:cNvSpPr/>
          <p:nvPr/>
        </p:nvSpPr>
        <p:spPr bwMode="auto">
          <a:xfrm>
            <a:off x="10530840" y="-464656"/>
            <a:ext cx="1661160" cy="383241"/>
          </a:xfrm>
          <a:prstGeom prst="rect">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Updated</a:t>
            </a:r>
          </a:p>
        </p:txBody>
      </p:sp>
      <p:sp>
        <p:nvSpPr>
          <p:cNvPr id="2" name="Title 1">
            <a:extLst>
              <a:ext uri="{FF2B5EF4-FFF2-40B4-BE49-F238E27FC236}">
                <a16:creationId xmlns:a16="http://schemas.microsoft.com/office/drawing/2014/main" id="{295703C5-8089-C3F8-C1FA-8BD93C09F15B}"/>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solidFill>
                  <a:schemeClr val="bg1"/>
                </a:solidFill>
              </a:rPr>
              <a:t>Wells Fargo</a:t>
            </a:r>
          </a:p>
        </p:txBody>
      </p:sp>
    </p:spTree>
    <p:extLst>
      <p:ext uri="{BB962C8B-B14F-4D97-AF65-F5344CB8AC3E}">
        <p14:creationId xmlns:p14="http://schemas.microsoft.com/office/powerpoint/2010/main" val="1279729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42" presetClass="path" presetSubtype="0" decel="100000" fill="hold" grpId="1" nodeType="withEffect">
                                  <p:stCondLst>
                                    <p:cond delay="300"/>
                                  </p:stCondLst>
                                  <p:childTnLst>
                                    <p:animMotion origin="layout" path="M 0 7.40741E-7 L 0 0.03542 " pathEditMode="relative" rAng="0" ptsTypes="AA">
                                      <p:cBhvr>
                                        <p:cTn id="15" dur="700" spd="-100000" fill="hold"/>
                                        <p:tgtEl>
                                          <p:spTgt spid="27"/>
                                        </p:tgtEl>
                                        <p:attrNameLst>
                                          <p:attrName>ppt_x</p:attrName>
                                          <p:attrName>ppt_y</p:attrName>
                                        </p:attrNameLst>
                                      </p:cBhvr>
                                      <p:rCtr x="0" y="1759"/>
                                    </p:animMotion>
                                  </p:childTnLst>
                                </p:cTn>
                              </p:par>
                              <p:par>
                                <p:cTn id="16" presetID="10" presetClass="entr" presetSubtype="0" fill="hold" grpId="0" nodeType="withEffect">
                                  <p:stCondLst>
                                    <p:cond delay="30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42" presetClass="path" presetSubtype="0" decel="100000" fill="hold" grpId="1" nodeType="withEffect">
                                  <p:stCondLst>
                                    <p:cond delay="300"/>
                                  </p:stCondLst>
                                  <p:childTnLst>
                                    <p:animMotion origin="layout" path="M 0 7.40741E-7 L 0 0.03542 " pathEditMode="relative" rAng="0" ptsTypes="AA">
                                      <p:cBhvr>
                                        <p:cTn id="20" dur="700" spd="-100000" fill="hold"/>
                                        <p:tgtEl>
                                          <p:spTgt spid="29"/>
                                        </p:tgtEl>
                                        <p:attrNameLst>
                                          <p:attrName>ppt_x</p:attrName>
                                          <p:attrName>ppt_y</p:attrName>
                                        </p:attrNameLst>
                                      </p:cBhvr>
                                      <p:rCtr x="0" y="1759"/>
                                    </p:animMotion>
                                  </p:childTnLst>
                                </p:cTn>
                              </p:par>
                              <p:par>
                                <p:cTn id="21" presetID="10" presetClass="entr" presetSubtype="0" fill="hold" grpId="0" nodeType="withEffect">
                                  <p:stCondLst>
                                    <p:cond delay="40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42" presetClass="path" presetSubtype="0" decel="100000" fill="hold" grpId="1" nodeType="withEffect">
                                  <p:stCondLst>
                                    <p:cond delay="400"/>
                                  </p:stCondLst>
                                  <p:childTnLst>
                                    <p:animMotion origin="layout" path="M 0 7.40741E-7 L 0 0.03542 " pathEditMode="relative" rAng="0" ptsTypes="AA">
                                      <p:cBhvr>
                                        <p:cTn id="25" dur="700" spd="-100000" fill="hold"/>
                                        <p:tgtEl>
                                          <p:spTgt spid="28"/>
                                        </p:tgtEl>
                                        <p:attrNameLst>
                                          <p:attrName>ppt_x</p:attrName>
                                          <p:attrName>ppt_y</p:attrName>
                                        </p:attrNameLst>
                                      </p:cBhvr>
                                      <p:rCtr x="0" y="1759"/>
                                    </p:animMotion>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27" grpId="1"/>
      <p:bldP spid="28" grpId="0" animBg="1"/>
      <p:bldP spid="28" grpId="1" animBg="1"/>
      <p:bldP spid="29" grpId="0" animBg="1"/>
      <p:bldP spid="2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08E1D202-7327-F65D-7042-260767698975}"/>
              </a:ext>
              <a:ext uri="{C183D7F6-B498-43B3-948B-1728B52AA6E4}">
                <adec:decorative xmlns:adec="http://schemas.microsoft.com/office/drawing/2017/decorative" val="1"/>
              </a:ext>
            </a:extLst>
          </p:cNvPr>
          <p:cNvSpPr/>
          <p:nvPr/>
        </p:nvSpPr>
        <p:spPr bwMode="auto">
          <a:xfrm>
            <a:off x="5959475" y="1025526"/>
            <a:ext cx="5649913" cy="4832349"/>
          </a:xfrm>
          <a:prstGeom prst="roundRect">
            <a:avLst>
              <a:gd name="adj" fmla="val 1056"/>
            </a:avLst>
          </a:prstGeom>
          <a:solidFill>
            <a:srgbClr val="2F2F2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2F2F2"/>
              </a:solidFill>
              <a:effectLst/>
              <a:uLnTx/>
              <a:uFillTx/>
              <a:latin typeface="Segoe UI"/>
              <a:ea typeface="Segoe UI" pitchFamily="34" charset="0"/>
              <a:cs typeface="Segoe UI" pitchFamily="34" charset="0"/>
            </a:endParaRPr>
          </a:p>
        </p:txBody>
      </p:sp>
      <p:sp>
        <p:nvSpPr>
          <p:cNvPr id="26" name="TextBox 25">
            <a:extLst>
              <a:ext uri="{FF2B5EF4-FFF2-40B4-BE49-F238E27FC236}">
                <a16:creationId xmlns:a16="http://schemas.microsoft.com/office/drawing/2014/main" id="{5A5DB0A8-6D05-7111-FEF6-721F68584B37}"/>
              </a:ext>
              <a:ext uri="{C183D7F6-B498-43B3-948B-1728B52AA6E4}">
                <adec:decorative xmlns:adec="http://schemas.microsoft.com/office/drawing/2017/decorative" val="1"/>
              </a:ext>
            </a:extLst>
          </p:cNvPr>
          <p:cNvSpPr txBox="1"/>
          <p:nvPr/>
        </p:nvSpPr>
        <p:spPr>
          <a:xfrm>
            <a:off x="6396990" y="1677406"/>
            <a:ext cx="4774882" cy="1938992"/>
          </a:xfrm>
          <a:prstGeom prst="rect">
            <a:avLst/>
          </a:prstGeom>
          <a:noFill/>
        </p:spPr>
        <p:txBody>
          <a:bodyPr wrap="square" lIns="0" rIns="0">
            <a:spAutoFit/>
          </a:bodyPr>
          <a:lstStyle/>
          <a:p>
            <a:pPr lvl="0">
              <a:defRPr/>
            </a:pPr>
            <a:r>
              <a:rPr lang="es-ES" sz="2000" dirty="0">
                <a:solidFill>
                  <a:srgbClr val="FFFFFF"/>
                </a:solidFill>
              </a:rPr>
              <a:t>Azure Arc cambia las reglas del juego para nosotros. Ofrece a nuestros clientes opciones y permite la entrega continua de cargas de trabajo de </a:t>
            </a:r>
            <a:r>
              <a:rPr lang="es-ES" sz="2000" dirty="0" err="1">
                <a:solidFill>
                  <a:srgbClr val="FFFFFF"/>
                </a:solidFill>
              </a:rPr>
              <a:t>Kubernetes</a:t>
            </a:r>
            <a:r>
              <a:rPr lang="es-ES" sz="2000" dirty="0">
                <a:solidFill>
                  <a:srgbClr val="FFFFFF"/>
                </a:solidFill>
              </a:rPr>
              <a:t> desde la nube hasta el perímetro, a escala y como servicio.</a:t>
            </a:r>
            <a:endParaRPr kumimoji="0" lang="en-US" sz="24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7" name="TextBox 26">
            <a:extLst>
              <a:ext uri="{FF2B5EF4-FFF2-40B4-BE49-F238E27FC236}">
                <a16:creationId xmlns:a16="http://schemas.microsoft.com/office/drawing/2014/main" id="{980FBC46-B908-A925-90F8-7021609BF1CE}"/>
              </a:ext>
              <a:ext uri="{C183D7F6-B498-43B3-948B-1728B52AA6E4}">
                <adec:decorative xmlns:adec="http://schemas.microsoft.com/office/drawing/2017/decorative" val="1"/>
              </a:ext>
            </a:extLst>
          </p:cNvPr>
          <p:cNvSpPr txBox="1"/>
          <p:nvPr/>
        </p:nvSpPr>
        <p:spPr>
          <a:xfrm>
            <a:off x="6387293" y="4257982"/>
            <a:ext cx="4479629" cy="661720"/>
          </a:xfrm>
          <a:prstGeom prst="rect">
            <a:avLst/>
          </a:prstGeom>
          <a:noFill/>
        </p:spPr>
        <p:txBody>
          <a:bodyPr wrap="square" lIns="0" rIns="0">
            <a:spAutoFit/>
          </a:bodyPr>
          <a:lstStyle/>
          <a:p>
            <a:pPr lvl="0">
              <a:spcAft>
                <a:spcPts val="600"/>
              </a:spcAft>
              <a:defRPr/>
            </a:pPr>
            <a:r>
              <a:rPr lang="en-US" sz="1600" dirty="0">
                <a:gradFill>
                  <a:gsLst>
                    <a:gs pos="0">
                      <a:srgbClr val="8DC8E8"/>
                    </a:gs>
                    <a:gs pos="100000">
                      <a:srgbClr val="CD98CF"/>
                    </a:gs>
                  </a:gsLst>
                  <a:lin ang="2700000" scaled="0"/>
                </a:gradFill>
                <a:latin typeface="Segoe UI Semibold"/>
                <a:cs typeface="Segoe UI Semibold"/>
              </a:rPr>
              <a:t>Thomas </a:t>
            </a:r>
            <a:r>
              <a:rPr lang="en-US" sz="1600" dirty="0" err="1">
                <a:gradFill>
                  <a:gsLst>
                    <a:gs pos="0">
                      <a:srgbClr val="8DC8E8"/>
                    </a:gs>
                    <a:gs pos="100000">
                      <a:srgbClr val="CD98CF"/>
                    </a:gs>
                  </a:gsLst>
                  <a:lin ang="2700000" scaled="0"/>
                </a:gradFill>
                <a:latin typeface="Segoe UI Semibold"/>
                <a:cs typeface="Segoe UI Semibold"/>
              </a:rPr>
              <a:t>Gossler</a:t>
            </a:r>
            <a:r>
              <a:rPr lang="en-US" sz="1600" dirty="0">
                <a:gradFill>
                  <a:gsLst>
                    <a:gs pos="0">
                      <a:srgbClr val="8DC8E8"/>
                    </a:gs>
                    <a:gs pos="100000">
                      <a:srgbClr val="CD98CF"/>
                    </a:gs>
                  </a:gsLst>
                  <a:lin ang="2700000" scaled="0"/>
                </a:gradFill>
                <a:latin typeface="Segoe UI Semibold"/>
                <a:cs typeface="Segoe UI Semibold"/>
              </a:rPr>
              <a:t>
ARQUITECTO JEFE, SIEMENS HEALTHINEERS</a:t>
            </a:r>
            <a:endParaRPr kumimoji="0" lang="en-US" sz="1400" b="0" i="0" u="none" strike="noStrike" kern="1200" cap="none" spc="110" normalizeH="0" baseline="0" noProof="0" dirty="0">
              <a:ln>
                <a:noFill/>
              </a:ln>
              <a:gradFill>
                <a:gsLst>
                  <a:gs pos="0">
                    <a:srgbClr val="8DC8E8"/>
                  </a:gs>
                  <a:gs pos="100000">
                    <a:srgbClr val="CD98CF"/>
                  </a:gs>
                </a:gsLst>
                <a:lin ang="2700000" scaled="0"/>
              </a:gradFill>
              <a:effectLst/>
              <a:uLnTx/>
              <a:uFillTx/>
              <a:latin typeface="Segoe UI Semibold"/>
              <a:ea typeface="+mn-ea"/>
              <a:cs typeface="Segoe UI Semibold"/>
            </a:endParaRPr>
          </a:p>
        </p:txBody>
      </p:sp>
      <p:sp>
        <p:nvSpPr>
          <p:cNvPr id="28" name="Graphic 11">
            <a:extLst>
              <a:ext uri="{FF2B5EF4-FFF2-40B4-BE49-F238E27FC236}">
                <a16:creationId xmlns:a16="http://schemas.microsoft.com/office/drawing/2014/main" id="{8400761D-FA38-C8B5-C369-72948206EB9E}"/>
              </a:ext>
              <a:ext uri="{C183D7F6-B498-43B3-948B-1728B52AA6E4}">
                <adec:decorative xmlns:adec="http://schemas.microsoft.com/office/drawing/2017/decorative" val="1"/>
              </a:ext>
            </a:extLst>
          </p:cNvPr>
          <p:cNvSpPr/>
          <p:nvPr/>
        </p:nvSpPr>
        <p:spPr>
          <a:xfrm>
            <a:off x="10590187" y="5475912"/>
            <a:ext cx="581685" cy="498598"/>
          </a:xfrm>
          <a:custGeom>
            <a:avLst/>
            <a:gdLst>
              <a:gd name="connsiteX0" fmla="*/ 23813 w 133347"/>
              <a:gd name="connsiteY0" fmla="*/ 0 h 114300"/>
              <a:gd name="connsiteX1" fmla="*/ 47574 w 133347"/>
              <a:gd name="connsiteY1" fmla="*/ 22247 h 114300"/>
              <a:gd name="connsiteX2" fmla="*/ 47622 w 133347"/>
              <a:gd name="connsiteY2" fmla="*/ 24216 h 114300"/>
              <a:gd name="connsiteX3" fmla="*/ 12338 w 133347"/>
              <a:gd name="connsiteY3" fmla="*/ 112061 h 114300"/>
              <a:gd name="connsiteX4" fmla="*/ 2239 w 133347"/>
              <a:gd name="connsiteY4" fmla="*/ 112350 h 114300"/>
              <a:gd name="connsiteX5" fmla="*/ 1950 w 133347"/>
              <a:gd name="connsiteY5" fmla="*/ 102252 h 114300"/>
              <a:gd name="connsiteX6" fmla="*/ 31264 w 133347"/>
              <a:gd name="connsiteY6" fmla="*/ 46444 h 114300"/>
              <a:gd name="connsiteX7" fmla="*/ 23813 w 133347"/>
              <a:gd name="connsiteY7" fmla="*/ 47625 h 114300"/>
              <a:gd name="connsiteX8" fmla="*/ 0 w 133347"/>
              <a:gd name="connsiteY8" fmla="*/ 23813 h 114300"/>
              <a:gd name="connsiteX9" fmla="*/ 23813 w 133347"/>
              <a:gd name="connsiteY9" fmla="*/ 0 h 114300"/>
              <a:gd name="connsiteX10" fmla="*/ 109538 w 133347"/>
              <a:gd name="connsiteY10" fmla="*/ 0 h 114300"/>
              <a:gd name="connsiteX11" fmla="*/ 133300 w 133347"/>
              <a:gd name="connsiteY11" fmla="*/ 22247 h 114300"/>
              <a:gd name="connsiteX12" fmla="*/ 133347 w 133347"/>
              <a:gd name="connsiteY12" fmla="*/ 24216 h 114300"/>
              <a:gd name="connsiteX13" fmla="*/ 98059 w 133347"/>
              <a:gd name="connsiteY13" fmla="*/ 112064 h 114300"/>
              <a:gd name="connsiteX14" fmla="*/ 87961 w 133347"/>
              <a:gd name="connsiteY14" fmla="*/ 112346 h 114300"/>
              <a:gd name="connsiteX15" fmla="*/ 87679 w 133347"/>
              <a:gd name="connsiteY15" fmla="*/ 102248 h 114300"/>
              <a:gd name="connsiteX16" fmla="*/ 116997 w 133347"/>
              <a:gd name="connsiteY16" fmla="*/ 46446 h 114300"/>
              <a:gd name="connsiteX17" fmla="*/ 109538 w 133347"/>
              <a:gd name="connsiteY17" fmla="*/ 47625 h 114300"/>
              <a:gd name="connsiteX18" fmla="*/ 85725 w 133347"/>
              <a:gd name="connsiteY18" fmla="*/ 23813 h 114300"/>
              <a:gd name="connsiteX19" fmla="*/ 109538 w 133347"/>
              <a:gd name="connsiteY19"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47" h="114300">
                <a:moveTo>
                  <a:pt x="23813" y="0"/>
                </a:moveTo>
                <a:cubicBezTo>
                  <a:pt x="36438" y="0"/>
                  <a:pt x="46768" y="9825"/>
                  <a:pt x="47574" y="22247"/>
                </a:cubicBezTo>
                <a:lnTo>
                  <a:pt x="47622" y="24216"/>
                </a:lnTo>
                <a:cubicBezTo>
                  <a:pt x="47530" y="58071"/>
                  <a:pt x="35809" y="87206"/>
                  <a:pt x="12338" y="112061"/>
                </a:cubicBezTo>
                <a:cubicBezTo>
                  <a:pt x="9629" y="114930"/>
                  <a:pt x="5108" y="115059"/>
                  <a:pt x="2239" y="112350"/>
                </a:cubicBezTo>
                <a:cubicBezTo>
                  <a:pt x="-630" y="109641"/>
                  <a:pt x="-759" y="105120"/>
                  <a:pt x="1950" y="102252"/>
                </a:cubicBezTo>
                <a:cubicBezTo>
                  <a:pt x="17577" y="85703"/>
                  <a:pt x="27289" y="67257"/>
                  <a:pt x="31264" y="46444"/>
                </a:cubicBezTo>
                <a:cubicBezTo>
                  <a:pt x="28913" y="47209"/>
                  <a:pt x="26411" y="47625"/>
                  <a:pt x="23813" y="47625"/>
                </a:cubicBezTo>
                <a:cubicBezTo>
                  <a:pt x="10661" y="47625"/>
                  <a:pt x="0" y="36964"/>
                  <a:pt x="0" y="23813"/>
                </a:cubicBezTo>
                <a:cubicBezTo>
                  <a:pt x="0" y="10661"/>
                  <a:pt x="10661" y="0"/>
                  <a:pt x="23813" y="0"/>
                </a:cubicBezTo>
                <a:close/>
                <a:moveTo>
                  <a:pt x="109538" y="0"/>
                </a:moveTo>
                <a:cubicBezTo>
                  <a:pt x="122163" y="0"/>
                  <a:pt x="132493" y="9825"/>
                  <a:pt x="133300" y="22247"/>
                </a:cubicBezTo>
                <a:lnTo>
                  <a:pt x="133347" y="24216"/>
                </a:lnTo>
                <a:cubicBezTo>
                  <a:pt x="133256" y="58130"/>
                  <a:pt x="121563" y="87211"/>
                  <a:pt x="98059" y="112064"/>
                </a:cubicBezTo>
                <a:cubicBezTo>
                  <a:pt x="95348" y="114932"/>
                  <a:pt x="90827" y="115057"/>
                  <a:pt x="87961" y="112346"/>
                </a:cubicBezTo>
                <a:cubicBezTo>
                  <a:pt x="85093" y="109636"/>
                  <a:pt x="84968" y="105114"/>
                  <a:pt x="87679" y="102248"/>
                </a:cubicBezTo>
                <a:cubicBezTo>
                  <a:pt x="103330" y="85697"/>
                  <a:pt x="113032" y="67276"/>
                  <a:pt x="116997" y="46446"/>
                </a:cubicBezTo>
                <a:cubicBezTo>
                  <a:pt x="114638" y="47209"/>
                  <a:pt x="112137" y="47625"/>
                  <a:pt x="109538" y="47625"/>
                </a:cubicBezTo>
                <a:cubicBezTo>
                  <a:pt x="96386" y="47625"/>
                  <a:pt x="85725" y="36964"/>
                  <a:pt x="85725" y="23813"/>
                </a:cubicBezTo>
                <a:cubicBezTo>
                  <a:pt x="85725" y="10661"/>
                  <a:pt x="96386" y="0"/>
                  <a:pt x="109538" y="0"/>
                </a:cubicBezTo>
                <a:close/>
              </a:path>
            </a:pathLst>
          </a:custGeom>
          <a:gradFill flip="none" rotWithShape="0">
            <a:gsLst>
              <a:gs pos="100000">
                <a:schemeClr val="accent4"/>
              </a:gs>
              <a:gs pos="0">
                <a:schemeClr val="accent1"/>
              </a:gs>
            </a:gsLst>
            <a:lin ang="2700000" scaled="1"/>
            <a:tileRect/>
          </a:gra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a:ln>
                <a:noFill/>
              </a:ln>
              <a:gradFill flip="none" rotWithShape="1">
                <a:gsLst>
                  <a:gs pos="0">
                    <a:srgbClr val="000000"/>
                  </a:gs>
                  <a:gs pos="100000">
                    <a:srgbClr val="000000"/>
                  </a:gs>
                </a:gsLst>
                <a:lin ang="2700000" scaled="1"/>
                <a:tileRect/>
              </a:gradFill>
              <a:effectLst/>
              <a:uLnTx/>
              <a:uFillTx/>
              <a:latin typeface="Segoe UI Semibold"/>
              <a:ea typeface="+mn-ea"/>
              <a:cs typeface="+mn-cs"/>
            </a:endParaRPr>
          </a:p>
        </p:txBody>
      </p:sp>
      <p:sp>
        <p:nvSpPr>
          <p:cNvPr id="29" name="Graphic 11">
            <a:extLst>
              <a:ext uri="{FF2B5EF4-FFF2-40B4-BE49-F238E27FC236}">
                <a16:creationId xmlns:a16="http://schemas.microsoft.com/office/drawing/2014/main" id="{F43CFF68-F3F2-29D3-36D4-3DE3E39D34EE}"/>
              </a:ext>
              <a:ext uri="{C183D7F6-B498-43B3-948B-1728B52AA6E4}">
                <adec:decorative xmlns:adec="http://schemas.microsoft.com/office/drawing/2017/decorative" val="1"/>
              </a:ext>
            </a:extLst>
          </p:cNvPr>
          <p:cNvSpPr/>
          <p:nvPr/>
        </p:nvSpPr>
        <p:spPr>
          <a:xfrm flipH="1">
            <a:off x="6396990" y="753274"/>
            <a:ext cx="581685" cy="498598"/>
          </a:xfrm>
          <a:custGeom>
            <a:avLst/>
            <a:gdLst>
              <a:gd name="connsiteX0" fmla="*/ 23813 w 133347"/>
              <a:gd name="connsiteY0" fmla="*/ 0 h 114300"/>
              <a:gd name="connsiteX1" fmla="*/ 47574 w 133347"/>
              <a:gd name="connsiteY1" fmla="*/ 22247 h 114300"/>
              <a:gd name="connsiteX2" fmla="*/ 47622 w 133347"/>
              <a:gd name="connsiteY2" fmla="*/ 24216 h 114300"/>
              <a:gd name="connsiteX3" fmla="*/ 12338 w 133347"/>
              <a:gd name="connsiteY3" fmla="*/ 112061 h 114300"/>
              <a:gd name="connsiteX4" fmla="*/ 2239 w 133347"/>
              <a:gd name="connsiteY4" fmla="*/ 112350 h 114300"/>
              <a:gd name="connsiteX5" fmla="*/ 1950 w 133347"/>
              <a:gd name="connsiteY5" fmla="*/ 102252 h 114300"/>
              <a:gd name="connsiteX6" fmla="*/ 31264 w 133347"/>
              <a:gd name="connsiteY6" fmla="*/ 46444 h 114300"/>
              <a:gd name="connsiteX7" fmla="*/ 23813 w 133347"/>
              <a:gd name="connsiteY7" fmla="*/ 47625 h 114300"/>
              <a:gd name="connsiteX8" fmla="*/ 0 w 133347"/>
              <a:gd name="connsiteY8" fmla="*/ 23813 h 114300"/>
              <a:gd name="connsiteX9" fmla="*/ 23813 w 133347"/>
              <a:gd name="connsiteY9" fmla="*/ 0 h 114300"/>
              <a:gd name="connsiteX10" fmla="*/ 109538 w 133347"/>
              <a:gd name="connsiteY10" fmla="*/ 0 h 114300"/>
              <a:gd name="connsiteX11" fmla="*/ 133300 w 133347"/>
              <a:gd name="connsiteY11" fmla="*/ 22247 h 114300"/>
              <a:gd name="connsiteX12" fmla="*/ 133347 w 133347"/>
              <a:gd name="connsiteY12" fmla="*/ 24216 h 114300"/>
              <a:gd name="connsiteX13" fmla="*/ 98059 w 133347"/>
              <a:gd name="connsiteY13" fmla="*/ 112064 h 114300"/>
              <a:gd name="connsiteX14" fmla="*/ 87961 w 133347"/>
              <a:gd name="connsiteY14" fmla="*/ 112346 h 114300"/>
              <a:gd name="connsiteX15" fmla="*/ 87679 w 133347"/>
              <a:gd name="connsiteY15" fmla="*/ 102248 h 114300"/>
              <a:gd name="connsiteX16" fmla="*/ 116997 w 133347"/>
              <a:gd name="connsiteY16" fmla="*/ 46446 h 114300"/>
              <a:gd name="connsiteX17" fmla="*/ 109538 w 133347"/>
              <a:gd name="connsiteY17" fmla="*/ 47625 h 114300"/>
              <a:gd name="connsiteX18" fmla="*/ 85725 w 133347"/>
              <a:gd name="connsiteY18" fmla="*/ 23813 h 114300"/>
              <a:gd name="connsiteX19" fmla="*/ 109538 w 133347"/>
              <a:gd name="connsiteY19"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47" h="114300">
                <a:moveTo>
                  <a:pt x="23813" y="0"/>
                </a:moveTo>
                <a:cubicBezTo>
                  <a:pt x="36438" y="0"/>
                  <a:pt x="46768" y="9825"/>
                  <a:pt x="47574" y="22247"/>
                </a:cubicBezTo>
                <a:lnTo>
                  <a:pt x="47622" y="24216"/>
                </a:lnTo>
                <a:cubicBezTo>
                  <a:pt x="47530" y="58071"/>
                  <a:pt x="35809" y="87206"/>
                  <a:pt x="12338" y="112061"/>
                </a:cubicBezTo>
                <a:cubicBezTo>
                  <a:pt x="9629" y="114930"/>
                  <a:pt x="5108" y="115059"/>
                  <a:pt x="2239" y="112350"/>
                </a:cubicBezTo>
                <a:cubicBezTo>
                  <a:pt x="-630" y="109641"/>
                  <a:pt x="-759" y="105120"/>
                  <a:pt x="1950" y="102252"/>
                </a:cubicBezTo>
                <a:cubicBezTo>
                  <a:pt x="17577" y="85703"/>
                  <a:pt x="27289" y="67257"/>
                  <a:pt x="31264" y="46444"/>
                </a:cubicBezTo>
                <a:cubicBezTo>
                  <a:pt x="28913" y="47209"/>
                  <a:pt x="26411" y="47625"/>
                  <a:pt x="23813" y="47625"/>
                </a:cubicBezTo>
                <a:cubicBezTo>
                  <a:pt x="10661" y="47625"/>
                  <a:pt x="0" y="36964"/>
                  <a:pt x="0" y="23813"/>
                </a:cubicBezTo>
                <a:cubicBezTo>
                  <a:pt x="0" y="10661"/>
                  <a:pt x="10661" y="0"/>
                  <a:pt x="23813" y="0"/>
                </a:cubicBezTo>
                <a:close/>
                <a:moveTo>
                  <a:pt x="109538" y="0"/>
                </a:moveTo>
                <a:cubicBezTo>
                  <a:pt x="122163" y="0"/>
                  <a:pt x="132493" y="9825"/>
                  <a:pt x="133300" y="22247"/>
                </a:cubicBezTo>
                <a:lnTo>
                  <a:pt x="133347" y="24216"/>
                </a:lnTo>
                <a:cubicBezTo>
                  <a:pt x="133256" y="58130"/>
                  <a:pt x="121563" y="87211"/>
                  <a:pt x="98059" y="112064"/>
                </a:cubicBezTo>
                <a:cubicBezTo>
                  <a:pt x="95348" y="114932"/>
                  <a:pt x="90827" y="115057"/>
                  <a:pt x="87961" y="112346"/>
                </a:cubicBezTo>
                <a:cubicBezTo>
                  <a:pt x="85093" y="109636"/>
                  <a:pt x="84968" y="105114"/>
                  <a:pt x="87679" y="102248"/>
                </a:cubicBezTo>
                <a:cubicBezTo>
                  <a:pt x="103330" y="85697"/>
                  <a:pt x="113032" y="67276"/>
                  <a:pt x="116997" y="46446"/>
                </a:cubicBezTo>
                <a:cubicBezTo>
                  <a:pt x="114638" y="47209"/>
                  <a:pt x="112137" y="47625"/>
                  <a:pt x="109538" y="47625"/>
                </a:cubicBezTo>
                <a:cubicBezTo>
                  <a:pt x="96386" y="47625"/>
                  <a:pt x="85725" y="36964"/>
                  <a:pt x="85725" y="23813"/>
                </a:cubicBezTo>
                <a:cubicBezTo>
                  <a:pt x="85725" y="10661"/>
                  <a:pt x="96386" y="0"/>
                  <a:pt x="109538" y="0"/>
                </a:cubicBezTo>
                <a:close/>
              </a:path>
            </a:pathLst>
          </a:custGeom>
          <a:gradFill flip="none" rotWithShape="0">
            <a:gsLst>
              <a:gs pos="100000">
                <a:schemeClr val="accent4"/>
              </a:gs>
              <a:gs pos="0">
                <a:schemeClr val="accent1"/>
              </a:gs>
            </a:gsLst>
            <a:lin ang="2700000" scaled="1"/>
            <a:tileRect/>
          </a:gra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a:ln>
                <a:noFill/>
              </a:ln>
              <a:gradFill flip="none" rotWithShape="1">
                <a:gsLst>
                  <a:gs pos="0">
                    <a:srgbClr val="000000"/>
                  </a:gs>
                  <a:gs pos="100000">
                    <a:srgbClr val="000000"/>
                  </a:gs>
                </a:gsLst>
                <a:lin ang="2700000" scaled="1"/>
                <a:tileRect/>
              </a:gradFill>
              <a:effectLst/>
              <a:uLnTx/>
              <a:uFillTx/>
              <a:latin typeface="Segoe UI Semibold"/>
              <a:ea typeface="+mn-ea"/>
              <a:cs typeface="+mn-cs"/>
            </a:endParaRPr>
          </a:p>
        </p:txBody>
      </p:sp>
      <p:pic>
        <p:nvPicPr>
          <p:cNvPr id="2" name="Graphic 1">
            <a:extLst>
              <a:ext uri="{FF2B5EF4-FFF2-40B4-BE49-F238E27FC236}">
                <a16:creationId xmlns:a16="http://schemas.microsoft.com/office/drawing/2014/main" id="{A4E0D9C7-3FCD-E187-FBE8-D6755C519DB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0128" y="2916113"/>
            <a:ext cx="4204698" cy="1051174"/>
          </a:xfrm>
          <a:prstGeom prst="rect">
            <a:avLst/>
          </a:prstGeom>
        </p:spPr>
      </p:pic>
      <p:sp>
        <p:nvSpPr>
          <p:cNvPr id="3" name="Title 2">
            <a:extLst>
              <a:ext uri="{FF2B5EF4-FFF2-40B4-BE49-F238E27FC236}">
                <a16:creationId xmlns:a16="http://schemas.microsoft.com/office/drawing/2014/main" id="{ADB5BA05-84D0-BA07-370C-61609BA9FBBE}"/>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solidFill>
                  <a:schemeClr val="bg1"/>
                </a:solidFill>
              </a:rPr>
              <a:t>Siemens</a:t>
            </a:r>
          </a:p>
        </p:txBody>
      </p:sp>
    </p:spTree>
    <p:extLst>
      <p:ext uri="{BB962C8B-B14F-4D97-AF65-F5344CB8AC3E}">
        <p14:creationId xmlns:p14="http://schemas.microsoft.com/office/powerpoint/2010/main" val="3908670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42" presetClass="path" presetSubtype="0" decel="100000" fill="hold" grpId="1" nodeType="withEffect">
                                  <p:stCondLst>
                                    <p:cond delay="300"/>
                                  </p:stCondLst>
                                  <p:childTnLst>
                                    <p:animMotion origin="layout" path="M 0 7.40741E-7 L 0 0.03542 " pathEditMode="relative" rAng="0" ptsTypes="AA">
                                      <p:cBhvr>
                                        <p:cTn id="15" dur="700" spd="-100000" fill="hold"/>
                                        <p:tgtEl>
                                          <p:spTgt spid="27"/>
                                        </p:tgtEl>
                                        <p:attrNameLst>
                                          <p:attrName>ppt_x</p:attrName>
                                          <p:attrName>ppt_y</p:attrName>
                                        </p:attrNameLst>
                                      </p:cBhvr>
                                      <p:rCtr x="0" y="1759"/>
                                    </p:animMotion>
                                  </p:childTnLst>
                                </p:cTn>
                              </p:par>
                              <p:par>
                                <p:cTn id="16" presetID="10" presetClass="entr" presetSubtype="0" fill="hold" grpId="0" nodeType="withEffect">
                                  <p:stCondLst>
                                    <p:cond delay="30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42" presetClass="path" presetSubtype="0" decel="100000" fill="hold" grpId="1" nodeType="withEffect">
                                  <p:stCondLst>
                                    <p:cond delay="300"/>
                                  </p:stCondLst>
                                  <p:childTnLst>
                                    <p:animMotion origin="layout" path="M 0 7.40741E-7 L 0 0.03542 " pathEditMode="relative" rAng="0" ptsTypes="AA">
                                      <p:cBhvr>
                                        <p:cTn id="20" dur="700" spd="-100000" fill="hold"/>
                                        <p:tgtEl>
                                          <p:spTgt spid="29"/>
                                        </p:tgtEl>
                                        <p:attrNameLst>
                                          <p:attrName>ppt_x</p:attrName>
                                          <p:attrName>ppt_y</p:attrName>
                                        </p:attrNameLst>
                                      </p:cBhvr>
                                      <p:rCtr x="0" y="1759"/>
                                    </p:animMotion>
                                  </p:childTnLst>
                                </p:cTn>
                              </p:par>
                              <p:par>
                                <p:cTn id="21" presetID="10" presetClass="entr" presetSubtype="0" fill="hold" grpId="0" nodeType="withEffect">
                                  <p:stCondLst>
                                    <p:cond delay="40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42" presetClass="path" presetSubtype="0" decel="100000" fill="hold" grpId="1" nodeType="withEffect">
                                  <p:stCondLst>
                                    <p:cond delay="400"/>
                                  </p:stCondLst>
                                  <p:childTnLst>
                                    <p:animMotion origin="layout" path="M 0 7.40741E-7 L 0 0.03542 " pathEditMode="relative" rAng="0" ptsTypes="AA">
                                      <p:cBhvr>
                                        <p:cTn id="25" dur="700" spd="-100000" fill="hold"/>
                                        <p:tgtEl>
                                          <p:spTgt spid="28"/>
                                        </p:tgtEl>
                                        <p:attrNameLst>
                                          <p:attrName>ppt_x</p:attrName>
                                          <p:attrName>ppt_y</p:attrName>
                                        </p:attrNameLst>
                                      </p:cBhvr>
                                      <p:rCtr x="0" y="1759"/>
                                    </p:animMotion>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27" grpId="1"/>
      <p:bldP spid="28" grpId="0" animBg="1"/>
      <p:bldP spid="28" grpId="1" animBg="1"/>
      <p:bldP spid="29" grpId="0" animBg="1"/>
      <p:bldP spid="2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6">
            <a:extLst>
              <a:ext uri="{FF2B5EF4-FFF2-40B4-BE49-F238E27FC236}">
                <a16:creationId xmlns:a16="http://schemas.microsoft.com/office/drawing/2014/main" id="{78BDB804-C1F9-6032-A0FF-B212DA3569AF}"/>
              </a:ext>
            </a:extLst>
          </p:cNvPr>
          <p:cNvSpPr txBox="1">
            <a:spLocks noGrp="1"/>
          </p:cNvSpPr>
          <p:nvPr>
            <p:ph type="title"/>
          </p:nvPr>
        </p:nvSpPr>
        <p:spPr>
          <a:xfrm>
            <a:off x="588263" y="817144"/>
            <a:ext cx="11018520" cy="553998"/>
          </a:xfrm>
          <a:prstGeom prst="rect">
            <a:avLst/>
          </a:prstGeom>
          <a:noFill/>
          <a:ln>
            <a:noFill/>
            <a:prstDash/>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ctr">
              <a:defRPr/>
            </a:pPr>
            <a:r>
              <a:rPr lang="es-ES" dirty="0">
                <a:solidFill>
                  <a:srgbClr val="FFFFFF"/>
                </a:solidFill>
              </a:rPr>
              <a:t>Innove en cualquier lugar con Azure</a:t>
            </a:r>
            <a:endParaRPr kumimoji="0" lang="en-US" sz="3600" b="0" i="0" u="none" strike="noStrike" kern="1200" cap="none" spc="-50" normalizeH="0" baseline="0" noProof="0" dirty="0">
              <a:ln w="3175">
                <a:noFill/>
              </a:ln>
              <a:solidFill>
                <a:srgbClr val="FFFFFF"/>
              </a:solidFill>
              <a:effectLst/>
              <a:uLnTx/>
              <a:uFillTx/>
              <a:latin typeface="+mj-lt"/>
              <a:ea typeface="+mn-ea"/>
              <a:cs typeface="Segoe UI" pitchFamily="34" charset="0"/>
            </a:endParaRPr>
          </a:p>
        </p:txBody>
      </p:sp>
      <p:sp>
        <p:nvSpPr>
          <p:cNvPr id="13" name="TextBox 12">
            <a:extLst>
              <a:ext uri="{FF2B5EF4-FFF2-40B4-BE49-F238E27FC236}">
                <a16:creationId xmlns:a16="http://schemas.microsoft.com/office/drawing/2014/main" id="{5A21FE0B-0F3D-4C7A-9E8B-4CFF09D02E38}"/>
              </a:ext>
            </a:extLst>
          </p:cNvPr>
          <p:cNvSpPr txBox="1"/>
          <p:nvPr/>
        </p:nvSpPr>
        <p:spPr>
          <a:xfrm>
            <a:off x="1230491" y="4727609"/>
            <a:ext cx="2190558" cy="1089529"/>
          </a:xfrm>
          <a:prstGeom prst="rect">
            <a:avLst/>
          </a:prstGeom>
          <a:noFill/>
        </p:spPr>
        <p:txBody>
          <a:bodyPr wrap="square" lIns="0" rIns="0">
            <a:spAutoFit/>
          </a:bodyPr>
          <a:lstStyle/>
          <a:p>
            <a:pPr lvl="0" algn="ctr" defTabSz="932472" fontAlgn="base">
              <a:lnSpc>
                <a:spcPct val="90000"/>
              </a:lnSpc>
              <a:spcBef>
                <a:spcPct val="0"/>
              </a:spcBef>
              <a:spcAft>
                <a:spcPct val="0"/>
              </a:spcAft>
              <a:defRPr/>
            </a:pPr>
            <a:r>
              <a:rPr lang="es-ES" sz="1800" dirty="0">
                <a:solidFill>
                  <a:srgbClr val="FFFFFF"/>
                </a:solidFill>
              </a:rPr>
              <a:t>Desarrollar</a:t>
            </a:r>
            <a:br>
              <a:rPr lang="es-ES" sz="1800" dirty="0">
                <a:solidFill>
                  <a:srgbClr val="FFFFFF"/>
                </a:solidFill>
              </a:rPr>
            </a:br>
            <a:r>
              <a:rPr lang="es-ES" sz="1800" dirty="0">
                <a:solidFill>
                  <a:srgbClr val="FFFFFF"/>
                </a:solidFill>
              </a:rPr>
              <a:t>Nativo de la nube, opere en cualquier lugar</a:t>
            </a: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4" name="TextBox 23">
            <a:extLst>
              <a:ext uri="{FF2B5EF4-FFF2-40B4-BE49-F238E27FC236}">
                <a16:creationId xmlns:a16="http://schemas.microsoft.com/office/drawing/2014/main" id="{2477F93C-0ACF-4B89-857E-2B0A9F896027}"/>
              </a:ext>
            </a:extLst>
          </p:cNvPr>
          <p:cNvSpPr txBox="1"/>
          <p:nvPr/>
        </p:nvSpPr>
        <p:spPr>
          <a:xfrm>
            <a:off x="3897075" y="4727609"/>
            <a:ext cx="1884363" cy="1338828"/>
          </a:xfrm>
          <a:prstGeom prst="rect">
            <a:avLst/>
          </a:prstGeom>
          <a:noFill/>
        </p:spPr>
        <p:txBody>
          <a:bodyPr wrap="square">
            <a:spAutoFit/>
          </a:bodyPr>
          <a:lstStyle/>
          <a:p>
            <a:pPr lvl="0" algn="ctr" defTabSz="932472" fontAlgn="base">
              <a:lnSpc>
                <a:spcPct val="90000"/>
              </a:lnSpc>
              <a:spcBef>
                <a:spcPct val="0"/>
              </a:spcBef>
              <a:spcAft>
                <a:spcPct val="0"/>
              </a:spcAft>
              <a:defRPr/>
            </a:pPr>
            <a:r>
              <a:rPr lang="es-ES" sz="1800" dirty="0">
                <a:solidFill>
                  <a:srgbClr val="FFFFFF"/>
                </a:solidFill>
                <a:ea typeface="Segoe UI" pitchFamily="34" charset="0"/>
              </a:rPr>
              <a:t>Aprovechar los datos</a:t>
            </a:r>
            <a:br>
              <a:rPr lang="es-ES" sz="1800" dirty="0">
                <a:solidFill>
                  <a:srgbClr val="FFFFFF"/>
                </a:solidFill>
                <a:ea typeface="Segoe UI" pitchFamily="34" charset="0"/>
              </a:rPr>
            </a:br>
            <a:r>
              <a:rPr lang="es-ES" sz="1800" dirty="0">
                <a:solidFill>
                  <a:srgbClr val="FFFFFF"/>
                </a:solidFill>
                <a:ea typeface="Segoe UI" pitchFamily="34" charset="0"/>
              </a:rPr>
              <a:t>Perspectivas de</a:t>
            </a:r>
            <a:br>
              <a:rPr lang="es-ES" sz="1800" dirty="0">
                <a:solidFill>
                  <a:srgbClr val="FFFFFF"/>
                </a:solidFill>
                <a:ea typeface="Segoe UI" pitchFamily="34" charset="0"/>
              </a:rPr>
            </a:br>
            <a:r>
              <a:rPr lang="es-ES" sz="1800" dirty="0" err="1">
                <a:solidFill>
                  <a:srgbClr val="FFFFFF"/>
                </a:solidFill>
                <a:ea typeface="Segoe UI" pitchFamily="34" charset="0"/>
              </a:rPr>
              <a:t>De</a:t>
            </a:r>
            <a:r>
              <a:rPr lang="es-ES" sz="1800" dirty="0">
                <a:solidFill>
                  <a:srgbClr val="FFFFFF"/>
                </a:solidFill>
                <a:ea typeface="Segoe UI" pitchFamily="34" charset="0"/>
              </a:rPr>
              <a:t> la nube al perímetro</a:t>
            </a: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mn-cs"/>
            </a:endParaRPr>
          </a:p>
        </p:txBody>
      </p:sp>
      <p:sp>
        <p:nvSpPr>
          <p:cNvPr id="7" name="TextBox 6">
            <a:extLst>
              <a:ext uri="{FF2B5EF4-FFF2-40B4-BE49-F238E27FC236}">
                <a16:creationId xmlns:a16="http://schemas.microsoft.com/office/drawing/2014/main" id="{BA9577C6-7B48-4C0C-8C53-5B1703BB8C88}"/>
              </a:ext>
            </a:extLst>
          </p:cNvPr>
          <p:cNvSpPr txBox="1"/>
          <p:nvPr/>
        </p:nvSpPr>
        <p:spPr>
          <a:xfrm>
            <a:off x="6354702" y="4727609"/>
            <a:ext cx="1996084" cy="1089529"/>
          </a:xfrm>
          <a:prstGeom prst="rect">
            <a:avLst/>
          </a:prstGeom>
          <a:noFill/>
        </p:spPr>
        <p:txBody>
          <a:bodyPr wrap="square">
            <a:spAutoFit/>
          </a:bodyPr>
          <a:lstStyle/>
          <a:p>
            <a:pPr lvl="0" algn="ctr" defTabSz="932472" fontAlgn="base">
              <a:lnSpc>
                <a:spcPct val="90000"/>
              </a:lnSpc>
              <a:spcBef>
                <a:spcPct val="0"/>
              </a:spcBef>
              <a:spcAft>
                <a:spcPct val="0"/>
              </a:spcAft>
              <a:defRPr/>
            </a:pPr>
            <a:r>
              <a:rPr lang="es-ES" sz="1800" dirty="0">
                <a:solidFill>
                  <a:srgbClr val="FFFFFF"/>
                </a:solidFill>
                <a:ea typeface="Segoe UI" pitchFamily="34" charset="0"/>
              </a:rPr>
              <a:t>Seguro y</a:t>
            </a:r>
            <a:br>
              <a:rPr lang="es-ES" sz="1800" dirty="0">
                <a:solidFill>
                  <a:srgbClr val="FFFFFF"/>
                </a:solidFill>
                <a:ea typeface="Segoe UI" pitchFamily="34" charset="0"/>
              </a:rPr>
            </a:br>
            <a:r>
              <a:rPr lang="es-ES" sz="1800" dirty="0">
                <a:solidFill>
                  <a:srgbClr val="FFFFFF"/>
                </a:solidFill>
                <a:ea typeface="Segoe UI" pitchFamily="34" charset="0"/>
              </a:rPr>
              <a:t>Gobernabilidad en todos los entornos</a:t>
            </a: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mn-cs"/>
            </a:endParaRPr>
          </a:p>
        </p:txBody>
      </p:sp>
      <p:sp>
        <p:nvSpPr>
          <p:cNvPr id="16" name="TextBox 15">
            <a:extLst>
              <a:ext uri="{FF2B5EF4-FFF2-40B4-BE49-F238E27FC236}">
                <a16:creationId xmlns:a16="http://schemas.microsoft.com/office/drawing/2014/main" id="{F01AA2AC-4219-3203-915F-FD89172F0E2C}"/>
              </a:ext>
            </a:extLst>
          </p:cNvPr>
          <p:cNvSpPr txBox="1"/>
          <p:nvPr/>
        </p:nvSpPr>
        <p:spPr>
          <a:xfrm>
            <a:off x="8683597" y="4727609"/>
            <a:ext cx="2365268" cy="1338828"/>
          </a:xfrm>
          <a:prstGeom prst="rect">
            <a:avLst/>
          </a:prstGeom>
          <a:noFill/>
        </p:spPr>
        <p:txBody>
          <a:bodyPr wrap="square" lIns="91440" tIns="45720" rIns="91440" bIns="45720" anchor="t">
            <a:spAutoFit/>
          </a:bodyPr>
          <a:lstStyle/>
          <a:p>
            <a:pPr lvl="0" algn="ctr" defTabSz="932472" fontAlgn="base">
              <a:lnSpc>
                <a:spcPct val="90000"/>
              </a:lnSpc>
              <a:spcBef>
                <a:spcPct val="0"/>
              </a:spcBef>
              <a:spcAft>
                <a:spcPct val="0"/>
              </a:spcAft>
              <a:defRPr/>
            </a:pPr>
            <a:r>
              <a:rPr lang="es-ES" sz="1800" dirty="0">
                <a:solidFill>
                  <a:srgbClr val="FFFFFF"/>
                </a:solidFill>
                <a:ea typeface="Segoe UI" pitchFamily="34" charset="0"/>
              </a:rPr>
              <a:t>Cumplir de forma flexible</a:t>
            </a:r>
            <a:br>
              <a:rPr lang="es-ES" sz="1800" dirty="0">
                <a:solidFill>
                  <a:srgbClr val="FFFFFF"/>
                </a:solidFill>
                <a:ea typeface="Segoe UI" pitchFamily="34" charset="0"/>
              </a:rPr>
            </a:br>
            <a:r>
              <a:rPr lang="es-ES" sz="1800" dirty="0">
                <a:solidFill>
                  <a:srgbClr val="FFFFFF"/>
                </a:solidFill>
                <a:ea typeface="Segoe UI" pitchFamily="34" charset="0"/>
              </a:rPr>
              <a:t>Necesidades regulatorias y de conectividad</a:t>
            </a: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mn-cs"/>
            </a:endParaRPr>
          </a:p>
        </p:txBody>
      </p:sp>
      <p:cxnSp>
        <p:nvCxnSpPr>
          <p:cNvPr id="17" name="Straight Connector 16">
            <a:extLst>
              <a:ext uri="{FF2B5EF4-FFF2-40B4-BE49-F238E27FC236}">
                <a16:creationId xmlns:a16="http://schemas.microsoft.com/office/drawing/2014/main" id="{A84D006A-7779-2C42-B041-1ABB305C80D2}"/>
              </a:ext>
              <a:ext uri="{C183D7F6-B498-43B3-948B-1728B52AA6E4}">
                <adec:decorative xmlns:adec="http://schemas.microsoft.com/office/drawing/2017/decorative" val="1"/>
              </a:ext>
            </a:extLst>
          </p:cNvPr>
          <p:cNvCxnSpPr>
            <a:cxnSpLocks/>
          </p:cNvCxnSpPr>
          <p:nvPr/>
        </p:nvCxnSpPr>
        <p:spPr>
          <a:xfrm>
            <a:off x="1237457" y="1899786"/>
            <a:ext cx="9717087" cy="0"/>
          </a:xfrm>
          <a:prstGeom prst="line">
            <a:avLst/>
          </a:prstGeom>
          <a:noFill/>
          <a:ln w="25400" cap="rnd" cmpd="sng" algn="ctr">
            <a:gradFill>
              <a:gsLst>
                <a:gs pos="0">
                  <a:srgbClr val="8DC8E8"/>
                </a:gs>
                <a:gs pos="100000">
                  <a:srgbClr val="CD98CF"/>
                </a:gs>
              </a:gsLst>
              <a:lin ang="2700000" scaled="0"/>
            </a:gradFill>
            <a:prstDash val="solid"/>
            <a:headEnd type="arrow" w="lg" len="sm"/>
            <a:tailEnd type="arrow" w="lg" len="sm"/>
          </a:ln>
          <a:effectLst>
            <a:outerShdw blurRad="63500" dist="63500" dir="2700000" algn="tl" rotWithShape="0">
              <a:srgbClr val="000000">
                <a:alpha val="50000"/>
              </a:srgbClr>
            </a:outerShdw>
          </a:effectLst>
        </p:spPr>
      </p:cxnSp>
      <p:grpSp>
        <p:nvGrpSpPr>
          <p:cNvPr id="6" name="Group 5">
            <a:extLst>
              <a:ext uri="{FF2B5EF4-FFF2-40B4-BE49-F238E27FC236}">
                <a16:creationId xmlns:a16="http://schemas.microsoft.com/office/drawing/2014/main" id="{2D587E32-4FFF-6656-F5B7-A831299399D8}"/>
              </a:ext>
              <a:ext uri="{C183D7F6-B498-43B3-948B-1728B52AA6E4}">
                <adec:decorative xmlns:adec="http://schemas.microsoft.com/office/drawing/2017/decorative" val="1"/>
              </a:ext>
            </a:extLst>
          </p:cNvPr>
          <p:cNvGrpSpPr/>
          <p:nvPr/>
        </p:nvGrpSpPr>
        <p:grpSpPr>
          <a:xfrm>
            <a:off x="4930816" y="1590852"/>
            <a:ext cx="2330368" cy="594896"/>
            <a:chOff x="4930816" y="1590852"/>
            <a:chExt cx="2330368" cy="594896"/>
          </a:xfrm>
        </p:grpSpPr>
        <p:sp>
          <p:nvSpPr>
            <p:cNvPr id="4" name="Rectangle 3">
              <a:extLst>
                <a:ext uri="{FF2B5EF4-FFF2-40B4-BE49-F238E27FC236}">
                  <a16:creationId xmlns:a16="http://schemas.microsoft.com/office/drawing/2014/main" id="{0C3F464B-C58D-F466-A495-1EF00C3F4F55}"/>
                </a:ext>
              </a:extLst>
            </p:cNvPr>
            <p:cNvSpPr/>
            <p:nvPr/>
          </p:nvSpPr>
          <p:spPr bwMode="auto">
            <a:xfrm>
              <a:off x="4930816" y="1630166"/>
              <a:ext cx="2330368" cy="51626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3" name="Graphic 2">
              <a:extLst>
                <a:ext uri="{FF2B5EF4-FFF2-40B4-BE49-F238E27FC236}">
                  <a16:creationId xmlns:a16="http://schemas.microsoft.com/office/drawing/2014/main" id="{3955E5CC-111C-491A-1DF4-3E756C79F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7216" y="1590852"/>
              <a:ext cx="594896" cy="594896"/>
            </a:xfrm>
            <a:prstGeom prst="rect">
              <a:avLst/>
            </a:prstGeom>
          </p:spPr>
        </p:pic>
        <p:sp>
          <p:nvSpPr>
            <p:cNvPr id="5" name="TextBox 4">
              <a:extLst>
                <a:ext uri="{FF2B5EF4-FFF2-40B4-BE49-F238E27FC236}">
                  <a16:creationId xmlns:a16="http://schemas.microsoft.com/office/drawing/2014/main" id="{1D631693-85EF-F91C-40FF-48043CFDB525}"/>
                </a:ext>
              </a:extLst>
            </p:cNvPr>
            <p:cNvSpPr txBox="1"/>
            <p:nvPr/>
          </p:nvSpPr>
          <p:spPr>
            <a:xfrm>
              <a:off x="5972866" y="1749801"/>
              <a:ext cx="976614" cy="276999"/>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Azure Arc</a:t>
              </a:r>
            </a:p>
          </p:txBody>
        </p:sp>
      </p:grpSp>
      <p:grpSp>
        <p:nvGrpSpPr>
          <p:cNvPr id="2" name="Group 1">
            <a:extLst>
              <a:ext uri="{FF2B5EF4-FFF2-40B4-BE49-F238E27FC236}">
                <a16:creationId xmlns:a16="http://schemas.microsoft.com/office/drawing/2014/main" id="{22C7684F-E231-D772-A7B2-4F6F77C22063}"/>
              </a:ext>
              <a:ext uri="{C183D7F6-B498-43B3-948B-1728B52AA6E4}">
                <adec:decorative xmlns:adec="http://schemas.microsoft.com/office/drawing/2017/decorative" val="1"/>
              </a:ext>
            </a:extLst>
          </p:cNvPr>
          <p:cNvGrpSpPr/>
          <p:nvPr/>
        </p:nvGrpSpPr>
        <p:grpSpPr>
          <a:xfrm>
            <a:off x="1426944" y="2488648"/>
            <a:ext cx="1799954" cy="2099647"/>
            <a:chOff x="1426944" y="2488648"/>
            <a:chExt cx="1799954" cy="2099647"/>
          </a:xfrm>
        </p:grpSpPr>
        <p:pic>
          <p:nvPicPr>
            <p:cNvPr id="31" name="Picture 30">
              <a:extLst>
                <a:ext uri="{FF2B5EF4-FFF2-40B4-BE49-F238E27FC236}">
                  <a16:creationId xmlns:a16="http://schemas.microsoft.com/office/drawing/2014/main" id="{65C51CC8-71E8-6863-3FD2-2911DBB9A4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43832"/>
            <a:stretch/>
          </p:blipFill>
          <p:spPr>
            <a:xfrm>
              <a:off x="1426944" y="2488648"/>
              <a:ext cx="1799954" cy="1800000"/>
            </a:xfrm>
            <a:prstGeom prst="ellipse">
              <a:avLst/>
            </a:prstGeom>
          </p:spPr>
        </p:pic>
        <p:sp>
          <p:nvSpPr>
            <p:cNvPr id="60" name="Oval 59">
              <a:extLst>
                <a:ext uri="{FF2B5EF4-FFF2-40B4-BE49-F238E27FC236}">
                  <a16:creationId xmlns:a16="http://schemas.microsoft.com/office/drawing/2014/main" id="{F97F82DA-5119-3F65-60BF-84C42B89CD1C}"/>
                </a:ext>
              </a:extLst>
            </p:cNvPr>
            <p:cNvSpPr/>
            <p:nvPr/>
          </p:nvSpPr>
          <p:spPr bwMode="auto">
            <a:xfrm>
              <a:off x="1993733"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54" name="Graphic 146">
              <a:extLst>
                <a:ext uri="{FF2B5EF4-FFF2-40B4-BE49-F238E27FC236}">
                  <a16:creationId xmlns:a16="http://schemas.microsoft.com/office/drawing/2014/main" id="{C8239F63-6BD5-CC94-F314-8E5FC31F04F9}"/>
                </a:ext>
              </a:extLst>
            </p:cNvPr>
            <p:cNvSpPr>
              <a:spLocks noChangeAspect="1"/>
            </p:cNvSpPr>
            <p:nvPr/>
          </p:nvSpPr>
          <p:spPr>
            <a:xfrm>
              <a:off x="2173173" y="4101405"/>
              <a:ext cx="307496" cy="307405"/>
            </a:xfrm>
            <a:custGeom>
              <a:avLst/>
              <a:gdLst>
                <a:gd name="connsiteX0" fmla="*/ 128453 w 372071"/>
                <a:gd name="connsiteY0" fmla="*/ 269689 h 371959"/>
                <a:gd name="connsiteX1" fmla="*/ 243618 w 372071"/>
                <a:gd name="connsiteY1" fmla="*/ 269689 h 371959"/>
                <a:gd name="connsiteX2" fmla="*/ 186036 w 372071"/>
                <a:gd name="connsiteY2" fmla="*/ 371959 h 371959"/>
                <a:gd name="connsiteX3" fmla="*/ 129533 w 372071"/>
                <a:gd name="connsiteY3" fmla="*/ 275167 h 371959"/>
                <a:gd name="connsiteX4" fmla="*/ 128453 w 372071"/>
                <a:gd name="connsiteY4" fmla="*/ 269689 h 371959"/>
                <a:gd name="connsiteX5" fmla="*/ 243618 w 372071"/>
                <a:gd name="connsiteY5" fmla="*/ 269689 h 371959"/>
                <a:gd name="connsiteX6" fmla="*/ 128453 w 372071"/>
                <a:gd name="connsiteY6" fmla="*/ 269689 h 371959"/>
                <a:gd name="connsiteX7" fmla="*/ 19853 w 372071"/>
                <a:gd name="connsiteY7" fmla="*/ 269693 h 371959"/>
                <a:gd name="connsiteX8" fmla="*/ 99941 w 372071"/>
                <a:gd name="connsiteY8" fmla="*/ 269689 h 371959"/>
                <a:gd name="connsiteX9" fmla="*/ 133277 w 372071"/>
                <a:gd name="connsiteY9" fmla="*/ 364430 h 371959"/>
                <a:gd name="connsiteX10" fmla="*/ 22576 w 372071"/>
                <a:gd name="connsiteY10" fmla="*/ 274880 h 371959"/>
                <a:gd name="connsiteX11" fmla="*/ 19853 w 372071"/>
                <a:gd name="connsiteY11" fmla="*/ 269693 h 371959"/>
                <a:gd name="connsiteX12" fmla="*/ 272129 w 372071"/>
                <a:gd name="connsiteY12" fmla="*/ 269689 h 371959"/>
                <a:gd name="connsiteX13" fmla="*/ 352219 w 372071"/>
                <a:gd name="connsiteY13" fmla="*/ 269693 h 371959"/>
                <a:gd name="connsiteX14" fmla="*/ 238814 w 372071"/>
                <a:gd name="connsiteY14" fmla="*/ 364424 h 371959"/>
                <a:gd name="connsiteX15" fmla="*/ 270712 w 372071"/>
                <a:gd name="connsiteY15" fmla="*/ 277354 h 371959"/>
                <a:gd name="connsiteX16" fmla="*/ 272129 w 372071"/>
                <a:gd name="connsiteY16" fmla="*/ 269689 h 371959"/>
                <a:gd name="connsiteX17" fmla="*/ 352219 w 372071"/>
                <a:gd name="connsiteY17" fmla="*/ 269693 h 371959"/>
                <a:gd name="connsiteX18" fmla="*/ 272129 w 372071"/>
                <a:gd name="connsiteY18" fmla="*/ 269689 h 371959"/>
                <a:gd name="connsiteX19" fmla="*/ 277764 w 372071"/>
                <a:gd name="connsiteY19" fmla="*/ 148784 h 371959"/>
                <a:gd name="connsiteX20" fmla="*/ 368351 w 372071"/>
                <a:gd name="connsiteY20" fmla="*/ 148773 h 371959"/>
                <a:gd name="connsiteX21" fmla="*/ 372071 w 372071"/>
                <a:gd name="connsiteY21" fmla="*/ 185980 h 371959"/>
                <a:gd name="connsiteX22" fmla="*/ 363556 w 372071"/>
                <a:gd name="connsiteY22" fmla="*/ 241790 h 371959"/>
                <a:gd name="connsiteX23" fmla="*/ 276084 w 372071"/>
                <a:gd name="connsiteY23" fmla="*/ 241790 h 371959"/>
                <a:gd name="connsiteX24" fmla="*/ 279068 w 372071"/>
                <a:gd name="connsiteY24" fmla="*/ 185980 h 371959"/>
                <a:gd name="connsiteX25" fmla="*/ 278485 w 372071"/>
                <a:gd name="connsiteY25" fmla="*/ 160984 h 371959"/>
                <a:gd name="connsiteX26" fmla="*/ 277764 w 372071"/>
                <a:gd name="connsiteY26" fmla="*/ 148784 h 371959"/>
                <a:gd name="connsiteX27" fmla="*/ 368351 w 372071"/>
                <a:gd name="connsiteY27" fmla="*/ 148773 h 371959"/>
                <a:gd name="connsiteX28" fmla="*/ 277764 w 372071"/>
                <a:gd name="connsiteY28" fmla="*/ 148784 h 371959"/>
                <a:gd name="connsiteX29" fmla="*/ 3721 w 372071"/>
                <a:gd name="connsiteY29" fmla="*/ 148773 h 371959"/>
                <a:gd name="connsiteX30" fmla="*/ 94307 w 372071"/>
                <a:gd name="connsiteY30" fmla="*/ 148784 h 371959"/>
                <a:gd name="connsiteX31" fmla="*/ 93004 w 372071"/>
                <a:gd name="connsiteY31" fmla="*/ 185980 h 371959"/>
                <a:gd name="connsiteX32" fmla="*/ 94926 w 372071"/>
                <a:gd name="connsiteY32" fmla="*/ 230998 h 371959"/>
                <a:gd name="connsiteX33" fmla="*/ 95988 w 372071"/>
                <a:gd name="connsiteY33" fmla="*/ 241790 h 371959"/>
                <a:gd name="connsiteX34" fmla="*/ 8516 w 372071"/>
                <a:gd name="connsiteY34" fmla="*/ 241790 h 371959"/>
                <a:gd name="connsiteX35" fmla="*/ 0 w 372071"/>
                <a:gd name="connsiteY35" fmla="*/ 185980 h 371959"/>
                <a:gd name="connsiteX36" fmla="*/ 3721 w 372071"/>
                <a:gd name="connsiteY36" fmla="*/ 148773 h 371959"/>
                <a:gd name="connsiteX37" fmla="*/ 122338 w 372071"/>
                <a:gd name="connsiteY37" fmla="*/ 148773 h 371959"/>
                <a:gd name="connsiteX38" fmla="*/ 249734 w 372071"/>
                <a:gd name="connsiteY38" fmla="*/ 148773 h 371959"/>
                <a:gd name="connsiteX39" fmla="*/ 251166 w 372071"/>
                <a:gd name="connsiteY39" fmla="*/ 185980 h 371959"/>
                <a:gd name="connsiteX40" fmla="*/ 249050 w 372071"/>
                <a:gd name="connsiteY40" fmla="*/ 231100 h 371959"/>
                <a:gd name="connsiteX41" fmla="*/ 247902 w 372071"/>
                <a:gd name="connsiteY41" fmla="*/ 241790 h 371959"/>
                <a:gd name="connsiteX42" fmla="*/ 124169 w 372071"/>
                <a:gd name="connsiteY42" fmla="*/ 241790 h 371959"/>
                <a:gd name="connsiteX43" fmla="*/ 120904 w 372071"/>
                <a:gd name="connsiteY43" fmla="*/ 185980 h 371959"/>
                <a:gd name="connsiteX44" fmla="*/ 121719 w 372071"/>
                <a:gd name="connsiteY44" fmla="*/ 157860 h 371959"/>
                <a:gd name="connsiteX45" fmla="*/ 122338 w 372071"/>
                <a:gd name="connsiteY45" fmla="*/ 148773 h 371959"/>
                <a:gd name="connsiteX46" fmla="*/ 249734 w 372071"/>
                <a:gd name="connsiteY46" fmla="*/ 148773 h 371959"/>
                <a:gd name="connsiteX47" fmla="*/ 122338 w 372071"/>
                <a:gd name="connsiteY47" fmla="*/ 148773 h 371959"/>
                <a:gd name="connsiteX48" fmla="*/ 240802 w 372071"/>
                <a:gd name="connsiteY48" fmla="*/ 10698 h 371959"/>
                <a:gd name="connsiteX49" fmla="*/ 238795 w 372071"/>
                <a:gd name="connsiteY49" fmla="*/ 7531 h 371959"/>
                <a:gd name="connsiteX50" fmla="*/ 360360 w 372071"/>
                <a:gd name="connsiteY50" fmla="*/ 120871 h 371959"/>
                <a:gd name="connsiteX51" fmla="*/ 274966 w 372071"/>
                <a:gd name="connsiteY51" fmla="*/ 120877 h 371959"/>
                <a:gd name="connsiteX52" fmla="*/ 240802 w 372071"/>
                <a:gd name="connsiteY52" fmla="*/ 10698 h 371959"/>
                <a:gd name="connsiteX53" fmla="*/ 238795 w 372071"/>
                <a:gd name="connsiteY53" fmla="*/ 7531 h 371959"/>
                <a:gd name="connsiteX54" fmla="*/ 240802 w 372071"/>
                <a:gd name="connsiteY54" fmla="*/ 10698 h 371959"/>
                <a:gd name="connsiteX55" fmla="*/ 131011 w 372071"/>
                <a:gd name="connsiteY55" fmla="*/ 8216 h 371959"/>
                <a:gd name="connsiteX56" fmla="*/ 133276 w 372071"/>
                <a:gd name="connsiteY56" fmla="*/ 7532 h 371959"/>
                <a:gd name="connsiteX57" fmla="*/ 98250 w 372071"/>
                <a:gd name="connsiteY57" fmla="*/ 112696 h 371959"/>
                <a:gd name="connsiteX58" fmla="*/ 97105 w 372071"/>
                <a:gd name="connsiteY58" fmla="*/ 120877 h 371959"/>
                <a:gd name="connsiteX59" fmla="*/ 11711 w 372071"/>
                <a:gd name="connsiteY59" fmla="*/ 120871 h 371959"/>
                <a:gd name="connsiteX60" fmla="*/ 131011 w 372071"/>
                <a:gd name="connsiteY60" fmla="*/ 8216 h 371959"/>
                <a:gd name="connsiteX61" fmla="*/ 133276 w 372071"/>
                <a:gd name="connsiteY61" fmla="*/ 7532 h 371959"/>
                <a:gd name="connsiteX62" fmla="*/ 131011 w 372071"/>
                <a:gd name="connsiteY62" fmla="*/ 8216 h 371959"/>
                <a:gd name="connsiteX63" fmla="*/ 186036 w 372071"/>
                <a:gd name="connsiteY63" fmla="*/ 0 h 371959"/>
                <a:gd name="connsiteX64" fmla="*/ 245819 w 372071"/>
                <a:gd name="connsiteY64" fmla="*/ 115017 h 371959"/>
                <a:gd name="connsiteX65" fmla="*/ 246689 w 372071"/>
                <a:gd name="connsiteY65" fmla="*/ 120872 h 371959"/>
                <a:gd name="connsiteX66" fmla="*/ 125382 w 372071"/>
                <a:gd name="connsiteY66" fmla="*/ 120872 h 371959"/>
                <a:gd name="connsiteX67" fmla="*/ 186036 w 372071"/>
                <a:gd name="connsiteY67" fmla="*/ 0 h 37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72071" h="371959">
                  <a:moveTo>
                    <a:pt x="128453" y="269689"/>
                  </a:moveTo>
                  <a:lnTo>
                    <a:pt x="243618" y="269689"/>
                  </a:lnTo>
                  <a:cubicBezTo>
                    <a:pt x="232088" y="330539"/>
                    <a:pt x="208997" y="371959"/>
                    <a:pt x="186036" y="371959"/>
                  </a:cubicBezTo>
                  <a:cubicBezTo>
                    <a:pt x="163771" y="371959"/>
                    <a:pt x="141383" y="333011"/>
                    <a:pt x="129533" y="275167"/>
                  </a:cubicBezTo>
                  <a:lnTo>
                    <a:pt x="128453" y="269689"/>
                  </a:lnTo>
                  <a:lnTo>
                    <a:pt x="243618" y="269689"/>
                  </a:lnTo>
                  <a:lnTo>
                    <a:pt x="128453" y="269689"/>
                  </a:lnTo>
                  <a:close/>
                  <a:moveTo>
                    <a:pt x="19853" y="269693"/>
                  </a:moveTo>
                  <a:lnTo>
                    <a:pt x="99941" y="269689"/>
                  </a:lnTo>
                  <a:cubicBezTo>
                    <a:pt x="106726" y="308419"/>
                    <a:pt x="118227" y="341370"/>
                    <a:pt x="133277" y="364430"/>
                  </a:cubicBezTo>
                  <a:cubicBezTo>
                    <a:pt x="85607" y="350351"/>
                    <a:pt x="45919" y="317710"/>
                    <a:pt x="22576" y="274880"/>
                  </a:cubicBezTo>
                  <a:lnTo>
                    <a:pt x="19853" y="269693"/>
                  </a:lnTo>
                  <a:close/>
                  <a:moveTo>
                    <a:pt x="272129" y="269689"/>
                  </a:moveTo>
                  <a:lnTo>
                    <a:pt x="352219" y="269693"/>
                  </a:lnTo>
                  <a:cubicBezTo>
                    <a:pt x="329315" y="315071"/>
                    <a:pt x="288372" y="349789"/>
                    <a:pt x="238814" y="364424"/>
                  </a:cubicBezTo>
                  <a:cubicBezTo>
                    <a:pt x="252848" y="342890"/>
                    <a:pt x="263798" y="312757"/>
                    <a:pt x="270712" y="277354"/>
                  </a:cubicBezTo>
                  <a:lnTo>
                    <a:pt x="272129" y="269689"/>
                  </a:lnTo>
                  <a:lnTo>
                    <a:pt x="352219" y="269693"/>
                  </a:lnTo>
                  <a:lnTo>
                    <a:pt x="272129" y="269689"/>
                  </a:lnTo>
                  <a:close/>
                  <a:moveTo>
                    <a:pt x="277764" y="148784"/>
                  </a:moveTo>
                  <a:lnTo>
                    <a:pt x="368351" y="148773"/>
                  </a:lnTo>
                  <a:cubicBezTo>
                    <a:pt x="370791" y="160795"/>
                    <a:pt x="372071" y="173239"/>
                    <a:pt x="372071" y="185980"/>
                  </a:cubicBezTo>
                  <a:cubicBezTo>
                    <a:pt x="372071" y="205423"/>
                    <a:pt x="369089" y="224171"/>
                    <a:pt x="363556" y="241790"/>
                  </a:cubicBezTo>
                  <a:lnTo>
                    <a:pt x="276084" y="241790"/>
                  </a:lnTo>
                  <a:cubicBezTo>
                    <a:pt x="278043" y="223978"/>
                    <a:pt x="279068" y="205263"/>
                    <a:pt x="279068" y="185980"/>
                  </a:cubicBezTo>
                  <a:cubicBezTo>
                    <a:pt x="279068" y="177530"/>
                    <a:pt x="278870" y="169187"/>
                    <a:pt x="278485" y="160984"/>
                  </a:cubicBezTo>
                  <a:lnTo>
                    <a:pt x="277764" y="148784"/>
                  </a:lnTo>
                  <a:lnTo>
                    <a:pt x="368351" y="148773"/>
                  </a:lnTo>
                  <a:lnTo>
                    <a:pt x="277764" y="148784"/>
                  </a:lnTo>
                  <a:close/>
                  <a:moveTo>
                    <a:pt x="3721" y="148773"/>
                  </a:moveTo>
                  <a:lnTo>
                    <a:pt x="94307" y="148784"/>
                  </a:lnTo>
                  <a:cubicBezTo>
                    <a:pt x="93447" y="160875"/>
                    <a:pt x="93004" y="173304"/>
                    <a:pt x="93004" y="185980"/>
                  </a:cubicBezTo>
                  <a:cubicBezTo>
                    <a:pt x="93004" y="201408"/>
                    <a:pt x="93660" y="216469"/>
                    <a:pt x="94926" y="230998"/>
                  </a:cubicBezTo>
                  <a:lnTo>
                    <a:pt x="95988" y="241790"/>
                  </a:lnTo>
                  <a:lnTo>
                    <a:pt x="8516" y="241790"/>
                  </a:lnTo>
                  <a:cubicBezTo>
                    <a:pt x="2983" y="224171"/>
                    <a:pt x="0" y="205423"/>
                    <a:pt x="0" y="185980"/>
                  </a:cubicBezTo>
                  <a:cubicBezTo>
                    <a:pt x="0" y="173239"/>
                    <a:pt x="1281" y="160795"/>
                    <a:pt x="3721" y="148773"/>
                  </a:cubicBezTo>
                  <a:close/>
                  <a:moveTo>
                    <a:pt x="122338" y="148773"/>
                  </a:moveTo>
                  <a:lnTo>
                    <a:pt x="249734" y="148773"/>
                  </a:lnTo>
                  <a:cubicBezTo>
                    <a:pt x="250668" y="160784"/>
                    <a:pt x="251166" y="173224"/>
                    <a:pt x="251166" y="185980"/>
                  </a:cubicBezTo>
                  <a:cubicBezTo>
                    <a:pt x="251166" y="201560"/>
                    <a:pt x="250424" y="216671"/>
                    <a:pt x="249050" y="231100"/>
                  </a:cubicBezTo>
                  <a:lnTo>
                    <a:pt x="247902" y="241790"/>
                  </a:lnTo>
                  <a:lnTo>
                    <a:pt x="124169" y="241790"/>
                  </a:lnTo>
                  <a:cubicBezTo>
                    <a:pt x="122066" y="224197"/>
                    <a:pt x="120904" y="205457"/>
                    <a:pt x="120904" y="185980"/>
                  </a:cubicBezTo>
                  <a:cubicBezTo>
                    <a:pt x="120904" y="176414"/>
                    <a:pt x="121185" y="167024"/>
                    <a:pt x="121719" y="157860"/>
                  </a:cubicBezTo>
                  <a:lnTo>
                    <a:pt x="122338" y="148773"/>
                  </a:lnTo>
                  <a:lnTo>
                    <a:pt x="249734" y="148773"/>
                  </a:lnTo>
                  <a:lnTo>
                    <a:pt x="122338" y="148773"/>
                  </a:lnTo>
                  <a:close/>
                  <a:moveTo>
                    <a:pt x="240802" y="10698"/>
                  </a:moveTo>
                  <a:lnTo>
                    <a:pt x="238795" y="7531"/>
                  </a:lnTo>
                  <a:cubicBezTo>
                    <a:pt x="294938" y="24104"/>
                    <a:pt x="340026" y="66450"/>
                    <a:pt x="360360" y="120871"/>
                  </a:cubicBezTo>
                  <a:lnTo>
                    <a:pt x="274966" y="120877"/>
                  </a:lnTo>
                  <a:cubicBezTo>
                    <a:pt x="269098" y="75920"/>
                    <a:pt x="257175" y="37311"/>
                    <a:pt x="240802" y="10698"/>
                  </a:cubicBezTo>
                  <a:lnTo>
                    <a:pt x="238795" y="7531"/>
                  </a:lnTo>
                  <a:lnTo>
                    <a:pt x="240802" y="10698"/>
                  </a:lnTo>
                  <a:close/>
                  <a:moveTo>
                    <a:pt x="131011" y="8216"/>
                  </a:moveTo>
                  <a:lnTo>
                    <a:pt x="133276" y="7532"/>
                  </a:lnTo>
                  <a:cubicBezTo>
                    <a:pt x="116893" y="32634"/>
                    <a:pt x="104717" y="69456"/>
                    <a:pt x="98250" y="112696"/>
                  </a:cubicBezTo>
                  <a:lnTo>
                    <a:pt x="97105" y="120877"/>
                  </a:lnTo>
                  <a:lnTo>
                    <a:pt x="11711" y="120871"/>
                  </a:lnTo>
                  <a:cubicBezTo>
                    <a:pt x="31772" y="67185"/>
                    <a:pt x="75922" y="25249"/>
                    <a:pt x="131011" y="8216"/>
                  </a:cubicBezTo>
                  <a:lnTo>
                    <a:pt x="133276" y="7532"/>
                  </a:lnTo>
                  <a:lnTo>
                    <a:pt x="131011" y="8216"/>
                  </a:lnTo>
                  <a:close/>
                  <a:moveTo>
                    <a:pt x="186036" y="0"/>
                  </a:moveTo>
                  <a:cubicBezTo>
                    <a:pt x="210567" y="0"/>
                    <a:pt x="235246" y="47278"/>
                    <a:pt x="245819" y="115017"/>
                  </a:cubicBezTo>
                  <a:lnTo>
                    <a:pt x="246689" y="120872"/>
                  </a:lnTo>
                  <a:lnTo>
                    <a:pt x="125382" y="120872"/>
                  </a:lnTo>
                  <a:cubicBezTo>
                    <a:pt x="135416" y="50019"/>
                    <a:pt x="160804" y="0"/>
                    <a:pt x="186036" y="0"/>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9" name="Group 8">
            <a:extLst>
              <a:ext uri="{FF2B5EF4-FFF2-40B4-BE49-F238E27FC236}">
                <a16:creationId xmlns:a16="http://schemas.microsoft.com/office/drawing/2014/main" id="{A504797B-7BBB-72FE-55EA-46C8100716AF}"/>
              </a:ext>
              <a:ext uri="{C183D7F6-B498-43B3-948B-1728B52AA6E4}">
                <adec:decorative xmlns:adec="http://schemas.microsoft.com/office/drawing/2017/decorative" val="1"/>
              </a:ext>
            </a:extLst>
          </p:cNvPr>
          <p:cNvGrpSpPr/>
          <p:nvPr/>
        </p:nvGrpSpPr>
        <p:grpSpPr>
          <a:xfrm>
            <a:off x="6456877" y="2488648"/>
            <a:ext cx="1797534" cy="2099647"/>
            <a:chOff x="6456877" y="2488648"/>
            <a:chExt cx="1797534" cy="2099647"/>
          </a:xfrm>
        </p:grpSpPr>
        <p:pic>
          <p:nvPicPr>
            <p:cNvPr id="33" name="Picture 32">
              <a:extLst>
                <a:ext uri="{FF2B5EF4-FFF2-40B4-BE49-F238E27FC236}">
                  <a16:creationId xmlns:a16="http://schemas.microsoft.com/office/drawing/2014/main" id="{92D57AC8-8D87-4FC9-666B-967E5A50F1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43" r="44000"/>
            <a:stretch/>
          </p:blipFill>
          <p:spPr>
            <a:xfrm>
              <a:off x="6456877" y="2488648"/>
              <a:ext cx="1797534" cy="1800000"/>
            </a:xfrm>
            <a:prstGeom prst="ellipse">
              <a:avLst/>
            </a:prstGeom>
          </p:spPr>
        </p:pic>
        <p:sp>
          <p:nvSpPr>
            <p:cNvPr id="77" name="Oval 76">
              <a:extLst>
                <a:ext uri="{FF2B5EF4-FFF2-40B4-BE49-F238E27FC236}">
                  <a16:creationId xmlns:a16="http://schemas.microsoft.com/office/drawing/2014/main" id="{08F0E834-4D5B-E962-570F-A7DAE85353A4}"/>
                </a:ext>
              </a:extLst>
            </p:cNvPr>
            <p:cNvSpPr/>
            <p:nvPr/>
          </p:nvSpPr>
          <p:spPr bwMode="auto">
            <a:xfrm>
              <a:off x="7022456"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5" name="Graphic 148">
              <a:extLst>
                <a:ext uri="{FF2B5EF4-FFF2-40B4-BE49-F238E27FC236}">
                  <a16:creationId xmlns:a16="http://schemas.microsoft.com/office/drawing/2014/main" id="{961F98D7-0A09-8AC1-B2C1-5CDFEDF89591}"/>
                </a:ext>
              </a:extLst>
            </p:cNvPr>
            <p:cNvSpPr>
              <a:spLocks noChangeAspect="1"/>
            </p:cNvSpPr>
            <p:nvPr/>
          </p:nvSpPr>
          <p:spPr>
            <a:xfrm>
              <a:off x="7243845" y="4115357"/>
              <a:ext cx="223599" cy="279500"/>
            </a:xfrm>
            <a:custGeom>
              <a:avLst/>
              <a:gdLst>
                <a:gd name="connsiteX0" fmla="*/ 148806 w 297611"/>
                <a:gd name="connsiteY0" fmla="*/ 0 h 372014"/>
                <a:gd name="connsiteX1" fmla="*/ 223209 w 297611"/>
                <a:gd name="connsiteY1" fmla="*/ 74403 h 372014"/>
                <a:gd name="connsiteX2" fmla="*/ 223209 w 297611"/>
                <a:gd name="connsiteY2" fmla="*/ 111604 h 372014"/>
                <a:gd name="connsiteX3" fmla="*/ 269710 w 297611"/>
                <a:gd name="connsiteY3" fmla="*/ 111604 h 372014"/>
                <a:gd name="connsiteX4" fmla="*/ 297611 w 297611"/>
                <a:gd name="connsiteY4" fmla="*/ 139505 h 372014"/>
                <a:gd name="connsiteX5" fmla="*/ 297611 w 297611"/>
                <a:gd name="connsiteY5" fmla="*/ 344113 h 372014"/>
                <a:gd name="connsiteX6" fmla="*/ 269710 w 297611"/>
                <a:gd name="connsiteY6" fmla="*/ 372014 h 372014"/>
                <a:gd name="connsiteX7" fmla="*/ 27901 w 297611"/>
                <a:gd name="connsiteY7" fmla="*/ 372014 h 372014"/>
                <a:gd name="connsiteX8" fmla="*/ 0 w 297611"/>
                <a:gd name="connsiteY8" fmla="*/ 344113 h 372014"/>
                <a:gd name="connsiteX9" fmla="*/ 0 w 297611"/>
                <a:gd name="connsiteY9" fmla="*/ 139505 h 372014"/>
                <a:gd name="connsiteX10" fmla="*/ 27901 w 297611"/>
                <a:gd name="connsiteY10" fmla="*/ 111604 h 372014"/>
                <a:gd name="connsiteX11" fmla="*/ 74403 w 297611"/>
                <a:gd name="connsiteY11" fmla="*/ 111604 h 372014"/>
                <a:gd name="connsiteX12" fmla="*/ 74403 w 297611"/>
                <a:gd name="connsiteY12" fmla="*/ 74403 h 372014"/>
                <a:gd name="connsiteX13" fmla="*/ 148806 w 297611"/>
                <a:gd name="connsiteY13" fmla="*/ 0 h 372014"/>
                <a:gd name="connsiteX14" fmla="*/ 148808 w 297611"/>
                <a:gd name="connsiteY14" fmla="*/ 213908 h 372014"/>
                <a:gd name="connsiteX15" fmla="*/ 120906 w 297611"/>
                <a:gd name="connsiteY15" fmla="*/ 241809 h 372014"/>
                <a:gd name="connsiteX16" fmla="*/ 148808 w 297611"/>
                <a:gd name="connsiteY16" fmla="*/ 269710 h 372014"/>
                <a:gd name="connsiteX17" fmla="*/ 176709 w 297611"/>
                <a:gd name="connsiteY17" fmla="*/ 241809 h 372014"/>
                <a:gd name="connsiteX18" fmla="*/ 148808 w 297611"/>
                <a:gd name="connsiteY18" fmla="*/ 213908 h 372014"/>
                <a:gd name="connsiteX19" fmla="*/ 148806 w 297611"/>
                <a:gd name="connsiteY19" fmla="*/ 37201 h 372014"/>
                <a:gd name="connsiteX20" fmla="*/ 111604 w 297611"/>
                <a:gd name="connsiteY20" fmla="*/ 74403 h 372014"/>
                <a:gd name="connsiteX21" fmla="*/ 111604 w 297611"/>
                <a:gd name="connsiteY21" fmla="*/ 111604 h 372014"/>
                <a:gd name="connsiteX22" fmla="*/ 186007 w 297611"/>
                <a:gd name="connsiteY22" fmla="*/ 111604 h 372014"/>
                <a:gd name="connsiteX23" fmla="*/ 186007 w 297611"/>
                <a:gd name="connsiteY23" fmla="*/ 74403 h 372014"/>
                <a:gd name="connsiteX24" fmla="*/ 148806 w 297611"/>
                <a:gd name="connsiteY24" fmla="*/ 37201 h 3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7611" h="372014">
                  <a:moveTo>
                    <a:pt x="148806" y="0"/>
                  </a:moveTo>
                  <a:cubicBezTo>
                    <a:pt x="189896" y="0"/>
                    <a:pt x="223209" y="33311"/>
                    <a:pt x="223209" y="74403"/>
                  </a:cubicBezTo>
                  <a:lnTo>
                    <a:pt x="223209" y="111604"/>
                  </a:lnTo>
                  <a:lnTo>
                    <a:pt x="269710" y="111604"/>
                  </a:lnTo>
                  <a:cubicBezTo>
                    <a:pt x="285119" y="111604"/>
                    <a:pt x="297611" y="124096"/>
                    <a:pt x="297611" y="139505"/>
                  </a:cubicBezTo>
                  <a:lnTo>
                    <a:pt x="297611" y="344113"/>
                  </a:lnTo>
                  <a:cubicBezTo>
                    <a:pt x="297611" y="359522"/>
                    <a:pt x="285119" y="372014"/>
                    <a:pt x="269710" y="372014"/>
                  </a:cubicBezTo>
                  <a:lnTo>
                    <a:pt x="27901" y="372014"/>
                  </a:lnTo>
                  <a:cubicBezTo>
                    <a:pt x="12492" y="372014"/>
                    <a:pt x="0" y="359522"/>
                    <a:pt x="0" y="344113"/>
                  </a:cubicBezTo>
                  <a:lnTo>
                    <a:pt x="0" y="139505"/>
                  </a:lnTo>
                  <a:cubicBezTo>
                    <a:pt x="0" y="124096"/>
                    <a:pt x="12492" y="111604"/>
                    <a:pt x="27901" y="111604"/>
                  </a:cubicBezTo>
                  <a:lnTo>
                    <a:pt x="74403" y="111604"/>
                  </a:lnTo>
                  <a:lnTo>
                    <a:pt x="74403" y="74403"/>
                  </a:lnTo>
                  <a:cubicBezTo>
                    <a:pt x="74403" y="33311"/>
                    <a:pt x="107714" y="0"/>
                    <a:pt x="148806" y="0"/>
                  </a:cubicBezTo>
                  <a:close/>
                  <a:moveTo>
                    <a:pt x="148808" y="213908"/>
                  </a:moveTo>
                  <a:cubicBezTo>
                    <a:pt x="133399" y="213908"/>
                    <a:pt x="120906" y="226400"/>
                    <a:pt x="120906" y="241809"/>
                  </a:cubicBezTo>
                  <a:cubicBezTo>
                    <a:pt x="120906" y="257218"/>
                    <a:pt x="133399" y="269710"/>
                    <a:pt x="148808" y="269710"/>
                  </a:cubicBezTo>
                  <a:cubicBezTo>
                    <a:pt x="164218" y="269710"/>
                    <a:pt x="176709" y="257218"/>
                    <a:pt x="176709" y="241809"/>
                  </a:cubicBezTo>
                  <a:cubicBezTo>
                    <a:pt x="176709" y="226400"/>
                    <a:pt x="164218" y="213908"/>
                    <a:pt x="148808" y="213908"/>
                  </a:cubicBezTo>
                  <a:close/>
                  <a:moveTo>
                    <a:pt x="148806" y="37201"/>
                  </a:moveTo>
                  <a:cubicBezTo>
                    <a:pt x="128259" y="37201"/>
                    <a:pt x="111604" y="53857"/>
                    <a:pt x="111604" y="74403"/>
                  </a:cubicBezTo>
                  <a:lnTo>
                    <a:pt x="111604" y="111604"/>
                  </a:lnTo>
                  <a:lnTo>
                    <a:pt x="186007" y="111604"/>
                  </a:lnTo>
                  <a:lnTo>
                    <a:pt x="186007" y="74403"/>
                  </a:lnTo>
                  <a:cubicBezTo>
                    <a:pt x="186007" y="53857"/>
                    <a:pt x="169352" y="37201"/>
                    <a:pt x="148806" y="37201"/>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0" name="Group 9">
            <a:extLst>
              <a:ext uri="{FF2B5EF4-FFF2-40B4-BE49-F238E27FC236}">
                <a16:creationId xmlns:a16="http://schemas.microsoft.com/office/drawing/2014/main" id="{20E6281A-045E-321F-1FDD-A95B963FBFB5}"/>
              </a:ext>
              <a:ext uri="{C183D7F6-B498-43B3-948B-1728B52AA6E4}">
                <adec:decorative xmlns:adec="http://schemas.microsoft.com/office/drawing/2017/decorative" val="1"/>
              </a:ext>
            </a:extLst>
          </p:cNvPr>
          <p:cNvGrpSpPr/>
          <p:nvPr/>
        </p:nvGrpSpPr>
        <p:grpSpPr>
          <a:xfrm>
            <a:off x="8968982" y="2488648"/>
            <a:ext cx="1796075" cy="2099647"/>
            <a:chOff x="8968982" y="2488648"/>
            <a:chExt cx="1796075" cy="2099647"/>
          </a:xfrm>
        </p:grpSpPr>
        <p:pic>
          <p:nvPicPr>
            <p:cNvPr id="29" name="Picture 28" descr="A picture containing person, man, building&#10;&#10;Description automatically generated">
              <a:extLst>
                <a:ext uri="{FF2B5EF4-FFF2-40B4-BE49-F238E27FC236}">
                  <a16:creationId xmlns:a16="http://schemas.microsoft.com/office/drawing/2014/main" id="{4CB865F8-F47B-DE8E-5094-9FA3B76CB6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4515" r="22344"/>
            <a:stretch/>
          </p:blipFill>
          <p:spPr>
            <a:xfrm>
              <a:off x="8968982" y="2488648"/>
              <a:ext cx="1796075" cy="1800000"/>
            </a:xfrm>
            <a:prstGeom prst="ellipse">
              <a:avLst/>
            </a:prstGeom>
          </p:spPr>
        </p:pic>
        <p:sp>
          <p:nvSpPr>
            <p:cNvPr id="91" name="Oval 90">
              <a:extLst>
                <a:ext uri="{FF2B5EF4-FFF2-40B4-BE49-F238E27FC236}">
                  <a16:creationId xmlns:a16="http://schemas.microsoft.com/office/drawing/2014/main" id="{C8ECF594-E44D-7912-0B4C-24CFC42A20DB}"/>
                </a:ext>
              </a:extLst>
            </p:cNvPr>
            <p:cNvSpPr/>
            <p:nvPr/>
          </p:nvSpPr>
          <p:spPr bwMode="auto">
            <a:xfrm>
              <a:off x="9533831"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6" name="Graphic 150">
              <a:extLst>
                <a:ext uri="{FF2B5EF4-FFF2-40B4-BE49-F238E27FC236}">
                  <a16:creationId xmlns:a16="http://schemas.microsoft.com/office/drawing/2014/main" id="{11B3DFFB-D0B9-3A98-7E3D-5DE037A65B41}"/>
                </a:ext>
              </a:extLst>
            </p:cNvPr>
            <p:cNvSpPr>
              <a:spLocks noChangeAspect="1"/>
            </p:cNvSpPr>
            <p:nvPr/>
          </p:nvSpPr>
          <p:spPr>
            <a:xfrm>
              <a:off x="9727269" y="4115357"/>
              <a:ext cx="279500" cy="279500"/>
            </a:xfrm>
            <a:custGeom>
              <a:avLst/>
              <a:gdLst>
                <a:gd name="connsiteX0" fmla="*/ 251110 w 372014"/>
                <a:gd name="connsiteY0" fmla="*/ 0 h 372014"/>
                <a:gd name="connsiteX1" fmla="*/ 181357 w 372014"/>
                <a:gd name="connsiteY1" fmla="*/ 0 h 372014"/>
                <a:gd name="connsiteX2" fmla="*/ 167406 w 372014"/>
                <a:gd name="connsiteY2" fmla="*/ 13951 h 372014"/>
                <a:gd name="connsiteX3" fmla="*/ 167406 w 372014"/>
                <a:gd name="connsiteY3" fmla="*/ 75721 h 372014"/>
                <a:gd name="connsiteX4" fmla="*/ 55802 w 372014"/>
                <a:gd name="connsiteY4" fmla="*/ 204608 h 372014"/>
                <a:gd name="connsiteX5" fmla="*/ 41852 w 372014"/>
                <a:gd name="connsiteY5" fmla="*/ 204608 h 372014"/>
                <a:gd name="connsiteX6" fmla="*/ 0 w 372014"/>
                <a:gd name="connsiteY6" fmla="*/ 246459 h 372014"/>
                <a:gd name="connsiteX7" fmla="*/ 0 w 372014"/>
                <a:gd name="connsiteY7" fmla="*/ 358064 h 372014"/>
                <a:gd name="connsiteX8" fmla="*/ 13951 w 372014"/>
                <a:gd name="connsiteY8" fmla="*/ 372014 h 372014"/>
                <a:gd name="connsiteX9" fmla="*/ 148806 w 372014"/>
                <a:gd name="connsiteY9" fmla="*/ 372014 h 372014"/>
                <a:gd name="connsiteX10" fmla="*/ 153456 w 372014"/>
                <a:gd name="connsiteY10" fmla="*/ 367364 h 372014"/>
                <a:gd name="connsiteX11" fmla="*/ 153456 w 372014"/>
                <a:gd name="connsiteY11" fmla="*/ 311562 h 372014"/>
                <a:gd name="connsiteX12" fmla="*/ 162756 w 372014"/>
                <a:gd name="connsiteY12" fmla="*/ 302262 h 372014"/>
                <a:gd name="connsiteX13" fmla="*/ 209258 w 372014"/>
                <a:gd name="connsiteY13" fmla="*/ 302262 h 372014"/>
                <a:gd name="connsiteX14" fmla="*/ 218558 w 372014"/>
                <a:gd name="connsiteY14" fmla="*/ 311562 h 372014"/>
                <a:gd name="connsiteX15" fmla="*/ 218558 w 372014"/>
                <a:gd name="connsiteY15" fmla="*/ 367364 h 372014"/>
                <a:gd name="connsiteX16" fmla="*/ 223209 w 372014"/>
                <a:gd name="connsiteY16" fmla="*/ 372014 h 372014"/>
                <a:gd name="connsiteX17" fmla="*/ 358064 w 372014"/>
                <a:gd name="connsiteY17" fmla="*/ 372014 h 372014"/>
                <a:gd name="connsiteX18" fmla="*/ 372014 w 372014"/>
                <a:gd name="connsiteY18" fmla="*/ 358064 h 372014"/>
                <a:gd name="connsiteX19" fmla="*/ 372014 w 372014"/>
                <a:gd name="connsiteY19" fmla="*/ 246459 h 372014"/>
                <a:gd name="connsiteX20" fmla="*/ 330163 w 372014"/>
                <a:gd name="connsiteY20" fmla="*/ 204608 h 372014"/>
                <a:gd name="connsiteX21" fmla="*/ 316212 w 372014"/>
                <a:gd name="connsiteY21" fmla="*/ 204608 h 372014"/>
                <a:gd name="connsiteX22" fmla="*/ 195307 w 372014"/>
                <a:gd name="connsiteY22" fmla="*/ 74730 h 372014"/>
                <a:gd name="connsiteX23" fmla="*/ 195307 w 372014"/>
                <a:gd name="connsiteY23" fmla="*/ 55802 h 372014"/>
                <a:gd name="connsiteX24" fmla="*/ 251110 w 372014"/>
                <a:gd name="connsiteY24" fmla="*/ 55802 h 372014"/>
                <a:gd name="connsiteX25" fmla="*/ 260410 w 372014"/>
                <a:gd name="connsiteY25" fmla="*/ 46502 h 372014"/>
                <a:gd name="connsiteX26" fmla="*/ 260410 w 372014"/>
                <a:gd name="connsiteY26" fmla="*/ 9300 h 372014"/>
                <a:gd name="connsiteX27" fmla="*/ 251110 w 372014"/>
                <a:gd name="connsiteY27" fmla="*/ 0 h 372014"/>
                <a:gd name="connsiteX28" fmla="*/ 251110 w 372014"/>
                <a:gd name="connsiteY28" fmla="*/ 181357 h 372014"/>
                <a:gd name="connsiteX29" fmla="*/ 251110 w 372014"/>
                <a:gd name="connsiteY29" fmla="*/ 218558 h 372014"/>
                <a:gd name="connsiteX30" fmla="*/ 237159 w 372014"/>
                <a:gd name="connsiteY30" fmla="*/ 232509 h 372014"/>
                <a:gd name="connsiteX31" fmla="*/ 223209 w 372014"/>
                <a:gd name="connsiteY31" fmla="*/ 218558 h 372014"/>
                <a:gd name="connsiteX32" fmla="*/ 223209 w 372014"/>
                <a:gd name="connsiteY32" fmla="*/ 181357 h 372014"/>
                <a:gd name="connsiteX33" fmla="*/ 237159 w 372014"/>
                <a:gd name="connsiteY33" fmla="*/ 167406 h 372014"/>
                <a:gd name="connsiteX34" fmla="*/ 251110 w 372014"/>
                <a:gd name="connsiteY34" fmla="*/ 181357 h 372014"/>
                <a:gd name="connsiteX35" fmla="*/ 181357 w 372014"/>
                <a:gd name="connsiteY35" fmla="*/ 167406 h 372014"/>
                <a:gd name="connsiteX36" fmla="*/ 195307 w 372014"/>
                <a:gd name="connsiteY36" fmla="*/ 181357 h 372014"/>
                <a:gd name="connsiteX37" fmla="*/ 195307 w 372014"/>
                <a:gd name="connsiteY37" fmla="*/ 218558 h 372014"/>
                <a:gd name="connsiteX38" fmla="*/ 181357 w 372014"/>
                <a:gd name="connsiteY38" fmla="*/ 232509 h 372014"/>
                <a:gd name="connsiteX39" fmla="*/ 167406 w 372014"/>
                <a:gd name="connsiteY39" fmla="*/ 218558 h 372014"/>
                <a:gd name="connsiteX40" fmla="*/ 167406 w 372014"/>
                <a:gd name="connsiteY40" fmla="*/ 181357 h 372014"/>
                <a:gd name="connsiteX41" fmla="*/ 181357 w 372014"/>
                <a:gd name="connsiteY41" fmla="*/ 167406 h 372014"/>
                <a:gd name="connsiteX42" fmla="*/ 139505 w 372014"/>
                <a:gd name="connsiteY42" fmla="*/ 181357 h 372014"/>
                <a:gd name="connsiteX43" fmla="*/ 139505 w 372014"/>
                <a:gd name="connsiteY43" fmla="*/ 218558 h 372014"/>
                <a:gd name="connsiteX44" fmla="*/ 125555 w 372014"/>
                <a:gd name="connsiteY44" fmla="*/ 232509 h 372014"/>
                <a:gd name="connsiteX45" fmla="*/ 111604 w 372014"/>
                <a:gd name="connsiteY45" fmla="*/ 218558 h 372014"/>
                <a:gd name="connsiteX46" fmla="*/ 111604 w 372014"/>
                <a:gd name="connsiteY46" fmla="*/ 181357 h 372014"/>
                <a:gd name="connsiteX47" fmla="*/ 125555 w 372014"/>
                <a:gd name="connsiteY47" fmla="*/ 167406 h 372014"/>
                <a:gd name="connsiteX48" fmla="*/ 139505 w 372014"/>
                <a:gd name="connsiteY48" fmla="*/ 181357 h 372014"/>
                <a:gd name="connsiteX49" fmla="*/ 69753 w 372014"/>
                <a:gd name="connsiteY49" fmla="*/ 251110 h 372014"/>
                <a:gd name="connsiteX50" fmla="*/ 83703 w 372014"/>
                <a:gd name="connsiteY50" fmla="*/ 265060 h 372014"/>
                <a:gd name="connsiteX51" fmla="*/ 83703 w 372014"/>
                <a:gd name="connsiteY51" fmla="*/ 311562 h 372014"/>
                <a:gd name="connsiteX52" fmla="*/ 69753 w 372014"/>
                <a:gd name="connsiteY52" fmla="*/ 325512 h 372014"/>
                <a:gd name="connsiteX53" fmla="*/ 55802 w 372014"/>
                <a:gd name="connsiteY53" fmla="*/ 311562 h 372014"/>
                <a:gd name="connsiteX54" fmla="*/ 55802 w 372014"/>
                <a:gd name="connsiteY54" fmla="*/ 265060 h 372014"/>
                <a:gd name="connsiteX55" fmla="*/ 69753 w 372014"/>
                <a:gd name="connsiteY55" fmla="*/ 251110 h 372014"/>
                <a:gd name="connsiteX56" fmla="*/ 316212 w 372014"/>
                <a:gd name="connsiteY56" fmla="*/ 265060 h 372014"/>
                <a:gd name="connsiteX57" fmla="*/ 316212 w 372014"/>
                <a:gd name="connsiteY57" fmla="*/ 311562 h 372014"/>
                <a:gd name="connsiteX58" fmla="*/ 302262 w 372014"/>
                <a:gd name="connsiteY58" fmla="*/ 325512 h 372014"/>
                <a:gd name="connsiteX59" fmla="*/ 288311 w 372014"/>
                <a:gd name="connsiteY59" fmla="*/ 311562 h 372014"/>
                <a:gd name="connsiteX60" fmla="*/ 288311 w 372014"/>
                <a:gd name="connsiteY60" fmla="*/ 265060 h 372014"/>
                <a:gd name="connsiteX61" fmla="*/ 302262 w 372014"/>
                <a:gd name="connsiteY61" fmla="*/ 251110 h 372014"/>
                <a:gd name="connsiteX62" fmla="*/ 316212 w 372014"/>
                <a:gd name="connsiteY62" fmla="*/ 265060 h 3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2014" h="372014">
                  <a:moveTo>
                    <a:pt x="251110" y="0"/>
                  </a:moveTo>
                  <a:lnTo>
                    <a:pt x="181357" y="0"/>
                  </a:lnTo>
                  <a:cubicBezTo>
                    <a:pt x="173653" y="0"/>
                    <a:pt x="167406" y="6246"/>
                    <a:pt x="167406" y="13951"/>
                  </a:cubicBezTo>
                  <a:lnTo>
                    <a:pt x="167406" y="75721"/>
                  </a:lnTo>
                  <a:cubicBezTo>
                    <a:pt x="104307" y="84747"/>
                    <a:pt x="55802" y="139013"/>
                    <a:pt x="55802" y="204608"/>
                  </a:cubicBezTo>
                  <a:lnTo>
                    <a:pt x="41852" y="204608"/>
                  </a:lnTo>
                  <a:cubicBezTo>
                    <a:pt x="18738" y="204608"/>
                    <a:pt x="0" y="223346"/>
                    <a:pt x="0" y="246459"/>
                  </a:cubicBezTo>
                  <a:lnTo>
                    <a:pt x="0" y="358064"/>
                  </a:lnTo>
                  <a:cubicBezTo>
                    <a:pt x="0" y="365768"/>
                    <a:pt x="6246" y="372014"/>
                    <a:pt x="13951" y="372014"/>
                  </a:cubicBezTo>
                  <a:lnTo>
                    <a:pt x="148806" y="372014"/>
                  </a:lnTo>
                  <a:cubicBezTo>
                    <a:pt x="151374" y="372014"/>
                    <a:pt x="153456" y="369933"/>
                    <a:pt x="153456" y="367364"/>
                  </a:cubicBezTo>
                  <a:lnTo>
                    <a:pt x="153456" y="311562"/>
                  </a:lnTo>
                  <a:cubicBezTo>
                    <a:pt x="153456" y="306426"/>
                    <a:pt x="157621" y="302262"/>
                    <a:pt x="162756" y="302262"/>
                  </a:cubicBezTo>
                  <a:lnTo>
                    <a:pt x="209258" y="302262"/>
                  </a:lnTo>
                  <a:cubicBezTo>
                    <a:pt x="214394" y="302262"/>
                    <a:pt x="218558" y="306426"/>
                    <a:pt x="218558" y="311562"/>
                  </a:cubicBezTo>
                  <a:lnTo>
                    <a:pt x="218558" y="367364"/>
                  </a:lnTo>
                  <a:cubicBezTo>
                    <a:pt x="218558" y="369933"/>
                    <a:pt x="220640" y="372014"/>
                    <a:pt x="223209" y="372014"/>
                  </a:cubicBezTo>
                  <a:lnTo>
                    <a:pt x="358064" y="372014"/>
                  </a:lnTo>
                  <a:cubicBezTo>
                    <a:pt x="365768" y="372014"/>
                    <a:pt x="372014" y="365768"/>
                    <a:pt x="372014" y="358064"/>
                  </a:cubicBezTo>
                  <a:lnTo>
                    <a:pt x="372014" y="246459"/>
                  </a:lnTo>
                  <a:cubicBezTo>
                    <a:pt x="372014" y="223346"/>
                    <a:pt x="353276" y="204608"/>
                    <a:pt x="330163" y="204608"/>
                  </a:cubicBezTo>
                  <a:lnTo>
                    <a:pt x="316212" y="204608"/>
                  </a:lnTo>
                  <a:cubicBezTo>
                    <a:pt x="316212" y="135825"/>
                    <a:pt x="262876" y="79499"/>
                    <a:pt x="195307" y="74730"/>
                  </a:cubicBezTo>
                  <a:lnTo>
                    <a:pt x="195307" y="55802"/>
                  </a:lnTo>
                  <a:lnTo>
                    <a:pt x="251110" y="55802"/>
                  </a:lnTo>
                  <a:cubicBezTo>
                    <a:pt x="256245" y="55802"/>
                    <a:pt x="260410" y="51638"/>
                    <a:pt x="260410" y="46502"/>
                  </a:cubicBezTo>
                  <a:lnTo>
                    <a:pt x="260410" y="9300"/>
                  </a:lnTo>
                  <a:cubicBezTo>
                    <a:pt x="260410" y="4164"/>
                    <a:pt x="256245" y="0"/>
                    <a:pt x="251110" y="0"/>
                  </a:cubicBezTo>
                  <a:close/>
                  <a:moveTo>
                    <a:pt x="251110" y="181357"/>
                  </a:moveTo>
                  <a:lnTo>
                    <a:pt x="251110" y="218558"/>
                  </a:lnTo>
                  <a:cubicBezTo>
                    <a:pt x="251110" y="226263"/>
                    <a:pt x="244863" y="232509"/>
                    <a:pt x="237159" y="232509"/>
                  </a:cubicBezTo>
                  <a:cubicBezTo>
                    <a:pt x="229455" y="232509"/>
                    <a:pt x="223209" y="226263"/>
                    <a:pt x="223209" y="218558"/>
                  </a:cubicBezTo>
                  <a:lnTo>
                    <a:pt x="223209" y="181357"/>
                  </a:lnTo>
                  <a:cubicBezTo>
                    <a:pt x="223209" y="173653"/>
                    <a:pt x="229455" y="167406"/>
                    <a:pt x="237159" y="167406"/>
                  </a:cubicBezTo>
                  <a:cubicBezTo>
                    <a:pt x="244863" y="167406"/>
                    <a:pt x="251110" y="173653"/>
                    <a:pt x="251110" y="181357"/>
                  </a:cubicBezTo>
                  <a:close/>
                  <a:moveTo>
                    <a:pt x="181357" y="167406"/>
                  </a:moveTo>
                  <a:cubicBezTo>
                    <a:pt x="189061" y="167406"/>
                    <a:pt x="195307" y="173653"/>
                    <a:pt x="195307" y="181357"/>
                  </a:cubicBezTo>
                  <a:lnTo>
                    <a:pt x="195307" y="218558"/>
                  </a:lnTo>
                  <a:cubicBezTo>
                    <a:pt x="195307" y="226263"/>
                    <a:pt x="189061" y="232509"/>
                    <a:pt x="181357" y="232509"/>
                  </a:cubicBezTo>
                  <a:cubicBezTo>
                    <a:pt x="173653" y="232509"/>
                    <a:pt x="167406" y="226263"/>
                    <a:pt x="167406" y="218558"/>
                  </a:cubicBezTo>
                  <a:lnTo>
                    <a:pt x="167406" y="181357"/>
                  </a:lnTo>
                  <a:cubicBezTo>
                    <a:pt x="167406" y="173653"/>
                    <a:pt x="173653" y="167406"/>
                    <a:pt x="181357" y="167406"/>
                  </a:cubicBezTo>
                  <a:close/>
                  <a:moveTo>
                    <a:pt x="139505" y="181357"/>
                  </a:moveTo>
                  <a:lnTo>
                    <a:pt x="139505" y="218558"/>
                  </a:lnTo>
                  <a:cubicBezTo>
                    <a:pt x="139505" y="226263"/>
                    <a:pt x="133259" y="232509"/>
                    <a:pt x="125555" y="232509"/>
                  </a:cubicBezTo>
                  <a:cubicBezTo>
                    <a:pt x="117850" y="232509"/>
                    <a:pt x="111604" y="226263"/>
                    <a:pt x="111604" y="218558"/>
                  </a:cubicBezTo>
                  <a:lnTo>
                    <a:pt x="111604" y="181357"/>
                  </a:lnTo>
                  <a:cubicBezTo>
                    <a:pt x="111604" y="173653"/>
                    <a:pt x="117850" y="167406"/>
                    <a:pt x="125555" y="167406"/>
                  </a:cubicBezTo>
                  <a:cubicBezTo>
                    <a:pt x="133259" y="167406"/>
                    <a:pt x="139505" y="173653"/>
                    <a:pt x="139505" y="181357"/>
                  </a:cubicBezTo>
                  <a:close/>
                  <a:moveTo>
                    <a:pt x="69753" y="251110"/>
                  </a:moveTo>
                  <a:cubicBezTo>
                    <a:pt x="77457" y="251110"/>
                    <a:pt x="83703" y="257356"/>
                    <a:pt x="83703" y="265060"/>
                  </a:cubicBezTo>
                  <a:lnTo>
                    <a:pt x="83703" y="311562"/>
                  </a:lnTo>
                  <a:cubicBezTo>
                    <a:pt x="83703" y="319266"/>
                    <a:pt x="77457" y="325512"/>
                    <a:pt x="69753" y="325512"/>
                  </a:cubicBezTo>
                  <a:cubicBezTo>
                    <a:pt x="62048" y="325512"/>
                    <a:pt x="55802" y="319266"/>
                    <a:pt x="55802" y="311562"/>
                  </a:cubicBezTo>
                  <a:lnTo>
                    <a:pt x="55802" y="265060"/>
                  </a:lnTo>
                  <a:cubicBezTo>
                    <a:pt x="55802" y="257356"/>
                    <a:pt x="62048" y="251110"/>
                    <a:pt x="69753" y="251110"/>
                  </a:cubicBezTo>
                  <a:close/>
                  <a:moveTo>
                    <a:pt x="316212" y="265060"/>
                  </a:moveTo>
                  <a:lnTo>
                    <a:pt x="316212" y="311562"/>
                  </a:lnTo>
                  <a:cubicBezTo>
                    <a:pt x="316212" y="319266"/>
                    <a:pt x="309966" y="325512"/>
                    <a:pt x="302262" y="325512"/>
                  </a:cubicBezTo>
                  <a:cubicBezTo>
                    <a:pt x="294557" y="325512"/>
                    <a:pt x="288311" y="319266"/>
                    <a:pt x="288311" y="311562"/>
                  </a:cubicBezTo>
                  <a:lnTo>
                    <a:pt x="288311" y="265060"/>
                  </a:lnTo>
                  <a:cubicBezTo>
                    <a:pt x="288311" y="257356"/>
                    <a:pt x="294557" y="251110"/>
                    <a:pt x="302262" y="251110"/>
                  </a:cubicBezTo>
                  <a:cubicBezTo>
                    <a:pt x="309966" y="251110"/>
                    <a:pt x="316212" y="257356"/>
                    <a:pt x="316212" y="265060"/>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8" name="Group 7">
            <a:extLst>
              <a:ext uri="{FF2B5EF4-FFF2-40B4-BE49-F238E27FC236}">
                <a16:creationId xmlns:a16="http://schemas.microsoft.com/office/drawing/2014/main" id="{A81C91AF-B3AC-B13A-97DC-30B12C9218C4}"/>
              </a:ext>
              <a:ext uri="{C183D7F6-B498-43B3-948B-1728B52AA6E4}">
                <adec:decorative xmlns:adec="http://schemas.microsoft.com/office/drawing/2017/decorative" val="1"/>
              </a:ext>
            </a:extLst>
          </p:cNvPr>
          <p:cNvGrpSpPr/>
          <p:nvPr/>
        </p:nvGrpSpPr>
        <p:grpSpPr>
          <a:xfrm>
            <a:off x="3941469" y="2488648"/>
            <a:ext cx="1800837" cy="2099647"/>
            <a:chOff x="3941469" y="2488648"/>
            <a:chExt cx="1800837" cy="2099647"/>
          </a:xfrm>
        </p:grpSpPr>
        <p:pic>
          <p:nvPicPr>
            <p:cNvPr id="32" name="Picture 31">
              <a:extLst>
                <a:ext uri="{FF2B5EF4-FFF2-40B4-BE49-F238E27FC236}">
                  <a16:creationId xmlns:a16="http://schemas.microsoft.com/office/drawing/2014/main" id="{BD4F61C4-EEE4-C665-9081-98B31106994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43724"/>
            <a:stretch/>
          </p:blipFill>
          <p:spPr>
            <a:xfrm>
              <a:off x="3941469" y="2488648"/>
              <a:ext cx="1800837" cy="1800000"/>
            </a:xfrm>
            <a:prstGeom prst="ellipse">
              <a:avLst/>
            </a:prstGeom>
          </p:spPr>
        </p:pic>
        <p:sp>
          <p:nvSpPr>
            <p:cNvPr id="63" name="Oval 62">
              <a:extLst>
                <a:ext uri="{FF2B5EF4-FFF2-40B4-BE49-F238E27FC236}">
                  <a16:creationId xmlns:a16="http://schemas.microsoft.com/office/drawing/2014/main" id="{B509CACC-506B-246B-474B-B43385091846}"/>
                </a:ext>
              </a:extLst>
            </p:cNvPr>
            <p:cNvSpPr/>
            <p:nvPr/>
          </p:nvSpPr>
          <p:spPr bwMode="auto">
            <a:xfrm>
              <a:off x="4508699"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7" name="Graphic 152">
              <a:extLst>
                <a:ext uri="{FF2B5EF4-FFF2-40B4-BE49-F238E27FC236}">
                  <a16:creationId xmlns:a16="http://schemas.microsoft.com/office/drawing/2014/main" id="{E5B21139-0257-6CDE-1D25-734E61DD632C}"/>
                </a:ext>
              </a:extLst>
            </p:cNvPr>
            <p:cNvSpPr>
              <a:spLocks noChangeAspect="1"/>
            </p:cNvSpPr>
            <p:nvPr/>
          </p:nvSpPr>
          <p:spPr>
            <a:xfrm>
              <a:off x="4677018" y="4147308"/>
              <a:ext cx="329739" cy="215599"/>
            </a:xfrm>
            <a:custGeom>
              <a:avLst/>
              <a:gdLst>
                <a:gd name="connsiteX0" fmla="*/ 76014 w 362713"/>
                <a:gd name="connsiteY0" fmla="*/ 88353 h 237159"/>
                <a:gd name="connsiteX1" fmla="*/ 181357 w 362713"/>
                <a:gd name="connsiteY1" fmla="*/ 0 h 237159"/>
                <a:gd name="connsiteX2" fmla="*/ 286700 w 362713"/>
                <a:gd name="connsiteY2" fmla="*/ 88353 h 237159"/>
                <a:gd name="connsiteX3" fmla="*/ 288311 w 362713"/>
                <a:gd name="connsiteY3" fmla="*/ 88353 h 237159"/>
                <a:gd name="connsiteX4" fmla="*/ 362714 w 362713"/>
                <a:gd name="connsiteY4" fmla="*/ 162756 h 237159"/>
                <a:gd name="connsiteX5" fmla="*/ 288311 w 362713"/>
                <a:gd name="connsiteY5" fmla="*/ 237159 h 237159"/>
                <a:gd name="connsiteX6" fmla="*/ 74403 w 362713"/>
                <a:gd name="connsiteY6" fmla="*/ 237159 h 237159"/>
                <a:gd name="connsiteX7" fmla="*/ 0 w 362713"/>
                <a:gd name="connsiteY7" fmla="*/ 162756 h 237159"/>
                <a:gd name="connsiteX8" fmla="*/ 74403 w 362713"/>
                <a:gd name="connsiteY8" fmla="*/ 88353 h 237159"/>
                <a:gd name="connsiteX9" fmla="*/ 76014 w 362713"/>
                <a:gd name="connsiteY9" fmla="*/ 88353 h 2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713" h="237159">
                  <a:moveTo>
                    <a:pt x="76014" y="88353"/>
                  </a:moveTo>
                  <a:cubicBezTo>
                    <a:pt x="84837" y="37997"/>
                    <a:pt x="128802" y="0"/>
                    <a:pt x="181357" y="0"/>
                  </a:cubicBezTo>
                  <a:cubicBezTo>
                    <a:pt x="233911" y="0"/>
                    <a:pt x="277876" y="37997"/>
                    <a:pt x="286700" y="88353"/>
                  </a:cubicBezTo>
                  <a:lnTo>
                    <a:pt x="288311" y="88353"/>
                  </a:lnTo>
                  <a:cubicBezTo>
                    <a:pt x="329402" y="88353"/>
                    <a:pt x="362714" y="121665"/>
                    <a:pt x="362714" y="162756"/>
                  </a:cubicBezTo>
                  <a:cubicBezTo>
                    <a:pt x="362714" y="203847"/>
                    <a:pt x="329402" y="237159"/>
                    <a:pt x="288311" y="237159"/>
                  </a:cubicBezTo>
                  <a:lnTo>
                    <a:pt x="74403" y="237159"/>
                  </a:lnTo>
                  <a:cubicBezTo>
                    <a:pt x="33311" y="237159"/>
                    <a:pt x="0" y="203847"/>
                    <a:pt x="0" y="162756"/>
                  </a:cubicBezTo>
                  <a:cubicBezTo>
                    <a:pt x="0" y="121665"/>
                    <a:pt x="33311" y="88353"/>
                    <a:pt x="74403" y="88353"/>
                  </a:cubicBezTo>
                  <a:lnTo>
                    <a:pt x="76014" y="88353"/>
                  </a:ln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11" name="Rectangle 10">
            <a:extLst>
              <a:ext uri="{FF2B5EF4-FFF2-40B4-BE49-F238E27FC236}">
                <a16:creationId xmlns:a16="http://schemas.microsoft.com/office/drawing/2014/main" id="{95E3DBA6-F112-2BE9-6E6D-6C290D89943B}"/>
              </a:ext>
              <a:ext uri="{C183D7F6-B498-43B3-948B-1728B52AA6E4}">
                <adec:decorative xmlns:adec="http://schemas.microsoft.com/office/drawing/2017/decorative" val="1"/>
              </a:ext>
            </a:extLst>
          </p:cNvPr>
          <p:cNvSpPr/>
          <p:nvPr/>
        </p:nvSpPr>
        <p:spPr bwMode="auto">
          <a:xfrm>
            <a:off x="1368174" y="2233828"/>
            <a:ext cx="2246313" cy="3803871"/>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79D905D3-62FA-17FA-7A9C-C9CBDDA2DBD4}"/>
              </a:ext>
              <a:ext uri="{C183D7F6-B498-43B3-948B-1728B52AA6E4}">
                <adec:decorative xmlns:adec="http://schemas.microsoft.com/office/drawing/2017/decorative" val="1"/>
              </a:ext>
            </a:extLst>
          </p:cNvPr>
          <p:cNvSpPr/>
          <p:nvPr/>
        </p:nvSpPr>
        <p:spPr bwMode="auto">
          <a:xfrm>
            <a:off x="6212313" y="2428431"/>
            <a:ext cx="2246313" cy="3803871"/>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D8816FD7-B7B2-26B9-A2DF-BFEC8EDB8CFD}"/>
              </a:ext>
              <a:ext uri="{C183D7F6-B498-43B3-948B-1728B52AA6E4}">
                <adec:decorative xmlns:adec="http://schemas.microsoft.com/office/drawing/2017/decorative" val="1"/>
              </a:ext>
            </a:extLst>
          </p:cNvPr>
          <p:cNvSpPr/>
          <p:nvPr/>
        </p:nvSpPr>
        <p:spPr bwMode="auto">
          <a:xfrm>
            <a:off x="8644465" y="2353171"/>
            <a:ext cx="2246313" cy="3803871"/>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Tree>
    <p:extLst>
      <p:ext uri="{BB962C8B-B14F-4D97-AF65-F5344CB8AC3E}">
        <p14:creationId xmlns:p14="http://schemas.microsoft.com/office/powerpoint/2010/main" val="75578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1.25E-6 3.7037E-6 L 1.25E-6 0.03541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0"/>
                                  </p:stCondLst>
                                  <p:childTnLst>
                                    <p:animMotion origin="layout" path="M -4.16667E-6 3.7037E-6 L -4.16667E-6 -0.03287 " pathEditMode="relative" rAng="0" ptsTypes="AA">
                                      <p:cBhvr>
                                        <p:cTn id="14" dur="700" spd="-100000" fill="hold"/>
                                        <p:tgtEl>
                                          <p:spTgt spid="13"/>
                                        </p:tgtEl>
                                        <p:attrNameLst>
                                          <p:attrName>ppt_x</p:attrName>
                                          <p:attrName>ppt_y</p:attrName>
                                        </p:attrNameLst>
                                      </p:cBhvr>
                                      <p:rCtr x="0" y="-1644"/>
                                    </p:animMotion>
                                  </p:childTnLst>
                                </p:cTn>
                              </p:par>
                              <p:par>
                                <p:cTn id="15" presetID="10" presetClass="entr" presetSubtype="0" fill="hold" nodeType="withEffect">
                                  <p:stCondLst>
                                    <p:cond delay="1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nodeType="withEffect">
                                  <p:stCondLst>
                                    <p:cond delay="100"/>
                                  </p:stCondLst>
                                  <p:childTnLst>
                                    <p:animMotion origin="layout" path="M 1.25E-6 3.7037E-6 L 1.25E-6 0.03541 " pathEditMode="relative" rAng="0" ptsTypes="AA">
                                      <p:cBhvr>
                                        <p:cTn id="19" dur="700" spd="-100000" fill="hold"/>
                                        <p:tgtEl>
                                          <p:spTgt spid="8"/>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42" presetClass="path" presetSubtype="0" decel="100000" fill="hold" grpId="1" nodeType="withEffect">
                                  <p:stCondLst>
                                    <p:cond delay="100"/>
                                  </p:stCondLst>
                                  <p:childTnLst>
                                    <p:animMotion origin="layout" path="M -4.16667E-6 3.7037E-6 L -4.16667E-6 -0.03287 " pathEditMode="relative" rAng="0" ptsTypes="AA">
                                      <p:cBhvr>
                                        <p:cTn id="24" dur="700" spd="-100000" fill="hold"/>
                                        <p:tgtEl>
                                          <p:spTgt spid="24"/>
                                        </p:tgtEl>
                                        <p:attrNameLst>
                                          <p:attrName>ppt_x</p:attrName>
                                          <p:attrName>ppt_y</p:attrName>
                                        </p:attrNameLst>
                                      </p:cBhvr>
                                      <p:rCtr x="0" y="-1644"/>
                                    </p:animMotion>
                                  </p:childTnLst>
                                </p:cTn>
                              </p:par>
                              <p:par>
                                <p:cTn id="25" presetID="10" presetClass="entr" presetSubtype="0" fill="hold" nodeType="withEffect">
                                  <p:stCondLst>
                                    <p:cond delay="2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nodeType="withEffect">
                                  <p:stCondLst>
                                    <p:cond delay="200"/>
                                  </p:stCondLst>
                                  <p:childTnLst>
                                    <p:animMotion origin="layout" path="M 1.25E-6 3.7037E-6 L 1.25E-6 0.03541 " pathEditMode="relative" rAng="0" ptsTypes="AA">
                                      <p:cBhvr>
                                        <p:cTn id="29" dur="700" spd="-100000" fill="hold"/>
                                        <p:tgtEl>
                                          <p:spTgt spid="9"/>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42" presetClass="path" presetSubtype="0" decel="100000" fill="hold" grpId="1" nodeType="withEffect">
                                  <p:stCondLst>
                                    <p:cond delay="200"/>
                                  </p:stCondLst>
                                  <p:childTnLst>
                                    <p:animMotion origin="layout" path="M -4.16667E-6 3.7037E-6 L -4.16667E-6 -0.03287 " pathEditMode="relative" rAng="0" ptsTypes="AA">
                                      <p:cBhvr>
                                        <p:cTn id="34" dur="700" spd="-100000" fill="hold"/>
                                        <p:tgtEl>
                                          <p:spTgt spid="7"/>
                                        </p:tgtEl>
                                        <p:attrNameLst>
                                          <p:attrName>ppt_x</p:attrName>
                                          <p:attrName>ppt_y</p:attrName>
                                        </p:attrNameLst>
                                      </p:cBhvr>
                                      <p:rCtr x="0" y="-1644"/>
                                    </p:animMotion>
                                  </p:childTnLst>
                                </p:cTn>
                              </p:par>
                              <p:par>
                                <p:cTn id="35" presetID="10" presetClass="entr" presetSubtype="0" fill="hold" nodeType="withEffect">
                                  <p:stCondLst>
                                    <p:cond delay="3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42" presetClass="path" presetSubtype="0" decel="100000" fill="hold" nodeType="withEffect">
                                  <p:stCondLst>
                                    <p:cond delay="300"/>
                                  </p:stCondLst>
                                  <p:childTnLst>
                                    <p:animMotion origin="layout" path="M 1.25E-6 3.7037E-6 L 1.25E-6 0.03541 " pathEditMode="relative" rAng="0" ptsTypes="AA">
                                      <p:cBhvr>
                                        <p:cTn id="39" dur="700" spd="-100000" fill="hold"/>
                                        <p:tgtEl>
                                          <p:spTgt spid="10"/>
                                        </p:tgtEl>
                                        <p:attrNameLst>
                                          <p:attrName>ppt_x</p:attrName>
                                          <p:attrName>ppt_y</p:attrName>
                                        </p:attrNameLst>
                                      </p:cBhvr>
                                      <p:rCtr x="0" y="1759"/>
                                    </p:animMotion>
                                  </p:childTnLst>
                                </p:cTn>
                              </p:par>
                              <p:par>
                                <p:cTn id="40" presetID="10" presetClass="entr" presetSubtype="0" fill="hold" grpId="0" nodeType="withEffect">
                                  <p:stCondLst>
                                    <p:cond delay="3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42" presetClass="path" presetSubtype="0" decel="100000" fill="hold" grpId="1" nodeType="withEffect">
                                  <p:stCondLst>
                                    <p:cond delay="300"/>
                                  </p:stCondLst>
                                  <p:childTnLst>
                                    <p:animMotion origin="layout" path="M -4.16667E-6 3.7037E-6 L -4.16667E-6 -0.03287 " pathEditMode="relative" rAng="0" ptsTypes="AA">
                                      <p:cBhvr>
                                        <p:cTn id="44" dur="700" spd="-100000" fill="hold"/>
                                        <p:tgtEl>
                                          <p:spTgt spid="16"/>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4" grpId="0"/>
      <p:bldP spid="24" grpId="1"/>
      <p:bldP spid="7" grpId="0"/>
      <p:bldP spid="7" grpId="1"/>
      <p:bldP spid="16" grpId="0"/>
      <p:bldP spid="1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0E22EA-A90D-BB03-992E-853BC20212AB}"/>
              </a:ext>
              <a:ext uri="{C183D7F6-B498-43B3-948B-1728B52AA6E4}">
                <adec:decorative xmlns:adec="http://schemas.microsoft.com/office/drawing/2017/decorative" val="1"/>
              </a:ext>
            </a:extLst>
          </p:cNvPr>
          <p:cNvGrpSpPr/>
          <p:nvPr/>
        </p:nvGrpSpPr>
        <p:grpSpPr>
          <a:xfrm>
            <a:off x="5801548" y="2915798"/>
            <a:ext cx="5478807" cy="1152091"/>
            <a:chOff x="5801548" y="2915798"/>
            <a:chExt cx="5478807" cy="1152091"/>
          </a:xfrm>
        </p:grpSpPr>
        <p:cxnSp>
          <p:nvCxnSpPr>
            <p:cNvPr id="20" name="Straight Connector 19">
              <a:extLst>
                <a:ext uri="{FF2B5EF4-FFF2-40B4-BE49-F238E27FC236}">
                  <a16:creationId xmlns:a16="http://schemas.microsoft.com/office/drawing/2014/main" id="{CC03AC44-5D59-7A28-2FF7-B1EB1F93EFA9}"/>
                </a:ext>
                <a:ext uri="{C183D7F6-B498-43B3-948B-1728B52AA6E4}">
                  <adec:decorative xmlns:adec="http://schemas.microsoft.com/office/drawing/2017/decorative" val="1"/>
                </a:ext>
              </a:extLst>
            </p:cNvPr>
            <p:cNvCxnSpPr>
              <a:cxnSpLocks/>
            </p:cNvCxnSpPr>
            <p:nvPr/>
          </p:nvCxnSpPr>
          <p:spPr>
            <a:xfrm>
              <a:off x="5801548" y="2915798"/>
              <a:ext cx="5478807" cy="0"/>
            </a:xfrm>
            <a:prstGeom prst="line">
              <a:avLst/>
            </a:prstGeom>
            <a:ln w="12700">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B6B266-E4ED-CC5E-59EB-33863991F9B7}"/>
                </a:ext>
                <a:ext uri="{C183D7F6-B498-43B3-948B-1728B52AA6E4}">
                  <adec:decorative xmlns:adec="http://schemas.microsoft.com/office/drawing/2017/decorative" val="1"/>
                </a:ext>
              </a:extLst>
            </p:cNvPr>
            <p:cNvCxnSpPr>
              <a:cxnSpLocks/>
            </p:cNvCxnSpPr>
            <p:nvPr/>
          </p:nvCxnSpPr>
          <p:spPr>
            <a:xfrm>
              <a:off x="5801548" y="4067889"/>
              <a:ext cx="5478807" cy="0"/>
            </a:xfrm>
            <a:prstGeom prst="line">
              <a:avLst/>
            </a:prstGeom>
            <a:ln w="12700">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9" name="Title 18">
            <a:extLst>
              <a:ext uri="{FF2B5EF4-FFF2-40B4-BE49-F238E27FC236}">
                <a16:creationId xmlns:a16="http://schemas.microsoft.com/office/drawing/2014/main" id="{B23824E6-52B0-B4B8-6C0D-72A5188023CE}"/>
              </a:ext>
            </a:extLst>
          </p:cNvPr>
          <p:cNvSpPr>
            <a:spLocks noGrp="1"/>
          </p:cNvSpPr>
          <p:nvPr>
            <p:ph type="title"/>
          </p:nvPr>
        </p:nvSpPr>
        <p:spPr>
          <a:xfrm>
            <a:off x="912875" y="1512765"/>
            <a:ext cx="4358517" cy="2462213"/>
          </a:xfrm>
        </p:spPr>
        <p:txBody>
          <a:bodyPr/>
          <a:lstStyle/>
          <a:p>
            <a:pPr lvl="1" algn="l" defTabSz="932742" rtl="0">
              <a:spcBef>
                <a:spcPct val="0"/>
              </a:spcBef>
            </a:pPr>
            <a:r>
              <a:rPr lang="es-ES" sz="3200" b="1" kern="1200" spc="-50" dirty="0">
                <a:ln w="3175">
                  <a:noFill/>
                </a:ln>
                <a:gradFill>
                  <a:gsLst>
                    <a:gs pos="0">
                      <a:schemeClr val="accent1"/>
                    </a:gs>
                    <a:gs pos="100000">
                      <a:srgbClr val="CD98CF"/>
                    </a:gs>
                  </a:gsLst>
                  <a:lin ang="2700000" scaled="1"/>
                </a:gradFill>
                <a:latin typeface="Segoe UI Semibold"/>
                <a:ea typeface="+mn-ea"/>
                <a:cs typeface="+mn-cs"/>
              </a:rPr>
              <a:t>Aproveche la información de los datos desde el perímetro hasta la nube</a:t>
            </a:r>
            <a:endParaRPr lang="en-US" sz="3600" b="1" kern="1200" spc="-50" dirty="0">
              <a:ln w="3175">
                <a:noFill/>
              </a:ln>
              <a:gradFill>
                <a:gsLst>
                  <a:gs pos="0">
                    <a:schemeClr val="accent1"/>
                  </a:gs>
                  <a:gs pos="100000">
                    <a:srgbClr val="CD98CF"/>
                  </a:gs>
                </a:gsLst>
                <a:lin ang="2700000" scaled="1"/>
              </a:gradFill>
              <a:latin typeface="Segoe UI Semibold"/>
              <a:ea typeface="+mn-ea"/>
              <a:cs typeface="+mn-cs"/>
            </a:endParaRPr>
          </a:p>
        </p:txBody>
      </p:sp>
      <p:pic>
        <p:nvPicPr>
          <p:cNvPr id="5" name="Graphic 4">
            <a:extLst>
              <a:ext uri="{FF2B5EF4-FFF2-40B4-BE49-F238E27FC236}">
                <a16:creationId xmlns:a16="http://schemas.microsoft.com/office/drawing/2014/main" id="{0E9F8D66-2A95-F335-7D22-1C59FE38386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6656" y="4262445"/>
            <a:ext cx="1006003" cy="212669"/>
          </a:xfrm>
          <a:prstGeom prst="rect">
            <a:avLst/>
          </a:prstGeom>
        </p:spPr>
      </p:pic>
      <p:pic>
        <p:nvPicPr>
          <p:cNvPr id="9" name="Graphic 8">
            <a:extLst>
              <a:ext uri="{FF2B5EF4-FFF2-40B4-BE49-F238E27FC236}">
                <a16:creationId xmlns:a16="http://schemas.microsoft.com/office/drawing/2014/main" id="{5CBADBDD-C8C4-DBA9-0BF2-52E1E5A77AC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1225" y="4221515"/>
            <a:ext cx="1612669" cy="294529"/>
          </a:xfrm>
          <a:prstGeom prst="rect">
            <a:avLst/>
          </a:prstGeom>
        </p:spPr>
      </p:pic>
      <p:sp>
        <p:nvSpPr>
          <p:cNvPr id="13" name="Graphic 42">
            <a:extLst>
              <a:ext uri="{FF2B5EF4-FFF2-40B4-BE49-F238E27FC236}">
                <a16:creationId xmlns:a16="http://schemas.microsoft.com/office/drawing/2014/main" id="{91771848-01D6-FC68-42FF-4A500AC8A26C}"/>
              </a:ext>
              <a:ext uri="{C183D7F6-B498-43B3-948B-1728B52AA6E4}">
                <adec:decorative xmlns:adec="http://schemas.microsoft.com/office/drawing/2017/decorative" val="1"/>
              </a:ext>
            </a:extLst>
          </p:cNvPr>
          <p:cNvSpPr/>
          <p:nvPr/>
        </p:nvSpPr>
        <p:spPr>
          <a:xfrm>
            <a:off x="6002382" y="3286081"/>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4" name="Graphic 42">
            <a:extLst>
              <a:ext uri="{FF2B5EF4-FFF2-40B4-BE49-F238E27FC236}">
                <a16:creationId xmlns:a16="http://schemas.microsoft.com/office/drawing/2014/main" id="{381D8B9C-F577-3087-6E16-ECDBA44E5889}"/>
              </a:ext>
              <a:ext uri="{C183D7F6-B498-43B3-948B-1728B52AA6E4}">
                <adec:decorative xmlns:adec="http://schemas.microsoft.com/office/drawing/2017/decorative" val="1"/>
              </a:ext>
            </a:extLst>
          </p:cNvPr>
          <p:cNvSpPr/>
          <p:nvPr/>
        </p:nvSpPr>
        <p:spPr>
          <a:xfrm>
            <a:off x="6002382" y="1952170"/>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5" name="Graphic 42">
            <a:extLst>
              <a:ext uri="{FF2B5EF4-FFF2-40B4-BE49-F238E27FC236}">
                <a16:creationId xmlns:a16="http://schemas.microsoft.com/office/drawing/2014/main" id="{FF67423B-D7E3-B82A-BB33-980FDE54697E}"/>
              </a:ext>
              <a:ext uri="{C183D7F6-B498-43B3-948B-1728B52AA6E4}">
                <adec:decorative xmlns:adec="http://schemas.microsoft.com/office/drawing/2017/decorative" val="1"/>
              </a:ext>
            </a:extLst>
          </p:cNvPr>
          <p:cNvSpPr/>
          <p:nvPr/>
        </p:nvSpPr>
        <p:spPr>
          <a:xfrm>
            <a:off x="6002382" y="4410239"/>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 name="TextBox 15">
            <a:extLst>
              <a:ext uri="{FF2B5EF4-FFF2-40B4-BE49-F238E27FC236}">
                <a16:creationId xmlns:a16="http://schemas.microsoft.com/office/drawing/2014/main" id="{27A6C88E-140E-374E-2B48-BCD0AD53C4CA}"/>
              </a:ext>
            </a:extLst>
          </p:cNvPr>
          <p:cNvSpPr txBox="1"/>
          <p:nvPr/>
        </p:nvSpPr>
        <p:spPr>
          <a:xfrm>
            <a:off x="6920609" y="1878088"/>
            <a:ext cx="3364368" cy="615553"/>
          </a:xfrm>
          <a:prstGeom prst="rect">
            <a:avLst/>
          </a:prstGeom>
          <a:noFill/>
        </p:spPr>
        <p:txBody>
          <a:bodyPr wrap="square" lIns="0" tIns="0" rIns="0" bIns="0" rtlCol="0" anchor="ctr" anchorCtr="0">
            <a:spAutoFit/>
          </a:bodyPr>
          <a:lstStyle/>
          <a:p>
            <a:pPr lvl="0">
              <a:defRPr/>
            </a:pPr>
            <a:r>
              <a:rPr lang="es-ES" sz="2000" dirty="0">
                <a:solidFill>
                  <a:srgbClr val="FFFFFF"/>
                </a:solidFill>
              </a:rPr>
              <a:t>Acelere la innovación a través de los datos en la nube y la IA</a:t>
            </a:r>
            <a:endParaRPr kumimoji="0" lang="en-US" sz="20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7" name="TextBox 16">
            <a:extLst>
              <a:ext uri="{FF2B5EF4-FFF2-40B4-BE49-F238E27FC236}">
                <a16:creationId xmlns:a16="http://schemas.microsoft.com/office/drawing/2014/main" id="{F91A2037-C606-AB15-2F00-89B29DCBCE5C}"/>
              </a:ext>
            </a:extLst>
          </p:cNvPr>
          <p:cNvSpPr txBox="1"/>
          <p:nvPr/>
        </p:nvSpPr>
        <p:spPr>
          <a:xfrm>
            <a:off x="6920609" y="3337955"/>
            <a:ext cx="4001977" cy="307777"/>
          </a:xfrm>
          <a:prstGeom prst="rect">
            <a:avLst/>
          </a:prstGeom>
          <a:noFill/>
        </p:spPr>
        <p:txBody>
          <a:bodyPr wrap="square" lIns="0" tIns="0" rIns="0" bIns="0" rtlCol="0" anchor="ctr" anchorCtr="0">
            <a:spAutoFit/>
          </a:bodyPr>
          <a:lstStyle/>
          <a:p>
            <a:pPr lvl="0">
              <a:defRPr/>
            </a:pPr>
            <a:r>
              <a:rPr lang="en-US" sz="2000" dirty="0" err="1">
                <a:solidFill>
                  <a:srgbClr val="FFFFFF"/>
                </a:solidFill>
              </a:rPr>
              <a:t>Mejorar</a:t>
            </a:r>
            <a:r>
              <a:rPr lang="en-US" sz="2000" dirty="0">
                <a:solidFill>
                  <a:srgbClr val="FFFFFF"/>
                </a:solidFill>
              </a:rPr>
              <a:t> la </a:t>
            </a:r>
            <a:r>
              <a:rPr lang="en-US" sz="2000" dirty="0" err="1">
                <a:solidFill>
                  <a:srgbClr val="FFFFFF"/>
                </a:solidFill>
              </a:rPr>
              <a:t>eficiencia</a:t>
            </a:r>
            <a:r>
              <a:rPr lang="en-US" sz="2000" dirty="0">
                <a:solidFill>
                  <a:srgbClr val="FFFFFF"/>
                </a:solidFill>
              </a:rPr>
              <a:t> </a:t>
            </a:r>
            <a:r>
              <a:rPr lang="en-US" sz="2000" dirty="0" err="1">
                <a:solidFill>
                  <a:srgbClr val="FFFFFF"/>
                </a:solidFill>
              </a:rPr>
              <a:t>operativa</a:t>
            </a:r>
            <a:endParaRPr kumimoji="0" lang="en-US" sz="20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8" name="TextBox 17">
            <a:extLst>
              <a:ext uri="{FF2B5EF4-FFF2-40B4-BE49-F238E27FC236}">
                <a16:creationId xmlns:a16="http://schemas.microsoft.com/office/drawing/2014/main" id="{899E3BF8-EFDA-9378-DA88-D483D5AB12DF}"/>
              </a:ext>
            </a:extLst>
          </p:cNvPr>
          <p:cNvSpPr txBox="1"/>
          <p:nvPr/>
        </p:nvSpPr>
        <p:spPr>
          <a:xfrm>
            <a:off x="6920609" y="4490046"/>
            <a:ext cx="4001977" cy="307777"/>
          </a:xfrm>
          <a:prstGeom prst="rect">
            <a:avLst/>
          </a:prstGeom>
          <a:noFill/>
        </p:spPr>
        <p:txBody>
          <a:bodyPr wrap="square" lIns="0" tIns="0" rIns="0" bIns="0" rtlCol="0" anchor="ctr" anchorCtr="0">
            <a:spAutoFit/>
          </a:bodyPr>
          <a:lstStyle/>
          <a:p>
            <a:pPr lvl="0">
              <a:defRPr/>
            </a:pPr>
            <a:r>
              <a:rPr lang="es-ES" sz="2000" dirty="0">
                <a:solidFill>
                  <a:srgbClr val="FFFFFF"/>
                </a:solidFill>
              </a:rPr>
              <a:t>Reducir la exposición al riesgo</a:t>
            </a:r>
            <a:endParaRPr kumimoji="0" lang="en-US" sz="20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3" name="Graphic 2">
            <a:extLst>
              <a:ext uri="{FF2B5EF4-FFF2-40B4-BE49-F238E27FC236}">
                <a16:creationId xmlns:a16="http://schemas.microsoft.com/office/drawing/2014/main" id="{5FF28328-021A-3C15-DD0F-0D5C66277F3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04714" y="4114128"/>
            <a:ext cx="761450" cy="507633"/>
          </a:xfrm>
          <a:prstGeom prst="rect">
            <a:avLst/>
          </a:prstGeom>
        </p:spPr>
      </p:pic>
    </p:spTree>
    <p:extLst>
      <p:ext uri="{BB962C8B-B14F-4D97-AF65-F5344CB8AC3E}">
        <p14:creationId xmlns:p14="http://schemas.microsoft.com/office/powerpoint/2010/main" val="4089196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53" presetClass="entr" presetSubtype="16" accel="50000" decel="50000" fill="hold" grpId="0" nodeType="withEffect">
                                  <p:stCondLst>
                                    <p:cond delay="20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par>
                                <p:cTn id="19" presetID="6" presetClass="emph" presetSubtype="0" accel="50000" decel="50000" autoRev="1" fill="hold" grpId="1" nodeType="withEffect">
                                  <p:stCondLst>
                                    <p:cond delay="200"/>
                                  </p:stCondLst>
                                  <p:childTnLst>
                                    <p:animScale>
                                      <p:cBhvr>
                                        <p:cTn id="20" dur="300" fill="hold"/>
                                        <p:tgtEl>
                                          <p:spTgt spid="14"/>
                                        </p:tgtEl>
                                      </p:cBhvr>
                                      <p:by x="120000" y="120000"/>
                                    </p:animScale>
                                  </p:childTnLst>
                                </p:cTn>
                              </p:par>
                              <p:par>
                                <p:cTn id="21" presetID="10" presetClass="entr" presetSubtype="0" decel="50000" fill="hold" grpId="0" nodeType="withEffect">
                                  <p:stCondLst>
                                    <p:cond delay="2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42" presetClass="path" presetSubtype="0" decel="50000" fill="hold" grpId="1" nodeType="withEffect">
                                  <p:stCondLst>
                                    <p:cond delay="200"/>
                                  </p:stCondLst>
                                  <p:childTnLst>
                                    <p:animMotion origin="layout" path="M 4.58333E-6 -3.7037E-6 L 0.02057 0.00047 " pathEditMode="relative" rAng="0" ptsTypes="AA">
                                      <p:cBhvr>
                                        <p:cTn id="25" dur="700" spd="-100000" fill="hold"/>
                                        <p:tgtEl>
                                          <p:spTgt spid="16"/>
                                        </p:tgtEl>
                                        <p:attrNameLst>
                                          <p:attrName>ppt_x</p:attrName>
                                          <p:attrName>ppt_y</p:attrName>
                                        </p:attrNameLst>
                                      </p:cBhvr>
                                      <p:rCtr x="1029" y="23"/>
                                    </p:animMotion>
                                  </p:childTnLst>
                                </p:cTn>
                              </p:par>
                              <p:par>
                                <p:cTn id="26" presetID="53" presetClass="entr" presetSubtype="16" accel="50000" decel="50000" fill="hold" grpId="0" nodeType="withEffect">
                                  <p:stCondLst>
                                    <p:cond delay="30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6" presetClass="emph" presetSubtype="0" accel="50000" decel="50000" autoRev="1" fill="hold" grpId="1" nodeType="withEffect">
                                  <p:stCondLst>
                                    <p:cond delay="300"/>
                                  </p:stCondLst>
                                  <p:childTnLst>
                                    <p:animScale>
                                      <p:cBhvr>
                                        <p:cTn id="32" dur="300" fill="hold"/>
                                        <p:tgtEl>
                                          <p:spTgt spid="13"/>
                                        </p:tgtEl>
                                      </p:cBhvr>
                                      <p:by x="120000" y="120000"/>
                                    </p:animScale>
                                  </p:childTnLst>
                                </p:cTn>
                              </p:par>
                              <p:par>
                                <p:cTn id="33" presetID="10" presetClass="entr" presetSubtype="0" decel="50000" fill="hold" grpId="0" nodeType="withEffect">
                                  <p:stCondLst>
                                    <p:cond delay="3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42" presetClass="path" presetSubtype="0" decel="50000" fill="hold" grpId="1" nodeType="withEffect">
                                  <p:stCondLst>
                                    <p:cond delay="300"/>
                                  </p:stCondLst>
                                  <p:childTnLst>
                                    <p:animMotion origin="layout" path="M 4.58333E-6 -3.7037E-6 L 0.02057 0.00047 " pathEditMode="relative" rAng="0" ptsTypes="AA">
                                      <p:cBhvr>
                                        <p:cTn id="37" dur="700" spd="-100000" fill="hold"/>
                                        <p:tgtEl>
                                          <p:spTgt spid="17"/>
                                        </p:tgtEl>
                                        <p:attrNameLst>
                                          <p:attrName>ppt_x</p:attrName>
                                          <p:attrName>ppt_y</p:attrName>
                                        </p:attrNameLst>
                                      </p:cBhvr>
                                      <p:rCtr x="1029" y="23"/>
                                    </p:animMotion>
                                  </p:childTnLst>
                                </p:cTn>
                              </p:par>
                              <p:par>
                                <p:cTn id="38" presetID="53" presetClass="entr" presetSubtype="16" accel="50000" decel="50000" fill="hold" grpId="0" nodeType="withEffect">
                                  <p:stCondLst>
                                    <p:cond delay="40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par>
                                <p:cTn id="43" presetID="6" presetClass="emph" presetSubtype="0" accel="50000" decel="50000" autoRev="1" fill="hold" grpId="1" nodeType="withEffect">
                                  <p:stCondLst>
                                    <p:cond delay="400"/>
                                  </p:stCondLst>
                                  <p:childTnLst>
                                    <p:animScale>
                                      <p:cBhvr>
                                        <p:cTn id="44" dur="300" fill="hold"/>
                                        <p:tgtEl>
                                          <p:spTgt spid="15"/>
                                        </p:tgtEl>
                                      </p:cBhvr>
                                      <p:by x="120000" y="120000"/>
                                    </p:animScale>
                                  </p:childTnLst>
                                </p:cTn>
                              </p:par>
                              <p:par>
                                <p:cTn id="45" presetID="10" presetClass="entr" presetSubtype="0" decel="50000" fill="hold" grpId="0" nodeType="withEffect">
                                  <p:stCondLst>
                                    <p:cond delay="40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42" presetClass="path" presetSubtype="0" decel="50000" fill="hold" grpId="1" nodeType="withEffect">
                                  <p:stCondLst>
                                    <p:cond delay="400"/>
                                  </p:stCondLst>
                                  <p:childTnLst>
                                    <p:animMotion origin="layout" path="M 4.58333E-6 -3.7037E-6 L 0.02057 0.00047 " pathEditMode="relative" rAng="0" ptsTypes="AA">
                                      <p:cBhvr>
                                        <p:cTn id="49" dur="700" spd="-100000" fill="hold"/>
                                        <p:tgtEl>
                                          <p:spTgt spid="18"/>
                                        </p:tgtEl>
                                        <p:attrNameLst>
                                          <p:attrName>ppt_x</p:attrName>
                                          <p:attrName>ppt_y</p:attrName>
                                        </p:attrNameLst>
                                      </p:cBhvr>
                                      <p:rCtr x="1029" y="23"/>
                                    </p:animMotion>
                                  </p:childTnLst>
                                </p:cTn>
                              </p:par>
                              <p:par>
                                <p:cTn id="50" presetID="10" presetClass="entr" presetSubtype="0" fill="hold"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animBg="1"/>
      <p:bldP spid="13" grpId="1" animBg="1"/>
      <p:bldP spid="14" grpId="0" animBg="1"/>
      <p:bldP spid="14" grpId="1" animBg="1"/>
      <p:bldP spid="15" grpId="0" animBg="1"/>
      <p:bldP spid="15" grpId="1" animBg="1"/>
      <p:bldP spid="16" grpId="0"/>
      <p:bldP spid="16" grpId="1"/>
      <p:bldP spid="17" grpId="0"/>
      <p:bldP spid="17" grpId="1"/>
      <p:bldP spid="18" grpId="0"/>
      <p:bldP spid="1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65C4A2-8972-43E7-87D7-E399DA2D947A}"/>
              </a:ext>
            </a:extLst>
          </p:cNvPr>
          <p:cNvSpPr>
            <a:spLocks noGrp="1"/>
          </p:cNvSpPr>
          <p:nvPr>
            <p:ph type="title"/>
          </p:nvPr>
        </p:nvSpPr>
        <p:spPr>
          <a:xfrm>
            <a:off x="588263" y="457200"/>
            <a:ext cx="11018520" cy="775597"/>
          </a:xfrm>
        </p:spPr>
        <p:txBody>
          <a:bodyPr/>
          <a:lstStyle/>
          <a:p>
            <a:pPr lvl="0" algn="ctr" defTabSz="914400">
              <a:lnSpc>
                <a:spcPct val="90000"/>
              </a:lnSpc>
              <a:spcBef>
                <a:spcPts val="1200"/>
              </a:spcBef>
              <a:defRPr/>
            </a:pPr>
            <a:r>
              <a:rPr lang="es-ES" sz="2800" b="1" dirty="0">
                <a:gradFill>
                  <a:gsLst>
                    <a:gs pos="0">
                      <a:schemeClr val="accent1"/>
                    </a:gs>
                    <a:gs pos="100000">
                      <a:srgbClr val="CD98CF"/>
                    </a:gs>
                  </a:gsLst>
                  <a:lin ang="2700000" scaled="1"/>
                </a:gradFill>
                <a:cs typeface="+mn-cs"/>
              </a:rPr>
              <a:t>Aproveche la información de los datos desde el perímetro hasta la nube</a:t>
            </a:r>
            <a:endParaRPr lang="en-US" sz="3200" dirty="0"/>
          </a:p>
        </p:txBody>
      </p:sp>
      <p:grpSp>
        <p:nvGrpSpPr>
          <p:cNvPr id="2" name="Group 1">
            <a:extLst>
              <a:ext uri="{FF2B5EF4-FFF2-40B4-BE49-F238E27FC236}">
                <a16:creationId xmlns:a16="http://schemas.microsoft.com/office/drawing/2014/main" id="{A33F897B-C6D8-90A1-D8F6-437675EEC3DC}"/>
              </a:ext>
              <a:ext uri="{C183D7F6-B498-43B3-948B-1728B52AA6E4}">
                <adec:decorative xmlns:adec="http://schemas.microsoft.com/office/drawing/2017/decorative" val="1"/>
              </a:ext>
            </a:extLst>
          </p:cNvPr>
          <p:cNvGrpSpPr/>
          <p:nvPr/>
        </p:nvGrpSpPr>
        <p:grpSpPr>
          <a:xfrm>
            <a:off x="1531172" y="1417067"/>
            <a:ext cx="9214104" cy="4836769"/>
            <a:chOff x="1531172" y="1417067"/>
            <a:chExt cx="9214104" cy="4836769"/>
          </a:xfrm>
        </p:grpSpPr>
        <p:pic>
          <p:nvPicPr>
            <p:cNvPr id="3" name="Graphic 15">
              <a:extLst>
                <a:ext uri="{FF2B5EF4-FFF2-40B4-BE49-F238E27FC236}">
                  <a16:creationId xmlns:a16="http://schemas.microsoft.com/office/drawing/2014/main" id="{6007CA45-F525-9C00-66B0-5B157808E4F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19480" y="4134616"/>
              <a:ext cx="603504" cy="603504"/>
            </a:xfrm>
            <a:prstGeom prst="rect">
              <a:avLst/>
            </a:prstGeom>
          </p:spPr>
        </p:pic>
        <p:pic>
          <p:nvPicPr>
            <p:cNvPr id="172" name="Graphic 171">
              <a:extLst>
                <a:ext uri="{FF2B5EF4-FFF2-40B4-BE49-F238E27FC236}">
                  <a16:creationId xmlns:a16="http://schemas.microsoft.com/office/drawing/2014/main" id="{15301606-7E07-82D1-5D6A-4F936D37FC2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55943" y="4191695"/>
              <a:ext cx="603504" cy="618211"/>
            </a:xfrm>
            <a:prstGeom prst="rect">
              <a:avLst/>
            </a:prstGeom>
          </p:spPr>
        </p:pic>
        <p:pic>
          <p:nvPicPr>
            <p:cNvPr id="175" name="Graphic 174">
              <a:extLst>
                <a:ext uri="{FF2B5EF4-FFF2-40B4-BE49-F238E27FC236}">
                  <a16:creationId xmlns:a16="http://schemas.microsoft.com/office/drawing/2014/main" id="{571348D2-5F9C-4F20-0BE4-297C4A4A3847}"/>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6355" y="4150224"/>
              <a:ext cx="603504" cy="603504"/>
            </a:xfrm>
            <a:prstGeom prst="rect">
              <a:avLst/>
            </a:prstGeom>
          </p:spPr>
        </p:pic>
        <p:sp>
          <p:nvSpPr>
            <p:cNvPr id="98" name="Rectangle 97">
              <a:extLst>
                <a:ext uri="{FF2B5EF4-FFF2-40B4-BE49-F238E27FC236}">
                  <a16:creationId xmlns:a16="http://schemas.microsoft.com/office/drawing/2014/main" id="{92DFF657-7B0C-22D6-6A91-9696D3703738}"/>
                </a:ext>
              </a:extLst>
            </p:cNvPr>
            <p:cNvSpPr/>
            <p:nvPr/>
          </p:nvSpPr>
          <p:spPr bwMode="auto">
            <a:xfrm>
              <a:off x="1531172" y="1417067"/>
              <a:ext cx="2840242" cy="2495773"/>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0" rIns="182880" bIns="146304" numCol="1" spcCol="0" rtlCol="0" fromWordArt="0" anchor="t" anchorCtr="0" forceAA="0" compatLnSpc="1">
              <a:prstTxWarp prst="textNoShape">
                <a:avLst/>
              </a:prstTxWarp>
              <a:noAutofit/>
            </a:bodyPr>
            <a:lstStyle/>
            <a:p>
              <a:pPr lvl="0" algn="ctr">
                <a:defRPr/>
              </a:pPr>
              <a:r>
                <a:rPr lang="es-ES" sz="1400" dirty="0">
                  <a:solidFill>
                    <a:srgbClr val="FFFFFF"/>
                  </a:solidFill>
                </a:rPr>
                <a:t>Acelere la innovación a través de los datos en la nube y la IA</a:t>
              </a:r>
              <a:endParaRPr kumimoji="0" lang="en-US" sz="14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9" name="Rectangle 98">
              <a:extLst>
                <a:ext uri="{FF2B5EF4-FFF2-40B4-BE49-F238E27FC236}">
                  <a16:creationId xmlns:a16="http://schemas.microsoft.com/office/drawing/2014/main" id="{C14BAEB4-B1A4-A085-4E8E-2E6DA6EDED73}"/>
                </a:ext>
              </a:extLst>
            </p:cNvPr>
            <p:cNvSpPr/>
            <p:nvPr/>
          </p:nvSpPr>
          <p:spPr bwMode="auto">
            <a:xfrm>
              <a:off x="4675879" y="1417067"/>
              <a:ext cx="2840242" cy="2495773"/>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0" rIns="182880" bIns="146304" numCol="1" spcCol="0" rtlCol="0" fromWordArt="0" anchor="t" anchorCtr="0" forceAA="0" compatLnSpc="1">
              <a:prstTxWarp prst="textNoShape">
                <a:avLst/>
              </a:prstTxWarp>
              <a:noAutofit/>
            </a:bodyPr>
            <a:lstStyle/>
            <a:p>
              <a:pPr lvl="0" algn="ctr">
                <a:defRPr/>
              </a:pPr>
              <a:r>
                <a:rPr lang="en-US" sz="1400" dirty="0" err="1">
                  <a:solidFill>
                    <a:srgbClr val="FFFFFF"/>
                  </a:solidFill>
                </a:rPr>
                <a:t>Mejorar</a:t>
              </a:r>
              <a:r>
                <a:rPr lang="en-US" sz="1400" dirty="0">
                  <a:solidFill>
                    <a:srgbClr val="FFFFFF"/>
                  </a:solidFill>
                </a:rPr>
                <a:t> la </a:t>
              </a:r>
              <a:r>
                <a:rPr lang="en-US" sz="1400" dirty="0" err="1">
                  <a:solidFill>
                    <a:srgbClr val="FFFFFF"/>
                  </a:solidFill>
                </a:rPr>
                <a:t>eficiencia</a:t>
              </a:r>
              <a:r>
                <a:rPr lang="en-US" sz="1400" dirty="0">
                  <a:solidFill>
                    <a:srgbClr val="FFFFFF"/>
                  </a:solidFill>
                </a:rPr>
                <a:t> </a:t>
              </a:r>
              <a:r>
                <a:rPr lang="en-US" sz="1400" dirty="0" err="1">
                  <a:solidFill>
                    <a:srgbClr val="FFFFFF"/>
                  </a:solidFill>
                </a:rPr>
                <a:t>operativa</a:t>
              </a:r>
              <a:endParaRPr kumimoji="0" lang="en-US" sz="14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00" name="Rectangle 99">
              <a:extLst>
                <a:ext uri="{FF2B5EF4-FFF2-40B4-BE49-F238E27FC236}">
                  <a16:creationId xmlns:a16="http://schemas.microsoft.com/office/drawing/2014/main" id="{58056745-AA2F-2035-30F0-F0A70E897840}"/>
                </a:ext>
              </a:extLst>
            </p:cNvPr>
            <p:cNvSpPr/>
            <p:nvPr/>
          </p:nvSpPr>
          <p:spPr bwMode="auto">
            <a:xfrm>
              <a:off x="7820586" y="1417067"/>
              <a:ext cx="2840242" cy="2495773"/>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0" rIns="182880" bIns="146304" numCol="1" spcCol="0" rtlCol="0" fromWordArt="0" anchor="t" anchorCtr="0" forceAA="0" compatLnSpc="1">
              <a:prstTxWarp prst="textNoShape">
                <a:avLst/>
              </a:prstTxWarp>
              <a:noAutofit/>
            </a:bodyPr>
            <a:lstStyle/>
            <a:p>
              <a:pPr lvl="0" algn="ctr">
                <a:defRPr/>
              </a:pPr>
              <a:r>
                <a:rPr lang="es-ES" sz="1400" dirty="0">
                  <a:solidFill>
                    <a:srgbClr val="FFFFFF"/>
                  </a:solidFill>
                </a:rPr>
                <a:t>Reducir la exposición al riesgo</a:t>
              </a:r>
              <a:endParaRPr kumimoji="0" lang="en-US" sz="1400" b="0" i="0" u="none" strike="noStrike" kern="1200" cap="none" spc="0" normalizeH="0" baseline="0" noProof="0" dirty="0">
                <a:ln>
                  <a:noFill/>
                </a:ln>
                <a:solidFill>
                  <a:srgbClr val="FFFFFF"/>
                </a:solidFill>
                <a:effectLst/>
                <a:uLnTx/>
                <a:uFillTx/>
                <a:latin typeface="Segoe UI"/>
                <a:ea typeface="+mn-ea"/>
                <a:cs typeface="+mn-cs"/>
              </a:endParaRPr>
            </a:p>
          </p:txBody>
        </p:sp>
        <p:grpSp>
          <p:nvGrpSpPr>
            <p:cNvPr id="113" name="Group 112">
              <a:extLst>
                <a:ext uri="{FF2B5EF4-FFF2-40B4-BE49-F238E27FC236}">
                  <a16:creationId xmlns:a16="http://schemas.microsoft.com/office/drawing/2014/main" id="{895809BF-C5B8-AE31-EB88-2DC6FC460BC6}"/>
                </a:ext>
                <a:ext uri="{C183D7F6-B498-43B3-948B-1728B52AA6E4}">
                  <adec:decorative xmlns:adec="http://schemas.microsoft.com/office/drawing/2017/decorative" val="1"/>
                </a:ext>
              </a:extLst>
            </p:cNvPr>
            <p:cNvGrpSpPr/>
            <p:nvPr/>
          </p:nvGrpSpPr>
          <p:grpSpPr>
            <a:xfrm>
              <a:off x="2543328" y="2009061"/>
              <a:ext cx="815928" cy="497780"/>
              <a:chOff x="615531" y="1287780"/>
              <a:chExt cx="547784" cy="334192"/>
            </a:xfrm>
          </p:grpSpPr>
          <p:sp>
            <p:nvSpPr>
              <p:cNvPr id="114" name="Rectangle 5">
                <a:extLst>
                  <a:ext uri="{FF2B5EF4-FFF2-40B4-BE49-F238E27FC236}">
                    <a16:creationId xmlns:a16="http://schemas.microsoft.com/office/drawing/2014/main" id="{3A1267C5-8FD2-3817-B4CD-0705018ABD3D}"/>
                  </a:ext>
                </a:extLst>
              </p:cNvPr>
              <p:cNvSpPr>
                <a:spLocks noChangeArrowheads="1"/>
              </p:cNvSpPr>
              <p:nvPr/>
            </p:nvSpPr>
            <p:spPr bwMode="auto">
              <a:xfrm>
                <a:off x="669292" y="1303763"/>
                <a:ext cx="441714" cy="283337"/>
              </a:xfrm>
              <a:prstGeom prst="rect">
                <a:avLst/>
              </a:prstGeom>
              <a:solidFill>
                <a:srgbClr val="0078D4"/>
              </a:solidFill>
              <a:ln w="9525">
                <a:noFill/>
                <a:miter lim="800000"/>
                <a:headEnd/>
                <a:tailEnd/>
              </a:ln>
            </p:spPr>
            <p:txBody>
              <a:bodyPr vert="horz" wrap="square" lIns="91426" tIns="45713" rIns="91426" bIns="45713" numCol="1" anchor="t" anchorCtr="0" compatLnSpc="1">
                <a:prstTxWarp prst="textNoShape">
                  <a:avLst/>
                </a:prstTxWarp>
              </a:bodyPr>
              <a:lstStyle/>
              <a:p>
                <a:pPr algn="ctr" defTabSz="914206" fontAlgn="base"/>
                <a:endParaRPr lang="en-US" sz="1700">
                  <a:solidFill>
                    <a:srgbClr val="505050"/>
                  </a:solidFill>
                  <a:latin typeface="Segoe UI"/>
                </a:endParaRPr>
              </a:p>
            </p:txBody>
          </p:sp>
          <p:sp>
            <p:nvSpPr>
              <p:cNvPr id="115" name="Rectangle 6">
                <a:extLst>
                  <a:ext uri="{FF2B5EF4-FFF2-40B4-BE49-F238E27FC236}">
                    <a16:creationId xmlns:a16="http://schemas.microsoft.com/office/drawing/2014/main" id="{0B0D8A7D-8BF6-EDF1-3BD7-6E268CCF84A5}"/>
                  </a:ext>
                </a:extLst>
              </p:cNvPr>
              <p:cNvSpPr>
                <a:spLocks noChangeArrowheads="1"/>
              </p:cNvSpPr>
              <p:nvPr/>
            </p:nvSpPr>
            <p:spPr bwMode="auto">
              <a:xfrm>
                <a:off x="974424" y="1370601"/>
                <a:ext cx="91540" cy="10171"/>
              </a:xfrm>
              <a:prstGeom prst="rect">
                <a:avLst/>
              </a:prstGeom>
              <a:solidFill>
                <a:srgbClr val="4FE4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p>
                <a:pPr algn="ctr" defTabSz="914206" fontAlgn="base"/>
                <a:endParaRPr lang="en-US" sz="1700">
                  <a:solidFill>
                    <a:srgbClr val="505050"/>
                  </a:solidFill>
                  <a:latin typeface="Segoe UI"/>
                </a:endParaRPr>
              </a:p>
            </p:txBody>
          </p:sp>
          <p:sp>
            <p:nvSpPr>
              <p:cNvPr id="116" name="Rectangle 7">
                <a:extLst>
                  <a:ext uri="{FF2B5EF4-FFF2-40B4-BE49-F238E27FC236}">
                    <a16:creationId xmlns:a16="http://schemas.microsoft.com/office/drawing/2014/main" id="{F42014CA-6694-2A52-AF09-D4AE68D8E73C}"/>
                  </a:ext>
                </a:extLst>
              </p:cNvPr>
              <p:cNvSpPr>
                <a:spLocks noChangeArrowheads="1"/>
              </p:cNvSpPr>
              <p:nvPr/>
            </p:nvSpPr>
            <p:spPr bwMode="auto">
              <a:xfrm>
                <a:off x="974424" y="1438893"/>
                <a:ext cx="91540" cy="10171"/>
              </a:xfrm>
              <a:prstGeom prst="rect">
                <a:avLst/>
              </a:prstGeom>
              <a:solidFill>
                <a:srgbClr val="4FE4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p>
                <a:pPr algn="ctr" defTabSz="914206" fontAlgn="base"/>
                <a:endParaRPr lang="en-US" sz="1700">
                  <a:solidFill>
                    <a:srgbClr val="505050"/>
                  </a:solidFill>
                  <a:latin typeface="Segoe UI"/>
                </a:endParaRPr>
              </a:p>
            </p:txBody>
          </p:sp>
          <p:sp>
            <p:nvSpPr>
              <p:cNvPr id="117" name="Rectangle 8">
                <a:extLst>
                  <a:ext uri="{FF2B5EF4-FFF2-40B4-BE49-F238E27FC236}">
                    <a16:creationId xmlns:a16="http://schemas.microsoft.com/office/drawing/2014/main" id="{921C322C-4317-82B9-E629-9FFC0FD36101}"/>
                  </a:ext>
                </a:extLst>
              </p:cNvPr>
              <p:cNvSpPr>
                <a:spLocks noChangeArrowheads="1"/>
              </p:cNvSpPr>
              <p:nvPr/>
            </p:nvSpPr>
            <p:spPr bwMode="auto">
              <a:xfrm>
                <a:off x="974424" y="1510090"/>
                <a:ext cx="91540" cy="10171"/>
              </a:xfrm>
              <a:prstGeom prst="rect">
                <a:avLst/>
              </a:prstGeom>
              <a:solidFill>
                <a:srgbClr val="4FE4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p>
                <a:pPr algn="ctr" defTabSz="914206" fontAlgn="base"/>
                <a:endParaRPr lang="en-US" sz="1700">
                  <a:solidFill>
                    <a:srgbClr val="505050"/>
                  </a:solidFill>
                  <a:latin typeface="Segoe UI"/>
                </a:endParaRPr>
              </a:p>
            </p:txBody>
          </p:sp>
          <p:sp>
            <p:nvSpPr>
              <p:cNvPr id="118" name="Freeform 9">
                <a:extLst>
                  <a:ext uri="{FF2B5EF4-FFF2-40B4-BE49-F238E27FC236}">
                    <a16:creationId xmlns:a16="http://schemas.microsoft.com/office/drawing/2014/main" id="{FF5C4413-ED29-37B1-9D70-4A6E70ACADCC}"/>
                  </a:ext>
                </a:extLst>
              </p:cNvPr>
              <p:cNvSpPr>
                <a:spLocks/>
              </p:cNvSpPr>
              <p:nvPr/>
            </p:nvSpPr>
            <p:spPr bwMode="auto">
              <a:xfrm>
                <a:off x="887243" y="1357524"/>
                <a:ext cx="59573" cy="46496"/>
              </a:xfrm>
              <a:custGeom>
                <a:avLst/>
                <a:gdLst>
                  <a:gd name="T0" fmla="*/ 13 w 41"/>
                  <a:gd name="T1" fmla="*/ 32 h 32"/>
                  <a:gd name="T2" fmla="*/ 0 w 41"/>
                  <a:gd name="T3" fmla="*/ 19 h 32"/>
                  <a:gd name="T4" fmla="*/ 4 w 41"/>
                  <a:gd name="T5" fmla="*/ 14 h 32"/>
                  <a:gd name="T6" fmla="*/ 13 w 41"/>
                  <a:gd name="T7" fmla="*/ 23 h 32"/>
                  <a:gd name="T8" fmla="*/ 36 w 41"/>
                  <a:gd name="T9" fmla="*/ 0 h 32"/>
                  <a:gd name="T10" fmla="*/ 41 w 41"/>
                  <a:gd name="T11" fmla="*/ 4 h 32"/>
                  <a:gd name="T12" fmla="*/ 13 w 41"/>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41" h="32">
                    <a:moveTo>
                      <a:pt x="13" y="32"/>
                    </a:moveTo>
                    <a:lnTo>
                      <a:pt x="0" y="19"/>
                    </a:lnTo>
                    <a:lnTo>
                      <a:pt x="4" y="14"/>
                    </a:lnTo>
                    <a:lnTo>
                      <a:pt x="13" y="23"/>
                    </a:lnTo>
                    <a:lnTo>
                      <a:pt x="36" y="0"/>
                    </a:lnTo>
                    <a:lnTo>
                      <a:pt x="41" y="4"/>
                    </a:lnTo>
                    <a:lnTo>
                      <a:pt x="13"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6" tIns="45713" rIns="91426" bIns="45713" numCol="1" anchor="t" anchorCtr="0" compatLnSpc="1">
                <a:prstTxWarp prst="textNoShape">
                  <a:avLst/>
                </a:prstTxWarp>
              </a:bodyPr>
              <a:lstStyle/>
              <a:p>
                <a:pPr algn="ctr" defTabSz="914206" fontAlgn="base"/>
                <a:endParaRPr lang="en-US" sz="1700">
                  <a:solidFill>
                    <a:srgbClr val="505050"/>
                  </a:solidFill>
                  <a:latin typeface="Segoe UI"/>
                </a:endParaRPr>
              </a:p>
            </p:txBody>
          </p:sp>
          <p:sp>
            <p:nvSpPr>
              <p:cNvPr id="119" name="Freeform 10">
                <a:extLst>
                  <a:ext uri="{FF2B5EF4-FFF2-40B4-BE49-F238E27FC236}">
                    <a16:creationId xmlns:a16="http://schemas.microsoft.com/office/drawing/2014/main" id="{9390C5A3-3587-F535-18C2-C48CD5DADAFF}"/>
                  </a:ext>
                </a:extLst>
              </p:cNvPr>
              <p:cNvSpPr>
                <a:spLocks/>
              </p:cNvSpPr>
              <p:nvPr/>
            </p:nvSpPr>
            <p:spPr bwMode="auto">
              <a:xfrm>
                <a:off x="887243" y="1422910"/>
                <a:ext cx="59573" cy="46496"/>
              </a:xfrm>
              <a:custGeom>
                <a:avLst/>
                <a:gdLst>
                  <a:gd name="T0" fmla="*/ 13 w 41"/>
                  <a:gd name="T1" fmla="*/ 32 h 32"/>
                  <a:gd name="T2" fmla="*/ 0 w 41"/>
                  <a:gd name="T3" fmla="*/ 18 h 32"/>
                  <a:gd name="T4" fmla="*/ 4 w 41"/>
                  <a:gd name="T5" fmla="*/ 14 h 32"/>
                  <a:gd name="T6" fmla="*/ 13 w 41"/>
                  <a:gd name="T7" fmla="*/ 23 h 32"/>
                  <a:gd name="T8" fmla="*/ 36 w 41"/>
                  <a:gd name="T9" fmla="*/ 0 h 32"/>
                  <a:gd name="T10" fmla="*/ 41 w 41"/>
                  <a:gd name="T11" fmla="*/ 4 h 32"/>
                  <a:gd name="T12" fmla="*/ 13 w 41"/>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41" h="32">
                    <a:moveTo>
                      <a:pt x="13" y="32"/>
                    </a:moveTo>
                    <a:lnTo>
                      <a:pt x="0" y="18"/>
                    </a:lnTo>
                    <a:lnTo>
                      <a:pt x="4" y="14"/>
                    </a:lnTo>
                    <a:lnTo>
                      <a:pt x="13" y="23"/>
                    </a:lnTo>
                    <a:lnTo>
                      <a:pt x="36" y="0"/>
                    </a:lnTo>
                    <a:lnTo>
                      <a:pt x="41" y="4"/>
                    </a:lnTo>
                    <a:lnTo>
                      <a:pt x="13"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6" tIns="45713" rIns="91426" bIns="45713" numCol="1" anchor="t" anchorCtr="0" compatLnSpc="1">
                <a:prstTxWarp prst="textNoShape">
                  <a:avLst/>
                </a:prstTxWarp>
              </a:bodyPr>
              <a:lstStyle/>
              <a:p>
                <a:pPr algn="ctr" defTabSz="914206" fontAlgn="base"/>
                <a:endParaRPr lang="en-US" sz="1700">
                  <a:solidFill>
                    <a:srgbClr val="505050"/>
                  </a:solidFill>
                  <a:latin typeface="Segoe UI"/>
                </a:endParaRPr>
              </a:p>
            </p:txBody>
          </p:sp>
          <p:sp>
            <p:nvSpPr>
              <p:cNvPr id="120" name="Freeform 11">
                <a:extLst>
                  <a:ext uri="{FF2B5EF4-FFF2-40B4-BE49-F238E27FC236}">
                    <a16:creationId xmlns:a16="http://schemas.microsoft.com/office/drawing/2014/main" id="{EAA1213F-9CAC-CF78-FA1A-C912BCFD0FE2}"/>
                  </a:ext>
                </a:extLst>
              </p:cNvPr>
              <p:cNvSpPr>
                <a:spLocks/>
              </p:cNvSpPr>
              <p:nvPr/>
            </p:nvSpPr>
            <p:spPr bwMode="auto">
              <a:xfrm>
                <a:off x="887243" y="1488295"/>
                <a:ext cx="59573" cy="45043"/>
              </a:xfrm>
              <a:custGeom>
                <a:avLst/>
                <a:gdLst>
                  <a:gd name="T0" fmla="*/ 13 w 41"/>
                  <a:gd name="T1" fmla="*/ 31 h 31"/>
                  <a:gd name="T2" fmla="*/ 0 w 41"/>
                  <a:gd name="T3" fmla="*/ 18 h 31"/>
                  <a:gd name="T4" fmla="*/ 4 w 41"/>
                  <a:gd name="T5" fmla="*/ 14 h 31"/>
                  <a:gd name="T6" fmla="*/ 13 w 41"/>
                  <a:gd name="T7" fmla="*/ 23 h 31"/>
                  <a:gd name="T8" fmla="*/ 36 w 41"/>
                  <a:gd name="T9" fmla="*/ 0 h 31"/>
                  <a:gd name="T10" fmla="*/ 41 w 41"/>
                  <a:gd name="T11" fmla="*/ 4 h 31"/>
                  <a:gd name="T12" fmla="*/ 13 w 41"/>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41" h="31">
                    <a:moveTo>
                      <a:pt x="13" y="31"/>
                    </a:moveTo>
                    <a:lnTo>
                      <a:pt x="0" y="18"/>
                    </a:lnTo>
                    <a:lnTo>
                      <a:pt x="4" y="14"/>
                    </a:lnTo>
                    <a:lnTo>
                      <a:pt x="13" y="23"/>
                    </a:lnTo>
                    <a:lnTo>
                      <a:pt x="36" y="0"/>
                    </a:lnTo>
                    <a:lnTo>
                      <a:pt x="41" y="4"/>
                    </a:lnTo>
                    <a:lnTo>
                      <a:pt x="13"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6" tIns="45713" rIns="91426" bIns="45713" numCol="1" anchor="t" anchorCtr="0" compatLnSpc="1">
                <a:prstTxWarp prst="textNoShape">
                  <a:avLst/>
                </a:prstTxWarp>
              </a:bodyPr>
              <a:lstStyle/>
              <a:p>
                <a:pPr algn="ctr" defTabSz="914206" fontAlgn="base"/>
                <a:endParaRPr lang="en-US" sz="1700">
                  <a:solidFill>
                    <a:srgbClr val="505050"/>
                  </a:solidFill>
                  <a:latin typeface="Segoe UI"/>
                </a:endParaRPr>
              </a:p>
            </p:txBody>
          </p:sp>
          <p:sp>
            <p:nvSpPr>
              <p:cNvPr id="121" name="Freeform 12">
                <a:extLst>
                  <a:ext uri="{FF2B5EF4-FFF2-40B4-BE49-F238E27FC236}">
                    <a16:creationId xmlns:a16="http://schemas.microsoft.com/office/drawing/2014/main" id="{C4BE256D-042C-45E6-F88D-F48B1A1D60DB}"/>
                  </a:ext>
                </a:extLst>
              </p:cNvPr>
              <p:cNvSpPr>
                <a:spLocks noEditPoints="1"/>
              </p:cNvSpPr>
              <p:nvPr/>
            </p:nvSpPr>
            <p:spPr bwMode="auto">
              <a:xfrm>
                <a:off x="657668" y="1287780"/>
                <a:ext cx="466416" cy="316756"/>
              </a:xfrm>
              <a:custGeom>
                <a:avLst/>
                <a:gdLst>
                  <a:gd name="T0" fmla="*/ 521 w 542"/>
                  <a:gd name="T1" fmla="*/ 0 h 368"/>
                  <a:gd name="T2" fmla="*/ 21 w 542"/>
                  <a:gd name="T3" fmla="*/ 0 h 368"/>
                  <a:gd name="T4" fmla="*/ 0 w 542"/>
                  <a:gd name="T5" fmla="*/ 21 h 368"/>
                  <a:gd name="T6" fmla="*/ 0 w 542"/>
                  <a:gd name="T7" fmla="*/ 368 h 368"/>
                  <a:gd name="T8" fmla="*/ 542 w 542"/>
                  <a:gd name="T9" fmla="*/ 368 h 368"/>
                  <a:gd name="T10" fmla="*/ 542 w 542"/>
                  <a:gd name="T11" fmla="*/ 21 h 368"/>
                  <a:gd name="T12" fmla="*/ 521 w 542"/>
                  <a:gd name="T13" fmla="*/ 0 h 368"/>
                  <a:gd name="T14" fmla="*/ 521 w 542"/>
                  <a:gd name="T15" fmla="*/ 339 h 368"/>
                  <a:gd name="T16" fmla="*/ 21 w 542"/>
                  <a:gd name="T17" fmla="*/ 339 h 368"/>
                  <a:gd name="T18" fmla="*/ 21 w 542"/>
                  <a:gd name="T19" fmla="*/ 27 h 368"/>
                  <a:gd name="T20" fmla="*/ 520 w 542"/>
                  <a:gd name="T21" fmla="*/ 27 h 368"/>
                  <a:gd name="T22" fmla="*/ 520 w 542"/>
                  <a:gd name="T23" fmla="*/ 339 h 368"/>
                  <a:gd name="T24" fmla="*/ 521 w 542"/>
                  <a:gd name="T25" fmla="*/ 339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368">
                    <a:moveTo>
                      <a:pt x="521" y="0"/>
                    </a:moveTo>
                    <a:cubicBezTo>
                      <a:pt x="21" y="0"/>
                      <a:pt x="21" y="0"/>
                      <a:pt x="21" y="0"/>
                    </a:cubicBezTo>
                    <a:cubicBezTo>
                      <a:pt x="10" y="0"/>
                      <a:pt x="0" y="10"/>
                      <a:pt x="0" y="21"/>
                    </a:cubicBezTo>
                    <a:cubicBezTo>
                      <a:pt x="0" y="368"/>
                      <a:pt x="0" y="368"/>
                      <a:pt x="0" y="368"/>
                    </a:cubicBezTo>
                    <a:cubicBezTo>
                      <a:pt x="542" y="368"/>
                      <a:pt x="542" y="368"/>
                      <a:pt x="542" y="368"/>
                    </a:cubicBezTo>
                    <a:cubicBezTo>
                      <a:pt x="542" y="21"/>
                      <a:pt x="542" y="21"/>
                      <a:pt x="542" y="21"/>
                    </a:cubicBezTo>
                    <a:cubicBezTo>
                      <a:pt x="542" y="10"/>
                      <a:pt x="533" y="0"/>
                      <a:pt x="521" y="0"/>
                    </a:cubicBezTo>
                    <a:close/>
                    <a:moveTo>
                      <a:pt x="521" y="339"/>
                    </a:moveTo>
                    <a:cubicBezTo>
                      <a:pt x="21" y="339"/>
                      <a:pt x="21" y="339"/>
                      <a:pt x="21" y="339"/>
                    </a:cubicBezTo>
                    <a:cubicBezTo>
                      <a:pt x="21" y="27"/>
                      <a:pt x="21" y="27"/>
                      <a:pt x="21" y="27"/>
                    </a:cubicBezTo>
                    <a:cubicBezTo>
                      <a:pt x="520" y="27"/>
                      <a:pt x="520" y="27"/>
                      <a:pt x="520" y="27"/>
                    </a:cubicBezTo>
                    <a:cubicBezTo>
                      <a:pt x="520" y="339"/>
                      <a:pt x="520" y="339"/>
                      <a:pt x="520" y="339"/>
                    </a:cubicBezTo>
                    <a:lnTo>
                      <a:pt x="521" y="339"/>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6" tIns="45713" rIns="91426" bIns="45713" numCol="1" anchor="t" anchorCtr="0" compatLnSpc="1">
                <a:prstTxWarp prst="textNoShape">
                  <a:avLst/>
                </a:prstTxWarp>
              </a:bodyPr>
              <a:lstStyle/>
              <a:p>
                <a:pPr algn="ctr" defTabSz="914206" fontAlgn="base"/>
                <a:endParaRPr lang="en-US" sz="1700">
                  <a:solidFill>
                    <a:srgbClr val="505050"/>
                  </a:solidFill>
                  <a:latin typeface="Segoe UI"/>
                </a:endParaRPr>
              </a:p>
            </p:txBody>
          </p:sp>
          <p:sp>
            <p:nvSpPr>
              <p:cNvPr id="122" name="Freeform 15">
                <a:extLst>
                  <a:ext uri="{FF2B5EF4-FFF2-40B4-BE49-F238E27FC236}">
                    <a16:creationId xmlns:a16="http://schemas.microsoft.com/office/drawing/2014/main" id="{AD3CEAA4-E839-3649-E860-699C134427CB}"/>
                  </a:ext>
                </a:extLst>
              </p:cNvPr>
              <p:cNvSpPr>
                <a:spLocks/>
              </p:cNvSpPr>
              <p:nvPr/>
            </p:nvSpPr>
            <p:spPr bwMode="auto">
              <a:xfrm>
                <a:off x="615531" y="1610348"/>
                <a:ext cx="547784" cy="11624"/>
              </a:xfrm>
              <a:custGeom>
                <a:avLst/>
                <a:gdLst>
                  <a:gd name="T0" fmla="*/ 633 w 637"/>
                  <a:gd name="T1" fmla="*/ 0 h 13"/>
                  <a:gd name="T2" fmla="*/ 593 w 637"/>
                  <a:gd name="T3" fmla="*/ 0 h 13"/>
                  <a:gd name="T4" fmla="*/ 593 w 637"/>
                  <a:gd name="T5" fmla="*/ 4 h 13"/>
                  <a:gd name="T6" fmla="*/ 589 w 637"/>
                  <a:gd name="T7" fmla="*/ 4 h 13"/>
                  <a:gd name="T8" fmla="*/ 47 w 637"/>
                  <a:gd name="T9" fmla="*/ 4 h 13"/>
                  <a:gd name="T10" fmla="*/ 43 w 637"/>
                  <a:gd name="T11" fmla="*/ 4 h 13"/>
                  <a:gd name="T12" fmla="*/ 43 w 637"/>
                  <a:gd name="T13" fmla="*/ 0 h 13"/>
                  <a:gd name="T14" fmla="*/ 4 w 637"/>
                  <a:gd name="T15" fmla="*/ 0 h 13"/>
                  <a:gd name="T16" fmla="*/ 2 w 637"/>
                  <a:gd name="T17" fmla="*/ 6 h 13"/>
                  <a:gd name="T18" fmla="*/ 9 w 637"/>
                  <a:gd name="T19" fmla="*/ 10 h 13"/>
                  <a:gd name="T20" fmla="*/ 19 w 637"/>
                  <a:gd name="T21" fmla="*/ 13 h 13"/>
                  <a:gd name="T22" fmla="*/ 617 w 637"/>
                  <a:gd name="T23" fmla="*/ 13 h 13"/>
                  <a:gd name="T24" fmla="*/ 627 w 637"/>
                  <a:gd name="T25" fmla="*/ 10 h 13"/>
                  <a:gd name="T26" fmla="*/ 634 w 637"/>
                  <a:gd name="T27" fmla="*/ 6 h 13"/>
                  <a:gd name="T28" fmla="*/ 633 w 637"/>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7" h="13">
                    <a:moveTo>
                      <a:pt x="633" y="0"/>
                    </a:moveTo>
                    <a:cubicBezTo>
                      <a:pt x="593" y="0"/>
                      <a:pt x="593" y="0"/>
                      <a:pt x="593" y="0"/>
                    </a:cubicBezTo>
                    <a:cubicBezTo>
                      <a:pt x="593" y="4"/>
                      <a:pt x="593" y="4"/>
                      <a:pt x="593" y="4"/>
                    </a:cubicBezTo>
                    <a:cubicBezTo>
                      <a:pt x="589" y="4"/>
                      <a:pt x="589" y="4"/>
                      <a:pt x="589" y="4"/>
                    </a:cubicBezTo>
                    <a:cubicBezTo>
                      <a:pt x="47" y="4"/>
                      <a:pt x="47" y="4"/>
                      <a:pt x="47" y="4"/>
                    </a:cubicBezTo>
                    <a:cubicBezTo>
                      <a:pt x="43" y="4"/>
                      <a:pt x="43" y="4"/>
                      <a:pt x="43" y="4"/>
                    </a:cubicBezTo>
                    <a:cubicBezTo>
                      <a:pt x="43" y="0"/>
                      <a:pt x="43" y="0"/>
                      <a:pt x="43" y="0"/>
                    </a:cubicBezTo>
                    <a:cubicBezTo>
                      <a:pt x="4" y="0"/>
                      <a:pt x="4" y="0"/>
                      <a:pt x="4" y="0"/>
                    </a:cubicBezTo>
                    <a:cubicBezTo>
                      <a:pt x="1" y="0"/>
                      <a:pt x="0" y="4"/>
                      <a:pt x="2" y="6"/>
                    </a:cubicBezTo>
                    <a:cubicBezTo>
                      <a:pt x="9" y="10"/>
                      <a:pt x="9" y="10"/>
                      <a:pt x="9" y="10"/>
                    </a:cubicBezTo>
                    <a:cubicBezTo>
                      <a:pt x="12" y="12"/>
                      <a:pt x="15" y="13"/>
                      <a:pt x="19" y="13"/>
                    </a:cubicBezTo>
                    <a:cubicBezTo>
                      <a:pt x="617" y="13"/>
                      <a:pt x="617" y="13"/>
                      <a:pt x="617" y="13"/>
                    </a:cubicBezTo>
                    <a:cubicBezTo>
                      <a:pt x="621" y="13"/>
                      <a:pt x="624" y="12"/>
                      <a:pt x="627" y="10"/>
                    </a:cubicBezTo>
                    <a:cubicBezTo>
                      <a:pt x="634" y="6"/>
                      <a:pt x="634" y="6"/>
                      <a:pt x="634" y="6"/>
                    </a:cubicBezTo>
                    <a:cubicBezTo>
                      <a:pt x="637" y="4"/>
                      <a:pt x="635" y="0"/>
                      <a:pt x="633" y="0"/>
                    </a:cubicBezTo>
                    <a:close/>
                  </a:path>
                </a:pathLst>
              </a:custGeom>
              <a:solidFill>
                <a:srgbClr val="4FE4FF"/>
              </a:solidFill>
              <a:ln w="9525">
                <a:solidFill>
                  <a:srgbClr val="4FE4FF"/>
                </a:solidFill>
                <a:round/>
                <a:headEnd/>
                <a:tailEnd/>
              </a:ln>
            </p:spPr>
            <p:txBody>
              <a:bodyPr vert="horz" wrap="square" lIns="91426" tIns="45713" rIns="91426" bIns="45713" numCol="1" anchor="t" anchorCtr="0" compatLnSpc="1">
                <a:prstTxWarp prst="textNoShape">
                  <a:avLst/>
                </a:prstTxWarp>
              </a:bodyPr>
              <a:lstStyle/>
              <a:p>
                <a:pPr algn="ctr" defTabSz="914206" fontAlgn="base"/>
                <a:endParaRPr lang="en-US" sz="1700">
                  <a:solidFill>
                    <a:srgbClr val="505050"/>
                  </a:solidFill>
                  <a:latin typeface="Segoe UI"/>
                </a:endParaRPr>
              </a:p>
            </p:txBody>
          </p:sp>
          <p:sp>
            <p:nvSpPr>
              <p:cNvPr id="123" name="Rectangle 18">
                <a:extLst>
                  <a:ext uri="{FF2B5EF4-FFF2-40B4-BE49-F238E27FC236}">
                    <a16:creationId xmlns:a16="http://schemas.microsoft.com/office/drawing/2014/main" id="{EFA477CA-13DE-3232-E1F9-7BDAD09095E3}"/>
                  </a:ext>
                </a:extLst>
              </p:cNvPr>
              <p:cNvSpPr>
                <a:spLocks noChangeArrowheads="1"/>
              </p:cNvSpPr>
              <p:nvPr/>
            </p:nvSpPr>
            <p:spPr bwMode="auto">
              <a:xfrm>
                <a:off x="705617" y="1486842"/>
                <a:ext cx="21795" cy="523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p>
                <a:pPr algn="ctr" defTabSz="914206" fontAlgn="base"/>
                <a:endParaRPr lang="en-US" sz="1700">
                  <a:solidFill>
                    <a:srgbClr val="505050"/>
                  </a:solidFill>
                  <a:latin typeface="Segoe UI"/>
                </a:endParaRPr>
              </a:p>
            </p:txBody>
          </p:sp>
          <p:sp>
            <p:nvSpPr>
              <p:cNvPr id="124" name="Rectangle 19">
                <a:extLst>
                  <a:ext uri="{FF2B5EF4-FFF2-40B4-BE49-F238E27FC236}">
                    <a16:creationId xmlns:a16="http://schemas.microsoft.com/office/drawing/2014/main" id="{A3EAC0ED-DCA0-48B6-46A3-4664601B702B}"/>
                  </a:ext>
                </a:extLst>
              </p:cNvPr>
              <p:cNvSpPr>
                <a:spLocks noChangeArrowheads="1"/>
              </p:cNvSpPr>
              <p:nvPr/>
            </p:nvSpPr>
            <p:spPr bwMode="auto">
              <a:xfrm>
                <a:off x="705617" y="1504278"/>
                <a:ext cx="21795" cy="34872"/>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p>
                <a:pPr algn="ctr" defTabSz="914206" fontAlgn="base"/>
                <a:endParaRPr lang="en-US" sz="1700">
                  <a:solidFill>
                    <a:srgbClr val="505050"/>
                  </a:solidFill>
                  <a:latin typeface="Segoe UI"/>
                </a:endParaRPr>
              </a:p>
            </p:txBody>
          </p:sp>
          <p:sp>
            <p:nvSpPr>
              <p:cNvPr id="125" name="Rectangle 20">
                <a:extLst>
                  <a:ext uri="{FF2B5EF4-FFF2-40B4-BE49-F238E27FC236}">
                    <a16:creationId xmlns:a16="http://schemas.microsoft.com/office/drawing/2014/main" id="{1096769F-FB6C-3D22-E50D-B7CF1AEF53B3}"/>
                  </a:ext>
                </a:extLst>
              </p:cNvPr>
              <p:cNvSpPr>
                <a:spLocks noChangeArrowheads="1"/>
              </p:cNvSpPr>
              <p:nvPr/>
            </p:nvSpPr>
            <p:spPr bwMode="auto">
              <a:xfrm>
                <a:off x="736131" y="1462141"/>
                <a:ext cx="20342" cy="770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p>
                <a:pPr algn="ctr" defTabSz="914206" fontAlgn="base"/>
                <a:endParaRPr lang="en-US" sz="1700">
                  <a:solidFill>
                    <a:srgbClr val="505050"/>
                  </a:solidFill>
                  <a:latin typeface="Segoe UI"/>
                </a:endParaRPr>
              </a:p>
            </p:txBody>
          </p:sp>
          <p:sp>
            <p:nvSpPr>
              <p:cNvPr id="126" name="Rectangle 21">
                <a:extLst>
                  <a:ext uri="{FF2B5EF4-FFF2-40B4-BE49-F238E27FC236}">
                    <a16:creationId xmlns:a16="http://schemas.microsoft.com/office/drawing/2014/main" id="{B1DD44A7-2A46-8A97-0AA7-9F54F851E2A2}"/>
                  </a:ext>
                </a:extLst>
              </p:cNvPr>
              <p:cNvSpPr>
                <a:spLocks noChangeArrowheads="1"/>
              </p:cNvSpPr>
              <p:nvPr/>
            </p:nvSpPr>
            <p:spPr bwMode="auto">
              <a:xfrm>
                <a:off x="736131" y="1491201"/>
                <a:ext cx="20342" cy="47949"/>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p>
                <a:pPr algn="ctr" defTabSz="914206" fontAlgn="base"/>
                <a:endParaRPr lang="en-US" sz="1700">
                  <a:solidFill>
                    <a:srgbClr val="505050"/>
                  </a:solidFill>
                  <a:latin typeface="Segoe UI"/>
                </a:endParaRPr>
              </a:p>
            </p:txBody>
          </p:sp>
          <p:sp>
            <p:nvSpPr>
              <p:cNvPr id="127" name="Rectangle 22">
                <a:extLst>
                  <a:ext uri="{FF2B5EF4-FFF2-40B4-BE49-F238E27FC236}">
                    <a16:creationId xmlns:a16="http://schemas.microsoft.com/office/drawing/2014/main" id="{6A365534-664B-59EE-88F4-1342CB14C3E3}"/>
                  </a:ext>
                </a:extLst>
              </p:cNvPr>
              <p:cNvSpPr>
                <a:spLocks noChangeArrowheads="1"/>
              </p:cNvSpPr>
              <p:nvPr/>
            </p:nvSpPr>
            <p:spPr bwMode="auto">
              <a:xfrm>
                <a:off x="826217" y="1374961"/>
                <a:ext cx="20342" cy="1641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p>
                <a:pPr algn="ctr" defTabSz="914206" fontAlgn="base"/>
                <a:endParaRPr lang="en-US" sz="1700">
                  <a:solidFill>
                    <a:srgbClr val="505050"/>
                  </a:solidFill>
                  <a:latin typeface="Segoe UI"/>
                </a:endParaRPr>
              </a:p>
            </p:txBody>
          </p:sp>
          <p:sp>
            <p:nvSpPr>
              <p:cNvPr id="128" name="Rectangle 23">
                <a:extLst>
                  <a:ext uri="{FF2B5EF4-FFF2-40B4-BE49-F238E27FC236}">
                    <a16:creationId xmlns:a16="http://schemas.microsoft.com/office/drawing/2014/main" id="{2EEFF254-77E1-78E1-37BF-E59D54ACE3A1}"/>
                  </a:ext>
                </a:extLst>
              </p:cNvPr>
              <p:cNvSpPr>
                <a:spLocks noChangeArrowheads="1"/>
              </p:cNvSpPr>
              <p:nvPr/>
            </p:nvSpPr>
            <p:spPr bwMode="auto">
              <a:xfrm>
                <a:off x="826217" y="1402568"/>
                <a:ext cx="20342" cy="136583"/>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p>
                <a:pPr algn="ctr" defTabSz="914206" fontAlgn="base"/>
                <a:endParaRPr lang="en-US" sz="1700">
                  <a:solidFill>
                    <a:srgbClr val="505050"/>
                  </a:solidFill>
                  <a:latin typeface="Segoe UI"/>
                </a:endParaRPr>
              </a:p>
            </p:txBody>
          </p:sp>
          <p:sp>
            <p:nvSpPr>
              <p:cNvPr id="129" name="Rectangle 24">
                <a:extLst>
                  <a:ext uri="{FF2B5EF4-FFF2-40B4-BE49-F238E27FC236}">
                    <a16:creationId xmlns:a16="http://schemas.microsoft.com/office/drawing/2014/main" id="{C4453B9D-4311-493B-AFA1-45822D39D214}"/>
                  </a:ext>
                </a:extLst>
              </p:cNvPr>
              <p:cNvSpPr>
                <a:spLocks noChangeArrowheads="1"/>
              </p:cNvSpPr>
              <p:nvPr/>
            </p:nvSpPr>
            <p:spPr bwMode="auto">
              <a:xfrm>
                <a:off x="795704" y="1414192"/>
                <a:ext cx="21795" cy="1249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p>
                <a:pPr algn="ctr" defTabSz="914206" fontAlgn="base"/>
                <a:endParaRPr lang="en-US" sz="1700">
                  <a:solidFill>
                    <a:srgbClr val="505050"/>
                  </a:solidFill>
                  <a:latin typeface="Segoe UI"/>
                </a:endParaRPr>
              </a:p>
            </p:txBody>
          </p:sp>
          <p:sp>
            <p:nvSpPr>
              <p:cNvPr id="130" name="Rectangle 25">
                <a:extLst>
                  <a:ext uri="{FF2B5EF4-FFF2-40B4-BE49-F238E27FC236}">
                    <a16:creationId xmlns:a16="http://schemas.microsoft.com/office/drawing/2014/main" id="{26BCE33E-4122-8BDB-3E6A-6B1A59E940F7}"/>
                  </a:ext>
                </a:extLst>
              </p:cNvPr>
              <p:cNvSpPr>
                <a:spLocks noChangeArrowheads="1"/>
              </p:cNvSpPr>
              <p:nvPr/>
            </p:nvSpPr>
            <p:spPr bwMode="auto">
              <a:xfrm>
                <a:off x="765191" y="1454876"/>
                <a:ext cx="21795" cy="84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p>
                <a:pPr algn="ctr" defTabSz="914206" fontAlgn="base"/>
                <a:endParaRPr lang="en-US" sz="1700">
                  <a:solidFill>
                    <a:srgbClr val="505050"/>
                  </a:solidFill>
                  <a:latin typeface="Segoe UI"/>
                </a:endParaRPr>
              </a:p>
            </p:txBody>
          </p:sp>
          <p:sp>
            <p:nvSpPr>
              <p:cNvPr id="131" name="Rectangle 26">
                <a:extLst>
                  <a:ext uri="{FF2B5EF4-FFF2-40B4-BE49-F238E27FC236}">
                    <a16:creationId xmlns:a16="http://schemas.microsoft.com/office/drawing/2014/main" id="{20D7C3B9-B4A7-14CE-6D4B-81EAFFC888FA}"/>
                  </a:ext>
                </a:extLst>
              </p:cNvPr>
              <p:cNvSpPr>
                <a:spLocks noChangeArrowheads="1"/>
              </p:cNvSpPr>
              <p:nvPr/>
            </p:nvSpPr>
            <p:spPr bwMode="auto">
              <a:xfrm>
                <a:off x="765191" y="1472312"/>
                <a:ext cx="21795" cy="66838"/>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p>
                <a:pPr algn="ctr" defTabSz="914206" fontAlgn="base"/>
                <a:endParaRPr lang="en-US" sz="1700">
                  <a:solidFill>
                    <a:srgbClr val="505050"/>
                  </a:solidFill>
                  <a:latin typeface="Segoe UI"/>
                </a:endParaRPr>
              </a:p>
            </p:txBody>
          </p:sp>
          <p:sp>
            <p:nvSpPr>
              <p:cNvPr id="132" name="Rectangle 27">
                <a:extLst>
                  <a:ext uri="{FF2B5EF4-FFF2-40B4-BE49-F238E27FC236}">
                    <a16:creationId xmlns:a16="http://schemas.microsoft.com/office/drawing/2014/main" id="{D97B285B-6633-61B0-DA1B-5D7AEA40F0B9}"/>
                  </a:ext>
                </a:extLst>
              </p:cNvPr>
              <p:cNvSpPr>
                <a:spLocks noChangeArrowheads="1"/>
              </p:cNvSpPr>
              <p:nvPr/>
            </p:nvSpPr>
            <p:spPr bwMode="auto">
              <a:xfrm>
                <a:off x="795704" y="1428722"/>
                <a:ext cx="21795" cy="110429"/>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p>
                <a:pPr algn="ctr" defTabSz="914206" fontAlgn="base"/>
                <a:endParaRPr lang="en-US" sz="1700">
                  <a:solidFill>
                    <a:srgbClr val="505050"/>
                  </a:solidFill>
                  <a:latin typeface="Segoe UI"/>
                </a:endParaRPr>
              </a:p>
            </p:txBody>
          </p:sp>
        </p:grpSp>
        <p:grpSp>
          <p:nvGrpSpPr>
            <p:cNvPr id="133" name="Group 132">
              <a:extLst>
                <a:ext uri="{FF2B5EF4-FFF2-40B4-BE49-F238E27FC236}">
                  <a16:creationId xmlns:a16="http://schemas.microsoft.com/office/drawing/2014/main" id="{F733B544-67F7-85DF-DF46-76E10CA471C0}"/>
                </a:ext>
                <a:ext uri="{C183D7F6-B498-43B3-948B-1728B52AA6E4}">
                  <adec:decorative xmlns:adec="http://schemas.microsoft.com/office/drawing/2017/decorative" val="1"/>
                </a:ext>
              </a:extLst>
            </p:cNvPr>
            <p:cNvGrpSpPr/>
            <p:nvPr/>
          </p:nvGrpSpPr>
          <p:grpSpPr>
            <a:xfrm>
              <a:off x="5761687" y="2096193"/>
              <a:ext cx="668626" cy="366548"/>
              <a:chOff x="9125687" y="3118633"/>
              <a:chExt cx="502135" cy="275278"/>
            </a:xfrm>
          </p:grpSpPr>
          <p:sp>
            <p:nvSpPr>
              <p:cNvPr id="134" name="Freeform 5">
                <a:extLst>
                  <a:ext uri="{FF2B5EF4-FFF2-40B4-BE49-F238E27FC236}">
                    <a16:creationId xmlns:a16="http://schemas.microsoft.com/office/drawing/2014/main" id="{D8B62852-7A58-F8E5-49ED-3A01DA871E4C}"/>
                  </a:ext>
                </a:extLst>
              </p:cNvPr>
              <p:cNvSpPr>
                <a:spLocks/>
              </p:cNvSpPr>
              <p:nvPr/>
            </p:nvSpPr>
            <p:spPr bwMode="auto">
              <a:xfrm>
                <a:off x="9125687" y="3118633"/>
                <a:ext cx="502135" cy="275278"/>
              </a:xfrm>
              <a:custGeom>
                <a:avLst/>
                <a:gdLst>
                  <a:gd name="T0" fmla="*/ 249 w 250"/>
                  <a:gd name="T1" fmla="*/ 66 h 136"/>
                  <a:gd name="T2" fmla="*/ 199 w 250"/>
                  <a:gd name="T3" fmla="*/ 22 h 136"/>
                  <a:gd name="T4" fmla="*/ 124 w 250"/>
                  <a:gd name="T5" fmla="*/ 0 h 136"/>
                  <a:gd name="T6" fmla="*/ 50 w 250"/>
                  <a:gd name="T7" fmla="*/ 22 h 136"/>
                  <a:gd name="T8" fmla="*/ 0 w 250"/>
                  <a:gd name="T9" fmla="*/ 66 h 136"/>
                  <a:gd name="T10" fmla="*/ 1 w 250"/>
                  <a:gd name="T11" fmla="*/ 70 h 136"/>
                  <a:gd name="T12" fmla="*/ 50 w 250"/>
                  <a:gd name="T13" fmla="*/ 113 h 136"/>
                  <a:gd name="T14" fmla="*/ 125 w 250"/>
                  <a:gd name="T15" fmla="*/ 136 h 136"/>
                  <a:gd name="T16" fmla="*/ 203 w 250"/>
                  <a:gd name="T17" fmla="*/ 112 h 136"/>
                  <a:gd name="T18" fmla="*/ 249 w 250"/>
                  <a:gd name="T19" fmla="*/ 70 h 136"/>
                  <a:gd name="T20" fmla="*/ 249 w 250"/>
                  <a:gd name="T21" fmla="*/ 6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136">
                    <a:moveTo>
                      <a:pt x="249" y="66"/>
                    </a:moveTo>
                    <a:cubicBezTo>
                      <a:pt x="236" y="50"/>
                      <a:pt x="221" y="36"/>
                      <a:pt x="199" y="22"/>
                    </a:cubicBezTo>
                    <a:cubicBezTo>
                      <a:pt x="174" y="7"/>
                      <a:pt x="150" y="0"/>
                      <a:pt x="124" y="0"/>
                    </a:cubicBezTo>
                    <a:cubicBezTo>
                      <a:pt x="95" y="0"/>
                      <a:pt x="76" y="8"/>
                      <a:pt x="50" y="22"/>
                    </a:cubicBezTo>
                    <a:cubicBezTo>
                      <a:pt x="30" y="34"/>
                      <a:pt x="12" y="50"/>
                      <a:pt x="0" y="66"/>
                    </a:cubicBezTo>
                    <a:cubicBezTo>
                      <a:pt x="0" y="67"/>
                      <a:pt x="0" y="69"/>
                      <a:pt x="1" y="70"/>
                    </a:cubicBezTo>
                    <a:cubicBezTo>
                      <a:pt x="14" y="89"/>
                      <a:pt x="26" y="98"/>
                      <a:pt x="50" y="113"/>
                    </a:cubicBezTo>
                    <a:cubicBezTo>
                      <a:pt x="76" y="128"/>
                      <a:pt x="101" y="136"/>
                      <a:pt x="125" y="136"/>
                    </a:cubicBezTo>
                    <a:cubicBezTo>
                      <a:pt x="152" y="136"/>
                      <a:pt x="178" y="128"/>
                      <a:pt x="203" y="112"/>
                    </a:cubicBezTo>
                    <a:cubicBezTo>
                      <a:pt x="222" y="100"/>
                      <a:pt x="238" y="86"/>
                      <a:pt x="249" y="70"/>
                    </a:cubicBezTo>
                    <a:cubicBezTo>
                      <a:pt x="250" y="70"/>
                      <a:pt x="250" y="67"/>
                      <a:pt x="249" y="66"/>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6" tIns="45713" rIns="91426" bIns="45713" numCol="1" anchor="t" anchorCtr="0" compatLnSpc="1">
                <a:prstTxWarp prst="textNoShape">
                  <a:avLst/>
                </a:prstTxWarp>
              </a:bodyPr>
              <a:lstStyle/>
              <a:p>
                <a:pPr algn="ctr" defTabSz="914206" fontAlgn="base"/>
                <a:endParaRPr lang="en-US" sz="1700">
                  <a:solidFill>
                    <a:srgbClr val="505050"/>
                  </a:solidFill>
                  <a:latin typeface="Segoe UI"/>
                </a:endParaRPr>
              </a:p>
            </p:txBody>
          </p:sp>
          <p:sp>
            <p:nvSpPr>
              <p:cNvPr id="135" name="Oval 6">
                <a:extLst>
                  <a:ext uri="{FF2B5EF4-FFF2-40B4-BE49-F238E27FC236}">
                    <a16:creationId xmlns:a16="http://schemas.microsoft.com/office/drawing/2014/main" id="{FE1347E1-79B9-11C7-554C-20E27B0AE72F}"/>
                  </a:ext>
                </a:extLst>
              </p:cNvPr>
              <p:cNvSpPr>
                <a:spLocks noChangeArrowheads="1"/>
              </p:cNvSpPr>
              <p:nvPr/>
            </p:nvSpPr>
            <p:spPr bwMode="auto">
              <a:xfrm>
                <a:off x="9259250" y="3133334"/>
                <a:ext cx="235009" cy="237380"/>
              </a:xfrm>
              <a:prstGeom prst="ellipse">
                <a:avLst/>
              </a:prstGeom>
              <a:solidFill>
                <a:srgbClr val="50E6FF"/>
              </a:solidFill>
              <a:ln>
                <a:noFill/>
              </a:ln>
            </p:spPr>
            <p:txBody>
              <a:bodyPr vert="horz" wrap="square" lIns="91426" tIns="45713" rIns="91426" bIns="45713" numCol="1" anchor="t" anchorCtr="0" compatLnSpc="1">
                <a:prstTxWarp prst="textNoShape">
                  <a:avLst/>
                </a:prstTxWarp>
              </a:bodyPr>
              <a:lstStyle/>
              <a:p>
                <a:pPr algn="ctr" defTabSz="914206" fontAlgn="base"/>
                <a:endParaRPr lang="en-US" sz="1700">
                  <a:solidFill>
                    <a:srgbClr val="505050"/>
                  </a:solidFill>
                  <a:latin typeface="Segoe UI"/>
                </a:endParaRPr>
              </a:p>
            </p:txBody>
          </p:sp>
          <p:sp>
            <p:nvSpPr>
              <p:cNvPr id="136" name="Oval 6">
                <a:extLst>
                  <a:ext uri="{FF2B5EF4-FFF2-40B4-BE49-F238E27FC236}">
                    <a16:creationId xmlns:a16="http://schemas.microsoft.com/office/drawing/2014/main" id="{97944CFD-D82A-23F7-9B74-5DB5D603B2A3}"/>
                  </a:ext>
                </a:extLst>
              </p:cNvPr>
              <p:cNvSpPr>
                <a:spLocks noChangeArrowheads="1"/>
              </p:cNvSpPr>
              <p:nvPr/>
            </p:nvSpPr>
            <p:spPr bwMode="auto">
              <a:xfrm>
                <a:off x="9334698" y="3209543"/>
                <a:ext cx="84114" cy="84962"/>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6" tIns="45713" rIns="91426" bIns="45713" numCol="1" anchor="t" anchorCtr="0" compatLnSpc="1">
                <a:prstTxWarp prst="textNoShape">
                  <a:avLst/>
                </a:prstTxWarp>
              </a:bodyPr>
              <a:lstStyle/>
              <a:p>
                <a:pPr algn="ctr" defTabSz="914206" fontAlgn="base"/>
                <a:endParaRPr lang="en-US" sz="1700">
                  <a:solidFill>
                    <a:srgbClr val="505050"/>
                  </a:solidFill>
                  <a:latin typeface="Segoe UI"/>
                </a:endParaRPr>
              </a:p>
            </p:txBody>
          </p:sp>
        </p:grpSp>
        <p:grpSp>
          <p:nvGrpSpPr>
            <p:cNvPr id="101" name="Group 4">
              <a:extLst>
                <a:ext uri="{FF2B5EF4-FFF2-40B4-BE49-F238E27FC236}">
                  <a16:creationId xmlns:a16="http://schemas.microsoft.com/office/drawing/2014/main" id="{A099B57A-D12E-D823-11B3-795EFCADEA16}"/>
                </a:ext>
                <a:ext uri="{C183D7F6-B498-43B3-948B-1728B52AA6E4}">
                  <adec:decorative xmlns:adec="http://schemas.microsoft.com/office/drawing/2017/decorative" val="1"/>
                </a:ext>
              </a:extLst>
            </p:cNvPr>
            <p:cNvGrpSpPr>
              <a:grpSpLocks noChangeAspect="1"/>
            </p:cNvGrpSpPr>
            <p:nvPr/>
          </p:nvGrpSpPr>
          <p:grpSpPr bwMode="auto">
            <a:xfrm>
              <a:off x="8943845" y="1918377"/>
              <a:ext cx="593724" cy="562493"/>
              <a:chOff x="5682" y="1842"/>
              <a:chExt cx="278" cy="318"/>
            </a:xfrm>
          </p:grpSpPr>
          <p:sp>
            <p:nvSpPr>
              <p:cNvPr id="102" name="AutoShape 3">
                <a:extLst>
                  <a:ext uri="{FF2B5EF4-FFF2-40B4-BE49-F238E27FC236}">
                    <a16:creationId xmlns:a16="http://schemas.microsoft.com/office/drawing/2014/main" id="{111F672E-C9FD-363A-0CA3-7D6132A2860E}"/>
                  </a:ext>
                </a:extLst>
              </p:cNvPr>
              <p:cNvSpPr>
                <a:spLocks noChangeAspect="1" noChangeArrowheads="1" noTextEdit="1"/>
              </p:cNvSpPr>
              <p:nvPr/>
            </p:nvSpPr>
            <p:spPr bwMode="auto">
              <a:xfrm>
                <a:off x="5682" y="1842"/>
                <a:ext cx="27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5">
                <a:extLst>
                  <a:ext uri="{FF2B5EF4-FFF2-40B4-BE49-F238E27FC236}">
                    <a16:creationId xmlns:a16="http://schemas.microsoft.com/office/drawing/2014/main" id="{E0F90093-1D0C-6E91-DDBA-4C862137BF17}"/>
                  </a:ext>
                </a:extLst>
              </p:cNvPr>
              <p:cNvSpPr>
                <a:spLocks noChangeArrowheads="1"/>
              </p:cNvSpPr>
              <p:nvPr/>
            </p:nvSpPr>
            <p:spPr bwMode="auto">
              <a:xfrm>
                <a:off x="5930" y="2090"/>
                <a:ext cx="30" cy="7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6">
                <a:extLst>
                  <a:ext uri="{FF2B5EF4-FFF2-40B4-BE49-F238E27FC236}">
                    <a16:creationId xmlns:a16="http://schemas.microsoft.com/office/drawing/2014/main" id="{041E9A10-4B36-5A9A-E189-F0C2FF7AB669}"/>
                  </a:ext>
                </a:extLst>
              </p:cNvPr>
              <p:cNvSpPr>
                <a:spLocks noChangeArrowheads="1"/>
              </p:cNvSpPr>
              <p:nvPr/>
            </p:nvSpPr>
            <p:spPr bwMode="auto">
              <a:xfrm>
                <a:off x="5881" y="2041"/>
                <a:ext cx="29" cy="119"/>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7">
                <a:extLst>
                  <a:ext uri="{FF2B5EF4-FFF2-40B4-BE49-F238E27FC236}">
                    <a16:creationId xmlns:a16="http://schemas.microsoft.com/office/drawing/2014/main" id="{52FAF2A5-E46E-AEF7-AF06-6FED88CBCA69}"/>
                  </a:ext>
                </a:extLst>
              </p:cNvPr>
              <p:cNvSpPr>
                <a:spLocks noChangeArrowheads="1"/>
              </p:cNvSpPr>
              <p:nvPr/>
            </p:nvSpPr>
            <p:spPr bwMode="auto">
              <a:xfrm>
                <a:off x="5831" y="1991"/>
                <a:ext cx="30" cy="16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8">
                <a:extLst>
                  <a:ext uri="{FF2B5EF4-FFF2-40B4-BE49-F238E27FC236}">
                    <a16:creationId xmlns:a16="http://schemas.microsoft.com/office/drawing/2014/main" id="{AFCFF86E-DE14-BB50-4938-76EE38A59037}"/>
                  </a:ext>
                </a:extLst>
              </p:cNvPr>
              <p:cNvSpPr>
                <a:spLocks noChangeArrowheads="1"/>
              </p:cNvSpPr>
              <p:nvPr/>
            </p:nvSpPr>
            <p:spPr bwMode="auto">
              <a:xfrm>
                <a:off x="5781" y="1941"/>
                <a:ext cx="30" cy="219"/>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9">
                <a:extLst>
                  <a:ext uri="{FF2B5EF4-FFF2-40B4-BE49-F238E27FC236}">
                    <a16:creationId xmlns:a16="http://schemas.microsoft.com/office/drawing/2014/main" id="{A7746E14-6A69-0779-4392-5BE07F4C31B7}"/>
                  </a:ext>
                </a:extLst>
              </p:cNvPr>
              <p:cNvSpPr>
                <a:spLocks noChangeArrowheads="1"/>
              </p:cNvSpPr>
              <p:nvPr/>
            </p:nvSpPr>
            <p:spPr bwMode="auto">
              <a:xfrm>
                <a:off x="5732" y="1892"/>
                <a:ext cx="29" cy="26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10">
                <a:extLst>
                  <a:ext uri="{FF2B5EF4-FFF2-40B4-BE49-F238E27FC236}">
                    <a16:creationId xmlns:a16="http://schemas.microsoft.com/office/drawing/2014/main" id="{6B91A0F3-22D6-94BA-242C-246E04E0816B}"/>
                  </a:ext>
                </a:extLst>
              </p:cNvPr>
              <p:cNvSpPr>
                <a:spLocks noChangeArrowheads="1"/>
              </p:cNvSpPr>
              <p:nvPr/>
            </p:nvSpPr>
            <p:spPr bwMode="auto">
              <a:xfrm>
                <a:off x="5682" y="1842"/>
                <a:ext cx="30" cy="31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1" name="TextBox 170">
              <a:extLst>
                <a:ext uri="{FF2B5EF4-FFF2-40B4-BE49-F238E27FC236}">
                  <a16:creationId xmlns:a16="http://schemas.microsoft.com/office/drawing/2014/main" id="{84124AB3-9055-6F65-55D2-AD4C9E27CFBC}"/>
                </a:ext>
              </a:extLst>
            </p:cNvPr>
            <p:cNvSpPr txBox="1"/>
            <p:nvPr/>
          </p:nvSpPr>
          <p:spPr>
            <a:xfrm>
              <a:off x="9007916" y="4258215"/>
              <a:ext cx="1737360" cy="338554"/>
            </a:xfrm>
            <a:prstGeom prst="rect">
              <a:avLst/>
            </a:prstGeom>
            <a:noFill/>
          </p:spPr>
          <p:txBody>
            <a:bodyPr wrap="square" lIns="0" tIns="0" rIns="0" bIns="0" rtlCol="0">
              <a:spAutoFit/>
            </a:bodyPr>
            <a:lstStyle/>
            <a:p>
              <a:r>
                <a:rPr lang="en-US" sz="1100" dirty="0" err="1">
                  <a:solidFill>
                    <a:schemeClr val="accent1"/>
                  </a:solidFill>
                  <a:latin typeface="Segoe UI Semibold"/>
                  <a:cs typeface="Segoe UI" pitchFamily="34" charset="0"/>
                </a:rPr>
                <a:t>Habilitado</a:t>
              </a:r>
              <a:r>
                <a:rPr lang="en-US" sz="1100" dirty="0">
                  <a:solidFill>
                    <a:schemeClr val="accent1"/>
                  </a:solidFill>
                  <a:latin typeface="Segoe UI Semibold"/>
                  <a:cs typeface="Segoe UI" pitchFamily="34" charset="0"/>
                </a:rPr>
                <a:t> para Azure Arc
</a:t>
              </a:r>
              <a:r>
                <a:rPr lang="en-US" sz="1100" dirty="0" err="1">
                  <a:solidFill>
                    <a:schemeClr val="accent1"/>
                  </a:solidFill>
                  <a:latin typeface="Segoe UI Semibold"/>
                  <a:cs typeface="Segoe UI" pitchFamily="34" charset="0"/>
                </a:rPr>
                <a:t>Aprendizaje</a:t>
              </a:r>
              <a:r>
                <a:rPr lang="en-US" sz="1100" dirty="0">
                  <a:solidFill>
                    <a:schemeClr val="accent1"/>
                  </a:solidFill>
                  <a:latin typeface="Segoe UI Semibold"/>
                  <a:cs typeface="Segoe UI" pitchFamily="34" charset="0"/>
                </a:rPr>
                <a:t> </a:t>
              </a:r>
              <a:r>
                <a:rPr lang="en-US" sz="1100" dirty="0" err="1">
                  <a:solidFill>
                    <a:schemeClr val="accent1"/>
                  </a:solidFill>
                  <a:latin typeface="Segoe UI Semibold"/>
                  <a:cs typeface="Segoe UI" pitchFamily="34" charset="0"/>
                </a:rPr>
                <a:t>automático</a:t>
              </a:r>
              <a:endParaRPr kumimoji="0" lang="en-US" sz="1200" b="0" i="0" u="none" strike="noStrike" kern="1200" cap="none" spc="0" normalizeH="0" baseline="0" noProof="0" dirty="0">
                <a:ln>
                  <a:noFill/>
                </a:ln>
                <a:solidFill>
                  <a:schemeClr val="accent1"/>
                </a:solidFill>
                <a:effectLst/>
                <a:uLnTx/>
                <a:uFillTx/>
                <a:latin typeface="Segoe UI Semibold"/>
                <a:ea typeface="+mn-ea"/>
                <a:cs typeface="Segoe UI" pitchFamily="34" charset="0"/>
              </a:endParaRPr>
            </a:p>
          </p:txBody>
        </p:sp>
        <p:sp>
          <p:nvSpPr>
            <p:cNvPr id="173" name="TextBox 172">
              <a:extLst>
                <a:ext uri="{FF2B5EF4-FFF2-40B4-BE49-F238E27FC236}">
                  <a16:creationId xmlns:a16="http://schemas.microsoft.com/office/drawing/2014/main" id="{8B0498D0-9E8A-A179-D407-10A73D6EDDC8}"/>
                </a:ext>
              </a:extLst>
            </p:cNvPr>
            <p:cNvSpPr txBox="1"/>
            <p:nvPr/>
          </p:nvSpPr>
          <p:spPr>
            <a:xfrm>
              <a:off x="3364894" y="4316134"/>
              <a:ext cx="1737360" cy="338554"/>
            </a:xfrm>
            <a:prstGeom prst="rect">
              <a:avLst/>
            </a:prstGeom>
            <a:noFill/>
          </p:spPr>
          <p:txBody>
            <a:bodyPr wrap="square" lIns="0" tIns="0" rIns="0" bIns="0" rtlCol="0">
              <a:spAutoFit/>
            </a:bodyPr>
            <a:lstStyle/>
            <a:p>
              <a:r>
                <a:rPr lang="en-US" sz="1100" dirty="0">
                  <a:solidFill>
                    <a:schemeClr val="accent1"/>
                  </a:solidFill>
                  <a:latin typeface="Segoe UI Semibold"/>
                  <a:cs typeface="Segoe UI" pitchFamily="34" charset="0"/>
                </a:rPr>
                <a:t>SQL Managed Instance </a:t>
              </a:r>
              <a:r>
                <a:rPr lang="en-US" sz="1100" dirty="0" err="1">
                  <a:solidFill>
                    <a:schemeClr val="accent1"/>
                  </a:solidFill>
                  <a:latin typeface="Segoe UI Semibold"/>
                  <a:cs typeface="Segoe UI" pitchFamily="34" charset="0"/>
                </a:rPr>
                <a:t>habilitado</a:t>
              </a:r>
              <a:r>
                <a:rPr lang="en-US" sz="1100" dirty="0">
                  <a:solidFill>
                    <a:schemeClr val="accent1"/>
                  </a:solidFill>
                  <a:latin typeface="Segoe UI Semibold"/>
                  <a:cs typeface="Segoe UI" pitchFamily="34" charset="0"/>
                </a:rPr>
                <a:t> para Azure Arc</a:t>
              </a:r>
              <a:endParaRPr lang="en-US" sz="1100" dirty="0">
                <a:solidFill>
                  <a:schemeClr val="accent1"/>
                </a:solidFill>
              </a:endParaRPr>
            </a:p>
          </p:txBody>
        </p:sp>
        <p:sp>
          <p:nvSpPr>
            <p:cNvPr id="174" name="TextBox 173">
              <a:extLst>
                <a:ext uri="{FF2B5EF4-FFF2-40B4-BE49-F238E27FC236}">
                  <a16:creationId xmlns:a16="http://schemas.microsoft.com/office/drawing/2014/main" id="{519965C6-963F-C9A7-8416-4CE0336655C0}"/>
                </a:ext>
              </a:extLst>
            </p:cNvPr>
            <p:cNvSpPr txBox="1"/>
            <p:nvPr/>
          </p:nvSpPr>
          <p:spPr>
            <a:xfrm>
              <a:off x="6273499" y="4267310"/>
              <a:ext cx="1737360" cy="338554"/>
            </a:xfrm>
            <a:prstGeom prst="rect">
              <a:avLst/>
            </a:prstGeom>
            <a:noFill/>
          </p:spPr>
          <p:txBody>
            <a:bodyPr wrap="square" lIns="0" tIns="0" rIns="0" bIns="0" rtlCol="0">
              <a:spAutoFit/>
            </a:bodyPr>
            <a:lstStyle/>
            <a:p>
              <a:r>
                <a:rPr lang="pt-BR" sz="1100" dirty="0">
                  <a:solidFill>
                    <a:schemeClr val="accent1"/>
                  </a:solidFill>
                  <a:latin typeface="Segoe UI Semibold"/>
                  <a:cs typeface="Segoe UI" pitchFamily="34" charset="0"/>
                </a:rPr>
                <a:t>Habilitado para Azure </a:t>
              </a:r>
              <a:r>
                <a:rPr lang="pt-BR" sz="1100" dirty="0" err="1">
                  <a:solidFill>
                    <a:schemeClr val="accent1"/>
                  </a:solidFill>
                  <a:latin typeface="Segoe UI Semibold"/>
                  <a:cs typeface="Segoe UI" pitchFamily="34" charset="0"/>
                </a:rPr>
                <a:t>Arc</a:t>
              </a:r>
              <a:r>
                <a:rPr lang="pt-BR" sz="1100" dirty="0">
                  <a:solidFill>
                    <a:schemeClr val="accent1"/>
                  </a:solidFill>
                  <a:latin typeface="Segoe UI Semibold"/>
                  <a:cs typeface="Segoe UI" pitchFamily="34" charset="0"/>
                </a:rPr>
                <a:t>
PostgreSQL</a:t>
              </a:r>
              <a:endParaRPr lang="en-US" sz="1100" dirty="0">
                <a:solidFill>
                  <a:schemeClr val="accent1"/>
                </a:solidFill>
              </a:endParaRPr>
            </a:p>
          </p:txBody>
        </p:sp>
        <p:grpSp>
          <p:nvGrpSpPr>
            <p:cNvPr id="5" name="Group 4" descr="On-premises, multicloud, and edge&#10;&#10;Azure Stack HCI&#10;VMware&#10;AWS&#10;Google Cloud&#10;Azure IoT">
              <a:extLst>
                <a:ext uri="{FF2B5EF4-FFF2-40B4-BE49-F238E27FC236}">
                  <a16:creationId xmlns:a16="http://schemas.microsoft.com/office/drawing/2014/main" id="{41E52284-1BC0-E293-D464-C000359FDD67}"/>
                </a:ext>
              </a:extLst>
            </p:cNvPr>
            <p:cNvGrpSpPr/>
            <p:nvPr/>
          </p:nvGrpSpPr>
          <p:grpSpPr>
            <a:xfrm>
              <a:off x="1531172" y="4999624"/>
              <a:ext cx="9129656" cy="1254212"/>
              <a:chOff x="1531172" y="4999624"/>
              <a:chExt cx="9129656" cy="1254212"/>
            </a:xfrm>
          </p:grpSpPr>
          <p:sp>
            <p:nvSpPr>
              <p:cNvPr id="137" name="Rectangle 136">
                <a:extLst>
                  <a:ext uri="{FF2B5EF4-FFF2-40B4-BE49-F238E27FC236}">
                    <a16:creationId xmlns:a16="http://schemas.microsoft.com/office/drawing/2014/main" id="{F638D14B-5EAD-3928-BCAC-7FD52FDD8202}"/>
                  </a:ext>
                  <a:ext uri="{C183D7F6-B498-43B3-948B-1728B52AA6E4}">
                    <adec:decorative xmlns:adec="http://schemas.microsoft.com/office/drawing/2017/decorative" val="1"/>
                  </a:ext>
                </a:extLst>
              </p:cNvPr>
              <p:cNvSpPr/>
              <p:nvPr/>
            </p:nvSpPr>
            <p:spPr bwMode="auto">
              <a:xfrm>
                <a:off x="1531172" y="4999624"/>
                <a:ext cx="9129656" cy="1254212"/>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err="1">
                  <a:ln>
                    <a:noFill/>
                  </a:ln>
                  <a:solidFill>
                    <a:srgbClr val="50E6FF"/>
                  </a:solidFill>
                  <a:effectLst/>
                  <a:uLnTx/>
                  <a:uFillTx/>
                  <a:latin typeface="Segoe UI"/>
                  <a:ea typeface="+mj-ea"/>
                  <a:cs typeface="+mj-cs"/>
                </a:endParaRPr>
              </a:p>
            </p:txBody>
          </p:sp>
          <p:grpSp>
            <p:nvGrpSpPr>
              <p:cNvPr id="146" name="Group 145">
                <a:extLst>
                  <a:ext uri="{FF2B5EF4-FFF2-40B4-BE49-F238E27FC236}">
                    <a16:creationId xmlns:a16="http://schemas.microsoft.com/office/drawing/2014/main" id="{BD589EC1-3E13-BB87-8F50-4BB07765B133}"/>
                  </a:ext>
                  <a:ext uri="{C183D7F6-B498-43B3-948B-1728B52AA6E4}">
                    <adec:decorative xmlns:adec="http://schemas.microsoft.com/office/drawing/2017/decorative" val="1"/>
                  </a:ext>
                </a:extLst>
              </p:cNvPr>
              <p:cNvGrpSpPr/>
              <p:nvPr/>
            </p:nvGrpSpPr>
            <p:grpSpPr>
              <a:xfrm>
                <a:off x="2535657" y="5249137"/>
                <a:ext cx="590477" cy="540275"/>
                <a:chOff x="6259453" y="4361532"/>
                <a:chExt cx="807055" cy="794657"/>
              </a:xfrm>
            </p:grpSpPr>
            <p:grpSp>
              <p:nvGrpSpPr>
                <p:cNvPr id="147" name="Group 146">
                  <a:extLst>
                    <a:ext uri="{FF2B5EF4-FFF2-40B4-BE49-F238E27FC236}">
                      <a16:creationId xmlns:a16="http://schemas.microsoft.com/office/drawing/2014/main" id="{BD5EC10E-D86A-E6D7-0DF4-4DB466F852E5}"/>
                    </a:ext>
                  </a:extLst>
                </p:cNvPr>
                <p:cNvGrpSpPr/>
                <p:nvPr/>
              </p:nvGrpSpPr>
              <p:grpSpPr>
                <a:xfrm>
                  <a:off x="6259453" y="4486276"/>
                  <a:ext cx="461310" cy="669913"/>
                  <a:chOff x="4092782" y="3098405"/>
                  <a:chExt cx="1847726" cy="2683257"/>
                </a:xfrm>
              </p:grpSpPr>
              <p:grpSp>
                <p:nvGrpSpPr>
                  <p:cNvPr id="150" name="Group 149">
                    <a:extLst>
                      <a:ext uri="{FF2B5EF4-FFF2-40B4-BE49-F238E27FC236}">
                        <a16:creationId xmlns:a16="http://schemas.microsoft.com/office/drawing/2014/main" id="{546A0CA9-AD1D-03E1-E017-7C9D07496664}"/>
                      </a:ext>
                    </a:extLst>
                  </p:cNvPr>
                  <p:cNvGrpSpPr/>
                  <p:nvPr/>
                </p:nvGrpSpPr>
                <p:grpSpPr>
                  <a:xfrm>
                    <a:off x="4092782" y="3098405"/>
                    <a:ext cx="1847726" cy="2683257"/>
                    <a:chOff x="5805254" y="2680531"/>
                    <a:chExt cx="464354" cy="674334"/>
                  </a:xfrm>
                </p:grpSpPr>
                <p:grpSp>
                  <p:nvGrpSpPr>
                    <p:cNvPr id="157" name="Group 156">
                      <a:extLst>
                        <a:ext uri="{FF2B5EF4-FFF2-40B4-BE49-F238E27FC236}">
                          <a16:creationId xmlns:a16="http://schemas.microsoft.com/office/drawing/2014/main" id="{E3F5150A-2EB3-E2ED-F464-B37BF1394E53}"/>
                        </a:ext>
                      </a:extLst>
                    </p:cNvPr>
                    <p:cNvGrpSpPr/>
                    <p:nvPr/>
                  </p:nvGrpSpPr>
                  <p:grpSpPr>
                    <a:xfrm>
                      <a:off x="5805254" y="2947233"/>
                      <a:ext cx="464354" cy="407632"/>
                      <a:chOff x="5293520" y="2499874"/>
                      <a:chExt cx="464354" cy="407632"/>
                    </a:xfrm>
                  </p:grpSpPr>
                  <p:sp>
                    <p:nvSpPr>
                      <p:cNvPr id="166" name="Rectangle 110">
                        <a:extLst>
                          <a:ext uri="{FF2B5EF4-FFF2-40B4-BE49-F238E27FC236}">
                            <a16:creationId xmlns:a16="http://schemas.microsoft.com/office/drawing/2014/main" id="{0B8AE5CD-410B-BE44-67BB-28FFEBB76093}"/>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67" name="Rectangle 110">
                        <a:extLst>
                          <a:ext uri="{FF2B5EF4-FFF2-40B4-BE49-F238E27FC236}">
                            <a16:creationId xmlns:a16="http://schemas.microsoft.com/office/drawing/2014/main" id="{1784F932-575C-A419-C49E-1185FA706F37}"/>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68" name="Rectangle 167">
                        <a:extLst>
                          <a:ext uri="{FF2B5EF4-FFF2-40B4-BE49-F238E27FC236}">
                            <a16:creationId xmlns:a16="http://schemas.microsoft.com/office/drawing/2014/main" id="{60C623BB-CBFB-3612-4A2A-E754D35E674E}"/>
                          </a:ext>
                        </a:extLst>
                      </p:cNvPr>
                      <p:cNvSpPr/>
                      <p:nvPr/>
                    </p:nvSpPr>
                    <p:spPr bwMode="auto">
                      <a:xfrm>
                        <a:off x="5360979" y="2499874"/>
                        <a:ext cx="329051" cy="329051"/>
                      </a:xfrm>
                      <a:prstGeom prst="rect">
                        <a:avLst/>
                      </a:prstGeom>
                      <a:solidFill>
                        <a:srgbClr val="0078D4"/>
                      </a:solidFill>
                      <a:ln w="9525" cap="flat" cmpd="sng" algn="ctr">
                        <a:noFill/>
                        <a:prstDash val="solid"/>
                        <a:headEnd type="none" w="med" len="med"/>
                        <a:tailEnd type="none" w="med" len="med"/>
                      </a:ln>
                      <a:effectLst/>
                      <a:scene3d>
                        <a:camera prst="isometricTopUp"/>
                        <a:lightRig rig="threePt" dir="t"/>
                      </a:scene3d>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grpSp>
                <p:grpSp>
                  <p:nvGrpSpPr>
                    <p:cNvPr id="158" name="Group 157">
                      <a:extLst>
                        <a:ext uri="{FF2B5EF4-FFF2-40B4-BE49-F238E27FC236}">
                          <a16:creationId xmlns:a16="http://schemas.microsoft.com/office/drawing/2014/main" id="{DECAF876-DAA1-7A2E-CE4E-4CEC89D35871}"/>
                        </a:ext>
                      </a:extLst>
                    </p:cNvPr>
                    <p:cNvGrpSpPr/>
                    <p:nvPr/>
                  </p:nvGrpSpPr>
                  <p:grpSpPr>
                    <a:xfrm>
                      <a:off x="5805254" y="2813881"/>
                      <a:ext cx="464354" cy="407632"/>
                      <a:chOff x="5293520" y="2499874"/>
                      <a:chExt cx="464354" cy="407632"/>
                    </a:xfrm>
                  </p:grpSpPr>
                  <p:sp>
                    <p:nvSpPr>
                      <p:cNvPr id="163" name="Rectangle 110">
                        <a:extLst>
                          <a:ext uri="{FF2B5EF4-FFF2-40B4-BE49-F238E27FC236}">
                            <a16:creationId xmlns:a16="http://schemas.microsoft.com/office/drawing/2014/main" id="{09F23F21-309A-092F-7056-7B74E970A9CA}"/>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64" name="Rectangle 110">
                        <a:extLst>
                          <a:ext uri="{FF2B5EF4-FFF2-40B4-BE49-F238E27FC236}">
                            <a16:creationId xmlns:a16="http://schemas.microsoft.com/office/drawing/2014/main" id="{4556D14E-70FB-9127-7A25-EABCEF4CAA5D}"/>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65" name="Rectangle 164">
                        <a:extLst>
                          <a:ext uri="{FF2B5EF4-FFF2-40B4-BE49-F238E27FC236}">
                            <a16:creationId xmlns:a16="http://schemas.microsoft.com/office/drawing/2014/main" id="{BA88CCE4-C518-4E05-E70C-3BD818DB1A1D}"/>
                          </a:ext>
                        </a:extLst>
                      </p:cNvPr>
                      <p:cNvSpPr/>
                      <p:nvPr/>
                    </p:nvSpPr>
                    <p:spPr bwMode="auto">
                      <a:xfrm>
                        <a:off x="5360979" y="2499874"/>
                        <a:ext cx="329051" cy="329051"/>
                      </a:xfrm>
                      <a:prstGeom prst="rect">
                        <a:avLst/>
                      </a:prstGeom>
                      <a:solidFill>
                        <a:srgbClr val="0078D4"/>
                      </a:solidFill>
                      <a:ln w="9525" cap="flat" cmpd="sng" algn="ctr">
                        <a:noFill/>
                        <a:prstDash val="solid"/>
                        <a:headEnd type="none" w="med" len="med"/>
                        <a:tailEnd type="none" w="med" len="med"/>
                      </a:ln>
                      <a:effectLst/>
                      <a:scene3d>
                        <a:camera prst="isometricTopUp"/>
                        <a:lightRig rig="threePt" dir="t"/>
                      </a:scene3d>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grpSp>
                <p:grpSp>
                  <p:nvGrpSpPr>
                    <p:cNvPr id="159" name="Group 158">
                      <a:extLst>
                        <a:ext uri="{FF2B5EF4-FFF2-40B4-BE49-F238E27FC236}">
                          <a16:creationId xmlns:a16="http://schemas.microsoft.com/office/drawing/2014/main" id="{4DA100C1-7CD8-AEE7-DBFF-B038D1D038EF}"/>
                        </a:ext>
                      </a:extLst>
                    </p:cNvPr>
                    <p:cNvGrpSpPr/>
                    <p:nvPr/>
                  </p:nvGrpSpPr>
                  <p:grpSpPr>
                    <a:xfrm>
                      <a:off x="5805254" y="2680531"/>
                      <a:ext cx="464354" cy="407632"/>
                      <a:chOff x="5293520" y="2499874"/>
                      <a:chExt cx="464354" cy="407632"/>
                    </a:xfrm>
                  </p:grpSpPr>
                  <p:sp>
                    <p:nvSpPr>
                      <p:cNvPr id="160" name="Rectangle 110">
                        <a:extLst>
                          <a:ext uri="{FF2B5EF4-FFF2-40B4-BE49-F238E27FC236}">
                            <a16:creationId xmlns:a16="http://schemas.microsoft.com/office/drawing/2014/main" id="{38AC869B-0DE7-60D0-00DD-B7143DE41FCD}"/>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61" name="Rectangle 110">
                        <a:extLst>
                          <a:ext uri="{FF2B5EF4-FFF2-40B4-BE49-F238E27FC236}">
                            <a16:creationId xmlns:a16="http://schemas.microsoft.com/office/drawing/2014/main" id="{ADA7B7AA-50C8-4C08-11C9-B8EF3220ECAB}"/>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62" name="Rectangle 161">
                        <a:extLst>
                          <a:ext uri="{FF2B5EF4-FFF2-40B4-BE49-F238E27FC236}">
                            <a16:creationId xmlns:a16="http://schemas.microsoft.com/office/drawing/2014/main" id="{D3418F4C-904D-6BB6-E56B-51231F93BE4A}"/>
                          </a:ext>
                        </a:extLst>
                      </p:cNvPr>
                      <p:cNvSpPr/>
                      <p:nvPr/>
                    </p:nvSpPr>
                    <p:spPr bwMode="auto">
                      <a:xfrm>
                        <a:off x="5360979" y="2499874"/>
                        <a:ext cx="329051" cy="329051"/>
                      </a:xfrm>
                      <a:prstGeom prst="rect">
                        <a:avLst/>
                      </a:prstGeom>
                      <a:solidFill>
                        <a:srgbClr val="0078D4"/>
                      </a:solidFill>
                      <a:ln w="9525" cap="flat" cmpd="sng" algn="ctr">
                        <a:noFill/>
                        <a:prstDash val="solid"/>
                        <a:headEnd type="none" w="med" len="med"/>
                        <a:tailEnd type="none" w="med" len="med"/>
                      </a:ln>
                      <a:effectLst/>
                      <a:scene3d>
                        <a:camera prst="isometricTopUp"/>
                        <a:lightRig rig="threePt" dir="t"/>
                      </a:scene3d>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grpSp>
              </p:grpSp>
              <p:sp>
                <p:nvSpPr>
                  <p:cNvPr id="151" name="Rectangle 114">
                    <a:extLst>
                      <a:ext uri="{FF2B5EF4-FFF2-40B4-BE49-F238E27FC236}">
                        <a16:creationId xmlns:a16="http://schemas.microsoft.com/office/drawing/2014/main" id="{C2B44F55-82E4-8250-B25B-2BA468497712}"/>
                      </a:ext>
                    </a:extLst>
                  </p:cNvPr>
                  <p:cNvSpPr/>
                  <p:nvPr/>
                </p:nvSpPr>
                <p:spPr bwMode="auto">
                  <a:xfrm>
                    <a:off x="4790909" y="4307303"/>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52" name="Rectangle 114">
                    <a:extLst>
                      <a:ext uri="{FF2B5EF4-FFF2-40B4-BE49-F238E27FC236}">
                        <a16:creationId xmlns:a16="http://schemas.microsoft.com/office/drawing/2014/main" id="{681E13F3-545B-5925-2D06-CDA2518F8572}"/>
                      </a:ext>
                    </a:extLst>
                  </p:cNvPr>
                  <p:cNvSpPr/>
                  <p:nvPr/>
                </p:nvSpPr>
                <p:spPr bwMode="auto">
                  <a:xfrm>
                    <a:off x="4790909" y="4835941"/>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53" name="Rectangle 114">
                    <a:extLst>
                      <a:ext uri="{FF2B5EF4-FFF2-40B4-BE49-F238E27FC236}">
                        <a16:creationId xmlns:a16="http://schemas.microsoft.com/office/drawing/2014/main" id="{3269DE0B-A5A0-0F2D-2E83-E4913B985B66}"/>
                      </a:ext>
                    </a:extLst>
                  </p:cNvPr>
                  <p:cNvSpPr/>
                  <p:nvPr/>
                </p:nvSpPr>
                <p:spPr bwMode="auto">
                  <a:xfrm>
                    <a:off x="4790909" y="5369341"/>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54" name="Rectangle 114">
                    <a:extLst>
                      <a:ext uri="{FF2B5EF4-FFF2-40B4-BE49-F238E27FC236}">
                        <a16:creationId xmlns:a16="http://schemas.microsoft.com/office/drawing/2014/main" id="{EDAE5A88-2F62-4B6C-5B83-29B01DB99A73}"/>
                      </a:ext>
                    </a:extLst>
                  </p:cNvPr>
                  <p:cNvSpPr/>
                  <p:nvPr/>
                </p:nvSpPr>
                <p:spPr bwMode="auto">
                  <a:xfrm>
                    <a:off x="4624768" y="4243388"/>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55" name="Rectangle 114">
                    <a:extLst>
                      <a:ext uri="{FF2B5EF4-FFF2-40B4-BE49-F238E27FC236}">
                        <a16:creationId xmlns:a16="http://schemas.microsoft.com/office/drawing/2014/main" id="{EC517982-FD53-C7F9-1059-E64C042BF149}"/>
                      </a:ext>
                    </a:extLst>
                  </p:cNvPr>
                  <p:cNvSpPr/>
                  <p:nvPr/>
                </p:nvSpPr>
                <p:spPr bwMode="auto">
                  <a:xfrm>
                    <a:off x="4624768" y="4772026"/>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56" name="Rectangle 114">
                    <a:extLst>
                      <a:ext uri="{FF2B5EF4-FFF2-40B4-BE49-F238E27FC236}">
                        <a16:creationId xmlns:a16="http://schemas.microsoft.com/office/drawing/2014/main" id="{1F381444-8D31-EEE5-9AF4-1CCB488748F1}"/>
                      </a:ext>
                    </a:extLst>
                  </p:cNvPr>
                  <p:cNvSpPr/>
                  <p:nvPr/>
                </p:nvSpPr>
                <p:spPr bwMode="auto">
                  <a:xfrm>
                    <a:off x="4624768" y="5305426"/>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grpSp>
            <p:sp>
              <p:nvSpPr>
                <p:cNvPr id="148" name="cloud 4" descr="cloud">
                  <a:extLst>
                    <a:ext uri="{FF2B5EF4-FFF2-40B4-BE49-F238E27FC236}">
                      <a16:creationId xmlns:a16="http://schemas.microsoft.com/office/drawing/2014/main" id="{797F7B17-7AA6-89B0-861B-818FDE84686D}"/>
                    </a:ext>
                  </a:extLst>
                </p:cNvPr>
                <p:cNvSpPr>
                  <a:spLocks noChangeAspect="1"/>
                </p:cNvSpPr>
                <p:nvPr/>
              </p:nvSpPr>
              <p:spPr bwMode="auto">
                <a:xfrm flipV="1">
                  <a:off x="6638675" y="4361532"/>
                  <a:ext cx="427833" cy="22937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gradFill>
                  <a:gsLst>
                    <a:gs pos="0">
                      <a:srgbClr val="50E6FF"/>
                    </a:gs>
                    <a:gs pos="100000">
                      <a:srgbClr val="0078D4"/>
                    </a:gs>
                  </a:gsLst>
                  <a:lin ang="18600000" scaled="0"/>
                </a:gradFill>
                <a:ln w="25400" cap="flat">
                  <a:noFill/>
                  <a:prstDash val="solid"/>
                  <a:miter lim="800000"/>
                  <a:headEnd/>
                  <a:tailEnd/>
                </a:ln>
                <a:effectLst>
                  <a:outerShdw blurRad="50800" dir="2700000" algn="tl" rotWithShape="0">
                    <a:prstClr val="black">
                      <a:alpha val="49000"/>
                    </a:prstClr>
                  </a:outerShdw>
                </a:effectLst>
              </p:spPr>
              <p:txBody>
                <a:bodyPr vert="horz" wrap="square" lIns="89642" tIns="44821" rIns="89642" bIns="44821" numCol="1" anchor="t" anchorCtr="0" compatLnSpc="1">
                  <a:prstTxWarp prst="textNoShape">
                    <a:avLst/>
                  </a:prstTxWarp>
                </a:bodyPr>
                <a:lstStyle/>
                <a:p>
                  <a:pPr algn="ctr" defTabSz="896386">
                    <a:defRPr/>
                  </a:pPr>
                  <a:endParaRPr lang="en-US" sz="1400" kern="0">
                    <a:solidFill>
                      <a:srgbClr val="353535"/>
                    </a:solidFill>
                    <a:latin typeface="Segoe UI Semilight"/>
                  </a:endParaRPr>
                </a:p>
              </p:txBody>
            </p:sp>
            <p:sp>
              <p:nvSpPr>
                <p:cNvPr id="149" name="Oval 260">
                  <a:extLst>
                    <a:ext uri="{FF2B5EF4-FFF2-40B4-BE49-F238E27FC236}">
                      <a16:creationId xmlns:a16="http://schemas.microsoft.com/office/drawing/2014/main" id="{6D554810-9A03-9FCA-D14A-B9B322658FC3}"/>
                    </a:ext>
                  </a:extLst>
                </p:cNvPr>
                <p:cNvSpPr/>
                <p:nvPr/>
              </p:nvSpPr>
              <p:spPr bwMode="auto">
                <a:xfrm rot="1800000">
                  <a:off x="6671340" y="4568169"/>
                  <a:ext cx="161095" cy="350478"/>
                </a:xfrm>
                <a:custGeom>
                  <a:avLst/>
                  <a:gdLst>
                    <a:gd name="connsiteX0" fmla="*/ 0 w 238125"/>
                    <a:gd name="connsiteY0" fmla="*/ 119063 h 238125"/>
                    <a:gd name="connsiteX1" fmla="*/ 119063 w 238125"/>
                    <a:gd name="connsiteY1" fmla="*/ 0 h 238125"/>
                    <a:gd name="connsiteX2" fmla="*/ 238126 w 238125"/>
                    <a:gd name="connsiteY2" fmla="*/ 119063 h 238125"/>
                    <a:gd name="connsiteX3" fmla="*/ 119063 w 238125"/>
                    <a:gd name="connsiteY3" fmla="*/ 238126 h 238125"/>
                    <a:gd name="connsiteX4" fmla="*/ 0 w 238125"/>
                    <a:gd name="connsiteY4" fmla="*/ 119063 h 238125"/>
                    <a:gd name="connsiteX0" fmla="*/ 119063 w 238126"/>
                    <a:gd name="connsiteY0" fmla="*/ 0 h 238126"/>
                    <a:gd name="connsiteX1" fmla="*/ 238126 w 238126"/>
                    <a:gd name="connsiteY1" fmla="*/ 119063 h 238126"/>
                    <a:gd name="connsiteX2" fmla="*/ 119063 w 238126"/>
                    <a:gd name="connsiteY2" fmla="*/ 238126 h 238126"/>
                    <a:gd name="connsiteX3" fmla="*/ 0 w 238126"/>
                    <a:gd name="connsiteY3" fmla="*/ 119063 h 238126"/>
                    <a:gd name="connsiteX4" fmla="*/ 210503 w 238126"/>
                    <a:gd name="connsiteY4" fmla="*/ 91440 h 238126"/>
                    <a:gd name="connsiteX0" fmla="*/ 119063 w 238126"/>
                    <a:gd name="connsiteY0" fmla="*/ 0 h 238126"/>
                    <a:gd name="connsiteX1" fmla="*/ 238126 w 238126"/>
                    <a:gd name="connsiteY1" fmla="*/ 119063 h 238126"/>
                    <a:gd name="connsiteX2" fmla="*/ 119063 w 238126"/>
                    <a:gd name="connsiteY2" fmla="*/ 238126 h 238126"/>
                    <a:gd name="connsiteX3" fmla="*/ 0 w 238126"/>
                    <a:gd name="connsiteY3" fmla="*/ 119063 h 238126"/>
                    <a:gd name="connsiteX0" fmla="*/ 0 w 119063"/>
                    <a:gd name="connsiteY0" fmla="*/ 0 h 238126"/>
                    <a:gd name="connsiteX1" fmla="*/ 119063 w 119063"/>
                    <a:gd name="connsiteY1" fmla="*/ 119063 h 238126"/>
                    <a:gd name="connsiteX2" fmla="*/ 0 w 119063"/>
                    <a:gd name="connsiteY2" fmla="*/ 238126 h 238126"/>
                    <a:gd name="connsiteX0" fmla="*/ 35930 w 119063"/>
                    <a:gd name="connsiteY0" fmla="*/ 0 h 261619"/>
                    <a:gd name="connsiteX1" fmla="*/ 119063 w 119063"/>
                    <a:gd name="connsiteY1" fmla="*/ 142556 h 261619"/>
                    <a:gd name="connsiteX2" fmla="*/ 0 w 119063"/>
                    <a:gd name="connsiteY2" fmla="*/ 261619 h 261619"/>
                    <a:gd name="connsiteX0" fmla="*/ 35930 w 119063"/>
                    <a:gd name="connsiteY0" fmla="*/ 0 h 261619"/>
                    <a:gd name="connsiteX1" fmla="*/ 119063 w 119063"/>
                    <a:gd name="connsiteY1" fmla="*/ 142556 h 261619"/>
                    <a:gd name="connsiteX2" fmla="*/ 0 w 119063"/>
                    <a:gd name="connsiteY2" fmla="*/ 261619 h 261619"/>
                    <a:gd name="connsiteX0" fmla="*/ 58700 w 119063"/>
                    <a:gd name="connsiteY0" fmla="*/ 0 h 255517"/>
                    <a:gd name="connsiteX1" fmla="*/ 119063 w 119063"/>
                    <a:gd name="connsiteY1" fmla="*/ 136454 h 255517"/>
                    <a:gd name="connsiteX2" fmla="*/ 0 w 119063"/>
                    <a:gd name="connsiteY2" fmla="*/ 255517 h 255517"/>
                    <a:gd name="connsiteX0" fmla="*/ 58700 w 119063"/>
                    <a:gd name="connsiteY0" fmla="*/ 0 h 255517"/>
                    <a:gd name="connsiteX1" fmla="*/ 119063 w 119063"/>
                    <a:gd name="connsiteY1" fmla="*/ 136454 h 255517"/>
                    <a:gd name="connsiteX2" fmla="*/ 0 w 119063"/>
                    <a:gd name="connsiteY2" fmla="*/ 255517 h 255517"/>
                    <a:gd name="connsiteX0" fmla="*/ 58700 w 119063"/>
                    <a:gd name="connsiteY0" fmla="*/ 0 h 255517"/>
                    <a:gd name="connsiteX1" fmla="*/ 119063 w 119063"/>
                    <a:gd name="connsiteY1" fmla="*/ 136454 h 255517"/>
                    <a:gd name="connsiteX2" fmla="*/ 0 w 119063"/>
                    <a:gd name="connsiteY2" fmla="*/ 255517 h 255517"/>
                    <a:gd name="connsiteX0" fmla="*/ 67035 w 119063"/>
                    <a:gd name="connsiteY0" fmla="*/ 0 h 259034"/>
                    <a:gd name="connsiteX1" fmla="*/ 119063 w 119063"/>
                    <a:gd name="connsiteY1" fmla="*/ 139971 h 259034"/>
                    <a:gd name="connsiteX2" fmla="*/ 0 w 119063"/>
                    <a:gd name="connsiteY2" fmla="*/ 259034 h 259034"/>
                    <a:gd name="connsiteX0" fmla="*/ 67035 w 119063"/>
                    <a:gd name="connsiteY0" fmla="*/ 0 h 259034"/>
                    <a:gd name="connsiteX1" fmla="*/ 119063 w 119063"/>
                    <a:gd name="connsiteY1" fmla="*/ 139971 h 259034"/>
                    <a:gd name="connsiteX2" fmla="*/ 0 w 119063"/>
                    <a:gd name="connsiteY2" fmla="*/ 259034 h 259034"/>
                  </a:gdLst>
                  <a:ahLst/>
                  <a:cxnLst>
                    <a:cxn ang="0">
                      <a:pos x="connsiteX0" y="connsiteY0"/>
                    </a:cxn>
                    <a:cxn ang="0">
                      <a:pos x="connsiteX1" y="connsiteY1"/>
                    </a:cxn>
                    <a:cxn ang="0">
                      <a:pos x="connsiteX2" y="connsiteY2"/>
                    </a:cxn>
                  </a:cxnLst>
                  <a:rect l="l" t="t" r="r" b="b"/>
                  <a:pathLst>
                    <a:path w="119063" h="259034">
                      <a:moveTo>
                        <a:pt x="67035" y="0"/>
                      </a:moveTo>
                      <a:cubicBezTo>
                        <a:pt x="72737" y="11104"/>
                        <a:pt x="119063" y="74214"/>
                        <a:pt x="119063" y="139971"/>
                      </a:cubicBezTo>
                      <a:cubicBezTo>
                        <a:pt x="119063" y="205728"/>
                        <a:pt x="65757" y="259034"/>
                        <a:pt x="0" y="259034"/>
                      </a:cubicBezTo>
                    </a:path>
                  </a:pathLst>
                </a:custGeom>
                <a:noFill/>
                <a:ln w="15875" cap="rnd" cmpd="sng" algn="ctr">
                  <a:solidFill>
                    <a:srgbClr val="50E6FF"/>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grpSp>
          <p:sp>
            <p:nvSpPr>
              <p:cNvPr id="169" name="IoT_Hub">
                <a:extLst>
                  <a:ext uri="{FF2B5EF4-FFF2-40B4-BE49-F238E27FC236}">
                    <a16:creationId xmlns:a16="http://schemas.microsoft.com/office/drawing/2014/main" id="{708FB7C4-E37D-3FF7-C8A9-8D8B67A468EB}"/>
                  </a:ext>
                  <a:ext uri="{C183D7F6-B498-43B3-948B-1728B52AA6E4}">
                    <adec:decorative xmlns:adec="http://schemas.microsoft.com/office/drawing/2017/decorative" val="1"/>
                  </a:ext>
                </a:extLst>
              </p:cNvPr>
              <p:cNvSpPr>
                <a:spLocks noChangeAspect="1" noEditPoints="1"/>
              </p:cNvSpPr>
              <p:nvPr/>
            </p:nvSpPr>
            <p:spPr bwMode="auto">
              <a:xfrm>
                <a:off x="9293516" y="5335383"/>
                <a:ext cx="367783" cy="367782"/>
              </a:xfrm>
              <a:custGeom>
                <a:avLst/>
                <a:gdLst>
                  <a:gd name="T0" fmla="*/ 274 w 360"/>
                  <a:gd name="T1" fmla="*/ 0 h 360"/>
                  <a:gd name="T2" fmla="*/ 360 w 360"/>
                  <a:gd name="T3" fmla="*/ 0 h 360"/>
                  <a:gd name="T4" fmla="*/ 360 w 360"/>
                  <a:gd name="T5" fmla="*/ 85 h 360"/>
                  <a:gd name="T6" fmla="*/ 0 w 360"/>
                  <a:gd name="T7" fmla="*/ 275 h 360"/>
                  <a:gd name="T8" fmla="*/ 0 w 360"/>
                  <a:gd name="T9" fmla="*/ 360 h 360"/>
                  <a:gd name="T10" fmla="*/ 85 w 360"/>
                  <a:gd name="T11" fmla="*/ 360 h 360"/>
                  <a:gd name="T12" fmla="*/ 196 w 360"/>
                  <a:gd name="T13" fmla="*/ 176 h 360"/>
                  <a:gd name="T14" fmla="*/ 235 w 360"/>
                  <a:gd name="T15" fmla="*/ 215 h 360"/>
                  <a:gd name="T16" fmla="*/ 274 w 360"/>
                  <a:gd name="T17" fmla="*/ 176 h 360"/>
                  <a:gd name="T18" fmla="*/ 235 w 360"/>
                  <a:gd name="T19" fmla="*/ 137 h 360"/>
                  <a:gd name="T20" fmla="*/ 196 w 360"/>
                  <a:gd name="T21" fmla="*/ 176 h 360"/>
                  <a:gd name="T22" fmla="*/ 263 w 360"/>
                  <a:gd name="T23" fmla="*/ 260 h 360"/>
                  <a:gd name="T24" fmla="*/ 290 w 360"/>
                  <a:gd name="T25" fmla="*/ 286 h 360"/>
                  <a:gd name="T26" fmla="*/ 316 w 360"/>
                  <a:gd name="T27" fmla="*/ 260 h 360"/>
                  <a:gd name="T28" fmla="*/ 290 w 360"/>
                  <a:gd name="T29" fmla="*/ 233 h 360"/>
                  <a:gd name="T30" fmla="*/ 263 w 360"/>
                  <a:gd name="T31" fmla="*/ 260 h 360"/>
                  <a:gd name="T32" fmla="*/ 123 w 360"/>
                  <a:gd name="T33" fmla="*/ 258 h 360"/>
                  <a:gd name="T34" fmla="*/ 144 w 360"/>
                  <a:gd name="T35" fmla="*/ 279 h 360"/>
                  <a:gd name="T36" fmla="*/ 165 w 360"/>
                  <a:gd name="T37" fmla="*/ 258 h 360"/>
                  <a:gd name="T38" fmla="*/ 144 w 360"/>
                  <a:gd name="T39" fmla="*/ 236 h 360"/>
                  <a:gd name="T40" fmla="*/ 123 w 360"/>
                  <a:gd name="T41" fmla="*/ 258 h 360"/>
                  <a:gd name="T42" fmla="*/ 32 w 360"/>
                  <a:gd name="T43" fmla="*/ 170 h 360"/>
                  <a:gd name="T44" fmla="*/ 59 w 360"/>
                  <a:gd name="T45" fmla="*/ 196 h 360"/>
                  <a:gd name="T46" fmla="*/ 85 w 360"/>
                  <a:gd name="T47" fmla="*/ 170 h 360"/>
                  <a:gd name="T48" fmla="*/ 59 w 360"/>
                  <a:gd name="T49" fmla="*/ 143 h 360"/>
                  <a:gd name="T50" fmla="*/ 32 w 360"/>
                  <a:gd name="T51" fmla="*/ 170 h 360"/>
                  <a:gd name="T52" fmla="*/ 133 w 360"/>
                  <a:gd name="T53" fmla="*/ 74 h 360"/>
                  <a:gd name="T54" fmla="*/ 160 w 360"/>
                  <a:gd name="T55" fmla="*/ 100 h 360"/>
                  <a:gd name="T56" fmla="*/ 187 w 360"/>
                  <a:gd name="T57" fmla="*/ 74 h 360"/>
                  <a:gd name="T58" fmla="*/ 160 w 360"/>
                  <a:gd name="T59" fmla="*/ 47 h 360"/>
                  <a:gd name="T60" fmla="*/ 133 w 360"/>
                  <a:gd name="T61" fmla="*/ 74 h 360"/>
                  <a:gd name="T62" fmla="*/ 176 w 360"/>
                  <a:gd name="T63" fmla="*/ 95 h 360"/>
                  <a:gd name="T64" fmla="*/ 214 w 360"/>
                  <a:gd name="T65" fmla="*/ 143 h 360"/>
                  <a:gd name="T66" fmla="*/ 274 w 360"/>
                  <a:gd name="T67" fmla="*/ 238 h 360"/>
                  <a:gd name="T68" fmla="*/ 256 w 360"/>
                  <a:gd name="T69" fmla="*/ 211 h 360"/>
                  <a:gd name="T70" fmla="*/ 161 w 360"/>
                  <a:gd name="T71" fmla="*/ 245 h 360"/>
                  <a:gd name="T72" fmla="*/ 208 w 360"/>
                  <a:gd name="T73" fmla="*/ 204 h 360"/>
                  <a:gd name="T74" fmla="*/ 85 w 360"/>
                  <a:gd name="T75" fmla="*/ 173 h 360"/>
                  <a:gd name="T76" fmla="*/ 196 w 360"/>
                  <a:gd name="T77" fmla="*/ 176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0" h="360">
                    <a:moveTo>
                      <a:pt x="274" y="0"/>
                    </a:moveTo>
                    <a:cubicBezTo>
                      <a:pt x="360" y="0"/>
                      <a:pt x="360" y="0"/>
                      <a:pt x="360" y="0"/>
                    </a:cubicBezTo>
                    <a:cubicBezTo>
                      <a:pt x="360" y="85"/>
                      <a:pt x="360" y="85"/>
                      <a:pt x="360" y="85"/>
                    </a:cubicBezTo>
                    <a:moveTo>
                      <a:pt x="0" y="275"/>
                    </a:moveTo>
                    <a:cubicBezTo>
                      <a:pt x="0" y="360"/>
                      <a:pt x="0" y="360"/>
                      <a:pt x="0" y="360"/>
                    </a:cubicBezTo>
                    <a:cubicBezTo>
                      <a:pt x="85" y="360"/>
                      <a:pt x="85" y="360"/>
                      <a:pt x="85" y="360"/>
                    </a:cubicBezTo>
                    <a:moveTo>
                      <a:pt x="196" y="176"/>
                    </a:moveTo>
                    <a:cubicBezTo>
                      <a:pt x="196" y="198"/>
                      <a:pt x="213" y="215"/>
                      <a:pt x="235" y="215"/>
                    </a:cubicBezTo>
                    <a:cubicBezTo>
                      <a:pt x="256" y="215"/>
                      <a:pt x="274" y="198"/>
                      <a:pt x="274" y="176"/>
                    </a:cubicBezTo>
                    <a:cubicBezTo>
                      <a:pt x="274" y="155"/>
                      <a:pt x="256" y="137"/>
                      <a:pt x="235" y="137"/>
                    </a:cubicBezTo>
                    <a:cubicBezTo>
                      <a:pt x="213" y="137"/>
                      <a:pt x="196" y="155"/>
                      <a:pt x="196" y="176"/>
                    </a:cubicBezTo>
                    <a:close/>
                    <a:moveTo>
                      <a:pt x="263" y="260"/>
                    </a:moveTo>
                    <a:cubicBezTo>
                      <a:pt x="263" y="274"/>
                      <a:pt x="275" y="286"/>
                      <a:pt x="290" y="286"/>
                    </a:cubicBezTo>
                    <a:cubicBezTo>
                      <a:pt x="304" y="286"/>
                      <a:pt x="316" y="274"/>
                      <a:pt x="316" y="260"/>
                    </a:cubicBezTo>
                    <a:cubicBezTo>
                      <a:pt x="316" y="245"/>
                      <a:pt x="304" y="233"/>
                      <a:pt x="290" y="233"/>
                    </a:cubicBezTo>
                    <a:cubicBezTo>
                      <a:pt x="275" y="233"/>
                      <a:pt x="263" y="245"/>
                      <a:pt x="263" y="260"/>
                    </a:cubicBezTo>
                    <a:close/>
                    <a:moveTo>
                      <a:pt x="123" y="258"/>
                    </a:moveTo>
                    <a:cubicBezTo>
                      <a:pt x="123" y="270"/>
                      <a:pt x="132" y="279"/>
                      <a:pt x="144" y="279"/>
                    </a:cubicBezTo>
                    <a:cubicBezTo>
                      <a:pt x="156" y="279"/>
                      <a:pt x="165" y="270"/>
                      <a:pt x="165" y="258"/>
                    </a:cubicBezTo>
                    <a:cubicBezTo>
                      <a:pt x="165" y="246"/>
                      <a:pt x="156" y="236"/>
                      <a:pt x="144" y="236"/>
                    </a:cubicBezTo>
                    <a:cubicBezTo>
                      <a:pt x="132" y="236"/>
                      <a:pt x="123" y="246"/>
                      <a:pt x="123" y="258"/>
                    </a:cubicBezTo>
                    <a:close/>
                    <a:moveTo>
                      <a:pt x="32" y="170"/>
                    </a:moveTo>
                    <a:cubicBezTo>
                      <a:pt x="32" y="184"/>
                      <a:pt x="44" y="196"/>
                      <a:pt x="59" y="196"/>
                    </a:cubicBezTo>
                    <a:cubicBezTo>
                      <a:pt x="73" y="196"/>
                      <a:pt x="85" y="184"/>
                      <a:pt x="85" y="170"/>
                    </a:cubicBezTo>
                    <a:cubicBezTo>
                      <a:pt x="85" y="155"/>
                      <a:pt x="73" y="143"/>
                      <a:pt x="59" y="143"/>
                    </a:cubicBezTo>
                    <a:cubicBezTo>
                      <a:pt x="44" y="143"/>
                      <a:pt x="32" y="155"/>
                      <a:pt x="32" y="170"/>
                    </a:cubicBezTo>
                    <a:close/>
                    <a:moveTo>
                      <a:pt x="133" y="74"/>
                    </a:moveTo>
                    <a:cubicBezTo>
                      <a:pt x="133" y="88"/>
                      <a:pt x="145" y="100"/>
                      <a:pt x="160" y="100"/>
                    </a:cubicBezTo>
                    <a:cubicBezTo>
                      <a:pt x="175" y="100"/>
                      <a:pt x="187" y="88"/>
                      <a:pt x="187" y="74"/>
                    </a:cubicBezTo>
                    <a:cubicBezTo>
                      <a:pt x="187" y="59"/>
                      <a:pt x="175" y="47"/>
                      <a:pt x="160" y="47"/>
                    </a:cubicBezTo>
                    <a:cubicBezTo>
                      <a:pt x="145" y="47"/>
                      <a:pt x="133" y="59"/>
                      <a:pt x="133" y="74"/>
                    </a:cubicBezTo>
                    <a:close/>
                    <a:moveTo>
                      <a:pt x="176" y="95"/>
                    </a:moveTo>
                    <a:cubicBezTo>
                      <a:pt x="214" y="143"/>
                      <a:pt x="214" y="143"/>
                      <a:pt x="214" y="143"/>
                    </a:cubicBezTo>
                    <a:moveTo>
                      <a:pt x="274" y="238"/>
                    </a:moveTo>
                    <a:cubicBezTo>
                      <a:pt x="256" y="211"/>
                      <a:pt x="256" y="211"/>
                      <a:pt x="256" y="211"/>
                    </a:cubicBezTo>
                    <a:moveTo>
                      <a:pt x="161" y="245"/>
                    </a:moveTo>
                    <a:cubicBezTo>
                      <a:pt x="208" y="204"/>
                      <a:pt x="208" y="204"/>
                      <a:pt x="208" y="204"/>
                    </a:cubicBezTo>
                    <a:moveTo>
                      <a:pt x="85" y="173"/>
                    </a:moveTo>
                    <a:cubicBezTo>
                      <a:pt x="196" y="176"/>
                      <a:pt x="196" y="176"/>
                      <a:pt x="196" y="176"/>
                    </a:cubicBezTo>
                  </a:path>
                </a:pathLst>
              </a:custGeom>
              <a:noFill/>
              <a:ln w="15875" cap="sq">
                <a:gradFill>
                  <a:gsLst>
                    <a:gs pos="0">
                      <a:srgbClr val="50E6FF"/>
                    </a:gs>
                    <a:gs pos="100000">
                      <a:srgbClr val="0078D3"/>
                    </a:gs>
                  </a:gsLst>
                  <a:lin ang="5400000" scaled="1"/>
                </a:gradFill>
                <a:prstDash val="solid"/>
              </a:ln>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gradFill>
                    <a:gsLst>
                      <a:gs pos="0">
                        <a:srgbClr val="505050"/>
                      </a:gs>
                      <a:gs pos="100000">
                        <a:srgbClr val="505050"/>
                      </a:gs>
                    </a:gsLst>
                  </a:gradFill>
                  <a:latin typeface="Segoe UI Semibold"/>
                </a:endParaRPr>
              </a:p>
            </p:txBody>
          </p:sp>
          <p:sp>
            <p:nvSpPr>
              <p:cNvPr id="138" name="TextBox 137">
                <a:extLst>
                  <a:ext uri="{FF2B5EF4-FFF2-40B4-BE49-F238E27FC236}">
                    <a16:creationId xmlns:a16="http://schemas.microsoft.com/office/drawing/2014/main" id="{132757B5-64E7-3E00-E10C-7E0E9CDDFE88}"/>
                  </a:ext>
                </a:extLst>
              </p:cNvPr>
              <p:cNvSpPr txBox="1"/>
              <p:nvPr/>
            </p:nvSpPr>
            <p:spPr>
              <a:xfrm>
                <a:off x="4385195" y="5911124"/>
                <a:ext cx="3426538" cy="215444"/>
              </a:xfrm>
              <a:prstGeom prst="rect">
                <a:avLst/>
              </a:prstGeom>
              <a:noFill/>
            </p:spPr>
            <p:txBody>
              <a:bodyPr wrap="square" lIns="0" tIns="0" rIns="0" bIns="0" rtlCol="0" anchor="t">
                <a:spAutoFit/>
              </a:bodyPr>
              <a:lstStyle/>
              <a:p>
                <a:pPr algn="ctr">
                  <a:spcBef>
                    <a:spcPts val="1800"/>
                  </a:spcBef>
                  <a:defRPr/>
                </a:pPr>
                <a:r>
                  <a:rPr lang="en-US" sz="1400" dirty="0">
                    <a:ln w="3175">
                      <a:noFill/>
                    </a:ln>
                    <a:solidFill>
                      <a:schemeClr val="accent1"/>
                    </a:solidFill>
                    <a:latin typeface="Segoe UI Semibold"/>
                    <a:cs typeface="Segoe UI" pitchFamily="34" charset="0"/>
                  </a:rPr>
                  <a:t>Local, </a:t>
                </a:r>
                <a:r>
                  <a:rPr lang="en-US" sz="1400" dirty="0" err="1">
                    <a:ln w="3175">
                      <a:noFill/>
                    </a:ln>
                    <a:solidFill>
                      <a:schemeClr val="accent1"/>
                    </a:solidFill>
                    <a:latin typeface="Segoe UI Semibold"/>
                    <a:cs typeface="Segoe UI" pitchFamily="34" charset="0"/>
                  </a:rPr>
                  <a:t>multinube</a:t>
                </a:r>
                <a:r>
                  <a:rPr lang="en-US" sz="1400" dirty="0">
                    <a:ln w="3175">
                      <a:noFill/>
                    </a:ln>
                    <a:solidFill>
                      <a:schemeClr val="accent1"/>
                    </a:solidFill>
                    <a:latin typeface="Segoe UI Semibold"/>
                    <a:cs typeface="Segoe UI" pitchFamily="34" charset="0"/>
                  </a:rPr>
                  <a:t> y perimetral</a:t>
                </a:r>
              </a:p>
            </p:txBody>
          </p:sp>
          <p:sp>
            <p:nvSpPr>
              <p:cNvPr id="139" name="TextBox 138">
                <a:extLst>
                  <a:ext uri="{FF2B5EF4-FFF2-40B4-BE49-F238E27FC236}">
                    <a16:creationId xmlns:a16="http://schemas.microsoft.com/office/drawing/2014/main" id="{A03B80D4-AFAC-0772-980E-F7A729DC38F3}"/>
                  </a:ext>
                </a:extLst>
              </p:cNvPr>
              <p:cNvSpPr txBox="1"/>
              <p:nvPr/>
            </p:nvSpPr>
            <p:spPr>
              <a:xfrm>
                <a:off x="1972569" y="5897319"/>
                <a:ext cx="1473197" cy="184666"/>
              </a:xfrm>
              <a:prstGeom prst="rect">
                <a:avLst/>
              </a:prstGeom>
              <a:noFill/>
            </p:spPr>
            <p:txBody>
              <a:bodyPr wrap="square" lIns="0" tIns="0" rIns="0" bIns="0" rtlCol="0">
                <a:spAutoFit/>
              </a:bodyPr>
              <a:lstStyle/>
              <a:p>
                <a:pPr algn="ctr">
                  <a:defRPr/>
                </a:pPr>
                <a:r>
                  <a:rPr lang="en-US" sz="1200" dirty="0"/>
                  <a:t>Azure Stack HCI</a:t>
                </a:r>
              </a:p>
            </p:txBody>
          </p:sp>
          <p:pic>
            <p:nvPicPr>
              <p:cNvPr id="145" name="Picture 2" descr="Vmware ">
                <a:extLst>
                  <a:ext uri="{FF2B5EF4-FFF2-40B4-BE49-F238E27FC236}">
                    <a16:creationId xmlns:a16="http://schemas.microsoft.com/office/drawing/2014/main" id="{1DB9C4DD-EC19-82C1-5A63-F06E06AEA71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174669" y="5458945"/>
                <a:ext cx="872663" cy="120658"/>
              </a:xfrm>
              <a:prstGeom prst="rect">
                <a:avLst/>
              </a:prstGeom>
              <a:noFill/>
              <a:extLst>
                <a:ext uri="{909E8E84-426E-40DD-AFC4-6F175D3DCCD1}">
                  <a14:hiddenFill xmlns:a14="http://schemas.microsoft.com/office/drawing/2010/main">
                    <a:solidFill>
                      <a:srgbClr val="FFFFFF"/>
                    </a:solidFill>
                  </a14:hiddenFill>
                </a:ext>
              </a:extLst>
            </p:spPr>
          </p:pic>
          <p:grpSp>
            <p:nvGrpSpPr>
              <p:cNvPr id="141" name="Group 140" descr="AWS">
                <a:extLst>
                  <a:ext uri="{FF2B5EF4-FFF2-40B4-BE49-F238E27FC236}">
                    <a16:creationId xmlns:a16="http://schemas.microsoft.com/office/drawing/2014/main" id="{7015CAF9-7318-1E30-B502-EB2F8CC3053E}"/>
                  </a:ext>
                </a:extLst>
              </p:cNvPr>
              <p:cNvGrpSpPr/>
              <p:nvPr/>
            </p:nvGrpSpPr>
            <p:grpSpPr>
              <a:xfrm>
                <a:off x="6095858" y="5339585"/>
                <a:ext cx="636594" cy="359379"/>
                <a:chOff x="1624587" y="3554019"/>
                <a:chExt cx="539676" cy="313237"/>
              </a:xfrm>
            </p:grpSpPr>
            <p:pic>
              <p:nvPicPr>
                <p:cNvPr id="142" name="Picture 2" descr="Image result for aws logo png">
                  <a:extLst>
                    <a:ext uri="{FF2B5EF4-FFF2-40B4-BE49-F238E27FC236}">
                      <a16:creationId xmlns:a16="http://schemas.microsoft.com/office/drawing/2014/main" id="{78999F59-71BD-C5DE-4ACD-12D642B50B4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a:stretch/>
              </p:blipFill>
              <p:spPr bwMode="auto">
                <a:xfrm>
                  <a:off x="1624587" y="3727587"/>
                  <a:ext cx="539676" cy="139669"/>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2" descr="Image result for aws logo png">
                  <a:extLst>
                    <a:ext uri="{FF2B5EF4-FFF2-40B4-BE49-F238E27FC236}">
                      <a16:creationId xmlns:a16="http://schemas.microsoft.com/office/drawing/2014/main" id="{838E8AB8-1D4C-3362-A30D-3BF1137377E4}"/>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p:blipFill>
              <p:spPr bwMode="auto">
                <a:xfrm>
                  <a:off x="1624587" y="3554019"/>
                  <a:ext cx="539676" cy="198019"/>
                </a:xfrm>
                <a:prstGeom prst="rect">
                  <a:avLst/>
                </a:prstGeom>
                <a:noFill/>
                <a:extLst>
                  <a:ext uri="{909E8E84-426E-40DD-AFC4-6F175D3DCCD1}">
                    <a14:hiddenFill xmlns:a14="http://schemas.microsoft.com/office/drawing/2010/main">
                      <a:solidFill>
                        <a:srgbClr val="FFFFFF"/>
                      </a:solidFill>
                    </a14:hiddenFill>
                  </a:ext>
                </a:extLst>
              </p:spPr>
            </p:pic>
          </p:grpSp>
          <p:pic>
            <p:nvPicPr>
              <p:cNvPr id="144" name="Picture 4" descr="Google Cloud">
                <a:extLst>
                  <a:ext uri="{FF2B5EF4-FFF2-40B4-BE49-F238E27FC236}">
                    <a16:creationId xmlns:a16="http://schemas.microsoft.com/office/drawing/2014/main" id="{B20A32CC-7B94-C5F6-FA00-431F920CDB3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a:stretch/>
            </p:blipFill>
            <p:spPr bwMode="auto">
              <a:xfrm>
                <a:off x="7780978" y="5356223"/>
                <a:ext cx="459048" cy="326103"/>
              </a:xfrm>
              <a:prstGeom prst="rect">
                <a:avLst/>
              </a:prstGeom>
              <a:noFill/>
              <a:extLst>
                <a:ext uri="{909E8E84-426E-40DD-AFC4-6F175D3DCCD1}">
                  <a14:hiddenFill xmlns:a14="http://schemas.microsoft.com/office/drawing/2010/main">
                    <a:solidFill>
                      <a:srgbClr val="FFFFFF"/>
                    </a:solidFill>
                  </a14:hiddenFill>
                </a:ext>
              </a:extLst>
            </p:spPr>
          </p:pic>
          <p:sp>
            <p:nvSpPr>
              <p:cNvPr id="140" name="TextBox 139">
                <a:extLst>
                  <a:ext uri="{FF2B5EF4-FFF2-40B4-BE49-F238E27FC236}">
                    <a16:creationId xmlns:a16="http://schemas.microsoft.com/office/drawing/2014/main" id="{EDA524C9-452D-BE04-9122-12A5D08154D0}"/>
                  </a:ext>
                </a:extLst>
              </p:cNvPr>
              <p:cNvSpPr txBox="1"/>
              <p:nvPr/>
            </p:nvSpPr>
            <p:spPr>
              <a:xfrm>
                <a:off x="8799078" y="5897319"/>
                <a:ext cx="1356659" cy="184666"/>
              </a:xfrm>
              <a:prstGeom prst="rect">
                <a:avLst/>
              </a:prstGeom>
              <a:noFill/>
            </p:spPr>
            <p:txBody>
              <a:bodyPr wrap="square" lIns="0" tIns="0" rIns="0" bIns="0" rtlCol="0">
                <a:spAutoFit/>
              </a:bodyPr>
              <a:lstStyle/>
              <a:p>
                <a:pPr algn="ctr">
                  <a:defRPr/>
                </a:pPr>
                <a:r>
                  <a:rPr lang="en-US" sz="1200" dirty="0"/>
                  <a:t>Azure IoT</a:t>
                </a:r>
              </a:p>
            </p:txBody>
          </p:sp>
        </p:grpSp>
      </p:grpSp>
    </p:spTree>
    <p:extLst>
      <p:ext uri="{BB962C8B-B14F-4D97-AF65-F5344CB8AC3E}">
        <p14:creationId xmlns:p14="http://schemas.microsoft.com/office/powerpoint/2010/main" val="4118428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11">
            <a:extLst>
              <a:ext uri="{FF2B5EF4-FFF2-40B4-BE49-F238E27FC236}">
                <a16:creationId xmlns:a16="http://schemas.microsoft.com/office/drawing/2014/main" id="{98D2DB73-3D07-915D-73D1-776E60564051}"/>
              </a:ext>
              <a:ext uri="{C183D7F6-B498-43B3-948B-1728B52AA6E4}">
                <adec:decorative xmlns:adec="http://schemas.microsoft.com/office/drawing/2017/decorative" val="1"/>
              </a:ext>
            </a:extLst>
          </p:cNvPr>
          <p:cNvSpPr/>
          <p:nvPr/>
        </p:nvSpPr>
        <p:spPr bwMode="auto">
          <a:xfrm>
            <a:off x="587112" y="2276703"/>
            <a:ext cx="11017776" cy="332170"/>
          </a:xfrm>
          <a:custGeom>
            <a:avLst/>
            <a:gdLst>
              <a:gd name="connsiteX0" fmla="*/ 0 w 1829438"/>
              <a:gd name="connsiteY0" fmla="*/ 0 h 780435"/>
              <a:gd name="connsiteX1" fmla="*/ 1829438 w 1829438"/>
              <a:gd name="connsiteY1" fmla="*/ 0 h 780435"/>
              <a:gd name="connsiteX2" fmla="*/ 1829438 w 1829438"/>
              <a:gd name="connsiteY2" fmla="*/ 780435 h 780435"/>
              <a:gd name="connsiteX3" fmla="*/ 0 w 1829438"/>
              <a:gd name="connsiteY3" fmla="*/ 780435 h 780435"/>
              <a:gd name="connsiteX4" fmla="*/ 0 w 1829438"/>
              <a:gd name="connsiteY4" fmla="*/ 0 h 780435"/>
              <a:gd name="connsiteX0" fmla="*/ 0 w 1829438"/>
              <a:gd name="connsiteY0" fmla="*/ 0 h 895403"/>
              <a:gd name="connsiteX1" fmla="*/ 1829438 w 1829438"/>
              <a:gd name="connsiteY1" fmla="*/ 0 h 895403"/>
              <a:gd name="connsiteX2" fmla="*/ 1829438 w 1829438"/>
              <a:gd name="connsiteY2" fmla="*/ 780435 h 895403"/>
              <a:gd name="connsiteX3" fmla="*/ 1076963 w 1829438"/>
              <a:gd name="connsiteY3" fmla="*/ 895350 h 895403"/>
              <a:gd name="connsiteX4" fmla="*/ 0 w 1829438"/>
              <a:gd name="connsiteY4" fmla="*/ 780435 h 895403"/>
              <a:gd name="connsiteX5" fmla="*/ 0 w 1829438"/>
              <a:gd name="connsiteY5" fmla="*/ 0 h 895403"/>
              <a:gd name="connsiteX0" fmla="*/ 1076963 w 1829438"/>
              <a:gd name="connsiteY0" fmla="*/ 895350 h 986790"/>
              <a:gd name="connsiteX1" fmla="*/ 0 w 1829438"/>
              <a:gd name="connsiteY1" fmla="*/ 780435 h 986790"/>
              <a:gd name="connsiteX2" fmla="*/ 0 w 1829438"/>
              <a:gd name="connsiteY2" fmla="*/ 0 h 986790"/>
              <a:gd name="connsiteX3" fmla="*/ 1829438 w 1829438"/>
              <a:gd name="connsiteY3" fmla="*/ 0 h 986790"/>
              <a:gd name="connsiteX4" fmla="*/ 1829438 w 1829438"/>
              <a:gd name="connsiteY4" fmla="*/ 780435 h 986790"/>
              <a:gd name="connsiteX5" fmla="*/ 1168403 w 1829438"/>
              <a:gd name="connsiteY5" fmla="*/ 986790 h 986790"/>
              <a:gd name="connsiteX0" fmla="*/ 1076963 w 1829438"/>
              <a:gd name="connsiteY0" fmla="*/ 895350 h 895350"/>
              <a:gd name="connsiteX1" fmla="*/ 0 w 1829438"/>
              <a:gd name="connsiteY1" fmla="*/ 780435 h 895350"/>
              <a:gd name="connsiteX2" fmla="*/ 0 w 1829438"/>
              <a:gd name="connsiteY2" fmla="*/ 0 h 895350"/>
              <a:gd name="connsiteX3" fmla="*/ 1829438 w 1829438"/>
              <a:gd name="connsiteY3" fmla="*/ 0 h 895350"/>
              <a:gd name="connsiteX4" fmla="*/ 1829438 w 1829438"/>
              <a:gd name="connsiteY4" fmla="*/ 780435 h 895350"/>
              <a:gd name="connsiteX0" fmla="*/ 0 w 1829438"/>
              <a:gd name="connsiteY0" fmla="*/ 780435 h 780435"/>
              <a:gd name="connsiteX1" fmla="*/ 0 w 1829438"/>
              <a:gd name="connsiteY1" fmla="*/ 0 h 780435"/>
              <a:gd name="connsiteX2" fmla="*/ 1829438 w 1829438"/>
              <a:gd name="connsiteY2" fmla="*/ 0 h 780435"/>
              <a:gd name="connsiteX3" fmla="*/ 1829438 w 1829438"/>
              <a:gd name="connsiteY3" fmla="*/ 780435 h 780435"/>
            </a:gdLst>
            <a:ahLst/>
            <a:cxnLst>
              <a:cxn ang="0">
                <a:pos x="connsiteX0" y="connsiteY0"/>
              </a:cxn>
              <a:cxn ang="0">
                <a:pos x="connsiteX1" y="connsiteY1"/>
              </a:cxn>
              <a:cxn ang="0">
                <a:pos x="connsiteX2" y="connsiteY2"/>
              </a:cxn>
              <a:cxn ang="0">
                <a:pos x="connsiteX3" y="connsiteY3"/>
              </a:cxn>
            </a:cxnLst>
            <a:rect l="l" t="t" r="r" b="b"/>
            <a:pathLst>
              <a:path w="1829438" h="780435">
                <a:moveTo>
                  <a:pt x="0" y="780435"/>
                </a:moveTo>
                <a:lnTo>
                  <a:pt x="0" y="0"/>
                </a:lnTo>
                <a:lnTo>
                  <a:pt x="1829438" y="0"/>
                </a:lnTo>
                <a:lnTo>
                  <a:pt x="1829438" y="780435"/>
                </a:lnTo>
              </a:path>
            </a:pathLst>
          </a:custGeom>
          <a:noFill/>
          <a:ln w="19050">
            <a:solidFill>
              <a:schemeClr val="accent2"/>
            </a:solidFill>
            <a:prstDash val="dash"/>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61" name="Group 160">
            <a:extLst>
              <a:ext uri="{FF2B5EF4-FFF2-40B4-BE49-F238E27FC236}">
                <a16:creationId xmlns:a16="http://schemas.microsoft.com/office/drawing/2014/main" id="{464CDCC7-0D48-DFFE-33B4-7BDD63A5CDA9}"/>
              </a:ext>
              <a:ext uri="{C183D7F6-B498-43B3-948B-1728B52AA6E4}">
                <adec:decorative xmlns:adec="http://schemas.microsoft.com/office/drawing/2017/decorative" val="1"/>
              </a:ext>
            </a:extLst>
          </p:cNvPr>
          <p:cNvGrpSpPr/>
          <p:nvPr/>
        </p:nvGrpSpPr>
        <p:grpSpPr>
          <a:xfrm>
            <a:off x="3720551" y="2030213"/>
            <a:ext cx="727933" cy="431680"/>
            <a:chOff x="3724269" y="1655197"/>
            <a:chExt cx="727933" cy="431680"/>
          </a:xfrm>
        </p:grpSpPr>
        <p:sp useBgFill="1">
          <p:nvSpPr>
            <p:cNvPr id="169" name="Rectangle 168">
              <a:extLst>
                <a:ext uri="{FF2B5EF4-FFF2-40B4-BE49-F238E27FC236}">
                  <a16:creationId xmlns:a16="http://schemas.microsoft.com/office/drawing/2014/main" id="{A99DD6C3-F5CF-9EBE-44FF-7C99B7D8F524}"/>
                </a:ext>
              </a:extLst>
            </p:cNvPr>
            <p:cNvSpPr/>
            <p:nvPr/>
          </p:nvSpPr>
          <p:spPr bwMode="auto">
            <a:xfrm>
              <a:off x="3724269" y="1655197"/>
              <a:ext cx="727933" cy="43168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70" name="Group 169">
              <a:extLst>
                <a:ext uri="{FF2B5EF4-FFF2-40B4-BE49-F238E27FC236}">
                  <a16:creationId xmlns:a16="http://schemas.microsoft.com/office/drawing/2014/main" id="{D010BDE9-65B1-5943-E27F-F11AB64D0482}"/>
                </a:ext>
              </a:extLst>
            </p:cNvPr>
            <p:cNvGrpSpPr/>
            <p:nvPr/>
          </p:nvGrpSpPr>
          <p:grpSpPr>
            <a:xfrm>
              <a:off x="3911302" y="1701102"/>
              <a:ext cx="473873" cy="316059"/>
              <a:chOff x="10031642" y="2558400"/>
              <a:chExt cx="417513" cy="300427"/>
            </a:xfrm>
          </p:grpSpPr>
          <p:grpSp>
            <p:nvGrpSpPr>
              <p:cNvPr id="171" name="Group 170">
                <a:extLst>
                  <a:ext uri="{FF2B5EF4-FFF2-40B4-BE49-F238E27FC236}">
                    <a16:creationId xmlns:a16="http://schemas.microsoft.com/office/drawing/2014/main" id="{ABB547E3-4055-B278-BDE8-D2EA06A658C6}"/>
                  </a:ext>
                </a:extLst>
              </p:cNvPr>
              <p:cNvGrpSpPr/>
              <p:nvPr/>
            </p:nvGrpSpPr>
            <p:grpSpPr>
              <a:xfrm>
                <a:off x="10031642" y="2580832"/>
                <a:ext cx="417513" cy="277995"/>
                <a:chOff x="10031642" y="2580832"/>
                <a:chExt cx="417513" cy="277995"/>
              </a:xfrm>
            </p:grpSpPr>
            <p:grpSp>
              <p:nvGrpSpPr>
                <p:cNvPr id="173" name="Group 172">
                  <a:extLst>
                    <a:ext uri="{FF2B5EF4-FFF2-40B4-BE49-F238E27FC236}">
                      <a16:creationId xmlns:a16="http://schemas.microsoft.com/office/drawing/2014/main" id="{78DF5DC1-1436-9CC2-A5A8-1D835F9EFED6}"/>
                    </a:ext>
                  </a:extLst>
                </p:cNvPr>
                <p:cNvGrpSpPr/>
                <p:nvPr/>
              </p:nvGrpSpPr>
              <p:grpSpPr>
                <a:xfrm rot="16200000">
                  <a:off x="10135624" y="2476850"/>
                  <a:ext cx="209550" cy="417513"/>
                  <a:chOff x="5387975" y="4319593"/>
                  <a:chExt cx="209550" cy="417513"/>
                </a:xfrm>
              </p:grpSpPr>
              <p:sp>
                <p:nvSpPr>
                  <p:cNvPr id="175" name="Freeform 107">
                    <a:extLst>
                      <a:ext uri="{FF2B5EF4-FFF2-40B4-BE49-F238E27FC236}">
                        <a16:creationId xmlns:a16="http://schemas.microsoft.com/office/drawing/2014/main" id="{693833A8-CBBB-DFB6-1AA3-A6DA03D0C5E3}"/>
                      </a:ext>
                    </a:extLst>
                  </p:cNvPr>
                  <p:cNvSpPr>
                    <a:spLocks/>
                  </p:cNvSpPr>
                  <p:nvPr/>
                </p:nvSpPr>
                <p:spPr bwMode="auto">
                  <a:xfrm>
                    <a:off x="5387975" y="4422781"/>
                    <a:ext cx="61913" cy="211138"/>
                  </a:xfrm>
                  <a:custGeom>
                    <a:avLst/>
                    <a:gdLst>
                      <a:gd name="T0" fmla="*/ 50 w 62"/>
                      <a:gd name="T1" fmla="*/ 49 h 214"/>
                      <a:gd name="T2" fmla="*/ 50 w 62"/>
                      <a:gd name="T3" fmla="*/ 49 h 214"/>
                      <a:gd name="T4" fmla="*/ 18 w 62"/>
                      <a:gd name="T5" fmla="*/ 0 h 214"/>
                      <a:gd name="T6" fmla="*/ 0 w 62"/>
                      <a:gd name="T7" fmla="*/ 18 h 214"/>
                      <a:gd name="T8" fmla="*/ 27 w 62"/>
                      <a:gd name="T9" fmla="*/ 59 h 214"/>
                      <a:gd name="T10" fmla="*/ 36 w 62"/>
                      <a:gd name="T11" fmla="*/ 107 h 214"/>
                      <a:gd name="T12" fmla="*/ 27 w 62"/>
                      <a:gd name="T13" fmla="*/ 155 h 214"/>
                      <a:gd name="T14" fmla="*/ 0 w 62"/>
                      <a:gd name="T15" fmla="*/ 196 h 214"/>
                      <a:gd name="T16" fmla="*/ 18 w 62"/>
                      <a:gd name="T17" fmla="*/ 214 h 214"/>
                      <a:gd name="T18" fmla="*/ 50 w 62"/>
                      <a:gd name="T19" fmla="*/ 165 h 214"/>
                      <a:gd name="T20" fmla="*/ 62 w 62"/>
                      <a:gd name="T21" fmla="*/ 107 h 214"/>
                      <a:gd name="T22" fmla="*/ 50 w 62"/>
                      <a:gd name="T23" fmla="*/ 49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214">
                        <a:moveTo>
                          <a:pt x="50" y="49"/>
                        </a:moveTo>
                        <a:lnTo>
                          <a:pt x="50" y="49"/>
                        </a:lnTo>
                        <a:cubicBezTo>
                          <a:pt x="43" y="31"/>
                          <a:pt x="32" y="15"/>
                          <a:pt x="18" y="0"/>
                        </a:cubicBezTo>
                        <a:lnTo>
                          <a:pt x="0" y="18"/>
                        </a:lnTo>
                        <a:cubicBezTo>
                          <a:pt x="12" y="30"/>
                          <a:pt x="21" y="44"/>
                          <a:pt x="27" y="59"/>
                        </a:cubicBezTo>
                        <a:cubicBezTo>
                          <a:pt x="33" y="74"/>
                          <a:pt x="36" y="90"/>
                          <a:pt x="36" y="107"/>
                        </a:cubicBezTo>
                        <a:cubicBezTo>
                          <a:pt x="36" y="124"/>
                          <a:pt x="33" y="140"/>
                          <a:pt x="27" y="155"/>
                        </a:cubicBezTo>
                        <a:cubicBezTo>
                          <a:pt x="21" y="171"/>
                          <a:pt x="12" y="184"/>
                          <a:pt x="0" y="196"/>
                        </a:cubicBezTo>
                        <a:lnTo>
                          <a:pt x="18" y="214"/>
                        </a:lnTo>
                        <a:cubicBezTo>
                          <a:pt x="32" y="200"/>
                          <a:pt x="43" y="183"/>
                          <a:pt x="50" y="165"/>
                        </a:cubicBezTo>
                        <a:cubicBezTo>
                          <a:pt x="58" y="147"/>
                          <a:pt x="62" y="127"/>
                          <a:pt x="62" y="107"/>
                        </a:cubicBezTo>
                        <a:cubicBezTo>
                          <a:pt x="62" y="87"/>
                          <a:pt x="58" y="68"/>
                          <a:pt x="50" y="49"/>
                        </a:cubicBezTo>
                        <a:close/>
                      </a:path>
                    </a:pathLst>
                  </a:custGeom>
                  <a:solidFill>
                    <a:srgbClr val="0078D4"/>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6" name="Freeform 108">
                    <a:extLst>
                      <a:ext uri="{FF2B5EF4-FFF2-40B4-BE49-F238E27FC236}">
                        <a16:creationId xmlns:a16="http://schemas.microsoft.com/office/drawing/2014/main" id="{EAD55EAA-A22E-ECE1-B89D-7E4ED2FCBD21}"/>
                      </a:ext>
                    </a:extLst>
                  </p:cNvPr>
                  <p:cNvSpPr>
                    <a:spLocks/>
                  </p:cNvSpPr>
                  <p:nvPr/>
                </p:nvSpPr>
                <p:spPr bwMode="auto">
                  <a:xfrm>
                    <a:off x="5440363" y="4370393"/>
                    <a:ext cx="82550" cy="314325"/>
                  </a:xfrm>
                  <a:custGeom>
                    <a:avLst/>
                    <a:gdLst>
                      <a:gd name="T0" fmla="*/ 80 w 84"/>
                      <a:gd name="T1" fmla="*/ 205 h 320"/>
                      <a:gd name="T2" fmla="*/ 80 w 84"/>
                      <a:gd name="T3" fmla="*/ 205 h 320"/>
                      <a:gd name="T4" fmla="*/ 84 w 84"/>
                      <a:gd name="T5" fmla="*/ 160 h 320"/>
                      <a:gd name="T6" fmla="*/ 80 w 84"/>
                      <a:gd name="T7" fmla="*/ 116 h 320"/>
                      <a:gd name="T8" fmla="*/ 67 w 84"/>
                      <a:gd name="T9" fmla="*/ 74 h 320"/>
                      <a:gd name="T10" fmla="*/ 46 w 84"/>
                      <a:gd name="T11" fmla="*/ 35 h 320"/>
                      <a:gd name="T12" fmla="*/ 18 w 84"/>
                      <a:gd name="T13" fmla="*/ 0 h 320"/>
                      <a:gd name="T14" fmla="*/ 0 w 84"/>
                      <a:gd name="T15" fmla="*/ 18 h 320"/>
                      <a:gd name="T16" fmla="*/ 25 w 84"/>
                      <a:gd name="T17" fmla="*/ 49 h 320"/>
                      <a:gd name="T18" fmla="*/ 44 w 84"/>
                      <a:gd name="T19" fmla="*/ 83 h 320"/>
                      <a:gd name="T20" fmla="*/ 55 w 84"/>
                      <a:gd name="T21" fmla="*/ 121 h 320"/>
                      <a:gd name="T22" fmla="*/ 59 w 84"/>
                      <a:gd name="T23" fmla="*/ 160 h 320"/>
                      <a:gd name="T24" fmla="*/ 55 w 84"/>
                      <a:gd name="T25" fmla="*/ 200 h 320"/>
                      <a:gd name="T26" fmla="*/ 44 w 84"/>
                      <a:gd name="T27" fmla="*/ 237 h 320"/>
                      <a:gd name="T28" fmla="*/ 25 w 84"/>
                      <a:gd name="T29" fmla="*/ 272 h 320"/>
                      <a:gd name="T30" fmla="*/ 0 w 84"/>
                      <a:gd name="T31" fmla="*/ 302 h 320"/>
                      <a:gd name="T32" fmla="*/ 18 w 84"/>
                      <a:gd name="T33" fmla="*/ 320 h 320"/>
                      <a:gd name="T34" fmla="*/ 46 w 84"/>
                      <a:gd name="T35" fmla="*/ 286 h 320"/>
                      <a:gd name="T36" fmla="*/ 67 w 84"/>
                      <a:gd name="T37" fmla="*/ 247 h 320"/>
                      <a:gd name="T38" fmla="*/ 80 w 84"/>
                      <a:gd name="T39" fmla="*/ 2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320">
                        <a:moveTo>
                          <a:pt x="80" y="205"/>
                        </a:moveTo>
                        <a:lnTo>
                          <a:pt x="80" y="205"/>
                        </a:lnTo>
                        <a:cubicBezTo>
                          <a:pt x="83" y="190"/>
                          <a:pt x="84" y="175"/>
                          <a:pt x="84" y="160"/>
                        </a:cubicBezTo>
                        <a:cubicBezTo>
                          <a:pt x="84" y="145"/>
                          <a:pt x="83" y="130"/>
                          <a:pt x="80" y="116"/>
                        </a:cubicBezTo>
                        <a:cubicBezTo>
                          <a:pt x="77" y="101"/>
                          <a:pt x="73" y="87"/>
                          <a:pt x="67" y="74"/>
                        </a:cubicBezTo>
                        <a:cubicBezTo>
                          <a:pt x="61" y="60"/>
                          <a:pt x="54" y="47"/>
                          <a:pt x="46" y="35"/>
                        </a:cubicBezTo>
                        <a:cubicBezTo>
                          <a:pt x="38" y="22"/>
                          <a:pt x="28" y="11"/>
                          <a:pt x="18" y="0"/>
                        </a:cubicBezTo>
                        <a:lnTo>
                          <a:pt x="0" y="18"/>
                        </a:lnTo>
                        <a:cubicBezTo>
                          <a:pt x="10" y="27"/>
                          <a:pt x="18" y="38"/>
                          <a:pt x="25" y="49"/>
                        </a:cubicBezTo>
                        <a:cubicBezTo>
                          <a:pt x="33" y="60"/>
                          <a:pt x="39" y="71"/>
                          <a:pt x="44" y="83"/>
                        </a:cubicBezTo>
                        <a:cubicBezTo>
                          <a:pt x="49" y="95"/>
                          <a:pt x="52" y="108"/>
                          <a:pt x="55" y="121"/>
                        </a:cubicBezTo>
                        <a:cubicBezTo>
                          <a:pt x="58" y="134"/>
                          <a:pt x="59" y="147"/>
                          <a:pt x="59" y="160"/>
                        </a:cubicBezTo>
                        <a:cubicBezTo>
                          <a:pt x="59" y="174"/>
                          <a:pt x="58" y="187"/>
                          <a:pt x="55" y="200"/>
                        </a:cubicBezTo>
                        <a:cubicBezTo>
                          <a:pt x="52" y="212"/>
                          <a:pt x="49" y="225"/>
                          <a:pt x="44" y="237"/>
                        </a:cubicBezTo>
                        <a:cubicBezTo>
                          <a:pt x="39" y="249"/>
                          <a:pt x="33" y="261"/>
                          <a:pt x="25" y="272"/>
                        </a:cubicBezTo>
                        <a:cubicBezTo>
                          <a:pt x="18" y="283"/>
                          <a:pt x="10" y="293"/>
                          <a:pt x="0" y="302"/>
                        </a:cubicBezTo>
                        <a:lnTo>
                          <a:pt x="18" y="320"/>
                        </a:lnTo>
                        <a:cubicBezTo>
                          <a:pt x="28" y="310"/>
                          <a:pt x="38" y="298"/>
                          <a:pt x="46" y="286"/>
                        </a:cubicBezTo>
                        <a:cubicBezTo>
                          <a:pt x="54" y="273"/>
                          <a:pt x="61" y="260"/>
                          <a:pt x="67" y="247"/>
                        </a:cubicBezTo>
                        <a:cubicBezTo>
                          <a:pt x="73" y="233"/>
                          <a:pt x="77" y="219"/>
                          <a:pt x="80" y="205"/>
                        </a:cubicBezTo>
                        <a:close/>
                      </a:path>
                    </a:pathLst>
                  </a:custGeom>
                  <a:solidFill>
                    <a:srgbClr val="0078D4"/>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7" name="Freeform 109">
                    <a:extLst>
                      <a:ext uri="{FF2B5EF4-FFF2-40B4-BE49-F238E27FC236}">
                        <a16:creationId xmlns:a16="http://schemas.microsoft.com/office/drawing/2014/main" id="{4D93F031-533D-D91D-5261-B2A95AA6E7A2}"/>
                      </a:ext>
                    </a:extLst>
                  </p:cNvPr>
                  <p:cNvSpPr>
                    <a:spLocks/>
                  </p:cNvSpPr>
                  <p:nvPr/>
                </p:nvSpPr>
                <p:spPr bwMode="auto">
                  <a:xfrm>
                    <a:off x="5492750" y="4319593"/>
                    <a:ext cx="104775" cy="417513"/>
                  </a:xfrm>
                  <a:custGeom>
                    <a:avLst/>
                    <a:gdLst>
                      <a:gd name="T0" fmla="*/ 101 w 107"/>
                      <a:gd name="T1" fmla="*/ 153 h 425"/>
                      <a:gd name="T2" fmla="*/ 101 w 107"/>
                      <a:gd name="T3" fmla="*/ 153 h 425"/>
                      <a:gd name="T4" fmla="*/ 84 w 107"/>
                      <a:gd name="T5" fmla="*/ 97 h 425"/>
                      <a:gd name="T6" fmla="*/ 56 w 107"/>
                      <a:gd name="T7" fmla="*/ 45 h 425"/>
                      <a:gd name="T8" fmla="*/ 18 w 107"/>
                      <a:gd name="T9" fmla="*/ 0 h 425"/>
                      <a:gd name="T10" fmla="*/ 0 w 107"/>
                      <a:gd name="T11" fmla="*/ 17 h 425"/>
                      <a:gd name="T12" fmla="*/ 35 w 107"/>
                      <a:gd name="T13" fmla="*/ 59 h 425"/>
                      <a:gd name="T14" fmla="*/ 60 w 107"/>
                      <a:gd name="T15" fmla="*/ 106 h 425"/>
                      <a:gd name="T16" fmla="*/ 76 w 107"/>
                      <a:gd name="T17" fmla="*/ 158 h 425"/>
                      <a:gd name="T18" fmla="*/ 81 w 107"/>
                      <a:gd name="T19" fmla="*/ 212 h 425"/>
                      <a:gd name="T20" fmla="*/ 76 w 107"/>
                      <a:gd name="T21" fmla="*/ 266 h 425"/>
                      <a:gd name="T22" fmla="*/ 60 w 107"/>
                      <a:gd name="T23" fmla="*/ 318 h 425"/>
                      <a:gd name="T24" fmla="*/ 35 w 107"/>
                      <a:gd name="T25" fmla="*/ 366 h 425"/>
                      <a:gd name="T26" fmla="*/ 0 w 107"/>
                      <a:gd name="T27" fmla="*/ 408 h 425"/>
                      <a:gd name="T28" fmla="*/ 18 w 107"/>
                      <a:gd name="T29" fmla="*/ 425 h 425"/>
                      <a:gd name="T30" fmla="*/ 56 w 107"/>
                      <a:gd name="T31" fmla="*/ 380 h 425"/>
                      <a:gd name="T32" fmla="*/ 84 w 107"/>
                      <a:gd name="T33" fmla="*/ 328 h 425"/>
                      <a:gd name="T34" fmla="*/ 101 w 107"/>
                      <a:gd name="T35" fmla="*/ 271 h 425"/>
                      <a:gd name="T36" fmla="*/ 107 w 107"/>
                      <a:gd name="T37" fmla="*/ 212 h 425"/>
                      <a:gd name="T38" fmla="*/ 101 w 107"/>
                      <a:gd name="T39" fmla="*/ 153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425">
                        <a:moveTo>
                          <a:pt x="101" y="153"/>
                        </a:moveTo>
                        <a:lnTo>
                          <a:pt x="101" y="153"/>
                        </a:lnTo>
                        <a:cubicBezTo>
                          <a:pt x="97" y="134"/>
                          <a:pt x="91" y="115"/>
                          <a:pt x="84" y="97"/>
                        </a:cubicBezTo>
                        <a:cubicBezTo>
                          <a:pt x="76" y="79"/>
                          <a:pt x="67" y="61"/>
                          <a:pt x="56" y="45"/>
                        </a:cubicBezTo>
                        <a:cubicBezTo>
                          <a:pt x="45" y="28"/>
                          <a:pt x="32" y="13"/>
                          <a:pt x="18" y="0"/>
                        </a:cubicBezTo>
                        <a:lnTo>
                          <a:pt x="0" y="17"/>
                        </a:lnTo>
                        <a:cubicBezTo>
                          <a:pt x="14" y="30"/>
                          <a:pt x="25" y="44"/>
                          <a:pt x="35" y="59"/>
                        </a:cubicBezTo>
                        <a:cubicBezTo>
                          <a:pt x="45" y="74"/>
                          <a:pt x="54" y="90"/>
                          <a:pt x="60" y="106"/>
                        </a:cubicBezTo>
                        <a:cubicBezTo>
                          <a:pt x="67" y="123"/>
                          <a:pt x="72" y="140"/>
                          <a:pt x="76" y="158"/>
                        </a:cubicBezTo>
                        <a:cubicBezTo>
                          <a:pt x="80" y="176"/>
                          <a:pt x="81" y="194"/>
                          <a:pt x="81" y="212"/>
                        </a:cubicBezTo>
                        <a:cubicBezTo>
                          <a:pt x="81" y="230"/>
                          <a:pt x="80" y="249"/>
                          <a:pt x="76" y="266"/>
                        </a:cubicBezTo>
                        <a:cubicBezTo>
                          <a:pt x="72" y="284"/>
                          <a:pt x="67" y="302"/>
                          <a:pt x="60" y="318"/>
                        </a:cubicBezTo>
                        <a:cubicBezTo>
                          <a:pt x="54" y="335"/>
                          <a:pt x="45" y="351"/>
                          <a:pt x="35" y="366"/>
                        </a:cubicBezTo>
                        <a:cubicBezTo>
                          <a:pt x="25" y="381"/>
                          <a:pt x="14" y="395"/>
                          <a:pt x="0" y="408"/>
                        </a:cubicBezTo>
                        <a:lnTo>
                          <a:pt x="18" y="425"/>
                        </a:lnTo>
                        <a:cubicBezTo>
                          <a:pt x="32" y="411"/>
                          <a:pt x="45" y="396"/>
                          <a:pt x="56" y="380"/>
                        </a:cubicBezTo>
                        <a:cubicBezTo>
                          <a:pt x="67" y="363"/>
                          <a:pt x="76" y="346"/>
                          <a:pt x="84" y="328"/>
                        </a:cubicBezTo>
                        <a:cubicBezTo>
                          <a:pt x="91" y="310"/>
                          <a:pt x="97" y="291"/>
                          <a:pt x="101" y="271"/>
                        </a:cubicBezTo>
                        <a:cubicBezTo>
                          <a:pt x="105" y="252"/>
                          <a:pt x="107" y="232"/>
                          <a:pt x="107" y="212"/>
                        </a:cubicBezTo>
                        <a:cubicBezTo>
                          <a:pt x="107" y="192"/>
                          <a:pt x="105" y="172"/>
                          <a:pt x="101" y="153"/>
                        </a:cubicBezTo>
                        <a:close/>
                      </a:path>
                    </a:pathLst>
                  </a:custGeom>
                  <a:solidFill>
                    <a:srgbClr val="0078D4"/>
                  </a:solid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74" name="Oval 173">
                  <a:extLst>
                    <a:ext uri="{FF2B5EF4-FFF2-40B4-BE49-F238E27FC236}">
                      <a16:creationId xmlns:a16="http://schemas.microsoft.com/office/drawing/2014/main" id="{93E00110-E28E-62ED-7C0D-05FDD5C5CB1F}"/>
                    </a:ext>
                  </a:extLst>
                </p:cNvPr>
                <p:cNvSpPr/>
                <p:nvPr/>
              </p:nvSpPr>
              <p:spPr bwMode="auto">
                <a:xfrm>
                  <a:off x="10211600" y="2806863"/>
                  <a:ext cx="51964" cy="51964"/>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cxnSp>
            <p:nvCxnSpPr>
              <p:cNvPr id="172" name="Straight Connector 171">
                <a:extLst>
                  <a:ext uri="{FF2B5EF4-FFF2-40B4-BE49-F238E27FC236}">
                    <a16:creationId xmlns:a16="http://schemas.microsoft.com/office/drawing/2014/main" id="{135066A9-9A35-0872-A93E-C3D04A6A2910}"/>
                  </a:ext>
                </a:extLst>
              </p:cNvPr>
              <p:cNvCxnSpPr/>
              <p:nvPr/>
            </p:nvCxnSpPr>
            <p:spPr>
              <a:xfrm flipV="1">
                <a:off x="10082442" y="2558400"/>
                <a:ext cx="314326" cy="282566"/>
              </a:xfrm>
              <a:prstGeom prst="line">
                <a:avLst/>
              </a:prstGeom>
              <a:ln w="2222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12" name="Title 11">
            <a:extLst>
              <a:ext uri="{FF2B5EF4-FFF2-40B4-BE49-F238E27FC236}">
                <a16:creationId xmlns:a16="http://schemas.microsoft.com/office/drawing/2014/main" id="{32ACFFE4-17B5-375B-E72C-187B9195A1F0}"/>
              </a:ext>
            </a:extLst>
          </p:cNvPr>
          <p:cNvSpPr>
            <a:spLocks noGrp="1"/>
          </p:cNvSpPr>
          <p:nvPr>
            <p:ph type="title"/>
          </p:nvPr>
        </p:nvSpPr>
        <p:spPr>
          <a:xfrm>
            <a:off x="588263" y="457200"/>
            <a:ext cx="11018520" cy="830997"/>
          </a:xfrm>
        </p:spPr>
        <p:txBody>
          <a:bodyPr/>
          <a:lstStyle/>
          <a:p>
            <a:pPr algn="ctr"/>
            <a:r>
              <a:rPr lang="en-US" dirty="0" err="1"/>
              <a:t>Servicios</a:t>
            </a:r>
            <a:r>
              <a:rPr lang="en-US" dirty="0"/>
              <a:t> de </a:t>
            </a:r>
            <a:r>
              <a:rPr lang="en-US" dirty="0" err="1"/>
              <a:t>datos</a:t>
            </a:r>
            <a:r>
              <a:rPr lang="en-US" dirty="0"/>
              <a:t> </a:t>
            </a:r>
            <a:r>
              <a:rPr lang="en-US" dirty="0" err="1"/>
              <a:t>habilitados</a:t>
            </a:r>
            <a:r>
              <a:rPr lang="en-US" dirty="0"/>
              <a:t> para Azure Arc</a:t>
            </a:r>
            <a:br>
              <a:rPr lang="en-US" dirty="0"/>
            </a:br>
            <a:r>
              <a:rPr lang="es-ES" sz="1800" spc="0" dirty="0">
                <a:latin typeface="+mn-lt"/>
              </a:rPr>
              <a:t>Lleve la gestión de datos en la nube a cualquier infraestructura</a:t>
            </a:r>
            <a:endParaRPr lang="en-US" sz="1800" spc="0" dirty="0">
              <a:latin typeface="+mn-lt"/>
            </a:endParaRPr>
          </a:p>
        </p:txBody>
      </p:sp>
      <p:sp>
        <p:nvSpPr>
          <p:cNvPr id="194" name="Rectangle: Rounded Corners 193">
            <a:extLst>
              <a:ext uri="{FF2B5EF4-FFF2-40B4-BE49-F238E27FC236}">
                <a16:creationId xmlns:a16="http://schemas.microsoft.com/office/drawing/2014/main" id="{862A47B6-F681-DCAD-5E15-BA721A7513EC}"/>
              </a:ext>
            </a:extLst>
          </p:cNvPr>
          <p:cNvSpPr/>
          <p:nvPr/>
        </p:nvSpPr>
        <p:spPr bwMode="auto">
          <a:xfrm>
            <a:off x="342299" y="1519429"/>
            <a:ext cx="2927404" cy="233577"/>
          </a:xfrm>
          <a:prstGeom prst="roundRect">
            <a:avLst>
              <a:gd name="adj" fmla="val 18937"/>
            </a:avLst>
          </a:prstGeom>
          <a:gradFill>
            <a:gsLst>
              <a:gs pos="0">
                <a:schemeClr val="accent1"/>
              </a:gs>
              <a:gs pos="100000">
                <a:srgbClr val="9BF00B"/>
              </a:gs>
            </a:gsLst>
            <a:lin ang="189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27432" rIns="91440" bIns="27432" numCol="1" spcCol="0" rtlCol="0" fromWordArt="0" anchor="ctr" anchorCtr="0" forceAA="0" compatLnSpc="1">
            <a:prstTxWarp prst="textNoShape">
              <a:avLst/>
            </a:prstTxWarp>
            <a:spAutoFit/>
          </a:bodyPr>
          <a:lstStyle/>
          <a:p>
            <a:pPr algn="ctr" defTabSz="932472" fontAlgn="base">
              <a:spcBef>
                <a:spcPct val="0"/>
              </a:spcBef>
              <a:spcAft>
                <a:spcPct val="0"/>
              </a:spcAft>
            </a:pPr>
            <a:r>
              <a:rPr lang="en-US" sz="1000" b="1" spc="100" dirty="0">
                <a:gradFill>
                  <a:gsLst>
                    <a:gs pos="0">
                      <a:schemeClr val="bg1"/>
                    </a:gs>
                    <a:gs pos="100000">
                      <a:schemeClr val="bg1"/>
                    </a:gs>
                  </a:gsLst>
                  <a:lin ang="5400000" scaled="0"/>
                </a:gradFill>
                <a:cs typeface="Segoe UI"/>
              </a:rPr>
              <a:t>DISPONIBLE CON CARÁCTER GENERAL</a:t>
            </a:r>
            <a:endParaRPr lang="en-US" sz="1000" b="1" spc="100" dirty="0">
              <a:gradFill>
                <a:gsLst>
                  <a:gs pos="0">
                    <a:schemeClr val="bg1"/>
                  </a:gs>
                  <a:gs pos="100000">
                    <a:schemeClr val="bg1"/>
                  </a:gs>
                </a:gsLst>
                <a:lin ang="5400000" scaled="0"/>
              </a:gradFill>
              <a:cs typeface="Segoe UI" pitchFamily="34" charset="0"/>
            </a:endParaRPr>
          </a:p>
        </p:txBody>
      </p:sp>
      <p:sp>
        <p:nvSpPr>
          <p:cNvPr id="196" name="Rectangle 195" descr="Azure SQL Database&#10;Azure Database for PostgreSQL&#10;Azure DB for MySQL&#10;Azure DB for MariaDB&#10;Azure CosmosDB&#10;">
            <a:extLst>
              <a:ext uri="{FF2B5EF4-FFF2-40B4-BE49-F238E27FC236}">
                <a16:creationId xmlns:a16="http://schemas.microsoft.com/office/drawing/2014/main" id="{9B19E202-0F00-0173-0ABA-3BE5631EC531}"/>
              </a:ext>
            </a:extLst>
          </p:cNvPr>
          <p:cNvSpPr/>
          <p:nvPr/>
        </p:nvSpPr>
        <p:spPr bwMode="auto">
          <a:xfrm>
            <a:off x="3269703" y="1394391"/>
            <a:ext cx="3764484" cy="517038"/>
          </a:xfrm>
          <a:prstGeom prst="rect">
            <a:avLst/>
          </a:prstGeom>
          <a:noFill/>
          <a:ln w="9525" cap="flat" cmpd="sng" algn="ctr">
            <a:noFill/>
            <a:prstDash val="solid"/>
          </a:ln>
          <a:effectLst/>
        </p:spPr>
        <p:txBody>
          <a:bodyPr rot="0" spcFirstLastPara="0" vert="horz" wrap="square" lIns="91427" tIns="91427" rIns="91427" bIns="91427" numCol="1" spcCol="0" rtlCol="0" fromWordArt="0" anchor="ctr"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lvl="0" defTabSz="838812" fontAlgn="base">
              <a:lnSpc>
                <a:spcPct val="90000"/>
              </a:lnSpc>
              <a:spcBef>
                <a:spcPct val="0"/>
              </a:spcBef>
              <a:spcAft>
                <a:spcPct val="0"/>
              </a:spcAft>
              <a:defRPr/>
            </a:pPr>
            <a:r>
              <a:rPr lang="en-US" sz="1200" dirty="0">
                <a:solidFill>
                  <a:srgbClr val="FFFFFF"/>
                </a:solidFill>
                <a:latin typeface="Segoe UI Semibold"/>
              </a:rPr>
              <a:t>SQL Managed Instance </a:t>
            </a:r>
            <a:r>
              <a:rPr lang="en-US" sz="1200" dirty="0" err="1">
                <a:solidFill>
                  <a:srgbClr val="FFFFFF"/>
                </a:solidFill>
                <a:latin typeface="Segoe UI Semibold"/>
              </a:rPr>
              <a:t>habilitado</a:t>
            </a:r>
            <a:r>
              <a:rPr lang="en-US" sz="1200" dirty="0">
                <a:solidFill>
                  <a:srgbClr val="FFFFFF"/>
                </a:solidFill>
                <a:latin typeface="Segoe UI Semibold"/>
              </a:rPr>
              <a:t> para Azure Arc:</a:t>
            </a:r>
            <a:br>
              <a:rPr lang="en-US" sz="1200" dirty="0">
                <a:solidFill>
                  <a:srgbClr val="FFFFFF"/>
                </a:solidFill>
                <a:latin typeface="Segoe UI Semibold"/>
              </a:rPr>
            </a:br>
            <a:r>
              <a:rPr lang="en-US" sz="1200" dirty="0" err="1">
                <a:solidFill>
                  <a:srgbClr val="FFFFFF"/>
                </a:solidFill>
                <a:latin typeface="Segoe UI Semibold"/>
              </a:rPr>
              <a:t>Crítico</a:t>
            </a:r>
            <a:r>
              <a:rPr lang="en-US" sz="1200" dirty="0">
                <a:solidFill>
                  <a:srgbClr val="FFFFFF"/>
                </a:solidFill>
                <a:latin typeface="Segoe UI Semibold"/>
              </a:rPr>
              <a:t> para </a:t>
            </a:r>
            <a:r>
              <a:rPr lang="en-US" sz="1200" dirty="0" err="1">
                <a:solidFill>
                  <a:srgbClr val="FFFFFF"/>
                </a:solidFill>
                <a:latin typeface="Segoe UI Semibold"/>
              </a:rPr>
              <a:t>el</a:t>
            </a:r>
            <a:r>
              <a:rPr lang="en-US" sz="1200" dirty="0">
                <a:solidFill>
                  <a:srgbClr val="FFFFFF"/>
                </a:solidFill>
                <a:latin typeface="Segoe UI Semibold"/>
              </a:rPr>
              <a:t> </a:t>
            </a:r>
            <a:r>
              <a:rPr lang="en-US" sz="1200" dirty="0" err="1">
                <a:solidFill>
                  <a:srgbClr val="FFFFFF"/>
                </a:solidFill>
                <a:latin typeface="Segoe UI Semibold"/>
              </a:rPr>
              <a:t>negocio</a:t>
            </a:r>
            <a:endParaRPr kumimoji="0" lang="en-US" sz="1400" b="0" i="0" u="none" strike="noStrike" kern="1200" cap="none" spc="0" normalizeH="0" baseline="0" noProof="0" dirty="0">
              <a:ln>
                <a:noFill/>
              </a:ln>
              <a:solidFill>
                <a:srgbClr val="FFFFFF"/>
              </a:solidFill>
              <a:effectLst/>
              <a:uLnTx/>
              <a:uFillTx/>
              <a:latin typeface="Segoe UI Semibold"/>
              <a:ea typeface="+mn-ea"/>
              <a:cs typeface="Segoe UI Semibold"/>
            </a:endParaRPr>
          </a:p>
        </p:txBody>
      </p:sp>
      <p:sp>
        <p:nvSpPr>
          <p:cNvPr id="195" name="Rectangle: Rounded Corners 194">
            <a:extLst>
              <a:ext uri="{FF2B5EF4-FFF2-40B4-BE49-F238E27FC236}">
                <a16:creationId xmlns:a16="http://schemas.microsoft.com/office/drawing/2014/main" id="{11FE4021-84BC-1625-31F2-7ADA4003FFA5}"/>
              </a:ext>
            </a:extLst>
          </p:cNvPr>
          <p:cNvSpPr/>
          <p:nvPr/>
        </p:nvSpPr>
        <p:spPr bwMode="auto">
          <a:xfrm>
            <a:off x="6859877" y="1489502"/>
            <a:ext cx="1204592" cy="233577"/>
          </a:xfrm>
          <a:prstGeom prst="roundRect">
            <a:avLst>
              <a:gd name="adj" fmla="val 18937"/>
            </a:avLst>
          </a:prstGeom>
          <a:gradFill>
            <a:gsLst>
              <a:gs pos="0">
                <a:schemeClr val="accent1"/>
              </a:gs>
              <a:gs pos="100000">
                <a:srgbClr val="9BF00B"/>
              </a:gs>
            </a:gsLst>
            <a:lin ang="189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27432" rIns="91440" bIns="27432" numCol="1" spcCol="0" rtlCol="0" fromWordArt="0" anchor="ctr" anchorCtr="0" forceAA="0" compatLnSpc="1">
            <a:prstTxWarp prst="textNoShape">
              <a:avLst/>
            </a:prstTxWarp>
            <a:spAutoFit/>
          </a:bodyPr>
          <a:lstStyle/>
          <a:p>
            <a:pPr algn="ctr" defTabSz="932472" fontAlgn="base">
              <a:spcBef>
                <a:spcPct val="0"/>
              </a:spcBef>
              <a:spcAft>
                <a:spcPct val="0"/>
              </a:spcAft>
            </a:pPr>
            <a:r>
              <a:rPr lang="en-US" sz="1000" b="1" spc="100" dirty="0">
                <a:gradFill>
                  <a:gsLst>
                    <a:gs pos="0">
                      <a:schemeClr val="bg1"/>
                    </a:gs>
                    <a:gs pos="100000">
                      <a:schemeClr val="bg1"/>
                    </a:gs>
                  </a:gsLst>
                  <a:lin ang="5400000" scaled="0"/>
                </a:gradFill>
                <a:cs typeface="Segoe UI"/>
              </a:rPr>
              <a:t>VISTA PREVIA</a:t>
            </a:r>
            <a:endParaRPr lang="en-US" sz="1000" b="1" spc="100" dirty="0">
              <a:gradFill>
                <a:gsLst>
                  <a:gs pos="0">
                    <a:schemeClr val="bg1"/>
                  </a:gs>
                  <a:gs pos="100000">
                    <a:schemeClr val="bg1"/>
                  </a:gs>
                </a:gsLst>
                <a:lin ang="5400000" scaled="0"/>
              </a:gradFill>
              <a:cs typeface="Segoe UI" pitchFamily="34" charset="0"/>
            </a:endParaRPr>
          </a:p>
        </p:txBody>
      </p:sp>
      <p:sp>
        <p:nvSpPr>
          <p:cNvPr id="197" name="Rectangle 196">
            <a:extLst>
              <a:ext uri="{FF2B5EF4-FFF2-40B4-BE49-F238E27FC236}">
                <a16:creationId xmlns:a16="http://schemas.microsoft.com/office/drawing/2014/main" id="{2C7581A8-684F-D4FB-4A7C-752FB33036B4}"/>
              </a:ext>
            </a:extLst>
          </p:cNvPr>
          <p:cNvSpPr/>
          <p:nvPr/>
        </p:nvSpPr>
        <p:spPr bwMode="auto">
          <a:xfrm>
            <a:off x="8140645" y="1394392"/>
            <a:ext cx="2669670" cy="517038"/>
          </a:xfrm>
          <a:prstGeom prst="rect">
            <a:avLst/>
          </a:prstGeom>
          <a:noFill/>
          <a:ln w="9525" cap="flat" cmpd="sng" algn="ctr">
            <a:noFill/>
            <a:prstDash val="solid"/>
          </a:ln>
          <a:effectLst/>
        </p:spPr>
        <p:txBody>
          <a:bodyPr rot="0" spcFirstLastPara="0" vert="horz" wrap="square" lIns="91427" tIns="91427" rIns="91427" bIns="91427" numCol="1" spcCol="0" rtlCol="0" fromWordArt="0" anchor="ctr"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lvl="0" defTabSz="838812" fontAlgn="base">
              <a:lnSpc>
                <a:spcPct val="90000"/>
              </a:lnSpc>
              <a:spcBef>
                <a:spcPct val="0"/>
              </a:spcBef>
              <a:spcAft>
                <a:spcPct val="0"/>
              </a:spcAft>
              <a:defRPr/>
            </a:pPr>
            <a:r>
              <a:rPr lang="en-US" sz="1200" dirty="0">
                <a:solidFill>
                  <a:srgbClr val="FFFFFF"/>
                </a:solidFill>
                <a:latin typeface="Segoe UI Semibold"/>
              </a:rPr>
              <a:t>PostgreSQL </a:t>
            </a:r>
            <a:r>
              <a:rPr lang="en-US" sz="1200" dirty="0" err="1">
                <a:solidFill>
                  <a:srgbClr val="FFFFFF"/>
                </a:solidFill>
                <a:latin typeface="Segoe UI Semibold"/>
              </a:rPr>
              <a:t>habilitado</a:t>
            </a:r>
            <a:r>
              <a:rPr lang="en-US" sz="1200" dirty="0">
                <a:solidFill>
                  <a:srgbClr val="FFFFFF"/>
                </a:solidFill>
                <a:latin typeface="Segoe UI Semibold"/>
              </a:rPr>
              <a:t> para Azure Arc</a:t>
            </a:r>
            <a:endParaRPr lang="en-US" sz="1400" dirty="0">
              <a:solidFill>
                <a:srgbClr val="FFFFFF"/>
              </a:solidFill>
              <a:latin typeface="Segoe UI Semibold"/>
            </a:endParaRPr>
          </a:p>
        </p:txBody>
      </p:sp>
      <p:sp useBgFill="1">
        <p:nvSpPr>
          <p:cNvPr id="160" name="Rectangle 159">
            <a:extLst>
              <a:ext uri="{FF2B5EF4-FFF2-40B4-BE49-F238E27FC236}">
                <a16:creationId xmlns:a16="http://schemas.microsoft.com/office/drawing/2014/main" id="{6EB889D3-6677-5C2A-6C35-836DB0A5EA5D}"/>
              </a:ext>
            </a:extLst>
          </p:cNvPr>
          <p:cNvSpPr/>
          <p:nvPr/>
        </p:nvSpPr>
        <p:spPr bwMode="auto">
          <a:xfrm>
            <a:off x="4410934" y="2030219"/>
            <a:ext cx="4110773" cy="443221"/>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27" rIns="0" bIns="91427"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Segoe UI" pitchFamily="34" charset="0"/>
              </a:rPr>
              <a:t>Supports all connectivity modes</a:t>
            </a:r>
          </a:p>
        </p:txBody>
      </p:sp>
      <p:sp>
        <p:nvSpPr>
          <p:cNvPr id="154" name="Rectangle 153">
            <a:extLst>
              <a:ext uri="{FF2B5EF4-FFF2-40B4-BE49-F238E27FC236}">
                <a16:creationId xmlns:a16="http://schemas.microsoft.com/office/drawing/2014/main" id="{43960930-EB7D-1812-C228-D2CE1D9BEBF1}"/>
              </a:ext>
            </a:extLst>
          </p:cNvPr>
          <p:cNvSpPr/>
          <p:nvPr/>
        </p:nvSpPr>
        <p:spPr bwMode="auto">
          <a:xfrm>
            <a:off x="652303" y="2794763"/>
            <a:ext cx="2651384" cy="2142525"/>
          </a:xfrm>
          <a:prstGeom prst="rect">
            <a:avLst/>
          </a:prstGeom>
          <a:solidFill>
            <a:srgbClr val="000000"/>
          </a:solidFill>
          <a:ln w="9525" cap="flat" cmpd="sng" algn="ctr">
            <a:noFill/>
            <a:prstDash val="solid"/>
            <a:headEnd type="none" w="med" len="med"/>
            <a:tailEnd type="none" w="med" len="med"/>
          </a:ln>
          <a:effectLst>
            <a:outerShdw blurRad="444500" algn="tl" rotWithShape="0">
              <a:srgbClr val="0078D4">
                <a:alpha val="70000"/>
              </a:srgbClr>
            </a:outerShdw>
          </a:effectLst>
        </p:spPr>
        <p:txBody>
          <a:bodyPr rot="0" spcFirstLastPara="0" vertOverflow="overflow" horzOverflow="overflow" vert="horz" wrap="square" lIns="91427" tIns="1188720" rIns="91427" bIns="822843" numCol="1" spcCol="0" rtlCol="0" fromWordArt="0" anchor="t" anchorCtr="0" forceAA="0" compatLnSpc="1">
            <a:prstTxWarp prst="textNoShape">
              <a:avLst/>
            </a:prstTxWarp>
            <a:noAutofit/>
          </a:bodyPr>
          <a:lstStyle/>
          <a:p>
            <a:pPr lvl="0" algn="ctr" defTabSz="932293" fontAlgn="base">
              <a:spcBef>
                <a:spcPct val="0"/>
              </a:spcBef>
              <a:defRPr/>
            </a:pPr>
            <a:r>
              <a:rPr lang="en-US" sz="1800" dirty="0" err="1">
                <a:solidFill>
                  <a:srgbClr val="50E6FF"/>
                </a:solidFill>
                <a:latin typeface="Segoe UI Semibold"/>
                <a:ea typeface="Segoe UI" pitchFamily="34" charset="0"/>
                <a:cs typeface="Segoe UI" pitchFamily="34" charset="0"/>
              </a:rPr>
              <a:t>Siempre</a:t>
            </a:r>
            <a:r>
              <a:rPr lang="en-US" sz="1800" dirty="0">
                <a:solidFill>
                  <a:srgbClr val="50E6FF"/>
                </a:solidFill>
                <a:latin typeface="Segoe UI Semibold"/>
                <a:ea typeface="Segoe UI" pitchFamily="34" charset="0"/>
                <a:cs typeface="Segoe UI" pitchFamily="34" charset="0"/>
              </a:rPr>
              <a:t> al día</a:t>
            </a:r>
          </a:p>
          <a:p>
            <a:pPr lvl="0" algn="ctr" defTabSz="932293" fontAlgn="base">
              <a:spcBef>
                <a:spcPct val="0"/>
              </a:spcBef>
              <a:defRPr/>
            </a:pPr>
            <a:r>
              <a:rPr lang="es-ES" sz="1400" dirty="0">
                <a:gradFill>
                  <a:gsLst>
                    <a:gs pos="2917">
                      <a:srgbClr val="FFFFFF"/>
                    </a:gs>
                    <a:gs pos="100000">
                      <a:srgbClr val="FFFFFF"/>
                    </a:gs>
                  </a:gsLst>
                  <a:lin ang="5400000" scaled="0"/>
                </a:gradFill>
                <a:cs typeface="Segoe UI"/>
              </a:rPr>
              <a:t>Actualizaciones automatizadas
Sin tiempo de inactividad, siempre verde</a:t>
            </a:r>
            <a:endParaRPr lang="en-US" sz="1400" dirty="0">
              <a:gradFill>
                <a:gsLst>
                  <a:gs pos="2917">
                    <a:srgbClr val="FFFFFF"/>
                  </a:gs>
                  <a:gs pos="100000">
                    <a:srgbClr val="FFFFFF"/>
                  </a:gs>
                </a:gsLst>
                <a:lin ang="5400000" scaled="0"/>
              </a:gradFill>
              <a:latin typeface="Segoe UI"/>
              <a:cs typeface="Segoe UI"/>
            </a:endParaRPr>
          </a:p>
        </p:txBody>
      </p:sp>
      <p:sp>
        <p:nvSpPr>
          <p:cNvPr id="151" name="Rectangle 150">
            <a:extLst>
              <a:ext uri="{FF2B5EF4-FFF2-40B4-BE49-F238E27FC236}">
                <a16:creationId xmlns:a16="http://schemas.microsoft.com/office/drawing/2014/main" id="{BE2127B5-458D-AB67-918E-E118EA50CD70}"/>
              </a:ext>
            </a:extLst>
          </p:cNvPr>
          <p:cNvSpPr/>
          <p:nvPr/>
        </p:nvSpPr>
        <p:spPr bwMode="auto">
          <a:xfrm>
            <a:off x="3395161" y="2794763"/>
            <a:ext cx="2651384" cy="2142525"/>
          </a:xfrm>
          <a:prstGeom prst="rect">
            <a:avLst/>
          </a:prstGeom>
          <a:solidFill>
            <a:srgbClr val="000000"/>
          </a:solidFill>
          <a:ln w="9525" cap="flat" cmpd="sng" algn="ctr">
            <a:noFill/>
            <a:prstDash val="solid"/>
            <a:headEnd type="none" w="med" len="med"/>
            <a:tailEnd type="none" w="med" len="med"/>
          </a:ln>
          <a:effectLst>
            <a:outerShdw blurRad="444500" algn="tl" rotWithShape="0">
              <a:srgbClr val="0078D4">
                <a:alpha val="70000"/>
              </a:srgbClr>
            </a:outerShdw>
          </a:effectLst>
        </p:spPr>
        <p:txBody>
          <a:bodyPr rot="0" spcFirstLastPara="0" vertOverflow="overflow" horzOverflow="overflow" vert="horz" wrap="square" lIns="91427" tIns="1188720" rIns="91427" bIns="822843" numCol="1" spcCol="0" rtlCol="0" fromWordArt="0" anchor="t" anchorCtr="0" forceAA="0" compatLnSpc="1">
            <a:prstTxWarp prst="textNoShape">
              <a:avLst/>
            </a:prstTxWarp>
            <a:noAutofit/>
          </a:bodyPr>
          <a:lstStyle/>
          <a:p>
            <a:pPr lvl="0" algn="ctr" defTabSz="932293" fontAlgn="base">
              <a:spcBef>
                <a:spcPct val="0"/>
              </a:spcBef>
              <a:defRPr/>
            </a:pPr>
            <a:r>
              <a:rPr lang="en-US" sz="2000" dirty="0" err="1">
                <a:solidFill>
                  <a:srgbClr val="50E6FF"/>
                </a:solidFill>
                <a:latin typeface="Segoe UI Semibold"/>
                <a:ea typeface="Segoe UI" pitchFamily="34" charset="0"/>
                <a:cs typeface="Segoe UI" pitchFamily="34" charset="0"/>
              </a:rPr>
              <a:t>Seguridad</a:t>
            </a:r>
            <a:r>
              <a:rPr lang="en-US" sz="2000" dirty="0">
                <a:solidFill>
                  <a:srgbClr val="50E6FF"/>
                </a:solidFill>
                <a:latin typeface="Segoe UI Semibold"/>
                <a:ea typeface="Segoe UI" pitchFamily="34" charset="0"/>
                <a:cs typeface="Segoe UI" pitchFamily="34" charset="0"/>
              </a:rPr>
              <a:t> </a:t>
            </a:r>
            <a:r>
              <a:rPr lang="en-US" sz="2000" dirty="0" err="1">
                <a:solidFill>
                  <a:srgbClr val="50E6FF"/>
                </a:solidFill>
                <a:latin typeface="Segoe UI Semibold"/>
                <a:ea typeface="Segoe UI" pitchFamily="34" charset="0"/>
                <a:cs typeface="Segoe UI" pitchFamily="34" charset="0"/>
              </a:rPr>
              <a:t>multicapa</a:t>
            </a:r>
            <a:endParaRPr lang="en-US" sz="2000" dirty="0">
              <a:solidFill>
                <a:srgbClr val="50E6FF"/>
              </a:solidFill>
              <a:latin typeface="Segoe UI Semibold"/>
              <a:ea typeface="Segoe UI" pitchFamily="34" charset="0"/>
              <a:cs typeface="Segoe UI" pitchFamily="34" charset="0"/>
            </a:endParaRPr>
          </a:p>
          <a:p>
            <a:pPr lvl="0" algn="ctr" defTabSz="932293" fontAlgn="base">
              <a:spcBef>
                <a:spcPct val="0"/>
              </a:spcBef>
              <a:defRPr/>
            </a:pPr>
            <a:r>
              <a:rPr lang="es-ES" sz="1400" dirty="0">
                <a:gradFill>
                  <a:gsLst>
                    <a:gs pos="2917">
                      <a:srgbClr val="FFFFFF"/>
                    </a:gs>
                    <a:gs pos="100000">
                      <a:srgbClr val="FFFFFF"/>
                    </a:gs>
                  </a:gsLst>
                  <a:lin ang="5400000" scaled="0"/>
                </a:gradFill>
                <a:cs typeface="Segoe UI"/>
              </a:rPr>
              <a:t>Encriptación completa
RBAC y directiva de Azure</a:t>
            </a:r>
            <a:endParaRPr lang="en-US" sz="1400" dirty="0">
              <a:gradFill>
                <a:gsLst>
                  <a:gs pos="2917">
                    <a:srgbClr val="FFFFFF"/>
                  </a:gs>
                  <a:gs pos="100000">
                    <a:srgbClr val="FFFFFF"/>
                  </a:gs>
                </a:gsLst>
                <a:lin ang="5400000" scaled="0"/>
              </a:gradFill>
              <a:latin typeface="Segoe UI"/>
              <a:cs typeface="Segoe UI"/>
            </a:endParaRPr>
          </a:p>
        </p:txBody>
      </p:sp>
      <p:sp>
        <p:nvSpPr>
          <p:cNvPr id="152" name="Rectangle 151">
            <a:extLst>
              <a:ext uri="{FF2B5EF4-FFF2-40B4-BE49-F238E27FC236}">
                <a16:creationId xmlns:a16="http://schemas.microsoft.com/office/drawing/2014/main" id="{8D48FCD5-E48C-84E7-5A6F-48D9C65CF6E2}"/>
              </a:ext>
            </a:extLst>
          </p:cNvPr>
          <p:cNvSpPr/>
          <p:nvPr/>
        </p:nvSpPr>
        <p:spPr bwMode="auto">
          <a:xfrm>
            <a:off x="6138019" y="2794763"/>
            <a:ext cx="2651384" cy="2142525"/>
          </a:xfrm>
          <a:prstGeom prst="rect">
            <a:avLst/>
          </a:prstGeom>
          <a:solidFill>
            <a:srgbClr val="000000"/>
          </a:solidFill>
          <a:ln w="9525" cap="flat" cmpd="sng" algn="ctr">
            <a:noFill/>
            <a:prstDash val="solid"/>
            <a:headEnd type="none" w="med" len="med"/>
            <a:tailEnd type="none" w="med" len="med"/>
          </a:ln>
          <a:effectLst>
            <a:outerShdw blurRad="444500" algn="tl" rotWithShape="0">
              <a:srgbClr val="0078D4">
                <a:alpha val="70000"/>
              </a:srgbClr>
            </a:outerShdw>
          </a:effectLst>
        </p:spPr>
        <p:txBody>
          <a:bodyPr rot="0" spcFirstLastPara="0" vertOverflow="overflow" horzOverflow="overflow" vert="horz" wrap="square" lIns="91427" tIns="1188720" rIns="91427" bIns="822843" numCol="1" spcCol="0" rtlCol="0" fromWordArt="0" anchor="t" anchorCtr="0" forceAA="0" compatLnSpc="1">
            <a:prstTxWarp prst="textNoShape">
              <a:avLst/>
            </a:prstTxWarp>
            <a:noAutofit/>
          </a:bodyPr>
          <a:lstStyle/>
          <a:p>
            <a:pPr lvl="0" algn="ctr" defTabSz="932293" fontAlgn="base">
              <a:spcBef>
                <a:spcPct val="0"/>
              </a:spcBef>
              <a:defRPr/>
            </a:pPr>
            <a:r>
              <a:rPr lang="en-US" sz="2000" dirty="0" err="1">
                <a:solidFill>
                  <a:srgbClr val="50E6FF"/>
                </a:solidFill>
                <a:latin typeface="Segoe UI Semibold"/>
                <a:cs typeface="Segoe UI" pitchFamily="34" charset="0"/>
              </a:rPr>
              <a:t>Escala</a:t>
            </a:r>
            <a:r>
              <a:rPr lang="en-US" sz="2000" dirty="0">
                <a:solidFill>
                  <a:srgbClr val="50E6FF"/>
                </a:solidFill>
                <a:latin typeface="Segoe UI Semibold"/>
                <a:cs typeface="Segoe UI" pitchFamily="34" charset="0"/>
              </a:rPr>
              <a:t> </a:t>
            </a:r>
            <a:r>
              <a:rPr lang="en-US" sz="2000" dirty="0" err="1">
                <a:solidFill>
                  <a:srgbClr val="50E6FF"/>
                </a:solidFill>
                <a:latin typeface="Segoe UI Semibold"/>
                <a:cs typeface="Segoe UI" pitchFamily="34" charset="0"/>
              </a:rPr>
              <a:t>elástica</a:t>
            </a:r>
            <a:endParaRPr lang="en-US" sz="2000" dirty="0">
              <a:solidFill>
                <a:srgbClr val="50E6FF"/>
              </a:solidFill>
              <a:latin typeface="Segoe UI Semibold"/>
              <a:cs typeface="Segoe UI" pitchFamily="34" charset="0"/>
            </a:endParaRPr>
          </a:p>
          <a:p>
            <a:pPr lvl="0" algn="ctr" defTabSz="932293" fontAlgn="base">
              <a:spcBef>
                <a:spcPct val="0"/>
              </a:spcBef>
              <a:defRPr/>
            </a:pPr>
            <a:r>
              <a:rPr lang="es-ES" sz="1400" dirty="0">
                <a:gradFill>
                  <a:gsLst>
                    <a:gs pos="2917">
                      <a:srgbClr val="FFFFFF"/>
                    </a:gs>
                    <a:gs pos="100000">
                      <a:srgbClr val="FFFFFF"/>
                    </a:gs>
                  </a:gsLst>
                  <a:lin ang="5400000" scaled="0"/>
                </a:gradFill>
                <a:cs typeface="Segoe UI"/>
              </a:rPr>
              <a:t>Escalar hacia arriba y hacia abajo
Paga por lo que usas</a:t>
            </a:r>
            <a:endParaRPr lang="en-US" sz="1400" dirty="0">
              <a:gradFill>
                <a:gsLst>
                  <a:gs pos="2917">
                    <a:srgbClr val="FFFFFF"/>
                  </a:gs>
                  <a:gs pos="100000">
                    <a:srgbClr val="FFFFFF"/>
                  </a:gs>
                </a:gsLst>
                <a:lin ang="5400000" scaled="0"/>
              </a:gradFill>
              <a:latin typeface="Segoe UI"/>
              <a:cs typeface="Segoe UI"/>
            </a:endParaRPr>
          </a:p>
        </p:txBody>
      </p:sp>
      <p:sp>
        <p:nvSpPr>
          <p:cNvPr id="153" name="Rectangle 152">
            <a:extLst>
              <a:ext uri="{FF2B5EF4-FFF2-40B4-BE49-F238E27FC236}">
                <a16:creationId xmlns:a16="http://schemas.microsoft.com/office/drawing/2014/main" id="{CD284C85-CDDD-A7CC-D5DA-8E8EFFCA7317}"/>
              </a:ext>
            </a:extLst>
          </p:cNvPr>
          <p:cNvSpPr/>
          <p:nvPr/>
        </p:nvSpPr>
        <p:spPr bwMode="auto">
          <a:xfrm>
            <a:off x="8880878" y="2794763"/>
            <a:ext cx="2651384" cy="2142525"/>
          </a:xfrm>
          <a:prstGeom prst="rect">
            <a:avLst/>
          </a:prstGeom>
          <a:solidFill>
            <a:srgbClr val="000000"/>
          </a:solidFill>
          <a:ln w="9525" cap="flat" cmpd="sng" algn="ctr">
            <a:noFill/>
            <a:prstDash val="solid"/>
            <a:headEnd type="none" w="med" len="med"/>
            <a:tailEnd type="none" w="med" len="med"/>
          </a:ln>
          <a:effectLst>
            <a:outerShdw blurRad="444500" algn="tl" rotWithShape="0">
              <a:srgbClr val="0078D4">
                <a:alpha val="70000"/>
              </a:srgbClr>
            </a:outerShdw>
          </a:effectLst>
        </p:spPr>
        <p:txBody>
          <a:bodyPr rot="0" spcFirstLastPara="0" vertOverflow="overflow" horzOverflow="overflow" vert="horz" wrap="square" lIns="91427" tIns="1188720" rIns="91427" bIns="822843" numCol="1" spcCol="0" rtlCol="0" fromWordArt="0" anchor="t" anchorCtr="0" forceAA="0" compatLnSpc="1">
            <a:prstTxWarp prst="textNoShape">
              <a:avLst/>
            </a:prstTxWarp>
            <a:noAutofit/>
          </a:bodyPr>
          <a:lstStyle/>
          <a:p>
            <a:pPr lvl="0" algn="ctr" defTabSz="932293" fontAlgn="base">
              <a:spcBef>
                <a:spcPct val="0"/>
              </a:spcBef>
              <a:defRPr/>
            </a:pPr>
            <a:r>
              <a:rPr lang="en-US" sz="2000" dirty="0">
                <a:solidFill>
                  <a:srgbClr val="50E6FF"/>
                </a:solidFill>
                <a:latin typeface="Segoe UI Semibold"/>
                <a:cs typeface="Segoe UI" pitchFamily="34" charset="0"/>
              </a:rPr>
              <a:t>DevOps </a:t>
            </a:r>
            <a:r>
              <a:rPr lang="en-US" sz="2000" dirty="0" err="1">
                <a:solidFill>
                  <a:srgbClr val="50E6FF"/>
                </a:solidFill>
                <a:latin typeface="Segoe UI Semibold"/>
                <a:cs typeface="Segoe UI" pitchFamily="34" charset="0"/>
              </a:rPr>
              <a:t>simplificado</a:t>
            </a:r>
            <a:endParaRPr lang="en-US" sz="2000" dirty="0">
              <a:solidFill>
                <a:srgbClr val="50E6FF"/>
              </a:solidFill>
              <a:latin typeface="Segoe UI Semibold"/>
              <a:cs typeface="Segoe UI" pitchFamily="34" charset="0"/>
            </a:endParaRPr>
          </a:p>
          <a:p>
            <a:pPr lvl="0" algn="ctr" defTabSz="932293" fontAlgn="base">
              <a:spcBef>
                <a:spcPct val="0"/>
              </a:spcBef>
              <a:defRPr/>
            </a:pPr>
            <a:r>
              <a:rPr lang="es-ES" sz="1400" dirty="0">
                <a:gradFill>
                  <a:gsLst>
                    <a:gs pos="2917">
                      <a:srgbClr val="FFFFFF"/>
                    </a:gs>
                    <a:gs pos="100000">
                      <a:srgbClr val="FFFFFF"/>
                    </a:gs>
                  </a:gsLst>
                  <a:lin ang="5400000" scaled="0"/>
                </a:gradFill>
                <a:cs typeface="Segoe UI"/>
              </a:rPr>
              <a:t>Implementación en segundos
Construido en HA/DR</a:t>
            </a:r>
            <a:endParaRPr lang="en-US" sz="1400" dirty="0">
              <a:gradFill>
                <a:gsLst>
                  <a:gs pos="2917">
                    <a:srgbClr val="FFFFFF"/>
                  </a:gs>
                  <a:gs pos="100000">
                    <a:srgbClr val="FFFFFF"/>
                  </a:gs>
                </a:gsLst>
                <a:lin ang="5400000" scaled="0"/>
              </a:gradFill>
              <a:latin typeface="Segoe UI"/>
              <a:cs typeface="Segoe UI"/>
            </a:endParaRPr>
          </a:p>
        </p:txBody>
      </p:sp>
      <p:grpSp>
        <p:nvGrpSpPr>
          <p:cNvPr id="156" name="Group 155">
            <a:extLst>
              <a:ext uri="{FF2B5EF4-FFF2-40B4-BE49-F238E27FC236}">
                <a16:creationId xmlns:a16="http://schemas.microsoft.com/office/drawing/2014/main" id="{97566BAC-F7A8-6F42-AFE9-C462609F9EAB}"/>
              </a:ext>
              <a:ext uri="{C183D7F6-B498-43B3-948B-1728B52AA6E4}">
                <adec:decorative xmlns:adec="http://schemas.microsoft.com/office/drawing/2017/decorative" val="1"/>
              </a:ext>
            </a:extLst>
          </p:cNvPr>
          <p:cNvGrpSpPr/>
          <p:nvPr/>
        </p:nvGrpSpPr>
        <p:grpSpPr>
          <a:xfrm>
            <a:off x="7139028" y="3150443"/>
            <a:ext cx="649366" cy="572372"/>
            <a:chOff x="7055704" y="2695685"/>
            <a:chExt cx="823456" cy="725820"/>
          </a:xfrm>
        </p:grpSpPr>
        <p:sp>
          <p:nvSpPr>
            <p:cNvPr id="178" name="Freeform: Shape 177">
              <a:extLst>
                <a:ext uri="{FF2B5EF4-FFF2-40B4-BE49-F238E27FC236}">
                  <a16:creationId xmlns:a16="http://schemas.microsoft.com/office/drawing/2014/main" id="{A0556C77-5E9E-6020-D7BF-67EE1798241E}"/>
                </a:ext>
              </a:extLst>
            </p:cNvPr>
            <p:cNvSpPr/>
            <p:nvPr/>
          </p:nvSpPr>
          <p:spPr>
            <a:xfrm>
              <a:off x="7164888" y="2956366"/>
              <a:ext cx="611753" cy="336030"/>
            </a:xfrm>
            <a:custGeom>
              <a:avLst/>
              <a:gdLst>
                <a:gd name="connsiteX0" fmla="*/ 186626 w 360208"/>
                <a:gd name="connsiteY0" fmla="*/ 80150 h 197861"/>
                <a:gd name="connsiteX1" fmla="*/ 186626 w 360208"/>
                <a:gd name="connsiteY1" fmla="*/ 2021 h 197861"/>
                <a:gd name="connsiteX2" fmla="*/ 173819 w 360208"/>
                <a:gd name="connsiteY2" fmla="*/ 2021 h 197861"/>
                <a:gd name="connsiteX3" fmla="*/ 173819 w 360208"/>
                <a:gd name="connsiteY3" fmla="*/ 80150 h 197861"/>
                <a:gd name="connsiteX4" fmla="*/ 2021 w 360208"/>
                <a:gd name="connsiteY4" fmla="*/ 80150 h 197861"/>
                <a:gd name="connsiteX5" fmla="*/ 2021 w 360208"/>
                <a:gd name="connsiteY5" fmla="*/ 197556 h 197861"/>
                <a:gd name="connsiteX6" fmla="*/ 14829 w 360208"/>
                <a:gd name="connsiteY6" fmla="*/ 197556 h 197861"/>
                <a:gd name="connsiteX7" fmla="*/ 14829 w 360208"/>
                <a:gd name="connsiteY7" fmla="*/ 92958 h 197861"/>
                <a:gd name="connsiteX8" fmla="*/ 173819 w 360208"/>
                <a:gd name="connsiteY8" fmla="*/ 92958 h 197861"/>
                <a:gd name="connsiteX9" fmla="*/ 173819 w 360208"/>
                <a:gd name="connsiteY9" fmla="*/ 177917 h 197861"/>
                <a:gd name="connsiteX10" fmla="*/ 186626 w 360208"/>
                <a:gd name="connsiteY10" fmla="*/ 177917 h 197861"/>
                <a:gd name="connsiteX11" fmla="*/ 186626 w 360208"/>
                <a:gd name="connsiteY11" fmla="*/ 92958 h 197861"/>
                <a:gd name="connsiteX12" fmla="*/ 345445 w 360208"/>
                <a:gd name="connsiteY12" fmla="*/ 92958 h 197861"/>
                <a:gd name="connsiteX13" fmla="*/ 345445 w 360208"/>
                <a:gd name="connsiteY13" fmla="*/ 197556 h 197861"/>
                <a:gd name="connsiteX14" fmla="*/ 358253 w 360208"/>
                <a:gd name="connsiteY14" fmla="*/ 197556 h 197861"/>
                <a:gd name="connsiteX15" fmla="*/ 358253 w 360208"/>
                <a:gd name="connsiteY15" fmla="*/ 80150 h 197861"/>
                <a:gd name="connsiteX16" fmla="*/ 186626 w 360208"/>
                <a:gd name="connsiteY16" fmla="*/ 80150 h 1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208" h="197861">
                  <a:moveTo>
                    <a:pt x="186626" y="80150"/>
                  </a:moveTo>
                  <a:lnTo>
                    <a:pt x="186626" y="2021"/>
                  </a:lnTo>
                  <a:lnTo>
                    <a:pt x="173819" y="2021"/>
                  </a:lnTo>
                  <a:lnTo>
                    <a:pt x="173819" y="80150"/>
                  </a:lnTo>
                  <a:lnTo>
                    <a:pt x="2021" y="80150"/>
                  </a:lnTo>
                  <a:lnTo>
                    <a:pt x="2021" y="197556"/>
                  </a:lnTo>
                  <a:lnTo>
                    <a:pt x="14829" y="197556"/>
                  </a:lnTo>
                  <a:lnTo>
                    <a:pt x="14829" y="92958"/>
                  </a:lnTo>
                  <a:lnTo>
                    <a:pt x="173819" y="92958"/>
                  </a:lnTo>
                  <a:lnTo>
                    <a:pt x="173819" y="177917"/>
                  </a:lnTo>
                  <a:lnTo>
                    <a:pt x="186626" y="177917"/>
                  </a:lnTo>
                  <a:lnTo>
                    <a:pt x="186626" y="92958"/>
                  </a:lnTo>
                  <a:lnTo>
                    <a:pt x="345445" y="92958"/>
                  </a:lnTo>
                  <a:lnTo>
                    <a:pt x="345445" y="197556"/>
                  </a:lnTo>
                  <a:lnTo>
                    <a:pt x="358253" y="197556"/>
                  </a:lnTo>
                  <a:lnTo>
                    <a:pt x="358253" y="80150"/>
                  </a:lnTo>
                  <a:lnTo>
                    <a:pt x="186626" y="80150"/>
                  </a:lnTo>
                  <a:close/>
                </a:path>
              </a:pathLst>
            </a:custGeom>
            <a:solidFill>
              <a:srgbClr val="50E6FF"/>
            </a:solidFill>
            <a:ln w="5060"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9" name="Freeform: Shape 178">
              <a:extLst>
                <a:ext uri="{FF2B5EF4-FFF2-40B4-BE49-F238E27FC236}">
                  <a16:creationId xmlns:a16="http://schemas.microsoft.com/office/drawing/2014/main" id="{11546B99-D22E-60F8-2557-7FC604CDCE5E}"/>
                </a:ext>
              </a:extLst>
            </p:cNvPr>
            <p:cNvSpPr/>
            <p:nvPr/>
          </p:nvSpPr>
          <p:spPr>
            <a:xfrm>
              <a:off x="7055704" y="3240565"/>
              <a:ext cx="258487" cy="180940"/>
            </a:xfrm>
            <a:custGeom>
              <a:avLst/>
              <a:gdLst>
                <a:gd name="connsiteX0" fmla="*/ 142567 w 152200"/>
                <a:gd name="connsiteY0" fmla="*/ 91933 h 106540"/>
                <a:gd name="connsiteX1" fmla="*/ 142567 w 152200"/>
                <a:gd name="connsiteY1" fmla="*/ 2021 h 106540"/>
                <a:gd name="connsiteX2" fmla="*/ 14317 w 152200"/>
                <a:gd name="connsiteY2" fmla="*/ 2021 h 106540"/>
                <a:gd name="connsiteX3" fmla="*/ 14317 w 152200"/>
                <a:gd name="connsiteY3" fmla="*/ 91933 h 106540"/>
                <a:gd name="connsiteX4" fmla="*/ 2021 w 152200"/>
                <a:gd name="connsiteY4" fmla="*/ 91933 h 106540"/>
                <a:gd name="connsiteX5" fmla="*/ 2021 w 152200"/>
                <a:gd name="connsiteY5" fmla="*/ 104741 h 106540"/>
                <a:gd name="connsiteX6" fmla="*/ 154863 w 152200"/>
                <a:gd name="connsiteY6" fmla="*/ 104741 h 106540"/>
                <a:gd name="connsiteX7" fmla="*/ 154863 w 152200"/>
                <a:gd name="connsiteY7" fmla="*/ 91933 h 106540"/>
                <a:gd name="connsiteX8" fmla="*/ 142567 w 152200"/>
                <a:gd name="connsiteY8" fmla="*/ 91933 h 10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200" h="106540">
                  <a:moveTo>
                    <a:pt x="142567" y="91933"/>
                  </a:moveTo>
                  <a:lnTo>
                    <a:pt x="142567" y="2021"/>
                  </a:lnTo>
                  <a:lnTo>
                    <a:pt x="14317" y="2021"/>
                  </a:lnTo>
                  <a:lnTo>
                    <a:pt x="14317" y="91933"/>
                  </a:lnTo>
                  <a:lnTo>
                    <a:pt x="2021" y="91933"/>
                  </a:lnTo>
                  <a:lnTo>
                    <a:pt x="2021" y="104741"/>
                  </a:lnTo>
                  <a:lnTo>
                    <a:pt x="154863" y="104741"/>
                  </a:lnTo>
                  <a:lnTo>
                    <a:pt x="154863" y="91933"/>
                  </a:lnTo>
                  <a:lnTo>
                    <a:pt x="142567" y="91933"/>
                  </a:lnTo>
                  <a:close/>
                </a:path>
              </a:pathLst>
            </a:custGeom>
            <a:solidFill>
              <a:srgbClr val="0078D4"/>
            </a:solidFill>
            <a:ln w="5060"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0" name="Freeform: Shape 179">
              <a:extLst>
                <a:ext uri="{FF2B5EF4-FFF2-40B4-BE49-F238E27FC236}">
                  <a16:creationId xmlns:a16="http://schemas.microsoft.com/office/drawing/2014/main" id="{96E9E4B8-5FCF-B076-B2BB-9DA401B48163}"/>
                </a:ext>
              </a:extLst>
            </p:cNvPr>
            <p:cNvSpPr/>
            <p:nvPr/>
          </p:nvSpPr>
          <p:spPr>
            <a:xfrm>
              <a:off x="7095419" y="3261028"/>
              <a:ext cx="180942" cy="137859"/>
            </a:xfrm>
            <a:custGeom>
              <a:avLst/>
              <a:gdLst>
                <a:gd name="connsiteX0" fmla="*/ 108071 w 106540"/>
                <a:gd name="connsiteY0" fmla="*/ 2021 h 81173"/>
                <a:gd name="connsiteX1" fmla="*/ 2021 w 106540"/>
                <a:gd name="connsiteY1" fmla="*/ 2021 h 81173"/>
                <a:gd name="connsiteX2" fmla="*/ 2021 w 106540"/>
                <a:gd name="connsiteY2" fmla="*/ 80576 h 81173"/>
                <a:gd name="connsiteX3" fmla="*/ 108071 w 106540"/>
                <a:gd name="connsiteY3" fmla="*/ 80576 h 81173"/>
                <a:gd name="connsiteX4" fmla="*/ 108071 w 106540"/>
                <a:gd name="connsiteY4" fmla="*/ 2021 h 81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40" h="81173">
                  <a:moveTo>
                    <a:pt x="108071" y="2021"/>
                  </a:moveTo>
                  <a:lnTo>
                    <a:pt x="2021" y="2021"/>
                  </a:lnTo>
                  <a:lnTo>
                    <a:pt x="2021" y="80576"/>
                  </a:lnTo>
                  <a:lnTo>
                    <a:pt x="108071" y="80576"/>
                  </a:lnTo>
                  <a:lnTo>
                    <a:pt x="108071" y="2021"/>
                  </a:lnTo>
                  <a:close/>
                </a:path>
              </a:pathLst>
            </a:custGeom>
            <a:solidFill>
              <a:srgbClr val="50E6FF"/>
            </a:solidFill>
            <a:ln w="5060"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1" name="Freeform: Shape 180">
              <a:extLst>
                <a:ext uri="{FF2B5EF4-FFF2-40B4-BE49-F238E27FC236}">
                  <a16:creationId xmlns:a16="http://schemas.microsoft.com/office/drawing/2014/main" id="{37484C75-C684-FD1D-216E-CA7523A0007E}"/>
                </a:ext>
              </a:extLst>
            </p:cNvPr>
            <p:cNvSpPr/>
            <p:nvPr/>
          </p:nvSpPr>
          <p:spPr>
            <a:xfrm>
              <a:off x="7620673" y="3240565"/>
              <a:ext cx="258487" cy="180940"/>
            </a:xfrm>
            <a:custGeom>
              <a:avLst/>
              <a:gdLst>
                <a:gd name="connsiteX0" fmla="*/ 142567 w 152200"/>
                <a:gd name="connsiteY0" fmla="*/ 91933 h 106540"/>
                <a:gd name="connsiteX1" fmla="*/ 142567 w 152200"/>
                <a:gd name="connsiteY1" fmla="*/ 2021 h 106540"/>
                <a:gd name="connsiteX2" fmla="*/ 14317 w 152200"/>
                <a:gd name="connsiteY2" fmla="*/ 2021 h 106540"/>
                <a:gd name="connsiteX3" fmla="*/ 14317 w 152200"/>
                <a:gd name="connsiteY3" fmla="*/ 91933 h 106540"/>
                <a:gd name="connsiteX4" fmla="*/ 2021 w 152200"/>
                <a:gd name="connsiteY4" fmla="*/ 91933 h 106540"/>
                <a:gd name="connsiteX5" fmla="*/ 2021 w 152200"/>
                <a:gd name="connsiteY5" fmla="*/ 104741 h 106540"/>
                <a:gd name="connsiteX6" fmla="*/ 154863 w 152200"/>
                <a:gd name="connsiteY6" fmla="*/ 104741 h 106540"/>
                <a:gd name="connsiteX7" fmla="*/ 154863 w 152200"/>
                <a:gd name="connsiteY7" fmla="*/ 91933 h 106540"/>
                <a:gd name="connsiteX8" fmla="*/ 142567 w 152200"/>
                <a:gd name="connsiteY8" fmla="*/ 91933 h 10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200" h="106540">
                  <a:moveTo>
                    <a:pt x="142567" y="91933"/>
                  </a:moveTo>
                  <a:lnTo>
                    <a:pt x="142567" y="2021"/>
                  </a:lnTo>
                  <a:lnTo>
                    <a:pt x="14317" y="2021"/>
                  </a:lnTo>
                  <a:lnTo>
                    <a:pt x="14317" y="91933"/>
                  </a:lnTo>
                  <a:lnTo>
                    <a:pt x="2021" y="91933"/>
                  </a:lnTo>
                  <a:lnTo>
                    <a:pt x="2021" y="104741"/>
                  </a:lnTo>
                  <a:lnTo>
                    <a:pt x="154863" y="104741"/>
                  </a:lnTo>
                  <a:lnTo>
                    <a:pt x="154863" y="91933"/>
                  </a:lnTo>
                  <a:lnTo>
                    <a:pt x="142567" y="91933"/>
                  </a:lnTo>
                  <a:close/>
                </a:path>
              </a:pathLst>
            </a:custGeom>
            <a:solidFill>
              <a:srgbClr val="0078D4"/>
            </a:solidFill>
            <a:ln w="5060"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2" name="Freeform: Shape 181">
              <a:extLst>
                <a:ext uri="{FF2B5EF4-FFF2-40B4-BE49-F238E27FC236}">
                  <a16:creationId xmlns:a16="http://schemas.microsoft.com/office/drawing/2014/main" id="{1AE6D375-2FB9-7263-B45A-50FE47EE659C}"/>
                </a:ext>
              </a:extLst>
            </p:cNvPr>
            <p:cNvSpPr/>
            <p:nvPr/>
          </p:nvSpPr>
          <p:spPr>
            <a:xfrm>
              <a:off x="7660388" y="3261028"/>
              <a:ext cx="180942" cy="137859"/>
            </a:xfrm>
            <a:custGeom>
              <a:avLst/>
              <a:gdLst>
                <a:gd name="connsiteX0" fmla="*/ 108071 w 106540"/>
                <a:gd name="connsiteY0" fmla="*/ 2021 h 81173"/>
                <a:gd name="connsiteX1" fmla="*/ 2021 w 106540"/>
                <a:gd name="connsiteY1" fmla="*/ 2021 h 81173"/>
                <a:gd name="connsiteX2" fmla="*/ 2021 w 106540"/>
                <a:gd name="connsiteY2" fmla="*/ 80576 h 81173"/>
                <a:gd name="connsiteX3" fmla="*/ 108071 w 106540"/>
                <a:gd name="connsiteY3" fmla="*/ 80576 h 81173"/>
                <a:gd name="connsiteX4" fmla="*/ 108071 w 106540"/>
                <a:gd name="connsiteY4" fmla="*/ 2021 h 81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40" h="81173">
                  <a:moveTo>
                    <a:pt x="108071" y="2021"/>
                  </a:moveTo>
                  <a:lnTo>
                    <a:pt x="2021" y="2021"/>
                  </a:lnTo>
                  <a:lnTo>
                    <a:pt x="2021" y="80576"/>
                  </a:lnTo>
                  <a:lnTo>
                    <a:pt x="108071" y="80576"/>
                  </a:lnTo>
                  <a:lnTo>
                    <a:pt x="108071" y="2021"/>
                  </a:lnTo>
                  <a:close/>
                </a:path>
              </a:pathLst>
            </a:custGeom>
            <a:solidFill>
              <a:srgbClr val="50E6FF"/>
            </a:solidFill>
            <a:ln w="5060"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3" name="Freeform: Shape 182">
              <a:extLst>
                <a:ext uri="{FF2B5EF4-FFF2-40B4-BE49-F238E27FC236}">
                  <a16:creationId xmlns:a16="http://schemas.microsoft.com/office/drawing/2014/main" id="{C3A515B7-28BF-AF48-E626-6D90BC0A2E1F}"/>
                </a:ext>
              </a:extLst>
            </p:cNvPr>
            <p:cNvSpPr/>
            <p:nvPr/>
          </p:nvSpPr>
          <p:spPr>
            <a:xfrm>
              <a:off x="7337886" y="3240565"/>
              <a:ext cx="258487" cy="180940"/>
            </a:xfrm>
            <a:custGeom>
              <a:avLst/>
              <a:gdLst>
                <a:gd name="connsiteX0" fmla="*/ 142567 w 152200"/>
                <a:gd name="connsiteY0" fmla="*/ 91933 h 106540"/>
                <a:gd name="connsiteX1" fmla="*/ 142567 w 152200"/>
                <a:gd name="connsiteY1" fmla="*/ 2021 h 106540"/>
                <a:gd name="connsiteX2" fmla="*/ 14317 w 152200"/>
                <a:gd name="connsiteY2" fmla="*/ 2021 h 106540"/>
                <a:gd name="connsiteX3" fmla="*/ 14317 w 152200"/>
                <a:gd name="connsiteY3" fmla="*/ 91933 h 106540"/>
                <a:gd name="connsiteX4" fmla="*/ 2021 w 152200"/>
                <a:gd name="connsiteY4" fmla="*/ 91933 h 106540"/>
                <a:gd name="connsiteX5" fmla="*/ 2021 w 152200"/>
                <a:gd name="connsiteY5" fmla="*/ 104741 h 106540"/>
                <a:gd name="connsiteX6" fmla="*/ 154863 w 152200"/>
                <a:gd name="connsiteY6" fmla="*/ 104741 h 106540"/>
                <a:gd name="connsiteX7" fmla="*/ 154863 w 152200"/>
                <a:gd name="connsiteY7" fmla="*/ 91933 h 106540"/>
                <a:gd name="connsiteX8" fmla="*/ 142567 w 152200"/>
                <a:gd name="connsiteY8" fmla="*/ 91933 h 10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200" h="106540">
                  <a:moveTo>
                    <a:pt x="142567" y="91933"/>
                  </a:moveTo>
                  <a:lnTo>
                    <a:pt x="142567" y="2021"/>
                  </a:lnTo>
                  <a:lnTo>
                    <a:pt x="14317" y="2021"/>
                  </a:lnTo>
                  <a:lnTo>
                    <a:pt x="14317" y="91933"/>
                  </a:lnTo>
                  <a:lnTo>
                    <a:pt x="2021" y="91933"/>
                  </a:lnTo>
                  <a:lnTo>
                    <a:pt x="2021" y="104741"/>
                  </a:lnTo>
                  <a:lnTo>
                    <a:pt x="154863" y="104741"/>
                  </a:lnTo>
                  <a:lnTo>
                    <a:pt x="154863" y="91933"/>
                  </a:lnTo>
                  <a:lnTo>
                    <a:pt x="142567" y="91933"/>
                  </a:lnTo>
                  <a:close/>
                </a:path>
              </a:pathLst>
            </a:custGeom>
            <a:solidFill>
              <a:srgbClr val="0078D4"/>
            </a:solidFill>
            <a:ln w="5060"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4" name="Freeform: Shape 183">
              <a:extLst>
                <a:ext uri="{FF2B5EF4-FFF2-40B4-BE49-F238E27FC236}">
                  <a16:creationId xmlns:a16="http://schemas.microsoft.com/office/drawing/2014/main" id="{6EE25B0D-B90F-7C73-D19F-C026B1666BFF}"/>
                </a:ext>
              </a:extLst>
            </p:cNvPr>
            <p:cNvSpPr/>
            <p:nvPr/>
          </p:nvSpPr>
          <p:spPr>
            <a:xfrm>
              <a:off x="7377601" y="3261028"/>
              <a:ext cx="180942" cy="137859"/>
            </a:xfrm>
            <a:custGeom>
              <a:avLst/>
              <a:gdLst>
                <a:gd name="connsiteX0" fmla="*/ 108071 w 106540"/>
                <a:gd name="connsiteY0" fmla="*/ 2021 h 81173"/>
                <a:gd name="connsiteX1" fmla="*/ 2021 w 106540"/>
                <a:gd name="connsiteY1" fmla="*/ 2021 h 81173"/>
                <a:gd name="connsiteX2" fmla="*/ 2021 w 106540"/>
                <a:gd name="connsiteY2" fmla="*/ 80576 h 81173"/>
                <a:gd name="connsiteX3" fmla="*/ 108071 w 106540"/>
                <a:gd name="connsiteY3" fmla="*/ 80576 h 81173"/>
                <a:gd name="connsiteX4" fmla="*/ 108071 w 106540"/>
                <a:gd name="connsiteY4" fmla="*/ 2021 h 81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40" h="81173">
                  <a:moveTo>
                    <a:pt x="108071" y="2021"/>
                  </a:moveTo>
                  <a:lnTo>
                    <a:pt x="2021" y="2021"/>
                  </a:lnTo>
                  <a:lnTo>
                    <a:pt x="2021" y="80576"/>
                  </a:lnTo>
                  <a:lnTo>
                    <a:pt x="108071" y="80576"/>
                  </a:lnTo>
                  <a:lnTo>
                    <a:pt x="108071" y="2021"/>
                  </a:lnTo>
                  <a:close/>
                </a:path>
              </a:pathLst>
            </a:custGeom>
            <a:solidFill>
              <a:srgbClr val="50E6FF"/>
            </a:solidFill>
            <a:ln w="5060"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5" name="Freeform: Shape 184">
              <a:extLst>
                <a:ext uri="{FF2B5EF4-FFF2-40B4-BE49-F238E27FC236}">
                  <a16:creationId xmlns:a16="http://schemas.microsoft.com/office/drawing/2014/main" id="{DA00A6F2-3F7C-70DA-8FEE-588DBCC7DEE3}"/>
                </a:ext>
              </a:extLst>
            </p:cNvPr>
            <p:cNvSpPr/>
            <p:nvPr/>
          </p:nvSpPr>
          <p:spPr>
            <a:xfrm>
              <a:off x="7141665" y="3285529"/>
              <a:ext cx="86163" cy="86163"/>
            </a:xfrm>
            <a:custGeom>
              <a:avLst/>
              <a:gdLst>
                <a:gd name="connsiteX0" fmla="*/ 27808 w 50733"/>
                <a:gd name="connsiteY0" fmla="*/ 2021 h 50733"/>
                <a:gd name="connsiteX1" fmla="*/ 2021 w 50733"/>
                <a:gd name="connsiteY1" fmla="*/ 27808 h 50733"/>
                <a:gd name="connsiteX2" fmla="*/ 21489 w 50733"/>
                <a:gd name="connsiteY2" fmla="*/ 27808 h 50733"/>
                <a:gd name="connsiteX3" fmla="*/ 21489 w 50733"/>
                <a:gd name="connsiteY3" fmla="*/ 53253 h 50733"/>
                <a:gd name="connsiteX4" fmla="*/ 34383 w 50733"/>
                <a:gd name="connsiteY4" fmla="*/ 53253 h 50733"/>
                <a:gd name="connsiteX5" fmla="*/ 34383 w 50733"/>
                <a:gd name="connsiteY5" fmla="*/ 27808 h 50733"/>
                <a:gd name="connsiteX6" fmla="*/ 53595 w 50733"/>
                <a:gd name="connsiteY6" fmla="*/ 27808 h 50733"/>
                <a:gd name="connsiteX7" fmla="*/ 27808 w 50733"/>
                <a:gd name="connsiteY7" fmla="*/ 2021 h 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 h="50733">
                  <a:moveTo>
                    <a:pt x="27808" y="2021"/>
                  </a:moveTo>
                  <a:lnTo>
                    <a:pt x="2021" y="27808"/>
                  </a:lnTo>
                  <a:lnTo>
                    <a:pt x="21489" y="27808"/>
                  </a:lnTo>
                  <a:lnTo>
                    <a:pt x="21489" y="53253"/>
                  </a:lnTo>
                  <a:lnTo>
                    <a:pt x="34383" y="53253"/>
                  </a:lnTo>
                  <a:lnTo>
                    <a:pt x="34383" y="27808"/>
                  </a:lnTo>
                  <a:lnTo>
                    <a:pt x="53595" y="27808"/>
                  </a:lnTo>
                  <a:lnTo>
                    <a:pt x="27808" y="2021"/>
                  </a:lnTo>
                  <a:close/>
                </a:path>
              </a:pathLst>
            </a:custGeom>
            <a:solidFill>
              <a:srgbClr val="0078D4"/>
            </a:solidFill>
            <a:ln w="5060"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6" name="Freeform: Shape 185">
              <a:extLst>
                <a:ext uri="{FF2B5EF4-FFF2-40B4-BE49-F238E27FC236}">
                  <a16:creationId xmlns:a16="http://schemas.microsoft.com/office/drawing/2014/main" id="{37A94875-26CF-A0E7-EB92-BD9D2BF70D4B}"/>
                </a:ext>
              </a:extLst>
            </p:cNvPr>
            <p:cNvSpPr/>
            <p:nvPr/>
          </p:nvSpPr>
          <p:spPr>
            <a:xfrm>
              <a:off x="7423913" y="3285529"/>
              <a:ext cx="86163" cy="86163"/>
            </a:xfrm>
            <a:custGeom>
              <a:avLst/>
              <a:gdLst>
                <a:gd name="connsiteX0" fmla="*/ 27808 w 50733"/>
                <a:gd name="connsiteY0" fmla="*/ 2021 h 50733"/>
                <a:gd name="connsiteX1" fmla="*/ 2021 w 50733"/>
                <a:gd name="connsiteY1" fmla="*/ 27808 h 50733"/>
                <a:gd name="connsiteX2" fmla="*/ 21489 w 50733"/>
                <a:gd name="connsiteY2" fmla="*/ 27808 h 50733"/>
                <a:gd name="connsiteX3" fmla="*/ 21489 w 50733"/>
                <a:gd name="connsiteY3" fmla="*/ 53253 h 50733"/>
                <a:gd name="connsiteX4" fmla="*/ 34383 w 50733"/>
                <a:gd name="connsiteY4" fmla="*/ 53253 h 50733"/>
                <a:gd name="connsiteX5" fmla="*/ 34383 w 50733"/>
                <a:gd name="connsiteY5" fmla="*/ 27808 h 50733"/>
                <a:gd name="connsiteX6" fmla="*/ 53595 w 50733"/>
                <a:gd name="connsiteY6" fmla="*/ 27808 h 50733"/>
                <a:gd name="connsiteX7" fmla="*/ 27808 w 50733"/>
                <a:gd name="connsiteY7" fmla="*/ 2021 h 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 h="50733">
                  <a:moveTo>
                    <a:pt x="27808" y="2021"/>
                  </a:moveTo>
                  <a:lnTo>
                    <a:pt x="2021" y="27808"/>
                  </a:lnTo>
                  <a:lnTo>
                    <a:pt x="21489" y="27808"/>
                  </a:lnTo>
                  <a:lnTo>
                    <a:pt x="21489" y="53253"/>
                  </a:lnTo>
                  <a:lnTo>
                    <a:pt x="34383" y="53253"/>
                  </a:lnTo>
                  <a:lnTo>
                    <a:pt x="34383" y="27808"/>
                  </a:lnTo>
                  <a:lnTo>
                    <a:pt x="53595" y="27808"/>
                  </a:lnTo>
                  <a:lnTo>
                    <a:pt x="27808" y="2021"/>
                  </a:lnTo>
                  <a:close/>
                </a:path>
              </a:pathLst>
            </a:custGeom>
            <a:solidFill>
              <a:srgbClr val="0078D4"/>
            </a:solidFill>
            <a:ln w="5060"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7" name="Freeform: Shape 186">
              <a:extLst>
                <a:ext uri="{FF2B5EF4-FFF2-40B4-BE49-F238E27FC236}">
                  <a16:creationId xmlns:a16="http://schemas.microsoft.com/office/drawing/2014/main" id="{69DCC608-5D5F-84A9-847A-E24A7DC415F6}"/>
                </a:ext>
              </a:extLst>
            </p:cNvPr>
            <p:cNvSpPr/>
            <p:nvPr/>
          </p:nvSpPr>
          <p:spPr>
            <a:xfrm>
              <a:off x="7706634" y="3285529"/>
              <a:ext cx="86163" cy="86163"/>
            </a:xfrm>
            <a:custGeom>
              <a:avLst/>
              <a:gdLst>
                <a:gd name="connsiteX0" fmla="*/ 27808 w 50733"/>
                <a:gd name="connsiteY0" fmla="*/ 2021 h 50733"/>
                <a:gd name="connsiteX1" fmla="*/ 2021 w 50733"/>
                <a:gd name="connsiteY1" fmla="*/ 27808 h 50733"/>
                <a:gd name="connsiteX2" fmla="*/ 21575 w 50733"/>
                <a:gd name="connsiteY2" fmla="*/ 27808 h 50733"/>
                <a:gd name="connsiteX3" fmla="*/ 21575 w 50733"/>
                <a:gd name="connsiteY3" fmla="*/ 53253 h 50733"/>
                <a:gd name="connsiteX4" fmla="*/ 34468 w 50733"/>
                <a:gd name="connsiteY4" fmla="*/ 53253 h 50733"/>
                <a:gd name="connsiteX5" fmla="*/ 34468 w 50733"/>
                <a:gd name="connsiteY5" fmla="*/ 27808 h 50733"/>
                <a:gd name="connsiteX6" fmla="*/ 53595 w 50733"/>
                <a:gd name="connsiteY6" fmla="*/ 27808 h 50733"/>
                <a:gd name="connsiteX7" fmla="*/ 27808 w 50733"/>
                <a:gd name="connsiteY7" fmla="*/ 2021 h 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 h="50733">
                  <a:moveTo>
                    <a:pt x="27808" y="2021"/>
                  </a:moveTo>
                  <a:lnTo>
                    <a:pt x="2021" y="27808"/>
                  </a:lnTo>
                  <a:lnTo>
                    <a:pt x="21575" y="27808"/>
                  </a:lnTo>
                  <a:lnTo>
                    <a:pt x="21575" y="53253"/>
                  </a:lnTo>
                  <a:lnTo>
                    <a:pt x="34468" y="53253"/>
                  </a:lnTo>
                  <a:lnTo>
                    <a:pt x="34468" y="27808"/>
                  </a:lnTo>
                  <a:lnTo>
                    <a:pt x="53595" y="27808"/>
                  </a:lnTo>
                  <a:lnTo>
                    <a:pt x="27808" y="2021"/>
                  </a:lnTo>
                  <a:close/>
                </a:path>
              </a:pathLst>
            </a:custGeom>
            <a:solidFill>
              <a:srgbClr val="0078D4"/>
            </a:solidFill>
            <a:ln w="5060"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88" name="quick setup 1" descr="quick setup">
              <a:extLst>
                <a:ext uri="{FF2B5EF4-FFF2-40B4-BE49-F238E27FC236}">
                  <a16:creationId xmlns:a16="http://schemas.microsoft.com/office/drawing/2014/main" id="{3E3AD351-44EE-644F-2CF1-C7613AFFC48D}"/>
                </a:ext>
              </a:extLst>
            </p:cNvPr>
            <p:cNvGrpSpPr>
              <a:grpSpLocks noChangeAspect="1"/>
            </p:cNvGrpSpPr>
            <p:nvPr/>
          </p:nvGrpSpPr>
          <p:grpSpPr bwMode="auto">
            <a:xfrm>
              <a:off x="7336642" y="2695685"/>
              <a:ext cx="268245" cy="269491"/>
              <a:chOff x="3422" y="784"/>
              <a:chExt cx="215" cy="216"/>
            </a:xfrm>
          </p:grpSpPr>
          <p:sp>
            <p:nvSpPr>
              <p:cNvPr id="189" name="AutoShape 46">
                <a:extLst>
                  <a:ext uri="{FF2B5EF4-FFF2-40B4-BE49-F238E27FC236}">
                    <a16:creationId xmlns:a16="http://schemas.microsoft.com/office/drawing/2014/main" id="{8EC87BBC-6043-B9A9-B72B-6CE0C8254402}"/>
                  </a:ext>
                </a:extLst>
              </p:cNvPr>
              <p:cNvSpPr>
                <a:spLocks noChangeAspect="1" noChangeArrowheads="1" noTextEdit="1"/>
              </p:cNvSpPr>
              <p:nvPr/>
            </p:nvSpPr>
            <p:spPr bwMode="auto">
              <a:xfrm>
                <a:off x="3422" y="784"/>
                <a:ext cx="215"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0" name="Freeform 48">
                <a:extLst>
                  <a:ext uri="{FF2B5EF4-FFF2-40B4-BE49-F238E27FC236}">
                    <a16:creationId xmlns:a16="http://schemas.microsoft.com/office/drawing/2014/main" id="{1A03F7C4-8C30-A4CE-FAC4-9C7D3C1DEF74}"/>
                  </a:ext>
                </a:extLst>
              </p:cNvPr>
              <p:cNvSpPr>
                <a:spLocks noEditPoints="1"/>
              </p:cNvSpPr>
              <p:nvPr/>
            </p:nvSpPr>
            <p:spPr bwMode="auto">
              <a:xfrm>
                <a:off x="3422" y="784"/>
                <a:ext cx="215" cy="216"/>
              </a:xfrm>
              <a:custGeom>
                <a:avLst/>
                <a:gdLst>
                  <a:gd name="T0" fmla="*/ 193 w 215"/>
                  <a:gd name="T1" fmla="*/ 23 h 216"/>
                  <a:gd name="T2" fmla="*/ 193 w 215"/>
                  <a:gd name="T3" fmla="*/ 194 h 216"/>
                  <a:gd name="T4" fmla="*/ 22 w 215"/>
                  <a:gd name="T5" fmla="*/ 194 h 216"/>
                  <a:gd name="T6" fmla="*/ 22 w 215"/>
                  <a:gd name="T7" fmla="*/ 23 h 216"/>
                  <a:gd name="T8" fmla="*/ 193 w 215"/>
                  <a:gd name="T9" fmla="*/ 23 h 216"/>
                  <a:gd name="T10" fmla="*/ 215 w 215"/>
                  <a:gd name="T11" fmla="*/ 0 h 216"/>
                  <a:gd name="T12" fmla="*/ 0 w 215"/>
                  <a:gd name="T13" fmla="*/ 0 h 216"/>
                  <a:gd name="T14" fmla="*/ 0 w 215"/>
                  <a:gd name="T15" fmla="*/ 216 h 216"/>
                  <a:gd name="T16" fmla="*/ 215 w 215"/>
                  <a:gd name="T17" fmla="*/ 216 h 216"/>
                  <a:gd name="T18" fmla="*/ 215 w 215"/>
                  <a:gd name="T19"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216">
                    <a:moveTo>
                      <a:pt x="193" y="23"/>
                    </a:moveTo>
                    <a:lnTo>
                      <a:pt x="193" y="194"/>
                    </a:lnTo>
                    <a:lnTo>
                      <a:pt x="22" y="194"/>
                    </a:lnTo>
                    <a:lnTo>
                      <a:pt x="22" y="23"/>
                    </a:lnTo>
                    <a:lnTo>
                      <a:pt x="193" y="23"/>
                    </a:lnTo>
                    <a:close/>
                    <a:moveTo>
                      <a:pt x="215" y="0"/>
                    </a:moveTo>
                    <a:lnTo>
                      <a:pt x="0" y="0"/>
                    </a:lnTo>
                    <a:lnTo>
                      <a:pt x="0" y="216"/>
                    </a:lnTo>
                    <a:lnTo>
                      <a:pt x="215" y="216"/>
                    </a:lnTo>
                    <a:lnTo>
                      <a:pt x="215"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1" name="Rectangle 49">
                <a:extLst>
                  <a:ext uri="{FF2B5EF4-FFF2-40B4-BE49-F238E27FC236}">
                    <a16:creationId xmlns:a16="http://schemas.microsoft.com/office/drawing/2014/main" id="{D9E3596C-9404-46C0-3BFA-B04A46065EBC}"/>
                  </a:ext>
                </a:extLst>
              </p:cNvPr>
              <p:cNvSpPr>
                <a:spLocks noChangeArrowheads="1"/>
              </p:cNvSpPr>
              <p:nvPr/>
            </p:nvSpPr>
            <p:spPr bwMode="auto">
              <a:xfrm>
                <a:off x="3422" y="898"/>
                <a:ext cx="102" cy="102"/>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2" name="Freeform 50">
                <a:extLst>
                  <a:ext uri="{FF2B5EF4-FFF2-40B4-BE49-F238E27FC236}">
                    <a16:creationId xmlns:a16="http://schemas.microsoft.com/office/drawing/2014/main" id="{C004C9D7-F00A-1342-3D29-3200095EC42F}"/>
                  </a:ext>
                </a:extLst>
              </p:cNvPr>
              <p:cNvSpPr>
                <a:spLocks/>
              </p:cNvSpPr>
              <p:nvPr/>
            </p:nvSpPr>
            <p:spPr bwMode="auto">
              <a:xfrm>
                <a:off x="3558" y="784"/>
                <a:ext cx="79" cy="79"/>
              </a:xfrm>
              <a:custGeom>
                <a:avLst/>
                <a:gdLst>
                  <a:gd name="T0" fmla="*/ 0 w 79"/>
                  <a:gd name="T1" fmla="*/ 0 h 79"/>
                  <a:gd name="T2" fmla="*/ 0 w 79"/>
                  <a:gd name="T3" fmla="*/ 23 h 79"/>
                  <a:gd name="T4" fmla="*/ 57 w 79"/>
                  <a:gd name="T5" fmla="*/ 23 h 79"/>
                  <a:gd name="T6" fmla="*/ 57 w 79"/>
                  <a:gd name="T7" fmla="*/ 79 h 79"/>
                  <a:gd name="T8" fmla="*/ 79 w 79"/>
                  <a:gd name="T9" fmla="*/ 79 h 79"/>
                  <a:gd name="T10" fmla="*/ 79 w 79"/>
                  <a:gd name="T11" fmla="*/ 0 h 79"/>
                  <a:gd name="T12" fmla="*/ 0 w 79"/>
                  <a:gd name="T13" fmla="*/ 0 h 79"/>
                </a:gdLst>
                <a:ahLst/>
                <a:cxnLst>
                  <a:cxn ang="0">
                    <a:pos x="T0" y="T1"/>
                  </a:cxn>
                  <a:cxn ang="0">
                    <a:pos x="T2" y="T3"/>
                  </a:cxn>
                  <a:cxn ang="0">
                    <a:pos x="T4" y="T5"/>
                  </a:cxn>
                  <a:cxn ang="0">
                    <a:pos x="T6" y="T7"/>
                  </a:cxn>
                  <a:cxn ang="0">
                    <a:pos x="T8" y="T9"/>
                  </a:cxn>
                  <a:cxn ang="0">
                    <a:pos x="T10" y="T11"/>
                  </a:cxn>
                  <a:cxn ang="0">
                    <a:pos x="T12" y="T13"/>
                  </a:cxn>
                </a:cxnLst>
                <a:rect l="0" t="0" r="r" b="b"/>
                <a:pathLst>
                  <a:path w="79" h="79">
                    <a:moveTo>
                      <a:pt x="0" y="0"/>
                    </a:moveTo>
                    <a:lnTo>
                      <a:pt x="0" y="23"/>
                    </a:lnTo>
                    <a:lnTo>
                      <a:pt x="57" y="23"/>
                    </a:lnTo>
                    <a:lnTo>
                      <a:pt x="57" y="79"/>
                    </a:lnTo>
                    <a:lnTo>
                      <a:pt x="79" y="79"/>
                    </a:lnTo>
                    <a:lnTo>
                      <a:pt x="79" y="0"/>
                    </a:lnTo>
                    <a:lnTo>
                      <a:pt x="0"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3" name="Freeform 51">
                <a:extLst>
                  <a:ext uri="{FF2B5EF4-FFF2-40B4-BE49-F238E27FC236}">
                    <a16:creationId xmlns:a16="http://schemas.microsoft.com/office/drawing/2014/main" id="{097F7C80-ECCE-C874-7926-41DD68609786}"/>
                  </a:ext>
                </a:extLst>
              </p:cNvPr>
              <p:cNvSpPr>
                <a:spLocks/>
              </p:cNvSpPr>
              <p:nvPr/>
            </p:nvSpPr>
            <p:spPr bwMode="auto">
              <a:xfrm>
                <a:off x="3469" y="831"/>
                <a:ext cx="121" cy="122"/>
              </a:xfrm>
              <a:custGeom>
                <a:avLst/>
                <a:gdLst>
                  <a:gd name="T0" fmla="*/ 99 w 121"/>
                  <a:gd name="T1" fmla="*/ 0 h 122"/>
                  <a:gd name="T2" fmla="*/ 42 w 121"/>
                  <a:gd name="T3" fmla="*/ 0 h 122"/>
                  <a:gd name="T4" fmla="*/ 42 w 121"/>
                  <a:gd name="T5" fmla="*/ 23 h 122"/>
                  <a:gd name="T6" fmla="*/ 82 w 121"/>
                  <a:gd name="T7" fmla="*/ 23 h 122"/>
                  <a:gd name="T8" fmla="*/ 0 w 121"/>
                  <a:gd name="T9" fmla="*/ 106 h 122"/>
                  <a:gd name="T10" fmla="*/ 16 w 121"/>
                  <a:gd name="T11" fmla="*/ 122 h 122"/>
                  <a:gd name="T12" fmla="*/ 99 w 121"/>
                  <a:gd name="T13" fmla="*/ 39 h 122"/>
                  <a:gd name="T14" fmla="*/ 99 w 121"/>
                  <a:gd name="T15" fmla="*/ 80 h 122"/>
                  <a:gd name="T16" fmla="*/ 121 w 121"/>
                  <a:gd name="T17" fmla="*/ 80 h 122"/>
                  <a:gd name="T18" fmla="*/ 121 w 121"/>
                  <a:gd name="T19" fmla="*/ 23 h 122"/>
                  <a:gd name="T20" fmla="*/ 121 w 121"/>
                  <a:gd name="T21" fmla="*/ 0 h 122"/>
                  <a:gd name="T22" fmla="*/ 99 w 121"/>
                  <a:gd name="T23" fmla="*/ 0 h 122"/>
                  <a:gd name="T24" fmla="*/ 99 w 121"/>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22">
                    <a:moveTo>
                      <a:pt x="99" y="0"/>
                    </a:moveTo>
                    <a:lnTo>
                      <a:pt x="42" y="0"/>
                    </a:lnTo>
                    <a:lnTo>
                      <a:pt x="42" y="23"/>
                    </a:lnTo>
                    <a:lnTo>
                      <a:pt x="82" y="23"/>
                    </a:lnTo>
                    <a:lnTo>
                      <a:pt x="0" y="106"/>
                    </a:lnTo>
                    <a:lnTo>
                      <a:pt x="16" y="122"/>
                    </a:lnTo>
                    <a:lnTo>
                      <a:pt x="99" y="39"/>
                    </a:lnTo>
                    <a:lnTo>
                      <a:pt x="99" y="80"/>
                    </a:lnTo>
                    <a:lnTo>
                      <a:pt x="121" y="80"/>
                    </a:lnTo>
                    <a:lnTo>
                      <a:pt x="121" y="23"/>
                    </a:lnTo>
                    <a:lnTo>
                      <a:pt x="121" y="0"/>
                    </a:lnTo>
                    <a:lnTo>
                      <a:pt x="99" y="0"/>
                    </a:lnTo>
                    <a:lnTo>
                      <a:pt x="99"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162" name="Group 161">
            <a:extLst>
              <a:ext uri="{FF2B5EF4-FFF2-40B4-BE49-F238E27FC236}">
                <a16:creationId xmlns:a16="http://schemas.microsoft.com/office/drawing/2014/main" id="{27C8073A-53F3-7E23-8531-0F6798D1F519}"/>
              </a:ext>
              <a:ext uri="{C183D7F6-B498-43B3-948B-1728B52AA6E4}">
                <adec:decorative xmlns:adec="http://schemas.microsoft.com/office/drawing/2017/decorative" val="1"/>
              </a:ext>
            </a:extLst>
          </p:cNvPr>
          <p:cNvGrpSpPr/>
          <p:nvPr/>
        </p:nvGrpSpPr>
        <p:grpSpPr>
          <a:xfrm>
            <a:off x="1637397" y="3099166"/>
            <a:ext cx="681196" cy="674926"/>
            <a:chOff x="1610125" y="2700279"/>
            <a:chExt cx="743176" cy="736335"/>
          </a:xfrm>
        </p:grpSpPr>
        <p:sp>
          <p:nvSpPr>
            <p:cNvPr id="165" name="Freeform 169">
              <a:extLst>
                <a:ext uri="{FF2B5EF4-FFF2-40B4-BE49-F238E27FC236}">
                  <a16:creationId xmlns:a16="http://schemas.microsoft.com/office/drawing/2014/main" id="{5F1275D1-8557-51C5-1697-5276DFA25776}"/>
                </a:ext>
              </a:extLst>
            </p:cNvPr>
            <p:cNvSpPr>
              <a:spLocks/>
            </p:cNvSpPr>
            <p:nvPr/>
          </p:nvSpPr>
          <p:spPr bwMode="auto">
            <a:xfrm>
              <a:off x="2125333" y="2814263"/>
              <a:ext cx="227968" cy="594995"/>
            </a:xfrm>
            <a:custGeom>
              <a:avLst/>
              <a:gdLst>
                <a:gd name="T0" fmla="*/ 58 w 58"/>
                <a:gd name="T1" fmla="*/ 67 h 152"/>
                <a:gd name="T2" fmla="*/ 30 w 58"/>
                <a:gd name="T3" fmla="*/ 0 h 152"/>
                <a:gd name="T4" fmla="*/ 23 w 58"/>
                <a:gd name="T5" fmla="*/ 7 h 152"/>
                <a:gd name="T6" fmla="*/ 24 w 58"/>
                <a:gd name="T7" fmla="*/ 8 h 152"/>
                <a:gd name="T8" fmla="*/ 42 w 58"/>
                <a:gd name="T9" fmla="*/ 34 h 152"/>
                <a:gd name="T10" fmla="*/ 48 w 58"/>
                <a:gd name="T11" fmla="*/ 67 h 152"/>
                <a:gd name="T12" fmla="*/ 42 w 58"/>
                <a:gd name="T13" fmla="*/ 99 h 152"/>
                <a:gd name="T14" fmla="*/ 24 w 58"/>
                <a:gd name="T15" fmla="*/ 125 h 152"/>
                <a:gd name="T16" fmla="*/ 10 w 58"/>
                <a:gd name="T17" fmla="*/ 136 h 152"/>
                <a:gd name="T18" fmla="*/ 3 w 58"/>
                <a:gd name="T19" fmla="*/ 128 h 152"/>
                <a:gd name="T20" fmla="*/ 0 w 58"/>
                <a:gd name="T21" fmla="*/ 149 h 152"/>
                <a:gd name="T22" fmla="*/ 22 w 58"/>
                <a:gd name="T23" fmla="*/ 152 h 152"/>
                <a:gd name="T24" fmla="*/ 16 w 58"/>
                <a:gd name="T25" fmla="*/ 144 h 152"/>
                <a:gd name="T26" fmla="*/ 58 w 58"/>
                <a:gd name="T27" fmla="*/ 6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152">
                  <a:moveTo>
                    <a:pt x="58" y="67"/>
                  </a:moveTo>
                  <a:cubicBezTo>
                    <a:pt x="58" y="40"/>
                    <a:pt x="48" y="17"/>
                    <a:pt x="30" y="0"/>
                  </a:cubicBezTo>
                  <a:cubicBezTo>
                    <a:pt x="23" y="7"/>
                    <a:pt x="23" y="7"/>
                    <a:pt x="23" y="7"/>
                  </a:cubicBezTo>
                  <a:cubicBezTo>
                    <a:pt x="24" y="7"/>
                    <a:pt x="24" y="8"/>
                    <a:pt x="24" y="8"/>
                  </a:cubicBezTo>
                  <a:cubicBezTo>
                    <a:pt x="32" y="16"/>
                    <a:pt x="38" y="24"/>
                    <a:pt x="42" y="34"/>
                  </a:cubicBezTo>
                  <a:cubicBezTo>
                    <a:pt x="46" y="44"/>
                    <a:pt x="48" y="55"/>
                    <a:pt x="48" y="67"/>
                  </a:cubicBezTo>
                  <a:cubicBezTo>
                    <a:pt x="48" y="78"/>
                    <a:pt x="46" y="89"/>
                    <a:pt x="42" y="99"/>
                  </a:cubicBezTo>
                  <a:cubicBezTo>
                    <a:pt x="38" y="109"/>
                    <a:pt x="32" y="117"/>
                    <a:pt x="24" y="125"/>
                  </a:cubicBezTo>
                  <a:cubicBezTo>
                    <a:pt x="20" y="129"/>
                    <a:pt x="15" y="133"/>
                    <a:pt x="10" y="136"/>
                  </a:cubicBezTo>
                  <a:cubicBezTo>
                    <a:pt x="3" y="128"/>
                    <a:pt x="3" y="128"/>
                    <a:pt x="3" y="128"/>
                  </a:cubicBezTo>
                  <a:cubicBezTo>
                    <a:pt x="0" y="149"/>
                    <a:pt x="0" y="149"/>
                    <a:pt x="0" y="149"/>
                  </a:cubicBezTo>
                  <a:cubicBezTo>
                    <a:pt x="22" y="152"/>
                    <a:pt x="22" y="152"/>
                    <a:pt x="22" y="152"/>
                  </a:cubicBezTo>
                  <a:cubicBezTo>
                    <a:pt x="16" y="144"/>
                    <a:pt x="16" y="144"/>
                    <a:pt x="16" y="144"/>
                  </a:cubicBezTo>
                  <a:cubicBezTo>
                    <a:pt x="42" y="128"/>
                    <a:pt x="58" y="99"/>
                    <a:pt x="58" y="67"/>
                  </a:cubicBezTo>
                  <a:close/>
                </a:path>
              </a:pathLst>
            </a:cu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66" name="Freeform 170">
              <a:extLst>
                <a:ext uri="{FF2B5EF4-FFF2-40B4-BE49-F238E27FC236}">
                  <a16:creationId xmlns:a16="http://schemas.microsoft.com/office/drawing/2014/main" id="{8DF48CAF-66CE-98D4-1301-14A50748C37B}"/>
                </a:ext>
              </a:extLst>
            </p:cNvPr>
            <p:cNvSpPr>
              <a:spLocks/>
            </p:cNvSpPr>
            <p:nvPr/>
          </p:nvSpPr>
          <p:spPr bwMode="auto">
            <a:xfrm>
              <a:off x="1610125" y="3147095"/>
              <a:ext cx="467335" cy="289519"/>
            </a:xfrm>
            <a:custGeom>
              <a:avLst/>
              <a:gdLst>
                <a:gd name="T0" fmla="*/ 116 w 119"/>
                <a:gd name="T1" fmla="*/ 62 h 74"/>
                <a:gd name="T2" fmla="*/ 97 w 119"/>
                <a:gd name="T3" fmla="*/ 64 h 74"/>
                <a:gd name="T4" fmla="*/ 96 w 119"/>
                <a:gd name="T5" fmla="*/ 64 h 74"/>
                <a:gd name="T6" fmla="*/ 64 w 119"/>
                <a:gd name="T7" fmla="*/ 58 h 74"/>
                <a:gd name="T8" fmla="*/ 38 w 119"/>
                <a:gd name="T9" fmla="*/ 40 h 74"/>
                <a:gd name="T10" fmla="*/ 21 w 119"/>
                <a:gd name="T11" fmla="*/ 15 h 74"/>
                <a:gd name="T12" fmla="*/ 31 w 119"/>
                <a:gd name="T13" fmla="*/ 13 h 74"/>
                <a:gd name="T14" fmla="*/ 13 w 119"/>
                <a:gd name="T15" fmla="*/ 0 h 74"/>
                <a:gd name="T16" fmla="*/ 0 w 119"/>
                <a:gd name="T17" fmla="*/ 18 h 74"/>
                <a:gd name="T18" fmla="*/ 11 w 119"/>
                <a:gd name="T19" fmla="*/ 16 h 74"/>
                <a:gd name="T20" fmla="*/ 96 w 119"/>
                <a:gd name="T21" fmla="*/ 74 h 74"/>
                <a:gd name="T22" fmla="*/ 97 w 119"/>
                <a:gd name="T23" fmla="*/ 74 h 74"/>
                <a:gd name="T24" fmla="*/ 119 w 119"/>
                <a:gd name="T25" fmla="*/ 71 h 74"/>
                <a:gd name="T26" fmla="*/ 116 w 119"/>
                <a:gd name="T27"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74">
                  <a:moveTo>
                    <a:pt x="116" y="62"/>
                  </a:moveTo>
                  <a:cubicBezTo>
                    <a:pt x="110" y="63"/>
                    <a:pt x="103" y="64"/>
                    <a:pt x="97" y="64"/>
                  </a:cubicBezTo>
                  <a:cubicBezTo>
                    <a:pt x="96" y="64"/>
                    <a:pt x="96" y="64"/>
                    <a:pt x="96" y="64"/>
                  </a:cubicBezTo>
                  <a:cubicBezTo>
                    <a:pt x="85" y="64"/>
                    <a:pt x="74" y="62"/>
                    <a:pt x="64" y="58"/>
                  </a:cubicBezTo>
                  <a:cubicBezTo>
                    <a:pt x="54" y="53"/>
                    <a:pt x="45" y="47"/>
                    <a:pt x="38" y="40"/>
                  </a:cubicBezTo>
                  <a:cubicBezTo>
                    <a:pt x="31" y="33"/>
                    <a:pt x="25" y="24"/>
                    <a:pt x="21" y="15"/>
                  </a:cubicBezTo>
                  <a:cubicBezTo>
                    <a:pt x="31" y="13"/>
                    <a:pt x="31" y="13"/>
                    <a:pt x="31" y="13"/>
                  </a:cubicBezTo>
                  <a:cubicBezTo>
                    <a:pt x="13" y="0"/>
                    <a:pt x="13" y="0"/>
                    <a:pt x="13" y="0"/>
                  </a:cubicBezTo>
                  <a:cubicBezTo>
                    <a:pt x="0" y="18"/>
                    <a:pt x="0" y="18"/>
                    <a:pt x="0" y="18"/>
                  </a:cubicBezTo>
                  <a:cubicBezTo>
                    <a:pt x="11" y="16"/>
                    <a:pt x="11" y="16"/>
                    <a:pt x="11" y="16"/>
                  </a:cubicBezTo>
                  <a:cubicBezTo>
                    <a:pt x="24" y="50"/>
                    <a:pt x="58" y="74"/>
                    <a:pt x="96" y="74"/>
                  </a:cubicBezTo>
                  <a:cubicBezTo>
                    <a:pt x="96" y="74"/>
                    <a:pt x="96" y="74"/>
                    <a:pt x="97" y="74"/>
                  </a:cubicBezTo>
                  <a:cubicBezTo>
                    <a:pt x="104" y="74"/>
                    <a:pt x="112" y="73"/>
                    <a:pt x="119" y="71"/>
                  </a:cubicBezTo>
                  <a:lnTo>
                    <a:pt x="116" y="62"/>
                  </a:lnTo>
                  <a:close/>
                </a:path>
              </a:pathLst>
            </a:cu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67" name="Freeform 171">
              <a:extLst>
                <a:ext uri="{FF2B5EF4-FFF2-40B4-BE49-F238E27FC236}">
                  <a16:creationId xmlns:a16="http://schemas.microsoft.com/office/drawing/2014/main" id="{B9786E06-CFEE-264A-FADD-6780F19EB7C1}"/>
                </a:ext>
              </a:extLst>
            </p:cNvPr>
            <p:cNvSpPr>
              <a:spLocks/>
            </p:cNvSpPr>
            <p:nvPr/>
          </p:nvSpPr>
          <p:spPr bwMode="auto">
            <a:xfrm>
              <a:off x="1626083" y="2700279"/>
              <a:ext cx="553963" cy="367027"/>
            </a:xfrm>
            <a:custGeom>
              <a:avLst/>
              <a:gdLst>
                <a:gd name="T0" fmla="*/ 141 w 141"/>
                <a:gd name="T1" fmla="*/ 20 h 94"/>
                <a:gd name="T2" fmla="*/ 132 w 141"/>
                <a:gd name="T3" fmla="*/ 0 h 94"/>
                <a:gd name="T4" fmla="*/ 128 w 141"/>
                <a:gd name="T5" fmla="*/ 10 h 94"/>
                <a:gd name="T6" fmla="*/ 93 w 141"/>
                <a:gd name="T7" fmla="*/ 3 h 94"/>
                <a:gd name="T8" fmla="*/ 93 w 141"/>
                <a:gd name="T9" fmla="*/ 3 h 94"/>
                <a:gd name="T10" fmla="*/ 0 w 141"/>
                <a:gd name="T11" fmla="*/ 94 h 94"/>
                <a:gd name="T12" fmla="*/ 10 w 141"/>
                <a:gd name="T13" fmla="*/ 94 h 94"/>
                <a:gd name="T14" fmla="*/ 16 w 141"/>
                <a:gd name="T15" fmla="*/ 63 h 94"/>
                <a:gd name="T16" fmla="*/ 34 w 141"/>
                <a:gd name="T17" fmla="*/ 37 h 94"/>
                <a:gd name="T18" fmla="*/ 60 w 141"/>
                <a:gd name="T19" fmla="*/ 19 h 94"/>
                <a:gd name="T20" fmla="*/ 93 w 141"/>
                <a:gd name="T21" fmla="*/ 12 h 94"/>
                <a:gd name="T22" fmla="*/ 93 w 141"/>
                <a:gd name="T23" fmla="*/ 12 h 94"/>
                <a:gd name="T24" fmla="*/ 125 w 141"/>
                <a:gd name="T25" fmla="*/ 19 h 94"/>
                <a:gd name="T26" fmla="*/ 121 w 141"/>
                <a:gd name="T27" fmla="*/ 28 h 94"/>
                <a:gd name="T28" fmla="*/ 141 w 141"/>
                <a:gd name="T29" fmla="*/ 2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1" h="94">
                  <a:moveTo>
                    <a:pt x="141" y="20"/>
                  </a:moveTo>
                  <a:cubicBezTo>
                    <a:pt x="132" y="0"/>
                    <a:pt x="132" y="0"/>
                    <a:pt x="132" y="0"/>
                  </a:cubicBezTo>
                  <a:cubicBezTo>
                    <a:pt x="128" y="10"/>
                    <a:pt x="128" y="10"/>
                    <a:pt x="128" y="10"/>
                  </a:cubicBezTo>
                  <a:cubicBezTo>
                    <a:pt x="117" y="5"/>
                    <a:pt x="105" y="3"/>
                    <a:pt x="93" y="3"/>
                  </a:cubicBezTo>
                  <a:cubicBezTo>
                    <a:pt x="93" y="3"/>
                    <a:pt x="93" y="3"/>
                    <a:pt x="93" y="3"/>
                  </a:cubicBezTo>
                  <a:cubicBezTo>
                    <a:pt x="42" y="3"/>
                    <a:pt x="1" y="43"/>
                    <a:pt x="0" y="94"/>
                  </a:cubicBezTo>
                  <a:cubicBezTo>
                    <a:pt x="10" y="94"/>
                    <a:pt x="10" y="94"/>
                    <a:pt x="10" y="94"/>
                  </a:cubicBezTo>
                  <a:cubicBezTo>
                    <a:pt x="10" y="83"/>
                    <a:pt x="12" y="73"/>
                    <a:pt x="16" y="63"/>
                  </a:cubicBezTo>
                  <a:cubicBezTo>
                    <a:pt x="20" y="53"/>
                    <a:pt x="26" y="44"/>
                    <a:pt x="34" y="37"/>
                  </a:cubicBezTo>
                  <a:cubicBezTo>
                    <a:pt x="42" y="29"/>
                    <a:pt x="50" y="23"/>
                    <a:pt x="60" y="19"/>
                  </a:cubicBezTo>
                  <a:cubicBezTo>
                    <a:pt x="71" y="15"/>
                    <a:pt x="81" y="12"/>
                    <a:pt x="93" y="12"/>
                  </a:cubicBezTo>
                  <a:cubicBezTo>
                    <a:pt x="93" y="12"/>
                    <a:pt x="93" y="12"/>
                    <a:pt x="93" y="12"/>
                  </a:cubicBezTo>
                  <a:cubicBezTo>
                    <a:pt x="104" y="12"/>
                    <a:pt x="114" y="15"/>
                    <a:pt x="125" y="19"/>
                  </a:cubicBezTo>
                  <a:cubicBezTo>
                    <a:pt x="121" y="28"/>
                    <a:pt x="121" y="28"/>
                    <a:pt x="121" y="28"/>
                  </a:cubicBezTo>
                  <a:lnTo>
                    <a:pt x="141" y="20"/>
                  </a:lnTo>
                  <a:close/>
                </a:path>
              </a:pathLst>
            </a:custGeom>
            <a:solidFill>
              <a:srgbClr val="0078D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pic>
          <p:nvPicPr>
            <p:cNvPr id="168" name="calendar5" descr="calendar">
              <a:extLst>
                <a:ext uri="{FF2B5EF4-FFF2-40B4-BE49-F238E27FC236}">
                  <a16:creationId xmlns:a16="http://schemas.microsoft.com/office/drawing/2014/main" id="{B63692B5-ACA7-0E47-FF9C-02394A4C9B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0930" y="2905385"/>
              <a:ext cx="321568" cy="321565"/>
            </a:xfrm>
            <a:prstGeom prst="rect">
              <a:avLst/>
            </a:prstGeom>
          </p:spPr>
        </p:pic>
      </p:grpSp>
      <p:pic>
        <p:nvPicPr>
          <p:cNvPr id="163" name="Graphic 162">
            <a:extLst>
              <a:ext uri="{FF2B5EF4-FFF2-40B4-BE49-F238E27FC236}">
                <a16:creationId xmlns:a16="http://schemas.microsoft.com/office/drawing/2014/main" id="{51BA83C8-B681-9520-09E9-07FB6CEF1C8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70779" y="3100839"/>
            <a:ext cx="671582" cy="671580"/>
          </a:xfrm>
          <a:prstGeom prst="rect">
            <a:avLst/>
          </a:prstGeom>
        </p:spPr>
      </p:pic>
      <p:pic>
        <p:nvPicPr>
          <p:cNvPr id="164" name="Group 106">
            <a:extLst>
              <a:ext uri="{FF2B5EF4-FFF2-40B4-BE49-F238E27FC236}">
                <a16:creationId xmlns:a16="http://schemas.microsoft.com/office/drawing/2014/main" id="{FCC7657B-507B-CB41-79F4-BBC116CAF512}"/>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2920" y="3148696"/>
            <a:ext cx="575866" cy="57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descr="Any infrastructure">
            <a:extLst>
              <a:ext uri="{FF2B5EF4-FFF2-40B4-BE49-F238E27FC236}">
                <a16:creationId xmlns:a16="http://schemas.microsoft.com/office/drawing/2014/main" id="{D0623039-5380-6146-6B6B-E68AD4638FB8}"/>
              </a:ext>
            </a:extLst>
          </p:cNvPr>
          <p:cNvGrpSpPr/>
          <p:nvPr/>
        </p:nvGrpSpPr>
        <p:grpSpPr>
          <a:xfrm>
            <a:off x="594765" y="5161403"/>
            <a:ext cx="11007516" cy="1060646"/>
            <a:chOff x="594765" y="5161403"/>
            <a:chExt cx="11007516" cy="1060646"/>
          </a:xfrm>
        </p:grpSpPr>
        <p:pic>
          <p:nvPicPr>
            <p:cNvPr id="102" name="Kubernetes" descr="Kubernetes">
              <a:extLst>
                <a:ext uri="{FF2B5EF4-FFF2-40B4-BE49-F238E27FC236}">
                  <a16:creationId xmlns:a16="http://schemas.microsoft.com/office/drawing/2014/main" id="{18960F70-9DC5-8178-3858-227E81697C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15625" y="5181920"/>
              <a:ext cx="586656" cy="586654"/>
            </a:xfrm>
            <a:prstGeom prst="rect">
              <a:avLst/>
            </a:prstGeom>
          </p:spPr>
        </p:pic>
        <p:grpSp>
          <p:nvGrpSpPr>
            <p:cNvPr id="104" name="Group 103">
              <a:extLst>
                <a:ext uri="{FF2B5EF4-FFF2-40B4-BE49-F238E27FC236}">
                  <a16:creationId xmlns:a16="http://schemas.microsoft.com/office/drawing/2014/main" id="{D6452AAA-BEC8-8370-547D-784DA14084C7}"/>
                </a:ext>
              </a:extLst>
            </p:cNvPr>
            <p:cNvGrpSpPr/>
            <p:nvPr/>
          </p:nvGrpSpPr>
          <p:grpSpPr>
            <a:xfrm>
              <a:off x="594765" y="5161403"/>
              <a:ext cx="629667" cy="627688"/>
              <a:chOff x="594765" y="5278651"/>
              <a:chExt cx="629667" cy="627688"/>
            </a:xfrm>
          </p:grpSpPr>
          <p:sp>
            <p:nvSpPr>
              <p:cNvPr id="105" name="AutoShape 3">
                <a:extLst>
                  <a:ext uri="{FF2B5EF4-FFF2-40B4-BE49-F238E27FC236}">
                    <a16:creationId xmlns:a16="http://schemas.microsoft.com/office/drawing/2014/main" id="{523451FC-AD88-043D-2205-90078ABE79AE}"/>
                  </a:ext>
                </a:extLst>
              </p:cNvPr>
              <p:cNvSpPr>
                <a:spLocks noChangeAspect="1" noChangeArrowheads="1" noTextEdit="1"/>
              </p:cNvSpPr>
              <p:nvPr/>
            </p:nvSpPr>
            <p:spPr bwMode="auto">
              <a:xfrm>
                <a:off x="598725" y="5282611"/>
                <a:ext cx="625707" cy="623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6" name="Freeform 5">
                <a:extLst>
                  <a:ext uri="{FF2B5EF4-FFF2-40B4-BE49-F238E27FC236}">
                    <a16:creationId xmlns:a16="http://schemas.microsoft.com/office/drawing/2014/main" id="{D1D780F5-9511-E749-48E1-342ED63FD477}"/>
                  </a:ext>
                </a:extLst>
              </p:cNvPr>
              <p:cNvSpPr>
                <a:spLocks/>
              </p:cNvSpPr>
              <p:nvPr/>
            </p:nvSpPr>
            <p:spPr bwMode="auto">
              <a:xfrm>
                <a:off x="705650" y="5547943"/>
                <a:ext cx="170287" cy="176228"/>
              </a:xfrm>
              <a:custGeom>
                <a:avLst/>
                <a:gdLst>
                  <a:gd name="T0" fmla="*/ 47 w 47"/>
                  <a:gd name="T1" fmla="*/ 4 h 48"/>
                  <a:gd name="T2" fmla="*/ 44 w 47"/>
                  <a:gd name="T3" fmla="*/ 0 h 48"/>
                  <a:gd name="T4" fmla="*/ 16 w 47"/>
                  <a:gd name="T5" fmla="*/ 29 h 48"/>
                  <a:gd name="T6" fmla="*/ 11 w 47"/>
                  <a:gd name="T7" fmla="*/ 27 h 48"/>
                  <a:gd name="T8" fmla="*/ 0 w 47"/>
                  <a:gd name="T9" fmla="*/ 37 h 48"/>
                  <a:gd name="T10" fmla="*/ 11 w 47"/>
                  <a:gd name="T11" fmla="*/ 48 h 48"/>
                  <a:gd name="T12" fmla="*/ 21 w 47"/>
                  <a:gd name="T13" fmla="*/ 37 h 48"/>
                  <a:gd name="T14" fmla="*/ 19 w 47"/>
                  <a:gd name="T15" fmla="*/ 32 h 48"/>
                  <a:gd name="T16" fmla="*/ 47 w 47"/>
                  <a:gd name="T17"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8">
                    <a:moveTo>
                      <a:pt x="47" y="4"/>
                    </a:moveTo>
                    <a:cubicBezTo>
                      <a:pt x="44" y="0"/>
                      <a:pt x="44" y="0"/>
                      <a:pt x="44" y="0"/>
                    </a:cubicBezTo>
                    <a:cubicBezTo>
                      <a:pt x="16" y="29"/>
                      <a:pt x="16" y="29"/>
                      <a:pt x="16" y="29"/>
                    </a:cubicBezTo>
                    <a:cubicBezTo>
                      <a:pt x="14" y="28"/>
                      <a:pt x="12" y="27"/>
                      <a:pt x="11" y="27"/>
                    </a:cubicBezTo>
                    <a:cubicBezTo>
                      <a:pt x="5" y="27"/>
                      <a:pt x="0" y="32"/>
                      <a:pt x="0" y="37"/>
                    </a:cubicBezTo>
                    <a:cubicBezTo>
                      <a:pt x="0" y="43"/>
                      <a:pt x="5" y="48"/>
                      <a:pt x="11" y="48"/>
                    </a:cubicBezTo>
                    <a:cubicBezTo>
                      <a:pt x="16" y="48"/>
                      <a:pt x="21" y="43"/>
                      <a:pt x="21" y="37"/>
                    </a:cubicBezTo>
                    <a:cubicBezTo>
                      <a:pt x="21" y="36"/>
                      <a:pt x="20" y="34"/>
                      <a:pt x="19" y="32"/>
                    </a:cubicBezTo>
                    <a:lnTo>
                      <a:pt x="47" y="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7" name="Freeform 6">
                <a:extLst>
                  <a:ext uri="{FF2B5EF4-FFF2-40B4-BE49-F238E27FC236}">
                    <a16:creationId xmlns:a16="http://schemas.microsoft.com/office/drawing/2014/main" id="{EC797530-B653-24EC-535F-7E2CE5EC1D21}"/>
                  </a:ext>
                </a:extLst>
              </p:cNvPr>
              <p:cNvSpPr>
                <a:spLocks/>
              </p:cNvSpPr>
              <p:nvPr/>
            </p:nvSpPr>
            <p:spPr bwMode="auto">
              <a:xfrm>
                <a:off x="862076" y="5551903"/>
                <a:ext cx="138606" cy="223750"/>
              </a:xfrm>
              <a:custGeom>
                <a:avLst/>
                <a:gdLst>
                  <a:gd name="T0" fmla="*/ 23 w 38"/>
                  <a:gd name="T1" fmla="*/ 31 h 61"/>
                  <a:gd name="T2" fmla="*/ 20 w 38"/>
                  <a:gd name="T3" fmla="*/ 31 h 61"/>
                  <a:gd name="T4" fmla="*/ 5 w 38"/>
                  <a:gd name="T5" fmla="*/ 0 h 61"/>
                  <a:gd name="T6" fmla="*/ 0 w 38"/>
                  <a:gd name="T7" fmla="*/ 2 h 61"/>
                  <a:gd name="T8" fmla="*/ 15 w 38"/>
                  <a:gd name="T9" fmla="*/ 33 h 61"/>
                  <a:gd name="T10" fmla="*/ 8 w 38"/>
                  <a:gd name="T11" fmla="*/ 46 h 61"/>
                  <a:gd name="T12" fmla="*/ 23 w 38"/>
                  <a:gd name="T13" fmla="*/ 61 h 61"/>
                  <a:gd name="T14" fmla="*/ 38 w 38"/>
                  <a:gd name="T15" fmla="*/ 46 h 61"/>
                  <a:gd name="T16" fmla="*/ 23 w 38"/>
                  <a:gd name="T17"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1">
                    <a:moveTo>
                      <a:pt x="23" y="31"/>
                    </a:moveTo>
                    <a:cubicBezTo>
                      <a:pt x="22" y="31"/>
                      <a:pt x="21" y="31"/>
                      <a:pt x="20" y="31"/>
                    </a:cubicBezTo>
                    <a:cubicBezTo>
                      <a:pt x="5" y="0"/>
                      <a:pt x="5" y="0"/>
                      <a:pt x="5" y="0"/>
                    </a:cubicBezTo>
                    <a:cubicBezTo>
                      <a:pt x="0" y="2"/>
                      <a:pt x="0" y="2"/>
                      <a:pt x="0" y="2"/>
                    </a:cubicBezTo>
                    <a:cubicBezTo>
                      <a:pt x="15" y="33"/>
                      <a:pt x="15" y="33"/>
                      <a:pt x="15" y="33"/>
                    </a:cubicBezTo>
                    <a:cubicBezTo>
                      <a:pt x="11" y="36"/>
                      <a:pt x="8" y="41"/>
                      <a:pt x="8" y="46"/>
                    </a:cubicBezTo>
                    <a:cubicBezTo>
                      <a:pt x="8" y="55"/>
                      <a:pt x="15" y="61"/>
                      <a:pt x="23" y="61"/>
                    </a:cubicBezTo>
                    <a:cubicBezTo>
                      <a:pt x="32" y="61"/>
                      <a:pt x="38" y="55"/>
                      <a:pt x="38" y="46"/>
                    </a:cubicBezTo>
                    <a:cubicBezTo>
                      <a:pt x="38" y="38"/>
                      <a:pt x="32" y="31"/>
                      <a:pt x="23" y="31"/>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8" name="Freeform 7">
                <a:extLst>
                  <a:ext uri="{FF2B5EF4-FFF2-40B4-BE49-F238E27FC236}">
                    <a16:creationId xmlns:a16="http://schemas.microsoft.com/office/drawing/2014/main" id="{D2DD5FB4-7FB3-087E-9C18-9DDC9439662A}"/>
                  </a:ext>
                </a:extLst>
              </p:cNvPr>
              <p:cNvSpPr>
                <a:spLocks/>
              </p:cNvSpPr>
              <p:nvPr/>
            </p:nvSpPr>
            <p:spPr bwMode="auto">
              <a:xfrm>
                <a:off x="869997" y="5545963"/>
                <a:ext cx="245531" cy="100985"/>
              </a:xfrm>
              <a:custGeom>
                <a:avLst/>
                <a:gdLst>
                  <a:gd name="T0" fmla="*/ 57 w 67"/>
                  <a:gd name="T1" fmla="*/ 8 h 28"/>
                  <a:gd name="T2" fmla="*/ 48 w 67"/>
                  <a:gd name="T3" fmla="*/ 13 h 28"/>
                  <a:gd name="T4" fmla="*/ 1 w 67"/>
                  <a:gd name="T5" fmla="*/ 0 h 28"/>
                  <a:gd name="T6" fmla="*/ 0 w 67"/>
                  <a:gd name="T7" fmla="*/ 5 h 28"/>
                  <a:gd name="T8" fmla="*/ 46 w 67"/>
                  <a:gd name="T9" fmla="*/ 18 h 28"/>
                  <a:gd name="T10" fmla="*/ 46 w 67"/>
                  <a:gd name="T11" fmla="*/ 18 h 28"/>
                  <a:gd name="T12" fmla="*/ 57 w 67"/>
                  <a:gd name="T13" fmla="*/ 28 h 28"/>
                  <a:gd name="T14" fmla="*/ 67 w 67"/>
                  <a:gd name="T15" fmla="*/ 18 h 28"/>
                  <a:gd name="T16" fmla="*/ 57 w 67"/>
                  <a:gd name="T1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28">
                    <a:moveTo>
                      <a:pt x="57" y="8"/>
                    </a:moveTo>
                    <a:cubicBezTo>
                      <a:pt x="53" y="8"/>
                      <a:pt x="50" y="10"/>
                      <a:pt x="48" y="13"/>
                    </a:cubicBezTo>
                    <a:cubicBezTo>
                      <a:pt x="1" y="0"/>
                      <a:pt x="1" y="0"/>
                      <a:pt x="1" y="0"/>
                    </a:cubicBezTo>
                    <a:cubicBezTo>
                      <a:pt x="0" y="5"/>
                      <a:pt x="0" y="5"/>
                      <a:pt x="0" y="5"/>
                    </a:cubicBezTo>
                    <a:cubicBezTo>
                      <a:pt x="46" y="18"/>
                      <a:pt x="46" y="18"/>
                      <a:pt x="46" y="18"/>
                    </a:cubicBezTo>
                    <a:cubicBezTo>
                      <a:pt x="46" y="18"/>
                      <a:pt x="46" y="18"/>
                      <a:pt x="46" y="18"/>
                    </a:cubicBezTo>
                    <a:cubicBezTo>
                      <a:pt x="46" y="24"/>
                      <a:pt x="51" y="28"/>
                      <a:pt x="57" y="28"/>
                    </a:cubicBezTo>
                    <a:cubicBezTo>
                      <a:pt x="62" y="28"/>
                      <a:pt x="67" y="24"/>
                      <a:pt x="67" y="18"/>
                    </a:cubicBezTo>
                    <a:cubicBezTo>
                      <a:pt x="67" y="13"/>
                      <a:pt x="62" y="8"/>
                      <a:pt x="57" y="8"/>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9" name="Freeform 8">
                <a:extLst>
                  <a:ext uri="{FF2B5EF4-FFF2-40B4-BE49-F238E27FC236}">
                    <a16:creationId xmlns:a16="http://schemas.microsoft.com/office/drawing/2014/main" id="{FA8E2F0B-4D08-1B34-91F5-F2DC0082295A}"/>
                  </a:ext>
                </a:extLst>
              </p:cNvPr>
              <p:cNvSpPr>
                <a:spLocks/>
              </p:cNvSpPr>
              <p:nvPr/>
            </p:nvSpPr>
            <p:spPr bwMode="auto">
              <a:xfrm>
                <a:off x="650207" y="5425177"/>
                <a:ext cx="225730" cy="138606"/>
              </a:xfrm>
              <a:custGeom>
                <a:avLst/>
                <a:gdLst>
                  <a:gd name="T0" fmla="*/ 62 w 62"/>
                  <a:gd name="T1" fmla="*/ 34 h 38"/>
                  <a:gd name="T2" fmla="*/ 30 w 62"/>
                  <a:gd name="T3" fmla="*/ 19 h 38"/>
                  <a:gd name="T4" fmla="*/ 31 w 62"/>
                  <a:gd name="T5" fmla="*/ 16 h 38"/>
                  <a:gd name="T6" fmla="*/ 15 w 62"/>
                  <a:gd name="T7" fmla="*/ 0 h 38"/>
                  <a:gd name="T8" fmla="*/ 0 w 62"/>
                  <a:gd name="T9" fmla="*/ 16 h 38"/>
                  <a:gd name="T10" fmla="*/ 15 w 62"/>
                  <a:gd name="T11" fmla="*/ 31 h 38"/>
                  <a:gd name="T12" fmla="*/ 28 w 62"/>
                  <a:gd name="T13" fmla="*/ 23 h 38"/>
                  <a:gd name="T14" fmla="*/ 59 w 62"/>
                  <a:gd name="T15" fmla="*/ 38 h 38"/>
                  <a:gd name="T16" fmla="*/ 62 w 62"/>
                  <a:gd name="T17"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8">
                    <a:moveTo>
                      <a:pt x="62" y="34"/>
                    </a:moveTo>
                    <a:cubicBezTo>
                      <a:pt x="30" y="19"/>
                      <a:pt x="30" y="19"/>
                      <a:pt x="30" y="19"/>
                    </a:cubicBezTo>
                    <a:cubicBezTo>
                      <a:pt x="30" y="18"/>
                      <a:pt x="31" y="17"/>
                      <a:pt x="31" y="16"/>
                    </a:cubicBezTo>
                    <a:cubicBezTo>
                      <a:pt x="31" y="7"/>
                      <a:pt x="24" y="0"/>
                      <a:pt x="15" y="0"/>
                    </a:cubicBezTo>
                    <a:cubicBezTo>
                      <a:pt x="7" y="0"/>
                      <a:pt x="0" y="7"/>
                      <a:pt x="0" y="16"/>
                    </a:cubicBezTo>
                    <a:cubicBezTo>
                      <a:pt x="0" y="24"/>
                      <a:pt x="7" y="31"/>
                      <a:pt x="15" y="31"/>
                    </a:cubicBezTo>
                    <a:cubicBezTo>
                      <a:pt x="21" y="31"/>
                      <a:pt x="26" y="28"/>
                      <a:pt x="28" y="23"/>
                    </a:cubicBezTo>
                    <a:cubicBezTo>
                      <a:pt x="59" y="38"/>
                      <a:pt x="59" y="38"/>
                      <a:pt x="59" y="38"/>
                    </a:cubicBezTo>
                    <a:lnTo>
                      <a:pt x="62" y="3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0" name="Freeform 9">
                <a:extLst>
                  <a:ext uri="{FF2B5EF4-FFF2-40B4-BE49-F238E27FC236}">
                    <a16:creationId xmlns:a16="http://schemas.microsoft.com/office/drawing/2014/main" id="{F7A4A61B-7EE5-3FCB-DB2E-8E11124D7458}"/>
                  </a:ext>
                </a:extLst>
              </p:cNvPr>
              <p:cNvSpPr>
                <a:spLocks/>
              </p:cNvSpPr>
              <p:nvPr/>
            </p:nvSpPr>
            <p:spPr bwMode="auto">
              <a:xfrm>
                <a:off x="869997" y="5391516"/>
                <a:ext cx="354435" cy="172268"/>
              </a:xfrm>
              <a:custGeom>
                <a:avLst/>
                <a:gdLst>
                  <a:gd name="T0" fmla="*/ 87 w 97"/>
                  <a:gd name="T1" fmla="*/ 0 h 47"/>
                  <a:gd name="T2" fmla="*/ 77 w 97"/>
                  <a:gd name="T3" fmla="*/ 10 h 47"/>
                  <a:gd name="T4" fmla="*/ 77 w 97"/>
                  <a:gd name="T5" fmla="*/ 13 h 47"/>
                  <a:gd name="T6" fmla="*/ 0 w 97"/>
                  <a:gd name="T7" fmla="*/ 42 h 47"/>
                  <a:gd name="T8" fmla="*/ 1 w 97"/>
                  <a:gd name="T9" fmla="*/ 47 h 47"/>
                  <a:gd name="T10" fmla="*/ 80 w 97"/>
                  <a:gd name="T11" fmla="*/ 17 h 47"/>
                  <a:gd name="T12" fmla="*/ 87 w 97"/>
                  <a:gd name="T13" fmla="*/ 20 h 47"/>
                  <a:gd name="T14" fmla="*/ 97 w 97"/>
                  <a:gd name="T15" fmla="*/ 10 h 47"/>
                  <a:gd name="T16" fmla="*/ 87 w 97"/>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47">
                    <a:moveTo>
                      <a:pt x="87" y="0"/>
                    </a:moveTo>
                    <a:cubicBezTo>
                      <a:pt x="81" y="0"/>
                      <a:pt x="77" y="5"/>
                      <a:pt x="77" y="10"/>
                    </a:cubicBezTo>
                    <a:cubicBezTo>
                      <a:pt x="77" y="11"/>
                      <a:pt x="77" y="12"/>
                      <a:pt x="77" y="13"/>
                    </a:cubicBezTo>
                    <a:cubicBezTo>
                      <a:pt x="0" y="42"/>
                      <a:pt x="0" y="42"/>
                      <a:pt x="0" y="42"/>
                    </a:cubicBezTo>
                    <a:cubicBezTo>
                      <a:pt x="1" y="47"/>
                      <a:pt x="1" y="47"/>
                      <a:pt x="1" y="47"/>
                    </a:cubicBezTo>
                    <a:cubicBezTo>
                      <a:pt x="80" y="17"/>
                      <a:pt x="80" y="17"/>
                      <a:pt x="80" y="17"/>
                    </a:cubicBezTo>
                    <a:cubicBezTo>
                      <a:pt x="81" y="19"/>
                      <a:pt x="84" y="20"/>
                      <a:pt x="87" y="20"/>
                    </a:cubicBezTo>
                    <a:cubicBezTo>
                      <a:pt x="93" y="20"/>
                      <a:pt x="97" y="16"/>
                      <a:pt x="97" y="10"/>
                    </a:cubicBezTo>
                    <a:cubicBezTo>
                      <a:pt x="97" y="5"/>
                      <a:pt x="93" y="0"/>
                      <a:pt x="87"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1" name="Freeform 10">
                <a:extLst>
                  <a:ext uri="{FF2B5EF4-FFF2-40B4-BE49-F238E27FC236}">
                    <a16:creationId xmlns:a16="http://schemas.microsoft.com/office/drawing/2014/main" id="{F479C95D-0E77-5F07-5FAA-F02941EE54D9}"/>
                  </a:ext>
                </a:extLst>
              </p:cNvPr>
              <p:cNvSpPr>
                <a:spLocks/>
              </p:cNvSpPr>
              <p:nvPr/>
            </p:nvSpPr>
            <p:spPr bwMode="auto">
              <a:xfrm>
                <a:off x="814554" y="5351914"/>
                <a:ext cx="73263" cy="203949"/>
              </a:xfrm>
              <a:custGeom>
                <a:avLst/>
                <a:gdLst>
                  <a:gd name="T0" fmla="*/ 20 w 20"/>
                  <a:gd name="T1" fmla="*/ 10 h 56"/>
                  <a:gd name="T2" fmla="*/ 10 w 20"/>
                  <a:gd name="T3" fmla="*/ 0 h 56"/>
                  <a:gd name="T4" fmla="*/ 0 w 20"/>
                  <a:gd name="T5" fmla="*/ 10 h 56"/>
                  <a:gd name="T6" fmla="*/ 9 w 20"/>
                  <a:gd name="T7" fmla="*/ 20 h 56"/>
                  <a:gd name="T8" fmla="*/ 13 w 20"/>
                  <a:gd name="T9" fmla="*/ 56 h 56"/>
                  <a:gd name="T10" fmla="*/ 18 w 20"/>
                  <a:gd name="T11" fmla="*/ 56 h 56"/>
                  <a:gd name="T12" fmla="*/ 14 w 20"/>
                  <a:gd name="T13" fmla="*/ 20 h 56"/>
                  <a:gd name="T14" fmla="*/ 20 w 20"/>
                  <a:gd name="T15" fmla="*/ 1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6">
                    <a:moveTo>
                      <a:pt x="20" y="10"/>
                    </a:moveTo>
                    <a:cubicBezTo>
                      <a:pt x="20" y="5"/>
                      <a:pt x="16" y="0"/>
                      <a:pt x="10" y="0"/>
                    </a:cubicBezTo>
                    <a:cubicBezTo>
                      <a:pt x="5" y="0"/>
                      <a:pt x="0" y="5"/>
                      <a:pt x="0" y="10"/>
                    </a:cubicBezTo>
                    <a:cubicBezTo>
                      <a:pt x="0" y="15"/>
                      <a:pt x="4" y="20"/>
                      <a:pt x="9" y="20"/>
                    </a:cubicBezTo>
                    <a:cubicBezTo>
                      <a:pt x="13" y="56"/>
                      <a:pt x="13" y="56"/>
                      <a:pt x="13" y="56"/>
                    </a:cubicBezTo>
                    <a:cubicBezTo>
                      <a:pt x="18" y="56"/>
                      <a:pt x="18" y="56"/>
                      <a:pt x="18" y="56"/>
                    </a:cubicBezTo>
                    <a:cubicBezTo>
                      <a:pt x="14" y="20"/>
                      <a:pt x="14" y="20"/>
                      <a:pt x="14" y="20"/>
                    </a:cubicBezTo>
                    <a:cubicBezTo>
                      <a:pt x="18" y="18"/>
                      <a:pt x="20" y="15"/>
                      <a:pt x="20" y="1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2" name="Oval 11">
                <a:extLst>
                  <a:ext uri="{FF2B5EF4-FFF2-40B4-BE49-F238E27FC236}">
                    <a16:creationId xmlns:a16="http://schemas.microsoft.com/office/drawing/2014/main" id="{36BEBD3B-8F3A-CDEF-3FDA-9F4DAD8E52FF}"/>
                  </a:ext>
                </a:extLst>
              </p:cNvPr>
              <p:cNvSpPr>
                <a:spLocks noChangeArrowheads="1"/>
              </p:cNvSpPr>
              <p:nvPr/>
            </p:nvSpPr>
            <p:spPr bwMode="auto">
              <a:xfrm>
                <a:off x="796734" y="5482600"/>
                <a:ext cx="150486" cy="146527"/>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3" name="Oval 12">
                <a:extLst>
                  <a:ext uri="{FF2B5EF4-FFF2-40B4-BE49-F238E27FC236}">
                    <a16:creationId xmlns:a16="http://schemas.microsoft.com/office/drawing/2014/main" id="{B766D8AE-C4A0-00DE-43D9-59C1CCE11CF5}"/>
                  </a:ext>
                </a:extLst>
              </p:cNvPr>
              <p:cNvSpPr>
                <a:spLocks noChangeArrowheads="1"/>
              </p:cNvSpPr>
              <p:nvPr/>
            </p:nvSpPr>
            <p:spPr bwMode="auto">
              <a:xfrm>
                <a:off x="780893" y="5278651"/>
                <a:ext cx="37622" cy="39602"/>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4" name="Oval 13">
                <a:extLst>
                  <a:ext uri="{FF2B5EF4-FFF2-40B4-BE49-F238E27FC236}">
                    <a16:creationId xmlns:a16="http://schemas.microsoft.com/office/drawing/2014/main" id="{9E0E88A7-73E8-97D7-9C36-11F2BFC2195B}"/>
                  </a:ext>
                </a:extLst>
              </p:cNvPr>
              <p:cNvSpPr>
                <a:spLocks noChangeArrowheads="1"/>
              </p:cNvSpPr>
              <p:nvPr/>
            </p:nvSpPr>
            <p:spPr bwMode="auto">
              <a:xfrm>
                <a:off x="632386" y="5755852"/>
                <a:ext cx="35642" cy="37622"/>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5" name="Oval 14">
                <a:extLst>
                  <a:ext uri="{FF2B5EF4-FFF2-40B4-BE49-F238E27FC236}">
                    <a16:creationId xmlns:a16="http://schemas.microsoft.com/office/drawing/2014/main" id="{C383DAE6-BECE-8A93-E25F-84742AAA918B}"/>
                  </a:ext>
                </a:extLst>
              </p:cNvPr>
              <p:cNvSpPr>
                <a:spLocks noChangeArrowheads="1"/>
              </p:cNvSpPr>
              <p:nvPr/>
            </p:nvSpPr>
            <p:spPr bwMode="auto">
              <a:xfrm>
                <a:off x="1151169" y="5615266"/>
                <a:ext cx="37622" cy="35642"/>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6" name="Freeform 15">
                <a:extLst>
                  <a:ext uri="{FF2B5EF4-FFF2-40B4-BE49-F238E27FC236}">
                    <a16:creationId xmlns:a16="http://schemas.microsoft.com/office/drawing/2014/main" id="{D147B7A2-2A9B-5874-875B-48DEB31BDDED}"/>
                  </a:ext>
                </a:extLst>
              </p:cNvPr>
              <p:cNvSpPr>
                <a:spLocks/>
              </p:cNvSpPr>
              <p:nvPr/>
            </p:nvSpPr>
            <p:spPr bwMode="auto">
              <a:xfrm>
                <a:off x="594765" y="5545963"/>
                <a:ext cx="289092" cy="360376"/>
              </a:xfrm>
              <a:custGeom>
                <a:avLst/>
                <a:gdLst>
                  <a:gd name="T0" fmla="*/ 65 w 79"/>
                  <a:gd name="T1" fmla="*/ 80 h 99"/>
                  <a:gd name="T2" fmla="*/ 79 w 79"/>
                  <a:gd name="T3" fmla="*/ 0 h 99"/>
                  <a:gd name="T4" fmla="*/ 19 w 79"/>
                  <a:gd name="T5" fmla="*/ 13 h 99"/>
                  <a:gd name="T6" fmla="*/ 10 w 79"/>
                  <a:gd name="T7" fmla="*/ 8 h 99"/>
                  <a:gd name="T8" fmla="*/ 0 w 79"/>
                  <a:gd name="T9" fmla="*/ 18 h 99"/>
                  <a:gd name="T10" fmla="*/ 10 w 79"/>
                  <a:gd name="T11" fmla="*/ 28 h 99"/>
                  <a:gd name="T12" fmla="*/ 21 w 79"/>
                  <a:gd name="T13" fmla="*/ 18 h 99"/>
                  <a:gd name="T14" fmla="*/ 72 w 79"/>
                  <a:gd name="T15" fmla="*/ 6 h 99"/>
                  <a:gd name="T16" fmla="*/ 60 w 79"/>
                  <a:gd name="T17" fmla="*/ 79 h 99"/>
                  <a:gd name="T18" fmla="*/ 51 w 79"/>
                  <a:gd name="T19" fmla="*/ 89 h 99"/>
                  <a:gd name="T20" fmla="*/ 61 w 79"/>
                  <a:gd name="T21" fmla="*/ 99 h 99"/>
                  <a:gd name="T22" fmla="*/ 71 w 79"/>
                  <a:gd name="T23" fmla="*/ 89 h 99"/>
                  <a:gd name="T24" fmla="*/ 65 w 79"/>
                  <a:gd name="T25"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99">
                    <a:moveTo>
                      <a:pt x="65" y="80"/>
                    </a:moveTo>
                    <a:cubicBezTo>
                      <a:pt x="79" y="0"/>
                      <a:pt x="79" y="0"/>
                      <a:pt x="79" y="0"/>
                    </a:cubicBezTo>
                    <a:cubicBezTo>
                      <a:pt x="19" y="13"/>
                      <a:pt x="19" y="13"/>
                      <a:pt x="19" y="13"/>
                    </a:cubicBezTo>
                    <a:cubicBezTo>
                      <a:pt x="18" y="10"/>
                      <a:pt x="14" y="8"/>
                      <a:pt x="10" y="8"/>
                    </a:cubicBezTo>
                    <a:cubicBezTo>
                      <a:pt x="5" y="8"/>
                      <a:pt x="0" y="12"/>
                      <a:pt x="0" y="18"/>
                    </a:cubicBezTo>
                    <a:cubicBezTo>
                      <a:pt x="0" y="23"/>
                      <a:pt x="5" y="28"/>
                      <a:pt x="10" y="28"/>
                    </a:cubicBezTo>
                    <a:cubicBezTo>
                      <a:pt x="16" y="28"/>
                      <a:pt x="20" y="24"/>
                      <a:pt x="21" y="18"/>
                    </a:cubicBezTo>
                    <a:cubicBezTo>
                      <a:pt x="72" y="6"/>
                      <a:pt x="72" y="6"/>
                      <a:pt x="72" y="6"/>
                    </a:cubicBezTo>
                    <a:cubicBezTo>
                      <a:pt x="60" y="79"/>
                      <a:pt x="60" y="79"/>
                      <a:pt x="60" y="79"/>
                    </a:cubicBezTo>
                    <a:cubicBezTo>
                      <a:pt x="55" y="79"/>
                      <a:pt x="51" y="84"/>
                      <a:pt x="51" y="89"/>
                    </a:cubicBezTo>
                    <a:cubicBezTo>
                      <a:pt x="51" y="95"/>
                      <a:pt x="55" y="99"/>
                      <a:pt x="61" y="99"/>
                    </a:cubicBezTo>
                    <a:cubicBezTo>
                      <a:pt x="66" y="99"/>
                      <a:pt x="71" y="94"/>
                      <a:pt x="71" y="89"/>
                    </a:cubicBezTo>
                    <a:cubicBezTo>
                      <a:pt x="71" y="85"/>
                      <a:pt x="68" y="81"/>
                      <a:pt x="65" y="8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7" name="Freeform 16">
                <a:extLst>
                  <a:ext uri="{FF2B5EF4-FFF2-40B4-BE49-F238E27FC236}">
                    <a16:creationId xmlns:a16="http://schemas.microsoft.com/office/drawing/2014/main" id="{F11D9611-F4AB-21AC-F1B3-25163B78F658}"/>
                  </a:ext>
                </a:extLst>
              </p:cNvPr>
              <p:cNvSpPr>
                <a:spLocks/>
              </p:cNvSpPr>
              <p:nvPr/>
            </p:nvSpPr>
            <p:spPr bwMode="auto">
              <a:xfrm>
                <a:off x="866037" y="5351914"/>
                <a:ext cx="211869" cy="211870"/>
              </a:xfrm>
              <a:custGeom>
                <a:avLst/>
                <a:gdLst>
                  <a:gd name="T0" fmla="*/ 47 w 58"/>
                  <a:gd name="T1" fmla="*/ 0 h 58"/>
                  <a:gd name="T2" fmla="*/ 37 w 58"/>
                  <a:gd name="T3" fmla="*/ 10 h 58"/>
                  <a:gd name="T4" fmla="*/ 39 w 58"/>
                  <a:gd name="T5" fmla="*/ 15 h 58"/>
                  <a:gd name="T6" fmla="*/ 0 w 58"/>
                  <a:gd name="T7" fmla="*/ 54 h 58"/>
                  <a:gd name="T8" fmla="*/ 3 w 58"/>
                  <a:gd name="T9" fmla="*/ 58 h 58"/>
                  <a:gd name="T10" fmla="*/ 42 w 58"/>
                  <a:gd name="T11" fmla="*/ 19 h 58"/>
                  <a:gd name="T12" fmla="*/ 47 w 58"/>
                  <a:gd name="T13" fmla="*/ 20 h 58"/>
                  <a:gd name="T14" fmla="*/ 58 w 58"/>
                  <a:gd name="T15" fmla="*/ 10 h 58"/>
                  <a:gd name="T16" fmla="*/ 47 w 58"/>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47" y="0"/>
                    </a:moveTo>
                    <a:cubicBezTo>
                      <a:pt x="42" y="0"/>
                      <a:pt x="37" y="5"/>
                      <a:pt x="37" y="10"/>
                    </a:cubicBezTo>
                    <a:cubicBezTo>
                      <a:pt x="37" y="12"/>
                      <a:pt x="38" y="14"/>
                      <a:pt x="39" y="15"/>
                    </a:cubicBezTo>
                    <a:cubicBezTo>
                      <a:pt x="0" y="54"/>
                      <a:pt x="0" y="54"/>
                      <a:pt x="0" y="54"/>
                    </a:cubicBezTo>
                    <a:cubicBezTo>
                      <a:pt x="3" y="58"/>
                      <a:pt x="3" y="58"/>
                      <a:pt x="3" y="58"/>
                    </a:cubicBezTo>
                    <a:cubicBezTo>
                      <a:pt x="42" y="19"/>
                      <a:pt x="42" y="19"/>
                      <a:pt x="42" y="19"/>
                    </a:cubicBezTo>
                    <a:cubicBezTo>
                      <a:pt x="44" y="20"/>
                      <a:pt x="46" y="20"/>
                      <a:pt x="47" y="20"/>
                    </a:cubicBezTo>
                    <a:cubicBezTo>
                      <a:pt x="53" y="20"/>
                      <a:pt x="58" y="16"/>
                      <a:pt x="58" y="10"/>
                    </a:cubicBezTo>
                    <a:cubicBezTo>
                      <a:pt x="58" y="5"/>
                      <a:pt x="53" y="0"/>
                      <a:pt x="47" y="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8" name="Freeform 17">
                <a:extLst>
                  <a:ext uri="{FF2B5EF4-FFF2-40B4-BE49-F238E27FC236}">
                    <a16:creationId xmlns:a16="http://schemas.microsoft.com/office/drawing/2014/main" id="{2BA961F4-9697-D3BF-757F-1E5127142844}"/>
                  </a:ext>
                </a:extLst>
              </p:cNvPr>
              <p:cNvSpPr>
                <a:spLocks/>
              </p:cNvSpPr>
              <p:nvPr/>
            </p:nvSpPr>
            <p:spPr bwMode="auto">
              <a:xfrm>
                <a:off x="965041" y="5793474"/>
                <a:ext cx="35642" cy="39602"/>
              </a:xfrm>
              <a:custGeom>
                <a:avLst/>
                <a:gdLst>
                  <a:gd name="T0" fmla="*/ 5 w 10"/>
                  <a:gd name="T1" fmla="*/ 11 h 11"/>
                  <a:gd name="T2" fmla="*/ 0 w 10"/>
                  <a:gd name="T3" fmla="*/ 6 h 11"/>
                  <a:gd name="T4" fmla="*/ 5 w 10"/>
                  <a:gd name="T5" fmla="*/ 0 h 11"/>
                  <a:gd name="T6" fmla="*/ 10 w 10"/>
                  <a:gd name="T7" fmla="*/ 6 h 11"/>
                  <a:gd name="T8" fmla="*/ 5 w 10"/>
                  <a:gd name="T9" fmla="*/ 11 h 11"/>
                </a:gdLst>
                <a:ahLst/>
                <a:cxnLst>
                  <a:cxn ang="0">
                    <a:pos x="T0" y="T1"/>
                  </a:cxn>
                  <a:cxn ang="0">
                    <a:pos x="T2" y="T3"/>
                  </a:cxn>
                  <a:cxn ang="0">
                    <a:pos x="T4" y="T5"/>
                  </a:cxn>
                  <a:cxn ang="0">
                    <a:pos x="T6" y="T7"/>
                  </a:cxn>
                  <a:cxn ang="0">
                    <a:pos x="T8" y="T9"/>
                  </a:cxn>
                </a:cxnLst>
                <a:rect l="0" t="0" r="r" b="b"/>
                <a:pathLst>
                  <a:path w="10" h="11">
                    <a:moveTo>
                      <a:pt x="5" y="11"/>
                    </a:moveTo>
                    <a:cubicBezTo>
                      <a:pt x="2" y="11"/>
                      <a:pt x="0" y="8"/>
                      <a:pt x="0" y="6"/>
                    </a:cubicBezTo>
                    <a:cubicBezTo>
                      <a:pt x="0" y="3"/>
                      <a:pt x="3" y="0"/>
                      <a:pt x="5" y="0"/>
                    </a:cubicBezTo>
                    <a:cubicBezTo>
                      <a:pt x="8" y="0"/>
                      <a:pt x="10" y="3"/>
                      <a:pt x="10" y="6"/>
                    </a:cubicBezTo>
                    <a:cubicBezTo>
                      <a:pt x="10" y="8"/>
                      <a:pt x="8" y="11"/>
                      <a:pt x="5" y="11"/>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9" name="Oval 18">
                <a:extLst>
                  <a:ext uri="{FF2B5EF4-FFF2-40B4-BE49-F238E27FC236}">
                    <a16:creationId xmlns:a16="http://schemas.microsoft.com/office/drawing/2014/main" id="{F98FF9F9-3D03-E6B5-BB9B-49B45ABB2DA4}"/>
                  </a:ext>
                </a:extLst>
              </p:cNvPr>
              <p:cNvSpPr>
                <a:spLocks noChangeArrowheads="1"/>
              </p:cNvSpPr>
              <p:nvPr/>
            </p:nvSpPr>
            <p:spPr bwMode="auto">
              <a:xfrm>
                <a:off x="1111567" y="5278651"/>
                <a:ext cx="39602" cy="37622"/>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pic>
          <p:nvPicPr>
            <p:cNvPr id="120" name="Picture 4" descr="Image result for openshift">
              <a:extLst>
                <a:ext uri="{FF2B5EF4-FFF2-40B4-BE49-F238E27FC236}">
                  <a16:creationId xmlns:a16="http://schemas.microsoft.com/office/drawing/2014/main" id="{82471F09-B6AC-3B0C-FFDE-AEC3DA388FD6}"/>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21931"/>
            <a:stretch/>
          </p:blipFill>
          <p:spPr bwMode="auto">
            <a:xfrm>
              <a:off x="4162580" y="5811863"/>
              <a:ext cx="476915" cy="392190"/>
            </a:xfrm>
            <a:prstGeom prst="rect">
              <a:avLst/>
            </a:prstGeom>
            <a:noFill/>
            <a:extLst>
              <a:ext uri="{909E8E84-426E-40DD-AFC4-6F175D3DCCD1}">
                <a14:hiddenFill xmlns:a14="http://schemas.microsoft.com/office/drawing/2010/main">
                  <a:solidFill>
                    <a:srgbClr val="FFFFFF"/>
                  </a:solidFill>
                </a14:hiddenFill>
              </a:ext>
            </a:extLst>
          </p:spPr>
        </p:pic>
        <p:pic>
          <p:nvPicPr>
            <p:cNvPr id="121" name="Kubernetes" descr="Kubernetes">
              <a:extLst>
                <a:ext uri="{FF2B5EF4-FFF2-40B4-BE49-F238E27FC236}">
                  <a16:creationId xmlns:a16="http://schemas.microsoft.com/office/drawing/2014/main" id="{0B03B0F6-E39D-EDD8-3212-A2AB9329A5A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84460" y="5793868"/>
              <a:ext cx="428183" cy="428181"/>
            </a:xfrm>
            <a:prstGeom prst="rect">
              <a:avLst/>
            </a:prstGeom>
          </p:spPr>
        </p:pic>
        <p:grpSp>
          <p:nvGrpSpPr>
            <p:cNvPr id="122" name="Group 121">
              <a:extLst>
                <a:ext uri="{FF2B5EF4-FFF2-40B4-BE49-F238E27FC236}">
                  <a16:creationId xmlns:a16="http://schemas.microsoft.com/office/drawing/2014/main" id="{C10DAEAB-E141-F794-A506-4812C9F27525}"/>
                </a:ext>
              </a:extLst>
            </p:cNvPr>
            <p:cNvGrpSpPr/>
            <p:nvPr/>
          </p:nvGrpSpPr>
          <p:grpSpPr>
            <a:xfrm>
              <a:off x="5389432" y="5811875"/>
              <a:ext cx="445690" cy="392166"/>
              <a:chOff x="4988041" y="6064789"/>
              <a:chExt cx="445690" cy="392166"/>
            </a:xfrm>
          </p:grpSpPr>
          <p:sp>
            <p:nvSpPr>
              <p:cNvPr id="123" name="Freeform: Shape 122">
                <a:extLst>
                  <a:ext uri="{FF2B5EF4-FFF2-40B4-BE49-F238E27FC236}">
                    <a16:creationId xmlns:a16="http://schemas.microsoft.com/office/drawing/2014/main" id="{2E14D0FC-4A06-ACA3-B356-10EEEBCF3E7F}"/>
                  </a:ext>
                </a:extLst>
              </p:cNvPr>
              <p:cNvSpPr/>
              <p:nvPr/>
            </p:nvSpPr>
            <p:spPr>
              <a:xfrm>
                <a:off x="5060308" y="6064789"/>
                <a:ext cx="141328" cy="124309"/>
              </a:xfrm>
              <a:custGeom>
                <a:avLst/>
                <a:gdLst>
                  <a:gd name="connsiteX0" fmla="*/ 92984 w 186293"/>
                  <a:gd name="connsiteY0" fmla="*/ 0 h 163860"/>
                  <a:gd name="connsiteX1" fmla="*/ 0 w 186293"/>
                  <a:gd name="connsiteY1" fmla="*/ 17231 h 163860"/>
                  <a:gd name="connsiteX2" fmla="*/ 0 w 186293"/>
                  <a:gd name="connsiteY2" fmla="*/ 144028 h 163860"/>
                  <a:gd name="connsiteX3" fmla="*/ 92984 w 186293"/>
                  <a:gd name="connsiteY3" fmla="*/ 163860 h 163860"/>
                  <a:gd name="connsiteX4" fmla="*/ 186294 w 186293"/>
                  <a:gd name="connsiteY4" fmla="*/ 126472 h 163860"/>
                  <a:gd name="connsiteX5" fmla="*/ 186294 w 186293"/>
                  <a:gd name="connsiteY5" fmla="*/ 31862 h 163860"/>
                  <a:gd name="connsiteX6" fmla="*/ 92984 w 186293"/>
                  <a:gd name="connsiteY6" fmla="*/ 0 h 16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93" h="163860">
                    <a:moveTo>
                      <a:pt x="92984" y="0"/>
                    </a:moveTo>
                    <a:lnTo>
                      <a:pt x="0" y="17231"/>
                    </a:lnTo>
                    <a:lnTo>
                      <a:pt x="0" y="144028"/>
                    </a:lnTo>
                    <a:lnTo>
                      <a:pt x="92984" y="163860"/>
                    </a:lnTo>
                    <a:lnTo>
                      <a:pt x="186294" y="126472"/>
                    </a:lnTo>
                    <a:lnTo>
                      <a:pt x="186294" y="31862"/>
                    </a:lnTo>
                    <a:lnTo>
                      <a:pt x="92984" y="0"/>
                    </a:lnTo>
                    <a:close/>
                  </a:path>
                </a:pathLst>
              </a:custGeom>
              <a:solidFill>
                <a:schemeClr val="accent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4" name="Freeform: Shape 123">
                <a:extLst>
                  <a:ext uri="{FF2B5EF4-FFF2-40B4-BE49-F238E27FC236}">
                    <a16:creationId xmlns:a16="http://schemas.microsoft.com/office/drawing/2014/main" id="{BD1F94CF-382C-2676-BDC6-DC52BC9D7DB7}"/>
                  </a:ext>
                </a:extLst>
              </p:cNvPr>
              <p:cNvSpPr/>
              <p:nvPr/>
            </p:nvSpPr>
            <p:spPr>
              <a:xfrm>
                <a:off x="5061787" y="6066270"/>
                <a:ext cx="139356" cy="121660"/>
              </a:xfrm>
              <a:custGeom>
                <a:avLst/>
                <a:gdLst>
                  <a:gd name="connsiteX0" fmla="*/ 94611 w 183694"/>
                  <a:gd name="connsiteY0" fmla="*/ 159959 h 160369"/>
                  <a:gd name="connsiteX1" fmla="*/ 179793 w 183694"/>
                  <a:gd name="connsiteY1" fmla="*/ 125496 h 160369"/>
                  <a:gd name="connsiteX2" fmla="*/ 183694 w 183694"/>
                  <a:gd name="connsiteY2" fmla="*/ 120945 h 160369"/>
                  <a:gd name="connsiteX3" fmla="*/ 183694 w 183694"/>
                  <a:gd name="connsiteY3" fmla="*/ 35113 h 160369"/>
                  <a:gd name="connsiteX4" fmla="*/ 179468 w 183694"/>
                  <a:gd name="connsiteY4" fmla="*/ 29261 h 160369"/>
                  <a:gd name="connsiteX5" fmla="*/ 93311 w 183694"/>
                  <a:gd name="connsiteY5" fmla="*/ 0 h 160369"/>
                  <a:gd name="connsiteX6" fmla="*/ 89410 w 183694"/>
                  <a:gd name="connsiteY6" fmla="*/ 0 h 160369"/>
                  <a:gd name="connsiteX7" fmla="*/ 4878 w 183694"/>
                  <a:gd name="connsiteY7" fmla="*/ 15606 h 160369"/>
                  <a:gd name="connsiteX8" fmla="*/ 2 w 183694"/>
                  <a:gd name="connsiteY8" fmla="*/ 21458 h 160369"/>
                  <a:gd name="connsiteX9" fmla="*/ 2 w 183694"/>
                  <a:gd name="connsiteY9" fmla="*/ 136225 h 160369"/>
                  <a:gd name="connsiteX10" fmla="*/ 4878 w 183694"/>
                  <a:gd name="connsiteY10" fmla="*/ 142403 h 160369"/>
                  <a:gd name="connsiteX11" fmla="*/ 90385 w 183694"/>
                  <a:gd name="connsiteY11" fmla="*/ 160284 h 160369"/>
                  <a:gd name="connsiteX12" fmla="*/ 94611 w 183694"/>
                  <a:gd name="connsiteY12" fmla="*/ 159959 h 16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694" h="160369">
                    <a:moveTo>
                      <a:pt x="94611" y="159959"/>
                    </a:moveTo>
                    <a:lnTo>
                      <a:pt x="179793" y="125496"/>
                    </a:lnTo>
                    <a:cubicBezTo>
                      <a:pt x="181757" y="124705"/>
                      <a:pt x="183213" y="123007"/>
                      <a:pt x="183694" y="120945"/>
                    </a:cubicBezTo>
                    <a:lnTo>
                      <a:pt x="183694" y="35113"/>
                    </a:lnTo>
                    <a:cubicBezTo>
                      <a:pt x="183516" y="32516"/>
                      <a:pt x="181877" y="30246"/>
                      <a:pt x="179468" y="29261"/>
                    </a:cubicBezTo>
                    <a:lnTo>
                      <a:pt x="93311" y="0"/>
                    </a:lnTo>
                    <a:lnTo>
                      <a:pt x="89410" y="0"/>
                    </a:lnTo>
                    <a:lnTo>
                      <a:pt x="4878" y="15606"/>
                    </a:lnTo>
                    <a:cubicBezTo>
                      <a:pt x="2161" y="16300"/>
                      <a:pt x="195" y="18660"/>
                      <a:pt x="2" y="21458"/>
                    </a:cubicBezTo>
                    <a:lnTo>
                      <a:pt x="2" y="136225"/>
                    </a:lnTo>
                    <a:cubicBezTo>
                      <a:pt x="-65" y="139187"/>
                      <a:pt x="1982" y="141780"/>
                      <a:pt x="4878" y="142403"/>
                    </a:cubicBezTo>
                    <a:lnTo>
                      <a:pt x="90385" y="160284"/>
                    </a:lnTo>
                    <a:cubicBezTo>
                      <a:pt x="91801" y="160467"/>
                      <a:pt x="93240" y="160356"/>
                      <a:pt x="94611" y="159959"/>
                    </a:cubicBezTo>
                    <a:close/>
                  </a:path>
                </a:pathLst>
              </a:custGeom>
              <a:no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5" name="Freeform: Shape 124">
                <a:extLst>
                  <a:ext uri="{FF2B5EF4-FFF2-40B4-BE49-F238E27FC236}">
                    <a16:creationId xmlns:a16="http://schemas.microsoft.com/office/drawing/2014/main" id="{1F519327-263B-D02C-ED5B-C63C3DB5A867}"/>
                  </a:ext>
                </a:extLst>
              </p:cNvPr>
              <p:cNvSpPr/>
              <p:nvPr/>
            </p:nvSpPr>
            <p:spPr>
              <a:xfrm>
                <a:off x="5066494" y="6076479"/>
                <a:ext cx="58909" cy="101919"/>
              </a:xfrm>
              <a:custGeom>
                <a:avLst/>
                <a:gdLst>
                  <a:gd name="connsiteX0" fmla="*/ 0 w 93959"/>
                  <a:gd name="connsiteY0" fmla="*/ 15931 h 162560"/>
                  <a:gd name="connsiteX1" fmla="*/ 0 w 93959"/>
                  <a:gd name="connsiteY1" fmla="*/ 142728 h 162560"/>
                  <a:gd name="connsiteX2" fmla="*/ 93960 w 93959"/>
                  <a:gd name="connsiteY2" fmla="*/ 162560 h 162560"/>
                  <a:gd name="connsiteX3" fmla="*/ 93960 w 93959"/>
                  <a:gd name="connsiteY3" fmla="*/ 0 h 162560"/>
                  <a:gd name="connsiteX4" fmla="*/ 39665 w 93959"/>
                  <a:gd name="connsiteY4" fmla="*/ 132974 h 162560"/>
                  <a:gd name="connsiteX5" fmla="*/ 13330 w 93959"/>
                  <a:gd name="connsiteY5" fmla="*/ 127772 h 162560"/>
                  <a:gd name="connsiteX6" fmla="*/ 13330 w 93959"/>
                  <a:gd name="connsiteY6" fmla="*/ 30236 h 162560"/>
                  <a:gd name="connsiteX7" fmla="*/ 39665 w 93959"/>
                  <a:gd name="connsiteY7" fmla="*/ 26010 h 162560"/>
                  <a:gd name="connsiteX8" fmla="*/ 80630 w 93959"/>
                  <a:gd name="connsiteY8" fmla="*/ 140452 h 162560"/>
                  <a:gd name="connsiteX9" fmla="*/ 50394 w 93959"/>
                  <a:gd name="connsiteY9" fmla="*/ 135575 h 162560"/>
                  <a:gd name="connsiteX10" fmla="*/ 50394 w 93959"/>
                  <a:gd name="connsiteY10" fmla="*/ 24059 h 162560"/>
                  <a:gd name="connsiteX11" fmla="*/ 80630 w 93959"/>
                  <a:gd name="connsiteY11" fmla="*/ 18857 h 16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59" h="162560">
                    <a:moveTo>
                      <a:pt x="0" y="15931"/>
                    </a:moveTo>
                    <a:lnTo>
                      <a:pt x="0" y="142728"/>
                    </a:lnTo>
                    <a:lnTo>
                      <a:pt x="93960" y="162560"/>
                    </a:lnTo>
                    <a:lnTo>
                      <a:pt x="93960" y="0"/>
                    </a:lnTo>
                    <a:close/>
                    <a:moveTo>
                      <a:pt x="39665" y="132974"/>
                    </a:moveTo>
                    <a:lnTo>
                      <a:pt x="13330" y="127772"/>
                    </a:lnTo>
                    <a:lnTo>
                      <a:pt x="13330" y="30236"/>
                    </a:lnTo>
                    <a:lnTo>
                      <a:pt x="39665" y="26010"/>
                    </a:lnTo>
                    <a:close/>
                    <a:moveTo>
                      <a:pt x="80630" y="140452"/>
                    </a:moveTo>
                    <a:lnTo>
                      <a:pt x="50394" y="135575"/>
                    </a:lnTo>
                    <a:lnTo>
                      <a:pt x="50394" y="24059"/>
                    </a:lnTo>
                    <a:lnTo>
                      <a:pt x="80630" y="18857"/>
                    </a:lnTo>
                    <a:close/>
                  </a:path>
                </a:pathLst>
              </a:custGeom>
              <a:solidFill>
                <a:schemeClr val="bg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6" name="Freeform: Shape 125">
                <a:extLst>
                  <a:ext uri="{FF2B5EF4-FFF2-40B4-BE49-F238E27FC236}">
                    <a16:creationId xmlns:a16="http://schemas.microsoft.com/office/drawing/2014/main" id="{5BAC6EED-75B5-33D0-8F88-674238720414}"/>
                  </a:ext>
                </a:extLst>
              </p:cNvPr>
              <p:cNvSpPr/>
              <p:nvPr/>
            </p:nvSpPr>
            <p:spPr>
              <a:xfrm>
                <a:off x="5212982" y="6066023"/>
                <a:ext cx="141081" cy="124309"/>
              </a:xfrm>
              <a:custGeom>
                <a:avLst/>
                <a:gdLst>
                  <a:gd name="connsiteX0" fmla="*/ 92984 w 185968"/>
                  <a:gd name="connsiteY0" fmla="*/ 0 h 163860"/>
                  <a:gd name="connsiteX1" fmla="*/ 0 w 185968"/>
                  <a:gd name="connsiteY1" fmla="*/ 17231 h 163860"/>
                  <a:gd name="connsiteX2" fmla="*/ 0 w 185968"/>
                  <a:gd name="connsiteY2" fmla="*/ 144028 h 163860"/>
                  <a:gd name="connsiteX3" fmla="*/ 92984 w 185968"/>
                  <a:gd name="connsiteY3" fmla="*/ 163860 h 163860"/>
                  <a:gd name="connsiteX4" fmla="*/ 185969 w 185968"/>
                  <a:gd name="connsiteY4" fmla="*/ 126147 h 163860"/>
                  <a:gd name="connsiteX5" fmla="*/ 185969 w 185968"/>
                  <a:gd name="connsiteY5" fmla="*/ 31862 h 163860"/>
                  <a:gd name="connsiteX6" fmla="*/ 92984 w 185968"/>
                  <a:gd name="connsiteY6" fmla="*/ 0 h 16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68" h="163860">
                    <a:moveTo>
                      <a:pt x="92984" y="0"/>
                    </a:moveTo>
                    <a:lnTo>
                      <a:pt x="0" y="17231"/>
                    </a:lnTo>
                    <a:lnTo>
                      <a:pt x="0" y="144028"/>
                    </a:lnTo>
                    <a:lnTo>
                      <a:pt x="92984" y="163860"/>
                    </a:lnTo>
                    <a:lnTo>
                      <a:pt x="185969" y="126147"/>
                    </a:lnTo>
                    <a:lnTo>
                      <a:pt x="185969" y="31862"/>
                    </a:lnTo>
                    <a:lnTo>
                      <a:pt x="92984" y="0"/>
                    </a:lnTo>
                    <a:close/>
                  </a:path>
                </a:pathLst>
              </a:custGeom>
              <a:solidFill>
                <a:schemeClr val="accent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7" name="Freeform: Shape 126">
                <a:extLst>
                  <a:ext uri="{FF2B5EF4-FFF2-40B4-BE49-F238E27FC236}">
                    <a16:creationId xmlns:a16="http://schemas.microsoft.com/office/drawing/2014/main" id="{ECDE2EAE-7F37-55D3-16E4-66CF6E44FAD0}"/>
                  </a:ext>
                </a:extLst>
              </p:cNvPr>
              <p:cNvSpPr/>
              <p:nvPr/>
            </p:nvSpPr>
            <p:spPr>
              <a:xfrm>
                <a:off x="5219125" y="6077711"/>
                <a:ext cx="58502" cy="101919"/>
              </a:xfrm>
              <a:custGeom>
                <a:avLst/>
                <a:gdLst>
                  <a:gd name="connsiteX0" fmla="*/ 0 w 93309"/>
                  <a:gd name="connsiteY0" fmla="*/ 15931 h 162560"/>
                  <a:gd name="connsiteX1" fmla="*/ 0 w 93309"/>
                  <a:gd name="connsiteY1" fmla="*/ 142728 h 162560"/>
                  <a:gd name="connsiteX2" fmla="*/ 93309 w 93309"/>
                  <a:gd name="connsiteY2" fmla="*/ 162560 h 162560"/>
                  <a:gd name="connsiteX3" fmla="*/ 93309 w 93309"/>
                  <a:gd name="connsiteY3" fmla="*/ 0 h 162560"/>
                  <a:gd name="connsiteX4" fmla="*/ 39340 w 93309"/>
                  <a:gd name="connsiteY4" fmla="*/ 132974 h 162560"/>
                  <a:gd name="connsiteX5" fmla="*/ 13005 w 93309"/>
                  <a:gd name="connsiteY5" fmla="*/ 127772 h 162560"/>
                  <a:gd name="connsiteX6" fmla="*/ 13005 w 93309"/>
                  <a:gd name="connsiteY6" fmla="*/ 30236 h 162560"/>
                  <a:gd name="connsiteX7" fmla="*/ 39340 w 93309"/>
                  <a:gd name="connsiteY7" fmla="*/ 26010 h 162560"/>
                  <a:gd name="connsiteX8" fmla="*/ 80305 w 93309"/>
                  <a:gd name="connsiteY8" fmla="*/ 140452 h 162560"/>
                  <a:gd name="connsiteX9" fmla="*/ 50068 w 93309"/>
                  <a:gd name="connsiteY9" fmla="*/ 135575 h 162560"/>
                  <a:gd name="connsiteX10" fmla="*/ 50068 w 93309"/>
                  <a:gd name="connsiteY10" fmla="*/ 24059 h 162560"/>
                  <a:gd name="connsiteX11" fmla="*/ 80305 w 93309"/>
                  <a:gd name="connsiteY11" fmla="*/ 18532 h 16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309" h="162560">
                    <a:moveTo>
                      <a:pt x="0" y="15931"/>
                    </a:moveTo>
                    <a:lnTo>
                      <a:pt x="0" y="142728"/>
                    </a:lnTo>
                    <a:lnTo>
                      <a:pt x="93309" y="162560"/>
                    </a:lnTo>
                    <a:lnTo>
                      <a:pt x="93309" y="0"/>
                    </a:lnTo>
                    <a:close/>
                    <a:moveTo>
                      <a:pt x="39340" y="132974"/>
                    </a:moveTo>
                    <a:lnTo>
                      <a:pt x="13005" y="127772"/>
                    </a:lnTo>
                    <a:lnTo>
                      <a:pt x="13005" y="30236"/>
                    </a:lnTo>
                    <a:lnTo>
                      <a:pt x="39340" y="26010"/>
                    </a:lnTo>
                    <a:close/>
                    <a:moveTo>
                      <a:pt x="80305" y="140452"/>
                    </a:moveTo>
                    <a:lnTo>
                      <a:pt x="50068" y="135575"/>
                    </a:lnTo>
                    <a:lnTo>
                      <a:pt x="50068" y="24059"/>
                    </a:lnTo>
                    <a:lnTo>
                      <a:pt x="80305" y="18532"/>
                    </a:lnTo>
                    <a:close/>
                  </a:path>
                </a:pathLst>
              </a:custGeom>
              <a:solidFill>
                <a:schemeClr val="bg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8" name="Freeform: Shape 127">
                <a:extLst>
                  <a:ext uri="{FF2B5EF4-FFF2-40B4-BE49-F238E27FC236}">
                    <a16:creationId xmlns:a16="http://schemas.microsoft.com/office/drawing/2014/main" id="{62E2FC4D-36AF-B8F5-7F19-74AE3ECC9F7D}"/>
                  </a:ext>
                </a:extLst>
              </p:cNvPr>
              <p:cNvSpPr/>
              <p:nvPr/>
            </p:nvSpPr>
            <p:spPr>
              <a:xfrm>
                <a:off x="4988041" y="6197485"/>
                <a:ext cx="141328" cy="124309"/>
              </a:xfrm>
              <a:custGeom>
                <a:avLst/>
                <a:gdLst>
                  <a:gd name="connsiteX0" fmla="*/ 92984 w 186293"/>
                  <a:gd name="connsiteY0" fmla="*/ 0 h 163860"/>
                  <a:gd name="connsiteX1" fmla="*/ 0 w 186293"/>
                  <a:gd name="connsiteY1" fmla="*/ 17231 h 163860"/>
                  <a:gd name="connsiteX2" fmla="*/ 0 w 186293"/>
                  <a:gd name="connsiteY2" fmla="*/ 144028 h 163860"/>
                  <a:gd name="connsiteX3" fmla="*/ 92984 w 186293"/>
                  <a:gd name="connsiteY3" fmla="*/ 163861 h 163860"/>
                  <a:gd name="connsiteX4" fmla="*/ 186294 w 186293"/>
                  <a:gd name="connsiteY4" fmla="*/ 126472 h 163860"/>
                  <a:gd name="connsiteX5" fmla="*/ 186294 w 186293"/>
                  <a:gd name="connsiteY5" fmla="*/ 31862 h 163860"/>
                  <a:gd name="connsiteX6" fmla="*/ 92984 w 186293"/>
                  <a:gd name="connsiteY6" fmla="*/ 0 h 16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93" h="163860">
                    <a:moveTo>
                      <a:pt x="92984" y="0"/>
                    </a:moveTo>
                    <a:lnTo>
                      <a:pt x="0" y="17231"/>
                    </a:lnTo>
                    <a:lnTo>
                      <a:pt x="0" y="144028"/>
                    </a:lnTo>
                    <a:lnTo>
                      <a:pt x="92984" y="163861"/>
                    </a:lnTo>
                    <a:lnTo>
                      <a:pt x="186294" y="126472"/>
                    </a:lnTo>
                    <a:lnTo>
                      <a:pt x="186294" y="31862"/>
                    </a:lnTo>
                    <a:lnTo>
                      <a:pt x="92984" y="0"/>
                    </a:lnTo>
                    <a:close/>
                  </a:path>
                </a:pathLst>
              </a:custGeom>
              <a:solidFill>
                <a:schemeClr val="accent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9" name="Freeform: Shape 128">
                <a:extLst>
                  <a:ext uri="{FF2B5EF4-FFF2-40B4-BE49-F238E27FC236}">
                    <a16:creationId xmlns:a16="http://schemas.microsoft.com/office/drawing/2014/main" id="{25AF45D0-8429-6774-3306-B852CEB7130F}"/>
                  </a:ext>
                </a:extLst>
              </p:cNvPr>
              <p:cNvSpPr/>
              <p:nvPr/>
            </p:nvSpPr>
            <p:spPr>
              <a:xfrm>
                <a:off x="4993980" y="6208433"/>
                <a:ext cx="58909" cy="101919"/>
              </a:xfrm>
              <a:custGeom>
                <a:avLst/>
                <a:gdLst>
                  <a:gd name="connsiteX0" fmla="*/ 0 w 93959"/>
                  <a:gd name="connsiteY0" fmla="*/ 16906 h 162559"/>
                  <a:gd name="connsiteX1" fmla="*/ 0 w 93959"/>
                  <a:gd name="connsiteY1" fmla="*/ 142728 h 162559"/>
                  <a:gd name="connsiteX2" fmla="*/ 93960 w 93959"/>
                  <a:gd name="connsiteY2" fmla="*/ 162560 h 162559"/>
                  <a:gd name="connsiteX3" fmla="*/ 93960 w 93959"/>
                  <a:gd name="connsiteY3" fmla="*/ 0 h 162559"/>
                  <a:gd name="connsiteX4" fmla="*/ 39340 w 93959"/>
                  <a:gd name="connsiteY4" fmla="*/ 134275 h 162559"/>
                  <a:gd name="connsiteX5" fmla="*/ 13005 w 93959"/>
                  <a:gd name="connsiteY5" fmla="*/ 128748 h 162559"/>
                  <a:gd name="connsiteX6" fmla="*/ 13005 w 93959"/>
                  <a:gd name="connsiteY6" fmla="*/ 31212 h 162559"/>
                  <a:gd name="connsiteX7" fmla="*/ 39340 w 93959"/>
                  <a:gd name="connsiteY7" fmla="*/ 26660 h 162559"/>
                  <a:gd name="connsiteX8" fmla="*/ 80630 w 93959"/>
                  <a:gd name="connsiteY8" fmla="*/ 142728 h 162559"/>
                  <a:gd name="connsiteX9" fmla="*/ 50394 w 93959"/>
                  <a:gd name="connsiteY9" fmla="*/ 137851 h 162559"/>
                  <a:gd name="connsiteX10" fmla="*/ 50394 w 93959"/>
                  <a:gd name="connsiteY10" fmla="*/ 25034 h 162559"/>
                  <a:gd name="connsiteX11" fmla="*/ 80630 w 93959"/>
                  <a:gd name="connsiteY11" fmla="*/ 19832 h 16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59" h="162559">
                    <a:moveTo>
                      <a:pt x="0" y="16906"/>
                    </a:moveTo>
                    <a:lnTo>
                      <a:pt x="0" y="142728"/>
                    </a:lnTo>
                    <a:lnTo>
                      <a:pt x="93960" y="162560"/>
                    </a:lnTo>
                    <a:lnTo>
                      <a:pt x="93960" y="0"/>
                    </a:lnTo>
                    <a:close/>
                    <a:moveTo>
                      <a:pt x="39340" y="134275"/>
                    </a:moveTo>
                    <a:lnTo>
                      <a:pt x="13005" y="128748"/>
                    </a:lnTo>
                    <a:lnTo>
                      <a:pt x="13005" y="31212"/>
                    </a:lnTo>
                    <a:lnTo>
                      <a:pt x="39340" y="26660"/>
                    </a:lnTo>
                    <a:close/>
                    <a:moveTo>
                      <a:pt x="80630" y="142728"/>
                    </a:moveTo>
                    <a:lnTo>
                      <a:pt x="50394" y="137851"/>
                    </a:lnTo>
                    <a:lnTo>
                      <a:pt x="50394" y="25034"/>
                    </a:lnTo>
                    <a:lnTo>
                      <a:pt x="80630" y="19832"/>
                    </a:lnTo>
                    <a:close/>
                  </a:path>
                </a:pathLst>
              </a:custGeom>
              <a:solidFill>
                <a:schemeClr val="bg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0" name="Freeform: Shape 129">
                <a:extLst>
                  <a:ext uri="{FF2B5EF4-FFF2-40B4-BE49-F238E27FC236}">
                    <a16:creationId xmlns:a16="http://schemas.microsoft.com/office/drawing/2014/main" id="{13A774D6-0CDB-095A-2CA6-8DDC533FA113}"/>
                  </a:ext>
                </a:extLst>
              </p:cNvPr>
              <p:cNvSpPr/>
              <p:nvPr/>
            </p:nvSpPr>
            <p:spPr>
              <a:xfrm>
                <a:off x="5140222" y="6196498"/>
                <a:ext cx="141081" cy="124555"/>
              </a:xfrm>
              <a:custGeom>
                <a:avLst/>
                <a:gdLst>
                  <a:gd name="connsiteX0" fmla="*/ 92984 w 185968"/>
                  <a:gd name="connsiteY0" fmla="*/ 0 h 164185"/>
                  <a:gd name="connsiteX1" fmla="*/ 0 w 185968"/>
                  <a:gd name="connsiteY1" fmla="*/ 17231 h 164185"/>
                  <a:gd name="connsiteX2" fmla="*/ 0 w 185968"/>
                  <a:gd name="connsiteY2" fmla="*/ 144028 h 164185"/>
                  <a:gd name="connsiteX3" fmla="*/ 92984 w 185968"/>
                  <a:gd name="connsiteY3" fmla="*/ 164186 h 164185"/>
                  <a:gd name="connsiteX4" fmla="*/ 185969 w 185968"/>
                  <a:gd name="connsiteY4" fmla="*/ 126472 h 164185"/>
                  <a:gd name="connsiteX5" fmla="*/ 185969 w 185968"/>
                  <a:gd name="connsiteY5" fmla="*/ 31862 h 164185"/>
                  <a:gd name="connsiteX6" fmla="*/ 92984 w 185968"/>
                  <a:gd name="connsiteY6" fmla="*/ 0 h 16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68" h="164185">
                    <a:moveTo>
                      <a:pt x="92984" y="0"/>
                    </a:moveTo>
                    <a:lnTo>
                      <a:pt x="0" y="17231"/>
                    </a:lnTo>
                    <a:lnTo>
                      <a:pt x="0" y="144028"/>
                    </a:lnTo>
                    <a:lnTo>
                      <a:pt x="92984" y="164186"/>
                    </a:lnTo>
                    <a:lnTo>
                      <a:pt x="185969" y="126472"/>
                    </a:lnTo>
                    <a:lnTo>
                      <a:pt x="185969" y="31862"/>
                    </a:lnTo>
                    <a:lnTo>
                      <a:pt x="92984" y="0"/>
                    </a:lnTo>
                    <a:close/>
                  </a:path>
                </a:pathLst>
              </a:custGeom>
              <a:solidFill>
                <a:schemeClr val="accent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1" name="Freeform: Shape 130">
                <a:extLst>
                  <a:ext uri="{FF2B5EF4-FFF2-40B4-BE49-F238E27FC236}">
                    <a16:creationId xmlns:a16="http://schemas.microsoft.com/office/drawing/2014/main" id="{60EECC4A-C8E5-A059-E254-27F4EF439D96}"/>
                  </a:ext>
                </a:extLst>
              </p:cNvPr>
              <p:cNvSpPr/>
              <p:nvPr/>
            </p:nvSpPr>
            <p:spPr>
              <a:xfrm>
                <a:off x="5146386" y="6208433"/>
                <a:ext cx="58706" cy="101919"/>
              </a:xfrm>
              <a:custGeom>
                <a:avLst/>
                <a:gdLst>
                  <a:gd name="connsiteX0" fmla="*/ 0 w 93634"/>
                  <a:gd name="connsiteY0" fmla="*/ 15606 h 162559"/>
                  <a:gd name="connsiteX1" fmla="*/ 0 w 93634"/>
                  <a:gd name="connsiteY1" fmla="*/ 142728 h 162559"/>
                  <a:gd name="connsiteX2" fmla="*/ 93635 w 93634"/>
                  <a:gd name="connsiteY2" fmla="*/ 162560 h 162559"/>
                  <a:gd name="connsiteX3" fmla="*/ 93635 w 93634"/>
                  <a:gd name="connsiteY3" fmla="*/ 0 h 162559"/>
                  <a:gd name="connsiteX4" fmla="*/ 39340 w 93634"/>
                  <a:gd name="connsiteY4" fmla="*/ 132974 h 162559"/>
                  <a:gd name="connsiteX5" fmla="*/ 13005 w 93634"/>
                  <a:gd name="connsiteY5" fmla="*/ 127447 h 162559"/>
                  <a:gd name="connsiteX6" fmla="*/ 13005 w 93634"/>
                  <a:gd name="connsiteY6" fmla="*/ 29911 h 162559"/>
                  <a:gd name="connsiteX7" fmla="*/ 39340 w 93634"/>
                  <a:gd name="connsiteY7" fmla="*/ 25359 h 162559"/>
                  <a:gd name="connsiteX8" fmla="*/ 80305 w 93634"/>
                  <a:gd name="connsiteY8" fmla="*/ 140127 h 162559"/>
                  <a:gd name="connsiteX9" fmla="*/ 50068 w 93634"/>
                  <a:gd name="connsiteY9" fmla="*/ 135250 h 162559"/>
                  <a:gd name="connsiteX10" fmla="*/ 50068 w 93634"/>
                  <a:gd name="connsiteY10" fmla="*/ 23734 h 162559"/>
                  <a:gd name="connsiteX11" fmla="*/ 80305 w 93634"/>
                  <a:gd name="connsiteY11" fmla="*/ 18532 h 16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634" h="162559">
                    <a:moveTo>
                      <a:pt x="0" y="15606"/>
                    </a:moveTo>
                    <a:lnTo>
                      <a:pt x="0" y="142728"/>
                    </a:lnTo>
                    <a:lnTo>
                      <a:pt x="93635" y="162560"/>
                    </a:lnTo>
                    <a:lnTo>
                      <a:pt x="93635" y="0"/>
                    </a:lnTo>
                    <a:close/>
                    <a:moveTo>
                      <a:pt x="39340" y="132974"/>
                    </a:moveTo>
                    <a:lnTo>
                      <a:pt x="13005" y="127447"/>
                    </a:lnTo>
                    <a:lnTo>
                      <a:pt x="13005" y="29911"/>
                    </a:lnTo>
                    <a:lnTo>
                      <a:pt x="39340" y="25359"/>
                    </a:lnTo>
                    <a:close/>
                    <a:moveTo>
                      <a:pt x="80305" y="140127"/>
                    </a:moveTo>
                    <a:lnTo>
                      <a:pt x="50068" y="135250"/>
                    </a:lnTo>
                    <a:lnTo>
                      <a:pt x="50068" y="23734"/>
                    </a:lnTo>
                    <a:lnTo>
                      <a:pt x="80305" y="18532"/>
                    </a:lnTo>
                    <a:close/>
                  </a:path>
                </a:pathLst>
              </a:custGeom>
              <a:solidFill>
                <a:schemeClr val="bg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2" name="Freeform: Shape 131">
                <a:extLst>
                  <a:ext uri="{FF2B5EF4-FFF2-40B4-BE49-F238E27FC236}">
                    <a16:creationId xmlns:a16="http://schemas.microsoft.com/office/drawing/2014/main" id="{AC70C9C4-58CC-61EC-28B7-AADFE4CB983B}"/>
                  </a:ext>
                </a:extLst>
              </p:cNvPr>
              <p:cNvSpPr/>
              <p:nvPr/>
            </p:nvSpPr>
            <p:spPr>
              <a:xfrm>
                <a:off x="5292403" y="6197732"/>
                <a:ext cx="141328" cy="124309"/>
              </a:xfrm>
              <a:custGeom>
                <a:avLst/>
                <a:gdLst>
                  <a:gd name="connsiteX0" fmla="*/ 92984 w 186293"/>
                  <a:gd name="connsiteY0" fmla="*/ 0 h 163860"/>
                  <a:gd name="connsiteX1" fmla="*/ 0 w 186293"/>
                  <a:gd name="connsiteY1" fmla="*/ 17231 h 163860"/>
                  <a:gd name="connsiteX2" fmla="*/ 0 w 186293"/>
                  <a:gd name="connsiteY2" fmla="*/ 144028 h 163860"/>
                  <a:gd name="connsiteX3" fmla="*/ 92984 w 186293"/>
                  <a:gd name="connsiteY3" fmla="*/ 163860 h 163860"/>
                  <a:gd name="connsiteX4" fmla="*/ 186294 w 186293"/>
                  <a:gd name="connsiteY4" fmla="*/ 126472 h 163860"/>
                  <a:gd name="connsiteX5" fmla="*/ 186294 w 186293"/>
                  <a:gd name="connsiteY5" fmla="*/ 31862 h 163860"/>
                  <a:gd name="connsiteX6" fmla="*/ 92984 w 186293"/>
                  <a:gd name="connsiteY6" fmla="*/ 0 h 16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93" h="163860">
                    <a:moveTo>
                      <a:pt x="92984" y="0"/>
                    </a:moveTo>
                    <a:lnTo>
                      <a:pt x="0" y="17231"/>
                    </a:lnTo>
                    <a:lnTo>
                      <a:pt x="0" y="144028"/>
                    </a:lnTo>
                    <a:lnTo>
                      <a:pt x="92984" y="163860"/>
                    </a:lnTo>
                    <a:lnTo>
                      <a:pt x="186294" y="126472"/>
                    </a:lnTo>
                    <a:lnTo>
                      <a:pt x="186294" y="31862"/>
                    </a:lnTo>
                    <a:lnTo>
                      <a:pt x="92984" y="0"/>
                    </a:lnTo>
                    <a:close/>
                  </a:path>
                </a:pathLst>
              </a:custGeom>
              <a:solidFill>
                <a:schemeClr val="accent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3" name="Freeform: Shape 132">
                <a:extLst>
                  <a:ext uri="{FF2B5EF4-FFF2-40B4-BE49-F238E27FC236}">
                    <a16:creationId xmlns:a16="http://schemas.microsoft.com/office/drawing/2014/main" id="{05DC1C66-1D1B-901D-2556-CFA9B0D36836}"/>
                  </a:ext>
                </a:extLst>
              </p:cNvPr>
              <p:cNvSpPr/>
              <p:nvPr/>
            </p:nvSpPr>
            <p:spPr>
              <a:xfrm>
                <a:off x="5298588" y="6208433"/>
                <a:ext cx="58909" cy="101919"/>
              </a:xfrm>
              <a:custGeom>
                <a:avLst/>
                <a:gdLst>
                  <a:gd name="connsiteX0" fmla="*/ 0 w 93959"/>
                  <a:gd name="connsiteY0" fmla="*/ 17231 h 162559"/>
                  <a:gd name="connsiteX1" fmla="*/ 0 w 93959"/>
                  <a:gd name="connsiteY1" fmla="*/ 142728 h 162559"/>
                  <a:gd name="connsiteX2" fmla="*/ 93960 w 93959"/>
                  <a:gd name="connsiteY2" fmla="*/ 162560 h 162559"/>
                  <a:gd name="connsiteX3" fmla="*/ 93960 w 93959"/>
                  <a:gd name="connsiteY3" fmla="*/ 0 h 162559"/>
                  <a:gd name="connsiteX4" fmla="*/ 39665 w 93959"/>
                  <a:gd name="connsiteY4" fmla="*/ 134600 h 162559"/>
                  <a:gd name="connsiteX5" fmla="*/ 13330 w 93959"/>
                  <a:gd name="connsiteY5" fmla="*/ 129073 h 162559"/>
                  <a:gd name="connsiteX6" fmla="*/ 13330 w 93959"/>
                  <a:gd name="connsiteY6" fmla="*/ 31537 h 162559"/>
                  <a:gd name="connsiteX7" fmla="*/ 39665 w 93959"/>
                  <a:gd name="connsiteY7" fmla="*/ 26985 h 162559"/>
                  <a:gd name="connsiteX8" fmla="*/ 80630 w 93959"/>
                  <a:gd name="connsiteY8" fmla="*/ 141752 h 162559"/>
                  <a:gd name="connsiteX9" fmla="*/ 50394 w 93959"/>
                  <a:gd name="connsiteY9" fmla="*/ 136876 h 162559"/>
                  <a:gd name="connsiteX10" fmla="*/ 50394 w 93959"/>
                  <a:gd name="connsiteY10" fmla="*/ 25359 h 162559"/>
                  <a:gd name="connsiteX11" fmla="*/ 80630 w 93959"/>
                  <a:gd name="connsiteY11" fmla="*/ 20157 h 16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59" h="162559">
                    <a:moveTo>
                      <a:pt x="0" y="17231"/>
                    </a:moveTo>
                    <a:lnTo>
                      <a:pt x="0" y="142728"/>
                    </a:lnTo>
                    <a:lnTo>
                      <a:pt x="93960" y="162560"/>
                    </a:lnTo>
                    <a:lnTo>
                      <a:pt x="93960" y="0"/>
                    </a:lnTo>
                    <a:close/>
                    <a:moveTo>
                      <a:pt x="39665" y="134600"/>
                    </a:moveTo>
                    <a:lnTo>
                      <a:pt x="13330" y="129073"/>
                    </a:lnTo>
                    <a:lnTo>
                      <a:pt x="13330" y="31537"/>
                    </a:lnTo>
                    <a:lnTo>
                      <a:pt x="39665" y="26985"/>
                    </a:lnTo>
                    <a:close/>
                    <a:moveTo>
                      <a:pt x="80630" y="141752"/>
                    </a:moveTo>
                    <a:lnTo>
                      <a:pt x="50394" y="136876"/>
                    </a:lnTo>
                    <a:lnTo>
                      <a:pt x="50394" y="25359"/>
                    </a:lnTo>
                    <a:lnTo>
                      <a:pt x="80630" y="20157"/>
                    </a:lnTo>
                    <a:close/>
                  </a:path>
                </a:pathLst>
              </a:custGeom>
              <a:solidFill>
                <a:schemeClr val="bg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4" name="Freeform: Shape 133">
                <a:extLst>
                  <a:ext uri="{FF2B5EF4-FFF2-40B4-BE49-F238E27FC236}">
                    <a16:creationId xmlns:a16="http://schemas.microsoft.com/office/drawing/2014/main" id="{A67E8EBE-B7B7-49E1-6D7F-636DAEA1F70A}"/>
                  </a:ext>
                </a:extLst>
              </p:cNvPr>
              <p:cNvSpPr/>
              <p:nvPr/>
            </p:nvSpPr>
            <p:spPr>
              <a:xfrm>
                <a:off x="5058582" y="6331660"/>
                <a:ext cx="141328" cy="124309"/>
              </a:xfrm>
              <a:custGeom>
                <a:avLst/>
                <a:gdLst>
                  <a:gd name="connsiteX0" fmla="*/ 92984 w 186293"/>
                  <a:gd name="connsiteY0" fmla="*/ 0 h 163860"/>
                  <a:gd name="connsiteX1" fmla="*/ 0 w 186293"/>
                  <a:gd name="connsiteY1" fmla="*/ 16906 h 163860"/>
                  <a:gd name="connsiteX2" fmla="*/ 0 w 186293"/>
                  <a:gd name="connsiteY2" fmla="*/ 143703 h 163860"/>
                  <a:gd name="connsiteX3" fmla="*/ 92984 w 186293"/>
                  <a:gd name="connsiteY3" fmla="*/ 163860 h 163860"/>
                  <a:gd name="connsiteX4" fmla="*/ 186294 w 186293"/>
                  <a:gd name="connsiteY4" fmla="*/ 126147 h 163860"/>
                  <a:gd name="connsiteX5" fmla="*/ 186294 w 186293"/>
                  <a:gd name="connsiteY5" fmla="*/ 31862 h 163860"/>
                  <a:gd name="connsiteX6" fmla="*/ 92984 w 186293"/>
                  <a:gd name="connsiteY6" fmla="*/ 0 h 16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93" h="163860">
                    <a:moveTo>
                      <a:pt x="92984" y="0"/>
                    </a:moveTo>
                    <a:lnTo>
                      <a:pt x="0" y="16906"/>
                    </a:lnTo>
                    <a:lnTo>
                      <a:pt x="0" y="143703"/>
                    </a:lnTo>
                    <a:lnTo>
                      <a:pt x="92984" y="163860"/>
                    </a:lnTo>
                    <a:lnTo>
                      <a:pt x="186294" y="126147"/>
                    </a:lnTo>
                    <a:lnTo>
                      <a:pt x="186294" y="31862"/>
                    </a:lnTo>
                    <a:lnTo>
                      <a:pt x="92984" y="0"/>
                    </a:lnTo>
                    <a:close/>
                  </a:path>
                </a:pathLst>
              </a:custGeom>
              <a:solidFill>
                <a:schemeClr val="accent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5" name="Freeform: Shape 134">
                <a:extLst>
                  <a:ext uri="{FF2B5EF4-FFF2-40B4-BE49-F238E27FC236}">
                    <a16:creationId xmlns:a16="http://schemas.microsoft.com/office/drawing/2014/main" id="{0079C45C-61AB-0B45-92D3-1D36DEFAF615}"/>
                  </a:ext>
                </a:extLst>
              </p:cNvPr>
              <p:cNvSpPr/>
              <p:nvPr/>
            </p:nvSpPr>
            <p:spPr>
              <a:xfrm>
                <a:off x="5059814" y="6332870"/>
                <a:ext cx="139419" cy="121394"/>
              </a:xfrm>
              <a:custGeom>
                <a:avLst/>
                <a:gdLst>
                  <a:gd name="connsiteX0" fmla="*/ 94937 w 183777"/>
                  <a:gd name="connsiteY0" fmla="*/ 159665 h 160018"/>
                  <a:gd name="connsiteX1" fmla="*/ 179793 w 183777"/>
                  <a:gd name="connsiteY1" fmla="*/ 127153 h 160018"/>
                  <a:gd name="connsiteX2" fmla="*/ 183694 w 183777"/>
                  <a:gd name="connsiteY2" fmla="*/ 121301 h 160018"/>
                  <a:gd name="connsiteX3" fmla="*/ 183694 w 183777"/>
                  <a:gd name="connsiteY3" fmla="*/ 36769 h 160018"/>
                  <a:gd name="connsiteX4" fmla="*/ 179468 w 183777"/>
                  <a:gd name="connsiteY4" fmla="*/ 29617 h 160018"/>
                  <a:gd name="connsiteX5" fmla="*/ 93636 w 183777"/>
                  <a:gd name="connsiteY5" fmla="*/ 356 h 160018"/>
                  <a:gd name="connsiteX6" fmla="*/ 89735 w 183777"/>
                  <a:gd name="connsiteY6" fmla="*/ 356 h 160018"/>
                  <a:gd name="connsiteX7" fmla="*/ 5203 w 183777"/>
                  <a:gd name="connsiteY7" fmla="*/ 15637 h 160018"/>
                  <a:gd name="connsiteX8" fmla="*/ 2 w 183777"/>
                  <a:gd name="connsiteY8" fmla="*/ 21814 h 160018"/>
                  <a:gd name="connsiteX9" fmla="*/ 2 w 183777"/>
                  <a:gd name="connsiteY9" fmla="*/ 136906 h 160018"/>
                  <a:gd name="connsiteX10" fmla="*/ 4878 w 183777"/>
                  <a:gd name="connsiteY10" fmla="*/ 143084 h 160018"/>
                  <a:gd name="connsiteX11" fmla="*/ 90385 w 183777"/>
                  <a:gd name="connsiteY11" fmla="*/ 159665 h 160018"/>
                  <a:gd name="connsiteX12" fmla="*/ 94937 w 183777"/>
                  <a:gd name="connsiteY12" fmla="*/ 159665 h 1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777" h="160018">
                    <a:moveTo>
                      <a:pt x="94937" y="159665"/>
                    </a:moveTo>
                    <a:lnTo>
                      <a:pt x="179793" y="127153"/>
                    </a:lnTo>
                    <a:cubicBezTo>
                      <a:pt x="182252" y="126288"/>
                      <a:pt x="183842" y="123902"/>
                      <a:pt x="183694" y="121301"/>
                    </a:cubicBezTo>
                    <a:lnTo>
                      <a:pt x="183694" y="36769"/>
                    </a:lnTo>
                    <a:cubicBezTo>
                      <a:pt x="184191" y="33678"/>
                      <a:pt x="182415" y="30673"/>
                      <a:pt x="179468" y="29617"/>
                    </a:cubicBezTo>
                    <a:lnTo>
                      <a:pt x="93636" y="356"/>
                    </a:lnTo>
                    <a:cubicBezTo>
                      <a:pt x="92379" y="-119"/>
                      <a:pt x="90992" y="-119"/>
                      <a:pt x="89735" y="356"/>
                    </a:cubicBezTo>
                    <a:lnTo>
                      <a:pt x="5203" y="15637"/>
                    </a:lnTo>
                    <a:cubicBezTo>
                      <a:pt x="2177" y="16121"/>
                      <a:pt x="-37" y="18748"/>
                      <a:pt x="2" y="21814"/>
                    </a:cubicBezTo>
                    <a:lnTo>
                      <a:pt x="2" y="136906"/>
                    </a:lnTo>
                    <a:cubicBezTo>
                      <a:pt x="-65" y="139868"/>
                      <a:pt x="1982" y="142459"/>
                      <a:pt x="4878" y="143084"/>
                    </a:cubicBezTo>
                    <a:lnTo>
                      <a:pt x="90385" y="159665"/>
                    </a:lnTo>
                    <a:cubicBezTo>
                      <a:pt x="91865" y="160136"/>
                      <a:pt x="93456" y="160136"/>
                      <a:pt x="94937" y="159665"/>
                    </a:cubicBezTo>
                    <a:close/>
                  </a:path>
                </a:pathLst>
              </a:custGeom>
              <a:no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6" name="Freeform: Shape 135">
                <a:extLst>
                  <a:ext uri="{FF2B5EF4-FFF2-40B4-BE49-F238E27FC236}">
                    <a16:creationId xmlns:a16="http://schemas.microsoft.com/office/drawing/2014/main" id="{E7421CEC-1849-1E9B-9A87-7368F4F9AB09}"/>
                  </a:ext>
                </a:extLst>
              </p:cNvPr>
              <p:cNvSpPr/>
              <p:nvPr/>
            </p:nvSpPr>
            <p:spPr>
              <a:xfrm>
                <a:off x="5064767" y="6341547"/>
                <a:ext cx="58909" cy="103549"/>
              </a:xfrm>
              <a:custGeom>
                <a:avLst/>
                <a:gdLst>
                  <a:gd name="connsiteX0" fmla="*/ 0 w 93959"/>
                  <a:gd name="connsiteY0" fmla="*/ 18207 h 165160"/>
                  <a:gd name="connsiteX1" fmla="*/ 0 w 93959"/>
                  <a:gd name="connsiteY1" fmla="*/ 145003 h 165160"/>
                  <a:gd name="connsiteX2" fmla="*/ 93960 w 93959"/>
                  <a:gd name="connsiteY2" fmla="*/ 165161 h 165160"/>
                  <a:gd name="connsiteX3" fmla="*/ 93960 w 93959"/>
                  <a:gd name="connsiteY3" fmla="*/ 0 h 165160"/>
                  <a:gd name="connsiteX4" fmla="*/ 39665 w 93959"/>
                  <a:gd name="connsiteY4" fmla="*/ 135575 h 165160"/>
                  <a:gd name="connsiteX5" fmla="*/ 13330 w 93959"/>
                  <a:gd name="connsiteY5" fmla="*/ 130048 h 165160"/>
                  <a:gd name="connsiteX6" fmla="*/ 13330 w 93959"/>
                  <a:gd name="connsiteY6" fmla="*/ 32512 h 165160"/>
                  <a:gd name="connsiteX7" fmla="*/ 39665 w 93959"/>
                  <a:gd name="connsiteY7" fmla="*/ 27960 h 165160"/>
                  <a:gd name="connsiteX8" fmla="*/ 80630 w 93959"/>
                  <a:gd name="connsiteY8" fmla="*/ 143053 h 165160"/>
                  <a:gd name="connsiteX9" fmla="*/ 50394 w 93959"/>
                  <a:gd name="connsiteY9" fmla="*/ 138176 h 165160"/>
                  <a:gd name="connsiteX10" fmla="*/ 50394 w 93959"/>
                  <a:gd name="connsiteY10" fmla="*/ 26335 h 165160"/>
                  <a:gd name="connsiteX11" fmla="*/ 80630 w 93959"/>
                  <a:gd name="connsiteY11" fmla="*/ 21133 h 1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59" h="165160">
                    <a:moveTo>
                      <a:pt x="0" y="18207"/>
                    </a:moveTo>
                    <a:lnTo>
                      <a:pt x="0" y="145003"/>
                    </a:lnTo>
                    <a:lnTo>
                      <a:pt x="93960" y="165161"/>
                    </a:lnTo>
                    <a:lnTo>
                      <a:pt x="93960" y="0"/>
                    </a:lnTo>
                    <a:close/>
                    <a:moveTo>
                      <a:pt x="39665" y="135575"/>
                    </a:moveTo>
                    <a:lnTo>
                      <a:pt x="13330" y="130048"/>
                    </a:lnTo>
                    <a:lnTo>
                      <a:pt x="13330" y="32512"/>
                    </a:lnTo>
                    <a:lnTo>
                      <a:pt x="39665" y="27960"/>
                    </a:lnTo>
                    <a:close/>
                    <a:moveTo>
                      <a:pt x="80630" y="143053"/>
                    </a:moveTo>
                    <a:lnTo>
                      <a:pt x="50394" y="138176"/>
                    </a:lnTo>
                    <a:lnTo>
                      <a:pt x="50394" y="26335"/>
                    </a:lnTo>
                    <a:lnTo>
                      <a:pt x="80630" y="21133"/>
                    </a:lnTo>
                    <a:close/>
                  </a:path>
                </a:pathLst>
              </a:custGeom>
              <a:solidFill>
                <a:schemeClr val="bg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7" name="Freeform: Shape 136">
                <a:extLst>
                  <a:ext uri="{FF2B5EF4-FFF2-40B4-BE49-F238E27FC236}">
                    <a16:creationId xmlns:a16="http://schemas.microsoft.com/office/drawing/2014/main" id="{45F83761-5471-C091-95AE-BC121F82B217}"/>
                  </a:ext>
                </a:extLst>
              </p:cNvPr>
              <p:cNvSpPr/>
              <p:nvPr/>
            </p:nvSpPr>
            <p:spPr>
              <a:xfrm>
                <a:off x="5211009" y="6332646"/>
                <a:ext cx="141328" cy="124309"/>
              </a:xfrm>
              <a:custGeom>
                <a:avLst/>
                <a:gdLst>
                  <a:gd name="connsiteX0" fmla="*/ 92984 w 186293"/>
                  <a:gd name="connsiteY0" fmla="*/ 0 h 163860"/>
                  <a:gd name="connsiteX1" fmla="*/ 0 w 186293"/>
                  <a:gd name="connsiteY1" fmla="*/ 17231 h 163860"/>
                  <a:gd name="connsiteX2" fmla="*/ 0 w 186293"/>
                  <a:gd name="connsiteY2" fmla="*/ 144028 h 163860"/>
                  <a:gd name="connsiteX3" fmla="*/ 92984 w 186293"/>
                  <a:gd name="connsiteY3" fmla="*/ 163861 h 163860"/>
                  <a:gd name="connsiteX4" fmla="*/ 186294 w 186293"/>
                  <a:gd name="connsiteY4" fmla="*/ 126472 h 163860"/>
                  <a:gd name="connsiteX5" fmla="*/ 186294 w 186293"/>
                  <a:gd name="connsiteY5" fmla="*/ 31862 h 163860"/>
                  <a:gd name="connsiteX6" fmla="*/ 92984 w 186293"/>
                  <a:gd name="connsiteY6" fmla="*/ 0 h 16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93" h="163860">
                    <a:moveTo>
                      <a:pt x="92984" y="0"/>
                    </a:moveTo>
                    <a:lnTo>
                      <a:pt x="0" y="17231"/>
                    </a:lnTo>
                    <a:lnTo>
                      <a:pt x="0" y="144028"/>
                    </a:lnTo>
                    <a:lnTo>
                      <a:pt x="92984" y="163861"/>
                    </a:lnTo>
                    <a:lnTo>
                      <a:pt x="186294" y="126472"/>
                    </a:lnTo>
                    <a:lnTo>
                      <a:pt x="186294" y="31862"/>
                    </a:lnTo>
                    <a:lnTo>
                      <a:pt x="92984" y="0"/>
                    </a:lnTo>
                    <a:close/>
                  </a:path>
                </a:pathLst>
              </a:custGeom>
              <a:solidFill>
                <a:schemeClr val="accent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8" name="Freeform: Shape 137">
                <a:extLst>
                  <a:ext uri="{FF2B5EF4-FFF2-40B4-BE49-F238E27FC236}">
                    <a16:creationId xmlns:a16="http://schemas.microsoft.com/office/drawing/2014/main" id="{2B292FE1-A0D2-92B1-ED4A-699F82A16E98}"/>
                  </a:ext>
                </a:extLst>
              </p:cNvPr>
              <p:cNvSpPr/>
              <p:nvPr/>
            </p:nvSpPr>
            <p:spPr>
              <a:xfrm>
                <a:off x="5217194" y="6344335"/>
                <a:ext cx="58909" cy="101919"/>
              </a:xfrm>
              <a:custGeom>
                <a:avLst/>
                <a:gdLst>
                  <a:gd name="connsiteX0" fmla="*/ 0 w 93959"/>
                  <a:gd name="connsiteY0" fmla="*/ 15931 h 162560"/>
                  <a:gd name="connsiteX1" fmla="*/ 0 w 93959"/>
                  <a:gd name="connsiteY1" fmla="*/ 142728 h 162560"/>
                  <a:gd name="connsiteX2" fmla="*/ 93960 w 93959"/>
                  <a:gd name="connsiteY2" fmla="*/ 162560 h 162560"/>
                  <a:gd name="connsiteX3" fmla="*/ 93960 w 93959"/>
                  <a:gd name="connsiteY3" fmla="*/ 0 h 162560"/>
                  <a:gd name="connsiteX4" fmla="*/ 39665 w 93959"/>
                  <a:gd name="connsiteY4" fmla="*/ 133299 h 162560"/>
                  <a:gd name="connsiteX5" fmla="*/ 13330 w 93959"/>
                  <a:gd name="connsiteY5" fmla="*/ 127772 h 162560"/>
                  <a:gd name="connsiteX6" fmla="*/ 13330 w 93959"/>
                  <a:gd name="connsiteY6" fmla="*/ 30236 h 162560"/>
                  <a:gd name="connsiteX7" fmla="*/ 39665 w 93959"/>
                  <a:gd name="connsiteY7" fmla="*/ 25684 h 162560"/>
                  <a:gd name="connsiteX8" fmla="*/ 80630 w 93959"/>
                  <a:gd name="connsiteY8" fmla="*/ 140452 h 162560"/>
                  <a:gd name="connsiteX9" fmla="*/ 50394 w 93959"/>
                  <a:gd name="connsiteY9" fmla="*/ 135575 h 162560"/>
                  <a:gd name="connsiteX10" fmla="*/ 50394 w 93959"/>
                  <a:gd name="connsiteY10" fmla="*/ 24059 h 162560"/>
                  <a:gd name="connsiteX11" fmla="*/ 80630 w 93959"/>
                  <a:gd name="connsiteY11" fmla="*/ 18857 h 16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59" h="162560">
                    <a:moveTo>
                      <a:pt x="0" y="15931"/>
                    </a:moveTo>
                    <a:lnTo>
                      <a:pt x="0" y="142728"/>
                    </a:lnTo>
                    <a:lnTo>
                      <a:pt x="93960" y="162560"/>
                    </a:lnTo>
                    <a:lnTo>
                      <a:pt x="93960" y="0"/>
                    </a:lnTo>
                    <a:close/>
                    <a:moveTo>
                      <a:pt x="39665" y="133299"/>
                    </a:moveTo>
                    <a:lnTo>
                      <a:pt x="13330" y="127772"/>
                    </a:lnTo>
                    <a:lnTo>
                      <a:pt x="13330" y="30236"/>
                    </a:lnTo>
                    <a:lnTo>
                      <a:pt x="39665" y="25684"/>
                    </a:lnTo>
                    <a:close/>
                    <a:moveTo>
                      <a:pt x="80630" y="140452"/>
                    </a:moveTo>
                    <a:lnTo>
                      <a:pt x="50394" y="135575"/>
                    </a:lnTo>
                    <a:lnTo>
                      <a:pt x="50394" y="24059"/>
                    </a:lnTo>
                    <a:lnTo>
                      <a:pt x="80630" y="18857"/>
                    </a:lnTo>
                    <a:close/>
                  </a:path>
                </a:pathLst>
              </a:custGeom>
              <a:solidFill>
                <a:schemeClr val="bg1"/>
              </a:solidFill>
              <a:ln w="3227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pic>
          <p:nvPicPr>
            <p:cNvPr id="140" name="Shape 339" descr="Container-Engine_256px.png">
              <a:extLst>
                <a:ext uri="{FF2B5EF4-FFF2-40B4-BE49-F238E27FC236}">
                  <a16:creationId xmlns:a16="http://schemas.microsoft.com/office/drawing/2014/main" id="{7EAB7A69-04C5-7701-C7A3-94DAD25658C2}"/>
                </a:ext>
              </a:extLst>
            </p:cNvPr>
            <p:cNvPicPr preferRelativeResize="0"/>
            <p:nvPr/>
          </p:nvPicPr>
          <p:blipFill rotWithShape="1">
            <a:blip r:embed="rId11"/>
            <a:srcRect t="5092" b="5092"/>
            <a:stretch/>
          </p:blipFill>
          <p:spPr>
            <a:xfrm>
              <a:off x="7671333" y="5825104"/>
              <a:ext cx="393136" cy="365708"/>
            </a:xfrm>
            <a:prstGeom prst="rect">
              <a:avLst/>
            </a:prstGeom>
          </p:spPr>
        </p:pic>
        <p:grpSp>
          <p:nvGrpSpPr>
            <p:cNvPr id="141" name="Graphic 6">
              <a:extLst>
                <a:ext uri="{FF2B5EF4-FFF2-40B4-BE49-F238E27FC236}">
                  <a16:creationId xmlns:a16="http://schemas.microsoft.com/office/drawing/2014/main" id="{57F176CF-60B0-2F85-2ED7-3B632FABE0E2}"/>
                </a:ext>
              </a:extLst>
            </p:cNvPr>
            <p:cNvGrpSpPr/>
            <p:nvPr/>
          </p:nvGrpSpPr>
          <p:grpSpPr>
            <a:xfrm>
              <a:off x="6585059" y="5825104"/>
              <a:ext cx="336337" cy="365708"/>
              <a:chOff x="8069129" y="5583999"/>
              <a:chExt cx="226630" cy="246421"/>
            </a:xfrm>
            <a:solidFill>
              <a:srgbClr val="FFFFFF"/>
            </a:solidFill>
          </p:grpSpPr>
          <p:sp>
            <p:nvSpPr>
              <p:cNvPr id="143" name="Freeform: Shape 142">
                <a:extLst>
                  <a:ext uri="{FF2B5EF4-FFF2-40B4-BE49-F238E27FC236}">
                    <a16:creationId xmlns:a16="http://schemas.microsoft.com/office/drawing/2014/main" id="{763D38A9-DED8-5154-A192-AF3F49FEDFE4}"/>
                  </a:ext>
                </a:extLst>
              </p:cNvPr>
              <p:cNvSpPr/>
              <p:nvPr/>
            </p:nvSpPr>
            <p:spPr>
              <a:xfrm>
                <a:off x="8069129" y="5583999"/>
                <a:ext cx="217079" cy="246421"/>
              </a:xfrm>
              <a:custGeom>
                <a:avLst/>
                <a:gdLst>
                  <a:gd name="connsiteX0" fmla="*/ 113315 w 217079"/>
                  <a:gd name="connsiteY0" fmla="*/ 255072 h 255072"/>
                  <a:gd name="connsiteX1" fmla="*/ 110955 w 217079"/>
                  <a:gd name="connsiteY1" fmla="*/ 254459 h 255072"/>
                  <a:gd name="connsiteX2" fmla="*/ 2361 w 217079"/>
                  <a:gd name="connsiteY2" fmla="*/ 191758 h 255072"/>
                  <a:gd name="connsiteX3" fmla="*/ 0 w 217079"/>
                  <a:gd name="connsiteY3" fmla="*/ 187650 h 255072"/>
                  <a:gd name="connsiteX4" fmla="*/ 0 w 217079"/>
                  <a:gd name="connsiteY4" fmla="*/ 62248 h 255072"/>
                  <a:gd name="connsiteX5" fmla="*/ 2361 w 217079"/>
                  <a:gd name="connsiteY5" fmla="*/ 58140 h 255072"/>
                  <a:gd name="connsiteX6" fmla="*/ 101512 w 217079"/>
                  <a:gd name="connsiteY6" fmla="*/ 633 h 255072"/>
                  <a:gd name="connsiteX7" fmla="*/ 106233 w 217079"/>
                  <a:gd name="connsiteY7" fmla="*/ 633 h 255072"/>
                  <a:gd name="connsiteX8" fmla="*/ 108594 w 217079"/>
                  <a:gd name="connsiteY8" fmla="*/ 4740 h 255072"/>
                  <a:gd name="connsiteX9" fmla="*/ 108594 w 217079"/>
                  <a:gd name="connsiteY9" fmla="*/ 59084 h 255072"/>
                  <a:gd name="connsiteX10" fmla="*/ 106233 w 217079"/>
                  <a:gd name="connsiteY10" fmla="*/ 63192 h 255072"/>
                  <a:gd name="connsiteX11" fmla="*/ 56658 w 217079"/>
                  <a:gd name="connsiteY11" fmla="*/ 92135 h 255072"/>
                  <a:gd name="connsiteX12" fmla="*/ 56658 w 217079"/>
                  <a:gd name="connsiteY12" fmla="*/ 157621 h 255072"/>
                  <a:gd name="connsiteX13" fmla="*/ 113315 w 217079"/>
                  <a:gd name="connsiteY13" fmla="*/ 190341 h 255072"/>
                  <a:gd name="connsiteX14" fmla="*/ 162749 w 217079"/>
                  <a:gd name="connsiteY14" fmla="*/ 162012 h 255072"/>
                  <a:gd name="connsiteX15" fmla="*/ 167470 w 217079"/>
                  <a:gd name="connsiteY15" fmla="*/ 162012 h 255072"/>
                  <a:gd name="connsiteX16" fmla="*/ 214685 w 217079"/>
                  <a:gd name="connsiteY16" fmla="*/ 189255 h 255072"/>
                  <a:gd name="connsiteX17" fmla="*/ 216465 w 217079"/>
                  <a:gd name="connsiteY17" fmla="*/ 195691 h 255072"/>
                  <a:gd name="connsiteX18" fmla="*/ 214685 w 217079"/>
                  <a:gd name="connsiteY18" fmla="*/ 197471 h 255072"/>
                  <a:gd name="connsiteX19" fmla="*/ 115676 w 217079"/>
                  <a:gd name="connsiteY19" fmla="*/ 254459 h 255072"/>
                  <a:gd name="connsiteX20" fmla="*/ 113315 w 217079"/>
                  <a:gd name="connsiteY20" fmla="*/ 255072 h 255072"/>
                  <a:gd name="connsiteX21" fmla="*/ 9443 w 217079"/>
                  <a:gd name="connsiteY21" fmla="*/ 184911 h 255072"/>
                  <a:gd name="connsiteX22" fmla="*/ 113315 w 217079"/>
                  <a:gd name="connsiteY22" fmla="*/ 244921 h 255072"/>
                  <a:gd name="connsiteX23" fmla="*/ 203023 w 217079"/>
                  <a:gd name="connsiteY23" fmla="*/ 192985 h 255072"/>
                  <a:gd name="connsiteX24" fmla="*/ 165251 w 217079"/>
                  <a:gd name="connsiteY24" fmla="*/ 171172 h 255072"/>
                  <a:gd name="connsiteX25" fmla="*/ 115676 w 217079"/>
                  <a:gd name="connsiteY25" fmla="*/ 199926 h 255072"/>
                  <a:gd name="connsiteX26" fmla="*/ 110955 w 217079"/>
                  <a:gd name="connsiteY26" fmla="*/ 199926 h 255072"/>
                  <a:gd name="connsiteX27" fmla="*/ 49575 w 217079"/>
                  <a:gd name="connsiteY27" fmla="*/ 164467 h 255072"/>
                  <a:gd name="connsiteX28" fmla="*/ 47215 w 217079"/>
                  <a:gd name="connsiteY28" fmla="*/ 160360 h 255072"/>
                  <a:gd name="connsiteX29" fmla="*/ 47215 w 217079"/>
                  <a:gd name="connsiteY29" fmla="*/ 89538 h 255072"/>
                  <a:gd name="connsiteX30" fmla="*/ 49575 w 217079"/>
                  <a:gd name="connsiteY30" fmla="*/ 85430 h 255072"/>
                  <a:gd name="connsiteX31" fmla="*/ 99151 w 217079"/>
                  <a:gd name="connsiteY31" fmla="*/ 56582 h 255072"/>
                  <a:gd name="connsiteX32" fmla="*/ 99151 w 217079"/>
                  <a:gd name="connsiteY32" fmla="*/ 12908 h 255072"/>
                  <a:gd name="connsiteX33" fmla="*/ 9443 w 217079"/>
                  <a:gd name="connsiteY33" fmla="*/ 64845 h 25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079" h="255072">
                    <a:moveTo>
                      <a:pt x="113315" y="255072"/>
                    </a:moveTo>
                    <a:cubicBezTo>
                      <a:pt x="112488" y="255078"/>
                      <a:pt x="111674" y="254866"/>
                      <a:pt x="110955" y="254459"/>
                    </a:cubicBezTo>
                    <a:lnTo>
                      <a:pt x="2361" y="191758"/>
                    </a:lnTo>
                    <a:cubicBezTo>
                      <a:pt x="894" y="190911"/>
                      <a:pt x="-7" y="189343"/>
                      <a:pt x="0" y="187650"/>
                    </a:cubicBezTo>
                    <a:lnTo>
                      <a:pt x="0" y="62248"/>
                    </a:lnTo>
                    <a:cubicBezTo>
                      <a:pt x="-7" y="60554"/>
                      <a:pt x="894" y="58987"/>
                      <a:pt x="2361" y="58140"/>
                    </a:cubicBezTo>
                    <a:lnTo>
                      <a:pt x="101512" y="633"/>
                    </a:lnTo>
                    <a:cubicBezTo>
                      <a:pt x="102972" y="-211"/>
                      <a:pt x="104772" y="-211"/>
                      <a:pt x="106233" y="633"/>
                    </a:cubicBezTo>
                    <a:cubicBezTo>
                      <a:pt x="107700" y="1479"/>
                      <a:pt x="108600" y="3047"/>
                      <a:pt x="108594" y="4740"/>
                    </a:cubicBezTo>
                    <a:lnTo>
                      <a:pt x="108594" y="59084"/>
                    </a:lnTo>
                    <a:cubicBezTo>
                      <a:pt x="108600" y="60778"/>
                      <a:pt x="107700" y="62345"/>
                      <a:pt x="106233" y="63192"/>
                    </a:cubicBezTo>
                    <a:lnTo>
                      <a:pt x="56658" y="92135"/>
                    </a:lnTo>
                    <a:lnTo>
                      <a:pt x="56658" y="157621"/>
                    </a:lnTo>
                    <a:lnTo>
                      <a:pt x="113315" y="190341"/>
                    </a:lnTo>
                    <a:lnTo>
                      <a:pt x="162749" y="162012"/>
                    </a:lnTo>
                    <a:cubicBezTo>
                      <a:pt x="164210" y="161169"/>
                      <a:pt x="166010" y="161169"/>
                      <a:pt x="167470" y="162012"/>
                    </a:cubicBezTo>
                    <a:lnTo>
                      <a:pt x="214685" y="189255"/>
                    </a:lnTo>
                    <a:cubicBezTo>
                      <a:pt x="216954" y="190541"/>
                      <a:pt x="217751" y="193422"/>
                      <a:pt x="216465" y="195691"/>
                    </a:cubicBezTo>
                    <a:cubicBezTo>
                      <a:pt x="216044" y="196434"/>
                      <a:pt x="215429" y="197049"/>
                      <a:pt x="214685" y="197471"/>
                    </a:cubicBezTo>
                    <a:lnTo>
                      <a:pt x="115676" y="254459"/>
                    </a:lnTo>
                    <a:cubicBezTo>
                      <a:pt x="114956" y="254866"/>
                      <a:pt x="114142" y="255078"/>
                      <a:pt x="113315" y="255072"/>
                    </a:cubicBezTo>
                    <a:close/>
                    <a:moveTo>
                      <a:pt x="9443" y="184911"/>
                    </a:moveTo>
                    <a:lnTo>
                      <a:pt x="113315" y="244921"/>
                    </a:lnTo>
                    <a:lnTo>
                      <a:pt x="203023" y="192985"/>
                    </a:lnTo>
                    <a:lnTo>
                      <a:pt x="165251" y="171172"/>
                    </a:lnTo>
                    <a:lnTo>
                      <a:pt x="115676" y="199926"/>
                    </a:lnTo>
                    <a:cubicBezTo>
                      <a:pt x="114215" y="200769"/>
                      <a:pt x="112415" y="200769"/>
                      <a:pt x="110955" y="199926"/>
                    </a:cubicBezTo>
                    <a:lnTo>
                      <a:pt x="49575" y="164467"/>
                    </a:lnTo>
                    <a:cubicBezTo>
                      <a:pt x="48109" y="163621"/>
                      <a:pt x="47208" y="162053"/>
                      <a:pt x="47215" y="160360"/>
                    </a:cubicBezTo>
                    <a:lnTo>
                      <a:pt x="47215" y="89538"/>
                    </a:lnTo>
                    <a:cubicBezTo>
                      <a:pt x="47208" y="87844"/>
                      <a:pt x="48109" y="86277"/>
                      <a:pt x="49575" y="85430"/>
                    </a:cubicBezTo>
                    <a:lnTo>
                      <a:pt x="99151" y="56582"/>
                    </a:lnTo>
                    <a:lnTo>
                      <a:pt x="99151" y="12908"/>
                    </a:lnTo>
                    <a:lnTo>
                      <a:pt x="9443" y="64845"/>
                    </a:lnTo>
                    <a:close/>
                  </a:path>
                </a:pathLst>
              </a:custGeom>
              <a:solidFill>
                <a:srgbClr val="FFFFFF"/>
              </a:solidFill>
              <a:ln w="469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4" name="Freeform: Shape 143">
                <a:extLst>
                  <a:ext uri="{FF2B5EF4-FFF2-40B4-BE49-F238E27FC236}">
                    <a16:creationId xmlns:a16="http://schemas.microsoft.com/office/drawing/2014/main" id="{F9AF307F-91C4-1738-5DC7-486690D9A0E9}"/>
                  </a:ext>
                </a:extLst>
              </p:cNvPr>
              <p:cNvSpPr/>
              <p:nvPr/>
            </p:nvSpPr>
            <p:spPr>
              <a:xfrm>
                <a:off x="8187166" y="5584559"/>
                <a:ext cx="108593" cy="180951"/>
              </a:xfrm>
              <a:custGeom>
                <a:avLst/>
                <a:gdLst>
                  <a:gd name="connsiteX0" fmla="*/ 103872 w 108593"/>
                  <a:gd name="connsiteY0" fmla="*/ 180952 h 180951"/>
                  <a:gd name="connsiteX1" fmla="*/ 101512 w 108593"/>
                  <a:gd name="connsiteY1" fmla="*/ 180338 h 180951"/>
                  <a:gd name="connsiteX2" fmla="*/ 54297 w 108593"/>
                  <a:gd name="connsiteY2" fmla="*/ 153190 h 180951"/>
                  <a:gd name="connsiteX3" fmla="*/ 52172 w 108593"/>
                  <a:gd name="connsiteY3" fmla="*/ 149082 h 180951"/>
                  <a:gd name="connsiteX4" fmla="*/ 52172 w 108593"/>
                  <a:gd name="connsiteY4" fmla="*/ 91574 h 180951"/>
                  <a:gd name="connsiteX5" fmla="*/ 2361 w 108593"/>
                  <a:gd name="connsiteY5" fmla="*/ 63246 h 180951"/>
                  <a:gd name="connsiteX6" fmla="*/ 0 w 108593"/>
                  <a:gd name="connsiteY6" fmla="*/ 59138 h 180951"/>
                  <a:gd name="connsiteX7" fmla="*/ 0 w 108593"/>
                  <a:gd name="connsiteY7" fmla="*/ 4699 h 180951"/>
                  <a:gd name="connsiteX8" fmla="*/ 2361 w 108593"/>
                  <a:gd name="connsiteY8" fmla="*/ 592 h 180951"/>
                  <a:gd name="connsiteX9" fmla="*/ 7082 w 108593"/>
                  <a:gd name="connsiteY9" fmla="*/ 592 h 180951"/>
                  <a:gd name="connsiteX10" fmla="*/ 106233 w 108593"/>
                  <a:gd name="connsiteY10" fmla="*/ 57580 h 180951"/>
                  <a:gd name="connsiteX11" fmla="*/ 108594 w 108593"/>
                  <a:gd name="connsiteY11" fmla="*/ 61688 h 180951"/>
                  <a:gd name="connsiteX12" fmla="*/ 108594 w 108593"/>
                  <a:gd name="connsiteY12" fmla="*/ 176230 h 180951"/>
                  <a:gd name="connsiteX13" fmla="*/ 103872 w 108593"/>
                  <a:gd name="connsiteY13" fmla="*/ 180952 h 180951"/>
                  <a:gd name="connsiteX14" fmla="*/ 61379 w 108593"/>
                  <a:gd name="connsiteY14" fmla="*/ 146391 h 180951"/>
                  <a:gd name="connsiteX15" fmla="*/ 99151 w 108593"/>
                  <a:gd name="connsiteY15" fmla="*/ 168015 h 180951"/>
                  <a:gd name="connsiteX16" fmla="*/ 99151 w 108593"/>
                  <a:gd name="connsiteY16" fmla="*/ 64426 h 180951"/>
                  <a:gd name="connsiteX17" fmla="*/ 9443 w 108593"/>
                  <a:gd name="connsiteY17" fmla="*/ 12868 h 180951"/>
                  <a:gd name="connsiteX18" fmla="*/ 9443 w 108593"/>
                  <a:gd name="connsiteY18" fmla="*/ 56447 h 180951"/>
                  <a:gd name="connsiteX19" fmla="*/ 59018 w 108593"/>
                  <a:gd name="connsiteY19" fmla="*/ 84776 h 180951"/>
                  <a:gd name="connsiteX20" fmla="*/ 61379 w 108593"/>
                  <a:gd name="connsiteY20" fmla="*/ 88836 h 18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593" h="180951">
                    <a:moveTo>
                      <a:pt x="103872" y="180952"/>
                    </a:moveTo>
                    <a:cubicBezTo>
                      <a:pt x="103045" y="180958"/>
                      <a:pt x="102231" y="180746"/>
                      <a:pt x="101512" y="180338"/>
                    </a:cubicBezTo>
                    <a:lnTo>
                      <a:pt x="54297" y="153190"/>
                    </a:lnTo>
                    <a:cubicBezTo>
                      <a:pt x="52812" y="152387"/>
                      <a:pt x="51969" y="150758"/>
                      <a:pt x="52172" y="149082"/>
                    </a:cubicBezTo>
                    <a:lnTo>
                      <a:pt x="52172" y="91574"/>
                    </a:lnTo>
                    <a:lnTo>
                      <a:pt x="2361" y="63246"/>
                    </a:lnTo>
                    <a:cubicBezTo>
                      <a:pt x="894" y="62399"/>
                      <a:pt x="-7" y="60831"/>
                      <a:pt x="0" y="59138"/>
                    </a:cubicBezTo>
                    <a:lnTo>
                      <a:pt x="0" y="4699"/>
                    </a:lnTo>
                    <a:cubicBezTo>
                      <a:pt x="-7" y="3006"/>
                      <a:pt x="894" y="1439"/>
                      <a:pt x="2361" y="592"/>
                    </a:cubicBezTo>
                    <a:cubicBezTo>
                      <a:pt x="3836" y="-197"/>
                      <a:pt x="5607" y="-197"/>
                      <a:pt x="7082" y="592"/>
                    </a:cubicBezTo>
                    <a:lnTo>
                      <a:pt x="106233" y="57580"/>
                    </a:lnTo>
                    <a:cubicBezTo>
                      <a:pt x="107700" y="58427"/>
                      <a:pt x="108600" y="59994"/>
                      <a:pt x="108594" y="61688"/>
                    </a:cubicBezTo>
                    <a:lnTo>
                      <a:pt x="108594" y="176230"/>
                    </a:lnTo>
                    <a:cubicBezTo>
                      <a:pt x="108594" y="178838"/>
                      <a:pt x="106480" y="180952"/>
                      <a:pt x="103872" y="180952"/>
                    </a:cubicBezTo>
                    <a:close/>
                    <a:moveTo>
                      <a:pt x="61379" y="146391"/>
                    </a:moveTo>
                    <a:lnTo>
                      <a:pt x="99151" y="168015"/>
                    </a:lnTo>
                    <a:lnTo>
                      <a:pt x="99151" y="64426"/>
                    </a:lnTo>
                    <a:lnTo>
                      <a:pt x="9443" y="12868"/>
                    </a:lnTo>
                    <a:lnTo>
                      <a:pt x="9443" y="56447"/>
                    </a:lnTo>
                    <a:lnTo>
                      <a:pt x="59018" y="84776"/>
                    </a:lnTo>
                    <a:cubicBezTo>
                      <a:pt x="60470" y="85614"/>
                      <a:pt x="61369" y="87159"/>
                      <a:pt x="61379" y="88836"/>
                    </a:cubicBezTo>
                    <a:close/>
                  </a:path>
                </a:pathLst>
              </a:custGeom>
              <a:solidFill>
                <a:srgbClr val="FFFFFF"/>
              </a:solidFill>
              <a:ln w="469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5" name="Freeform: Shape 144">
                <a:extLst>
                  <a:ext uri="{FF2B5EF4-FFF2-40B4-BE49-F238E27FC236}">
                    <a16:creationId xmlns:a16="http://schemas.microsoft.com/office/drawing/2014/main" id="{D7E5F988-0309-8E28-4985-76C62DFE350F}"/>
                  </a:ext>
                </a:extLst>
              </p:cNvPr>
              <p:cNvSpPr/>
              <p:nvPr/>
            </p:nvSpPr>
            <p:spPr>
              <a:xfrm>
                <a:off x="8158837" y="5673726"/>
                <a:ext cx="55382" cy="70822"/>
              </a:xfrm>
              <a:custGeom>
                <a:avLst/>
                <a:gdLst>
                  <a:gd name="connsiteX0" fmla="*/ 0 w 55382"/>
                  <a:gd name="connsiteY0" fmla="*/ 70822 h 70822"/>
                  <a:gd name="connsiteX1" fmla="*/ 0 w 55382"/>
                  <a:gd name="connsiteY1" fmla="*/ 0 h 70822"/>
                  <a:gd name="connsiteX2" fmla="*/ 9443 w 55382"/>
                  <a:gd name="connsiteY2" fmla="*/ 0 h 70822"/>
                  <a:gd name="connsiteX3" fmla="*/ 9443 w 55382"/>
                  <a:gd name="connsiteY3" fmla="*/ 32248 h 70822"/>
                  <a:gd name="connsiteX4" fmla="*/ 40132 w 55382"/>
                  <a:gd name="connsiteY4" fmla="*/ 0 h 70822"/>
                  <a:gd name="connsiteX5" fmla="*/ 52597 w 55382"/>
                  <a:gd name="connsiteY5" fmla="*/ 0 h 70822"/>
                  <a:gd name="connsiteX6" fmla="*/ 20586 w 55382"/>
                  <a:gd name="connsiteY6" fmla="*/ 34467 h 70822"/>
                  <a:gd name="connsiteX7" fmla="*/ 55383 w 55382"/>
                  <a:gd name="connsiteY7" fmla="*/ 70822 h 70822"/>
                  <a:gd name="connsiteX8" fmla="*/ 42493 w 55382"/>
                  <a:gd name="connsiteY8" fmla="*/ 70822 h 70822"/>
                  <a:gd name="connsiteX9" fmla="*/ 9443 w 55382"/>
                  <a:gd name="connsiteY9" fmla="*/ 37772 h 70822"/>
                  <a:gd name="connsiteX10" fmla="*/ 9443 w 55382"/>
                  <a:gd name="connsiteY10" fmla="*/ 70822 h 7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82" h="70822">
                    <a:moveTo>
                      <a:pt x="0" y="70822"/>
                    </a:moveTo>
                    <a:lnTo>
                      <a:pt x="0" y="0"/>
                    </a:lnTo>
                    <a:lnTo>
                      <a:pt x="9443" y="0"/>
                    </a:lnTo>
                    <a:lnTo>
                      <a:pt x="9443" y="32248"/>
                    </a:lnTo>
                    <a:lnTo>
                      <a:pt x="40132" y="0"/>
                    </a:lnTo>
                    <a:lnTo>
                      <a:pt x="52597" y="0"/>
                    </a:lnTo>
                    <a:lnTo>
                      <a:pt x="20586" y="34467"/>
                    </a:lnTo>
                    <a:lnTo>
                      <a:pt x="55383" y="70822"/>
                    </a:lnTo>
                    <a:lnTo>
                      <a:pt x="42493" y="70822"/>
                    </a:lnTo>
                    <a:lnTo>
                      <a:pt x="9443" y="37772"/>
                    </a:lnTo>
                    <a:lnTo>
                      <a:pt x="9443" y="70822"/>
                    </a:lnTo>
                    <a:close/>
                  </a:path>
                </a:pathLst>
              </a:custGeom>
              <a:solidFill>
                <a:srgbClr val="FFFFFF"/>
              </a:solidFill>
              <a:ln w="4699" cap="flat">
                <a:no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pic>
          <p:nvPicPr>
            <p:cNvPr id="142" name="Picture 141" descr="A picture containing object, clock&#10;&#10;Description automatically generated">
              <a:extLst>
                <a:ext uri="{FF2B5EF4-FFF2-40B4-BE49-F238E27FC236}">
                  <a16:creationId xmlns:a16="http://schemas.microsoft.com/office/drawing/2014/main" id="{3B7243A8-0B8B-FFA6-FB01-A458764CA500}"/>
                </a:ext>
              </a:extLst>
            </p:cNvPr>
            <p:cNvPicPr>
              <a:picLocks noChangeAspect="1"/>
            </p:cNvPicPr>
            <p:nvPr/>
          </p:nvPicPr>
          <p:blipFill>
            <a:blip r:embed="rId12"/>
            <a:stretch>
              <a:fillRect/>
            </a:stretch>
          </p:blipFill>
          <p:spPr>
            <a:xfrm>
              <a:off x="8814406" y="5812970"/>
              <a:ext cx="393135" cy="389977"/>
            </a:xfrm>
            <a:prstGeom prst="rect">
              <a:avLst/>
            </a:prstGeom>
          </p:spPr>
        </p:pic>
        <p:cxnSp>
          <p:nvCxnSpPr>
            <p:cNvPr id="146" name="Straight Arrow Connector 145">
              <a:extLst>
                <a:ext uri="{FF2B5EF4-FFF2-40B4-BE49-F238E27FC236}">
                  <a16:creationId xmlns:a16="http://schemas.microsoft.com/office/drawing/2014/main" id="{4C099743-936B-E6FD-FE83-2D025C42C2C0}"/>
                </a:ext>
                <a:ext uri="{C183D7F6-B498-43B3-948B-1728B52AA6E4}">
                  <adec:decorative xmlns:adec="http://schemas.microsoft.com/office/drawing/2017/decorative" val="1"/>
                </a:ext>
              </a:extLst>
            </p:cNvPr>
            <p:cNvCxnSpPr>
              <a:cxnSpLocks/>
            </p:cNvCxnSpPr>
            <p:nvPr/>
          </p:nvCxnSpPr>
          <p:spPr>
            <a:xfrm>
              <a:off x="7374123" y="5474208"/>
              <a:ext cx="3482771" cy="2079"/>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7" name="Rectangle 146">
              <a:extLst>
                <a:ext uri="{FF2B5EF4-FFF2-40B4-BE49-F238E27FC236}">
                  <a16:creationId xmlns:a16="http://schemas.microsoft.com/office/drawing/2014/main" id="{C455E308-54C3-DEAE-A2E3-52DB92188BA8}"/>
                </a:ext>
              </a:extLst>
            </p:cNvPr>
            <p:cNvSpPr/>
            <p:nvPr/>
          </p:nvSpPr>
          <p:spPr bwMode="auto">
            <a:xfrm>
              <a:off x="4558573" y="5244428"/>
              <a:ext cx="3074854" cy="46163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27" tIns="91427" rIns="91427" bIns="91427" numCol="1" spcCol="0" rtlCol="0" fromWordArt="0" anchor="t" anchorCtr="0" forceAA="0" compatLnSpc="1">
              <a:prstTxWarp prst="textNoShape">
                <a:avLst/>
              </a:prstTxWarp>
              <a:spAutoFit/>
            </a:bodyPr>
            <a:lstStyle/>
            <a:p>
              <a:pPr lvl="0" algn="ctr" defTabSz="932293" fontAlgn="base">
                <a:lnSpc>
                  <a:spcPct val="90000"/>
                </a:lnSpc>
                <a:spcBef>
                  <a:spcPct val="0"/>
                </a:spcBef>
                <a:spcAft>
                  <a:spcPts val="600"/>
                </a:spcAft>
                <a:defRPr/>
              </a:pPr>
              <a:r>
                <a:rPr lang="en-US" sz="2000" dirty="0" err="1">
                  <a:gradFill>
                    <a:gsLst>
                      <a:gs pos="2917">
                        <a:srgbClr val="FFFFFF"/>
                      </a:gs>
                      <a:gs pos="100000">
                        <a:srgbClr val="FFFFFF"/>
                      </a:gs>
                    </a:gsLst>
                    <a:lin ang="5400000" scaled="0"/>
                  </a:gradFill>
                  <a:latin typeface="Segoe UI Semibold"/>
                  <a:cs typeface="Segoe UI" pitchFamily="34" charset="0"/>
                </a:rPr>
                <a:t>Cualquier</a:t>
              </a:r>
              <a:r>
                <a:rPr lang="en-US" sz="2000" dirty="0">
                  <a:gradFill>
                    <a:gsLst>
                      <a:gs pos="2917">
                        <a:srgbClr val="FFFFFF"/>
                      </a:gs>
                      <a:gs pos="100000">
                        <a:srgbClr val="FFFFFF"/>
                      </a:gs>
                    </a:gsLst>
                    <a:lin ang="5400000" scaled="0"/>
                  </a:gradFill>
                  <a:latin typeface="Segoe UI Semibold"/>
                  <a:cs typeface="Segoe UI" pitchFamily="34" charset="0"/>
                </a:rPr>
                <a:t> </a:t>
              </a:r>
              <a:r>
                <a:rPr lang="en-US" sz="2000" dirty="0" err="1">
                  <a:gradFill>
                    <a:gsLst>
                      <a:gs pos="2917">
                        <a:srgbClr val="FFFFFF"/>
                      </a:gs>
                      <a:gs pos="100000">
                        <a:srgbClr val="FFFFFF"/>
                      </a:gs>
                    </a:gsLst>
                    <a:lin ang="5400000" scaled="0"/>
                  </a:gradFill>
                  <a:latin typeface="Segoe UI Semibold"/>
                  <a:cs typeface="Segoe UI" pitchFamily="34" charset="0"/>
                </a:rPr>
                <a:t>infraestructura</a:t>
              </a:r>
              <a:endParaRPr kumimoji="0" lang="en-US" sz="2000" b="0" i="0" u="none" strike="noStrike" kern="1200" cap="none" spc="0" normalizeH="0" baseline="0" noProof="0" dirty="0">
                <a:ln>
                  <a:noFill/>
                </a:ln>
                <a:gradFill>
                  <a:gsLst>
                    <a:gs pos="2917">
                      <a:srgbClr val="FFFFFF"/>
                    </a:gs>
                    <a:gs pos="100000">
                      <a:srgbClr val="FFFFFF"/>
                    </a:gs>
                  </a:gsLst>
                  <a:lin ang="5400000" scaled="0"/>
                </a:gradFill>
                <a:effectLst/>
                <a:uLnTx/>
                <a:uFillTx/>
                <a:latin typeface="Segoe UI Semibold"/>
                <a:ea typeface="+mn-ea"/>
                <a:cs typeface="Segoe UI" pitchFamily="34" charset="0"/>
              </a:endParaRPr>
            </a:p>
          </p:txBody>
        </p:sp>
        <p:cxnSp>
          <p:nvCxnSpPr>
            <p:cNvPr id="148" name="Straight Arrow Connector 147">
              <a:extLst>
                <a:ext uri="{FF2B5EF4-FFF2-40B4-BE49-F238E27FC236}">
                  <a16:creationId xmlns:a16="http://schemas.microsoft.com/office/drawing/2014/main" id="{BFBA1953-CD15-FEE5-1F96-D28FAD414C5C}"/>
                </a:ext>
                <a:ext uri="{C183D7F6-B498-43B3-948B-1728B52AA6E4}">
                  <adec:decorative xmlns:adec="http://schemas.microsoft.com/office/drawing/2017/decorative" val="1"/>
                </a:ext>
              </a:extLst>
            </p:cNvPr>
            <p:cNvCxnSpPr>
              <a:cxnSpLocks/>
            </p:cNvCxnSpPr>
            <p:nvPr/>
          </p:nvCxnSpPr>
          <p:spPr>
            <a:xfrm flipH="1">
              <a:off x="1418480" y="5475247"/>
              <a:ext cx="3399405" cy="0"/>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59469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1" name="Group 390">
            <a:extLst>
              <a:ext uri="{FF2B5EF4-FFF2-40B4-BE49-F238E27FC236}">
                <a16:creationId xmlns:a16="http://schemas.microsoft.com/office/drawing/2014/main" id="{87D35C38-6320-70A3-F5B1-CA3475895683}"/>
              </a:ext>
              <a:ext uri="{C183D7F6-B498-43B3-948B-1728B52AA6E4}">
                <adec:decorative xmlns:adec="http://schemas.microsoft.com/office/drawing/2017/decorative" val="1"/>
              </a:ext>
            </a:extLst>
          </p:cNvPr>
          <p:cNvGrpSpPr>
            <a:grpSpLocks noChangeAspect="1"/>
          </p:cNvGrpSpPr>
          <p:nvPr/>
        </p:nvGrpSpPr>
        <p:grpSpPr>
          <a:xfrm>
            <a:off x="4430971" y="1950720"/>
            <a:ext cx="387260" cy="409056"/>
            <a:chOff x="3778895" y="539838"/>
            <a:chExt cx="5288905" cy="5586594"/>
          </a:xfrm>
        </p:grpSpPr>
        <p:sp>
          <p:nvSpPr>
            <p:cNvPr id="393" name="Freeform: Shape 392">
              <a:extLst>
                <a:ext uri="{FF2B5EF4-FFF2-40B4-BE49-F238E27FC236}">
                  <a16:creationId xmlns:a16="http://schemas.microsoft.com/office/drawing/2014/main" id="{FAF1CFAF-8681-2AE5-34A8-BAB91CD8A95F}"/>
                </a:ext>
                <a:ext uri="{C183D7F6-B498-43B3-948B-1728B52AA6E4}">
                  <adec:decorative xmlns:adec="http://schemas.microsoft.com/office/drawing/2017/decorative" val="1"/>
                </a:ext>
              </a:extLst>
            </p:cNvPr>
            <p:cNvSpPr/>
            <p:nvPr/>
          </p:nvSpPr>
          <p:spPr bwMode="auto">
            <a:xfrm>
              <a:off x="3807487" y="4731642"/>
              <a:ext cx="5256129" cy="1364366"/>
            </a:xfrm>
            <a:custGeom>
              <a:avLst/>
              <a:gdLst>
                <a:gd name="connsiteX0" fmla="*/ 2122714 w 2277836"/>
                <a:gd name="connsiteY0" fmla="*/ 598714 h 598714"/>
                <a:gd name="connsiteX1" fmla="*/ 144236 w 2277836"/>
                <a:gd name="connsiteY1" fmla="*/ 598714 h 598714"/>
                <a:gd name="connsiteX2" fmla="*/ 0 w 2277836"/>
                <a:gd name="connsiteY2" fmla="*/ 0 h 598714"/>
                <a:gd name="connsiteX3" fmla="*/ 2277836 w 2277836"/>
                <a:gd name="connsiteY3" fmla="*/ 0 h 598714"/>
                <a:gd name="connsiteX4" fmla="*/ 2122714 w 2277836"/>
                <a:gd name="connsiteY4" fmla="*/ 598714 h 598714"/>
                <a:gd name="connsiteX0" fmla="*/ 2132773 w 2287895"/>
                <a:gd name="connsiteY0" fmla="*/ 598714 h 598714"/>
                <a:gd name="connsiteX1" fmla="*/ 154295 w 2287895"/>
                <a:gd name="connsiteY1" fmla="*/ 598714 h 598714"/>
                <a:gd name="connsiteX2" fmla="*/ 0 w 2287895"/>
                <a:gd name="connsiteY2" fmla="*/ 43268 h 598714"/>
                <a:gd name="connsiteX3" fmla="*/ 2287895 w 2287895"/>
                <a:gd name="connsiteY3" fmla="*/ 0 h 598714"/>
                <a:gd name="connsiteX4" fmla="*/ 2132773 w 2287895"/>
                <a:gd name="connsiteY4" fmla="*/ 598714 h 598714"/>
                <a:gd name="connsiteX0" fmla="*/ 2132773 w 2321424"/>
                <a:gd name="connsiteY0" fmla="*/ 555446 h 555446"/>
                <a:gd name="connsiteX1" fmla="*/ 154295 w 2321424"/>
                <a:gd name="connsiteY1" fmla="*/ 555446 h 555446"/>
                <a:gd name="connsiteX2" fmla="*/ 0 w 2321424"/>
                <a:gd name="connsiteY2" fmla="*/ 0 h 555446"/>
                <a:gd name="connsiteX3" fmla="*/ 2321424 w 2321424"/>
                <a:gd name="connsiteY3" fmla="*/ 21637 h 555446"/>
                <a:gd name="connsiteX4" fmla="*/ 2132773 w 2321424"/>
                <a:gd name="connsiteY4" fmla="*/ 555446 h 555446"/>
                <a:gd name="connsiteX0" fmla="*/ 2132773 w 2321424"/>
                <a:gd name="connsiteY0" fmla="*/ 555446 h 555446"/>
                <a:gd name="connsiteX1" fmla="*/ 154295 w 2321424"/>
                <a:gd name="connsiteY1" fmla="*/ 555446 h 555446"/>
                <a:gd name="connsiteX2" fmla="*/ 0 w 2321424"/>
                <a:gd name="connsiteY2" fmla="*/ 0 h 555446"/>
                <a:gd name="connsiteX3" fmla="*/ 2321424 w 2321424"/>
                <a:gd name="connsiteY3" fmla="*/ 9272 h 555446"/>
                <a:gd name="connsiteX4" fmla="*/ 2132773 w 2321424"/>
                <a:gd name="connsiteY4" fmla="*/ 555446 h 555446"/>
                <a:gd name="connsiteX0" fmla="*/ 2132774 w 2321424"/>
                <a:gd name="connsiteY0" fmla="*/ 555446 h 555446"/>
                <a:gd name="connsiteX1" fmla="*/ 154295 w 2321424"/>
                <a:gd name="connsiteY1" fmla="*/ 555446 h 555446"/>
                <a:gd name="connsiteX2" fmla="*/ 0 w 2321424"/>
                <a:gd name="connsiteY2" fmla="*/ 0 h 555446"/>
                <a:gd name="connsiteX3" fmla="*/ 2321424 w 2321424"/>
                <a:gd name="connsiteY3" fmla="*/ 9272 h 555446"/>
                <a:gd name="connsiteX4" fmla="*/ 2132774 w 2321424"/>
                <a:gd name="connsiteY4" fmla="*/ 555446 h 555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424" h="555446">
                  <a:moveTo>
                    <a:pt x="2132774" y="555446"/>
                  </a:moveTo>
                  <a:lnTo>
                    <a:pt x="154295" y="555446"/>
                  </a:lnTo>
                  <a:lnTo>
                    <a:pt x="0" y="0"/>
                  </a:lnTo>
                  <a:lnTo>
                    <a:pt x="2321424" y="9272"/>
                  </a:lnTo>
                  <a:lnTo>
                    <a:pt x="2132774" y="555446"/>
                  </a:lnTo>
                  <a:close/>
                </a:path>
              </a:pathLst>
            </a:custGeom>
            <a:solidFill>
              <a:srgbClr val="153C6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394" name="Freeform: Shape 393">
              <a:extLst>
                <a:ext uri="{FF2B5EF4-FFF2-40B4-BE49-F238E27FC236}">
                  <a16:creationId xmlns:a16="http://schemas.microsoft.com/office/drawing/2014/main" id="{7629E0D3-E648-DB44-CD06-53C2CC82789E}"/>
                </a:ext>
                <a:ext uri="{C183D7F6-B498-43B3-948B-1728B52AA6E4}">
                  <adec:decorative xmlns:adec="http://schemas.microsoft.com/office/drawing/2017/decorative" val="1"/>
                </a:ext>
              </a:extLst>
            </p:cNvPr>
            <p:cNvSpPr/>
            <p:nvPr/>
          </p:nvSpPr>
          <p:spPr bwMode="auto">
            <a:xfrm>
              <a:off x="3778895" y="611998"/>
              <a:ext cx="3395182" cy="5490170"/>
            </a:xfrm>
            <a:custGeom>
              <a:avLst/>
              <a:gdLst>
                <a:gd name="connsiteX0" fmla="*/ 1453243 w 1453243"/>
                <a:gd name="connsiteY0" fmla="*/ 906235 h 2424792"/>
                <a:gd name="connsiteX1" fmla="*/ 1453243 w 1453243"/>
                <a:gd name="connsiteY1" fmla="*/ 0 h 2424792"/>
                <a:gd name="connsiteX2" fmla="*/ 846364 w 1453243"/>
                <a:gd name="connsiteY2" fmla="*/ 0 h 2424792"/>
                <a:gd name="connsiteX3" fmla="*/ 846364 w 1453243"/>
                <a:gd name="connsiteY3" fmla="*/ 911678 h 2424792"/>
                <a:gd name="connsiteX4" fmla="*/ 0 w 1453243"/>
                <a:gd name="connsiteY4" fmla="*/ 1758042 h 2424792"/>
                <a:gd name="connsiteX5" fmla="*/ 166007 w 1453243"/>
                <a:gd name="connsiteY5" fmla="*/ 2424792 h 2424792"/>
                <a:gd name="connsiteX6" fmla="*/ 1453243 w 1453243"/>
                <a:gd name="connsiteY6" fmla="*/ 906235 h 2424792"/>
                <a:gd name="connsiteX0" fmla="*/ 1453243 w 1453243"/>
                <a:gd name="connsiteY0" fmla="*/ 906235 h 2424792"/>
                <a:gd name="connsiteX1" fmla="*/ 1453243 w 1453243"/>
                <a:gd name="connsiteY1" fmla="*/ 0 h 2424792"/>
                <a:gd name="connsiteX2" fmla="*/ 846364 w 1453243"/>
                <a:gd name="connsiteY2" fmla="*/ 0 h 2424792"/>
                <a:gd name="connsiteX3" fmla="*/ 846364 w 1453243"/>
                <a:gd name="connsiteY3" fmla="*/ 911678 h 2424792"/>
                <a:gd name="connsiteX4" fmla="*/ 0 w 1453243"/>
                <a:gd name="connsiteY4" fmla="*/ 1820635 h 2424792"/>
                <a:gd name="connsiteX5" fmla="*/ 166007 w 1453243"/>
                <a:gd name="connsiteY5" fmla="*/ 2424792 h 2424792"/>
                <a:gd name="connsiteX6" fmla="*/ 1453243 w 1453243"/>
                <a:gd name="connsiteY6" fmla="*/ 906235 h 2424792"/>
                <a:gd name="connsiteX0" fmla="*/ 1447800 w 1447800"/>
                <a:gd name="connsiteY0" fmla="*/ 906235 h 2424792"/>
                <a:gd name="connsiteX1" fmla="*/ 1447800 w 1447800"/>
                <a:gd name="connsiteY1" fmla="*/ 0 h 2424792"/>
                <a:gd name="connsiteX2" fmla="*/ 840921 w 1447800"/>
                <a:gd name="connsiteY2" fmla="*/ 0 h 2424792"/>
                <a:gd name="connsiteX3" fmla="*/ 840921 w 1447800"/>
                <a:gd name="connsiteY3" fmla="*/ 911678 h 2424792"/>
                <a:gd name="connsiteX4" fmla="*/ 0 w 1447800"/>
                <a:gd name="connsiteY4" fmla="*/ 1839685 h 2424792"/>
                <a:gd name="connsiteX5" fmla="*/ 160564 w 1447800"/>
                <a:gd name="connsiteY5" fmla="*/ 2424792 h 2424792"/>
                <a:gd name="connsiteX6" fmla="*/ 1447800 w 1447800"/>
                <a:gd name="connsiteY6" fmla="*/ 906235 h 2424792"/>
                <a:gd name="connsiteX0" fmla="*/ 1447800 w 1447800"/>
                <a:gd name="connsiteY0" fmla="*/ 906235 h 2424792"/>
                <a:gd name="connsiteX1" fmla="*/ 1447800 w 1447800"/>
                <a:gd name="connsiteY1" fmla="*/ 0 h 2424792"/>
                <a:gd name="connsiteX2" fmla="*/ 840921 w 1447800"/>
                <a:gd name="connsiteY2" fmla="*/ 0 h 2424792"/>
                <a:gd name="connsiteX3" fmla="*/ 840921 w 1447800"/>
                <a:gd name="connsiteY3" fmla="*/ 911678 h 2424792"/>
                <a:gd name="connsiteX4" fmla="*/ 0 w 1447800"/>
                <a:gd name="connsiteY4" fmla="*/ 1839685 h 2424792"/>
                <a:gd name="connsiteX5" fmla="*/ 160564 w 1447800"/>
                <a:gd name="connsiteY5" fmla="*/ 2424792 h 2424792"/>
                <a:gd name="connsiteX6" fmla="*/ 1447800 w 1447800"/>
                <a:gd name="connsiteY6" fmla="*/ 906235 h 2424792"/>
                <a:gd name="connsiteX0" fmla="*/ 1455803 w 1455803"/>
                <a:gd name="connsiteY0" fmla="*/ 906235 h 2424792"/>
                <a:gd name="connsiteX1" fmla="*/ 1455803 w 1455803"/>
                <a:gd name="connsiteY1" fmla="*/ 0 h 2424792"/>
                <a:gd name="connsiteX2" fmla="*/ 848924 w 1455803"/>
                <a:gd name="connsiteY2" fmla="*/ 0 h 2424792"/>
                <a:gd name="connsiteX3" fmla="*/ 848924 w 1455803"/>
                <a:gd name="connsiteY3" fmla="*/ 911678 h 2424792"/>
                <a:gd name="connsiteX4" fmla="*/ 0 w 1455803"/>
                <a:gd name="connsiteY4" fmla="*/ 1826078 h 2424792"/>
                <a:gd name="connsiteX5" fmla="*/ 168567 w 1455803"/>
                <a:gd name="connsiteY5" fmla="*/ 2424792 h 2424792"/>
                <a:gd name="connsiteX6" fmla="*/ 1455803 w 1455803"/>
                <a:gd name="connsiteY6" fmla="*/ 906235 h 2424792"/>
                <a:gd name="connsiteX0" fmla="*/ 1455803 w 1455803"/>
                <a:gd name="connsiteY0" fmla="*/ 906235 h 2424792"/>
                <a:gd name="connsiteX1" fmla="*/ 1455803 w 1455803"/>
                <a:gd name="connsiteY1" fmla="*/ 0 h 2424792"/>
                <a:gd name="connsiteX2" fmla="*/ 848924 w 1455803"/>
                <a:gd name="connsiteY2" fmla="*/ 0 h 2424792"/>
                <a:gd name="connsiteX3" fmla="*/ 816911 w 1455803"/>
                <a:gd name="connsiteY3" fmla="*/ 911678 h 2424792"/>
                <a:gd name="connsiteX4" fmla="*/ 0 w 1455803"/>
                <a:gd name="connsiteY4" fmla="*/ 1826078 h 2424792"/>
                <a:gd name="connsiteX5" fmla="*/ 168567 w 1455803"/>
                <a:gd name="connsiteY5" fmla="*/ 2424792 h 2424792"/>
                <a:gd name="connsiteX6" fmla="*/ 1455803 w 1455803"/>
                <a:gd name="connsiteY6" fmla="*/ 906235 h 2424792"/>
                <a:gd name="connsiteX0" fmla="*/ 1455803 w 1455803"/>
                <a:gd name="connsiteY0" fmla="*/ 906235 h 2424792"/>
                <a:gd name="connsiteX1" fmla="*/ 1455803 w 1455803"/>
                <a:gd name="connsiteY1" fmla="*/ 0 h 2424792"/>
                <a:gd name="connsiteX2" fmla="*/ 824914 w 1455803"/>
                <a:gd name="connsiteY2" fmla="*/ 8164 h 2424792"/>
                <a:gd name="connsiteX3" fmla="*/ 816911 w 1455803"/>
                <a:gd name="connsiteY3" fmla="*/ 911678 h 2424792"/>
                <a:gd name="connsiteX4" fmla="*/ 0 w 1455803"/>
                <a:gd name="connsiteY4" fmla="*/ 1826078 h 2424792"/>
                <a:gd name="connsiteX5" fmla="*/ 168567 w 1455803"/>
                <a:gd name="connsiteY5" fmla="*/ 2424792 h 2424792"/>
                <a:gd name="connsiteX6" fmla="*/ 1455803 w 1455803"/>
                <a:gd name="connsiteY6" fmla="*/ 906235 h 2424792"/>
                <a:gd name="connsiteX0" fmla="*/ 1469142 w 1469142"/>
                <a:gd name="connsiteY0" fmla="*/ 941614 h 2424792"/>
                <a:gd name="connsiteX1" fmla="*/ 1455803 w 1469142"/>
                <a:gd name="connsiteY1" fmla="*/ 0 h 2424792"/>
                <a:gd name="connsiteX2" fmla="*/ 824914 w 1469142"/>
                <a:gd name="connsiteY2" fmla="*/ 8164 h 2424792"/>
                <a:gd name="connsiteX3" fmla="*/ 816911 w 1469142"/>
                <a:gd name="connsiteY3" fmla="*/ 911678 h 2424792"/>
                <a:gd name="connsiteX4" fmla="*/ 0 w 1469142"/>
                <a:gd name="connsiteY4" fmla="*/ 1826078 h 2424792"/>
                <a:gd name="connsiteX5" fmla="*/ 168567 w 1469142"/>
                <a:gd name="connsiteY5" fmla="*/ 2424792 h 2424792"/>
                <a:gd name="connsiteX6" fmla="*/ 1469142 w 1469142"/>
                <a:gd name="connsiteY6" fmla="*/ 941614 h 2424792"/>
                <a:gd name="connsiteX0" fmla="*/ 1469977 w 1469977"/>
                <a:gd name="connsiteY0" fmla="*/ 913498 h 2424792"/>
                <a:gd name="connsiteX1" fmla="*/ 1455803 w 1469977"/>
                <a:gd name="connsiteY1" fmla="*/ 0 h 2424792"/>
                <a:gd name="connsiteX2" fmla="*/ 824914 w 1469977"/>
                <a:gd name="connsiteY2" fmla="*/ 8164 h 2424792"/>
                <a:gd name="connsiteX3" fmla="*/ 816911 w 1469977"/>
                <a:gd name="connsiteY3" fmla="*/ 911678 h 2424792"/>
                <a:gd name="connsiteX4" fmla="*/ 0 w 1469977"/>
                <a:gd name="connsiteY4" fmla="*/ 1826078 h 2424792"/>
                <a:gd name="connsiteX5" fmla="*/ 168567 w 1469977"/>
                <a:gd name="connsiteY5" fmla="*/ 2424792 h 2424792"/>
                <a:gd name="connsiteX6" fmla="*/ 1469977 w 1469977"/>
                <a:gd name="connsiteY6" fmla="*/ 913498 h 242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977" h="2424792">
                  <a:moveTo>
                    <a:pt x="1469977" y="913498"/>
                  </a:moveTo>
                  <a:lnTo>
                    <a:pt x="1455803" y="0"/>
                  </a:lnTo>
                  <a:lnTo>
                    <a:pt x="824914" y="8164"/>
                  </a:lnTo>
                  <a:cubicBezTo>
                    <a:pt x="822246" y="309335"/>
                    <a:pt x="819579" y="610507"/>
                    <a:pt x="816911" y="911678"/>
                  </a:cubicBezTo>
                  <a:lnTo>
                    <a:pt x="0" y="1826078"/>
                  </a:lnTo>
                  <a:lnTo>
                    <a:pt x="168567" y="2424792"/>
                  </a:lnTo>
                  <a:lnTo>
                    <a:pt x="1469977" y="913498"/>
                  </a:lnTo>
                  <a:close/>
                </a:path>
              </a:pathLst>
            </a:custGeom>
            <a:gradFill flip="none" rotWithShape="1">
              <a:gsLst>
                <a:gs pos="0">
                  <a:srgbClr val="006DAA"/>
                </a:gs>
                <a:gs pos="50000">
                  <a:srgbClr val="0476B4"/>
                </a:gs>
                <a:gs pos="100000">
                  <a:srgbClr val="33A8E0"/>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395" name="Freeform: Shape 394">
              <a:extLst>
                <a:ext uri="{FF2B5EF4-FFF2-40B4-BE49-F238E27FC236}">
                  <a16:creationId xmlns:a16="http://schemas.microsoft.com/office/drawing/2014/main" id="{41D1783C-3FE6-3CD9-0946-36483C3284D2}"/>
                </a:ext>
                <a:ext uri="{C183D7F6-B498-43B3-948B-1728B52AA6E4}">
                  <adec:decorative xmlns:adec="http://schemas.microsoft.com/office/drawing/2017/decorative" val="1"/>
                </a:ext>
              </a:extLst>
            </p:cNvPr>
            <p:cNvSpPr/>
            <p:nvPr/>
          </p:nvSpPr>
          <p:spPr bwMode="auto">
            <a:xfrm>
              <a:off x="6584972" y="3095203"/>
              <a:ext cx="2482828" cy="3031229"/>
            </a:xfrm>
            <a:custGeom>
              <a:avLst/>
              <a:gdLst>
                <a:gd name="connsiteX0" fmla="*/ 922565 w 1085850"/>
                <a:gd name="connsiteY0" fmla="*/ 1309007 h 1309007"/>
                <a:gd name="connsiteX1" fmla="*/ 922565 w 1085850"/>
                <a:gd name="connsiteY1" fmla="*/ 1309007 h 1309007"/>
                <a:gd name="connsiteX2" fmla="*/ 1085850 w 1085850"/>
                <a:gd name="connsiteY2" fmla="*/ 732065 h 1309007"/>
                <a:gd name="connsiteX3" fmla="*/ 367393 w 1085850"/>
                <a:gd name="connsiteY3" fmla="*/ 0 h 1309007"/>
                <a:gd name="connsiteX4" fmla="*/ 0 w 1085850"/>
                <a:gd name="connsiteY4" fmla="*/ 443593 h 1309007"/>
                <a:gd name="connsiteX5" fmla="*/ 922565 w 1085850"/>
                <a:gd name="connsiteY5" fmla="*/ 1309007 h 1309007"/>
                <a:gd name="connsiteX0" fmla="*/ 0 w 1085850"/>
                <a:gd name="connsiteY0" fmla="*/ 443593 h 1309007"/>
                <a:gd name="connsiteX1" fmla="*/ 922565 w 1085850"/>
                <a:gd name="connsiteY1" fmla="*/ 1309007 h 1309007"/>
                <a:gd name="connsiteX2" fmla="*/ 1085850 w 1085850"/>
                <a:gd name="connsiteY2" fmla="*/ 732065 h 1309007"/>
                <a:gd name="connsiteX3" fmla="*/ 367393 w 1085850"/>
                <a:gd name="connsiteY3" fmla="*/ 0 h 1309007"/>
                <a:gd name="connsiteX4" fmla="*/ 0 w 1085850"/>
                <a:gd name="connsiteY4" fmla="*/ 443593 h 1309007"/>
                <a:gd name="connsiteX0" fmla="*/ 0 w 1085850"/>
                <a:gd name="connsiteY0" fmla="*/ 443593 h 1338773"/>
                <a:gd name="connsiteX1" fmla="*/ 910659 w 1085850"/>
                <a:gd name="connsiteY1" fmla="*/ 1338773 h 1338773"/>
                <a:gd name="connsiteX2" fmla="*/ 1085850 w 1085850"/>
                <a:gd name="connsiteY2" fmla="*/ 732065 h 1338773"/>
                <a:gd name="connsiteX3" fmla="*/ 367393 w 1085850"/>
                <a:gd name="connsiteY3" fmla="*/ 0 h 1338773"/>
                <a:gd name="connsiteX4" fmla="*/ 0 w 1085850"/>
                <a:gd name="connsiteY4" fmla="*/ 443593 h 1338773"/>
                <a:gd name="connsiteX0" fmla="*/ 0 w 1085850"/>
                <a:gd name="connsiteY0" fmla="*/ 443593 h 1338773"/>
                <a:gd name="connsiteX1" fmla="*/ 910659 w 1085850"/>
                <a:gd name="connsiteY1" fmla="*/ 1338773 h 1338773"/>
                <a:gd name="connsiteX2" fmla="*/ 1085850 w 1085850"/>
                <a:gd name="connsiteY2" fmla="*/ 732065 h 1338773"/>
                <a:gd name="connsiteX3" fmla="*/ 367393 w 1085850"/>
                <a:gd name="connsiteY3" fmla="*/ 0 h 1338773"/>
                <a:gd name="connsiteX4" fmla="*/ 0 w 1085850"/>
                <a:gd name="connsiteY4" fmla="*/ 443593 h 1338773"/>
                <a:gd name="connsiteX0" fmla="*/ 0 w 1096566"/>
                <a:gd name="connsiteY0" fmla="*/ 455500 h 1338773"/>
                <a:gd name="connsiteX1" fmla="*/ 921375 w 1096566"/>
                <a:gd name="connsiteY1" fmla="*/ 1338773 h 1338773"/>
                <a:gd name="connsiteX2" fmla="*/ 1096566 w 1096566"/>
                <a:gd name="connsiteY2" fmla="*/ 732065 h 1338773"/>
                <a:gd name="connsiteX3" fmla="*/ 378109 w 1096566"/>
                <a:gd name="connsiteY3" fmla="*/ 0 h 1338773"/>
                <a:gd name="connsiteX4" fmla="*/ 0 w 1096566"/>
                <a:gd name="connsiteY4" fmla="*/ 455500 h 133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566" h="1338773">
                  <a:moveTo>
                    <a:pt x="0" y="455500"/>
                  </a:moveTo>
                  <a:lnTo>
                    <a:pt x="921375" y="1338773"/>
                  </a:lnTo>
                  <a:lnTo>
                    <a:pt x="1096566" y="732065"/>
                  </a:lnTo>
                  <a:lnTo>
                    <a:pt x="378109" y="0"/>
                  </a:lnTo>
                  <a:lnTo>
                    <a:pt x="0" y="455500"/>
                  </a:lnTo>
                  <a:close/>
                </a:path>
              </a:pathLst>
            </a:custGeom>
            <a:solidFill>
              <a:srgbClr val="006DA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396" name="Freeform: Shape 395">
              <a:extLst>
                <a:ext uri="{FF2B5EF4-FFF2-40B4-BE49-F238E27FC236}">
                  <a16:creationId xmlns:a16="http://schemas.microsoft.com/office/drawing/2014/main" id="{07FEE5D0-4FA8-CBE5-1B8A-0DD968A627EC}"/>
                </a:ext>
                <a:ext uri="{C183D7F6-B498-43B3-948B-1728B52AA6E4}">
                  <adec:decorative xmlns:adec="http://schemas.microsoft.com/office/drawing/2017/decorative" val="1"/>
                </a:ext>
              </a:extLst>
            </p:cNvPr>
            <p:cNvSpPr/>
            <p:nvPr/>
          </p:nvSpPr>
          <p:spPr bwMode="auto">
            <a:xfrm>
              <a:off x="5672594" y="539838"/>
              <a:ext cx="1499553" cy="2131982"/>
            </a:xfrm>
            <a:custGeom>
              <a:avLst/>
              <a:gdLst>
                <a:gd name="connsiteX0" fmla="*/ 1453243 w 1453243"/>
                <a:gd name="connsiteY0" fmla="*/ 906235 h 2424792"/>
                <a:gd name="connsiteX1" fmla="*/ 1453243 w 1453243"/>
                <a:gd name="connsiteY1" fmla="*/ 0 h 2424792"/>
                <a:gd name="connsiteX2" fmla="*/ 846364 w 1453243"/>
                <a:gd name="connsiteY2" fmla="*/ 0 h 2424792"/>
                <a:gd name="connsiteX3" fmla="*/ 846364 w 1453243"/>
                <a:gd name="connsiteY3" fmla="*/ 911678 h 2424792"/>
                <a:gd name="connsiteX4" fmla="*/ 0 w 1453243"/>
                <a:gd name="connsiteY4" fmla="*/ 1758042 h 2424792"/>
                <a:gd name="connsiteX5" fmla="*/ 166007 w 1453243"/>
                <a:gd name="connsiteY5" fmla="*/ 2424792 h 2424792"/>
                <a:gd name="connsiteX6" fmla="*/ 1453243 w 1453243"/>
                <a:gd name="connsiteY6" fmla="*/ 906235 h 2424792"/>
                <a:gd name="connsiteX0" fmla="*/ 1453243 w 1453243"/>
                <a:gd name="connsiteY0" fmla="*/ 906235 h 2424792"/>
                <a:gd name="connsiteX1" fmla="*/ 1453243 w 1453243"/>
                <a:gd name="connsiteY1" fmla="*/ 0 h 2424792"/>
                <a:gd name="connsiteX2" fmla="*/ 846364 w 1453243"/>
                <a:gd name="connsiteY2" fmla="*/ 0 h 2424792"/>
                <a:gd name="connsiteX3" fmla="*/ 846364 w 1453243"/>
                <a:gd name="connsiteY3" fmla="*/ 911678 h 2424792"/>
                <a:gd name="connsiteX4" fmla="*/ 0 w 1453243"/>
                <a:gd name="connsiteY4" fmla="*/ 1820635 h 2424792"/>
                <a:gd name="connsiteX5" fmla="*/ 166007 w 1453243"/>
                <a:gd name="connsiteY5" fmla="*/ 2424792 h 2424792"/>
                <a:gd name="connsiteX6" fmla="*/ 1453243 w 1453243"/>
                <a:gd name="connsiteY6" fmla="*/ 906235 h 2424792"/>
                <a:gd name="connsiteX0" fmla="*/ 1447800 w 1447800"/>
                <a:gd name="connsiteY0" fmla="*/ 906235 h 2424792"/>
                <a:gd name="connsiteX1" fmla="*/ 1447800 w 1447800"/>
                <a:gd name="connsiteY1" fmla="*/ 0 h 2424792"/>
                <a:gd name="connsiteX2" fmla="*/ 840921 w 1447800"/>
                <a:gd name="connsiteY2" fmla="*/ 0 h 2424792"/>
                <a:gd name="connsiteX3" fmla="*/ 840921 w 1447800"/>
                <a:gd name="connsiteY3" fmla="*/ 911678 h 2424792"/>
                <a:gd name="connsiteX4" fmla="*/ 0 w 1447800"/>
                <a:gd name="connsiteY4" fmla="*/ 1839685 h 2424792"/>
                <a:gd name="connsiteX5" fmla="*/ 160564 w 1447800"/>
                <a:gd name="connsiteY5" fmla="*/ 2424792 h 2424792"/>
                <a:gd name="connsiteX6" fmla="*/ 1447800 w 1447800"/>
                <a:gd name="connsiteY6" fmla="*/ 906235 h 2424792"/>
                <a:gd name="connsiteX0" fmla="*/ 1447800 w 1447800"/>
                <a:gd name="connsiteY0" fmla="*/ 906235 h 2424792"/>
                <a:gd name="connsiteX1" fmla="*/ 1447800 w 1447800"/>
                <a:gd name="connsiteY1" fmla="*/ 0 h 2424792"/>
                <a:gd name="connsiteX2" fmla="*/ 840921 w 1447800"/>
                <a:gd name="connsiteY2" fmla="*/ 0 h 2424792"/>
                <a:gd name="connsiteX3" fmla="*/ 840921 w 1447800"/>
                <a:gd name="connsiteY3" fmla="*/ 911678 h 2424792"/>
                <a:gd name="connsiteX4" fmla="*/ 0 w 1447800"/>
                <a:gd name="connsiteY4" fmla="*/ 1839685 h 2424792"/>
                <a:gd name="connsiteX5" fmla="*/ 160564 w 1447800"/>
                <a:gd name="connsiteY5" fmla="*/ 2424792 h 2424792"/>
                <a:gd name="connsiteX6" fmla="*/ 1447800 w 1447800"/>
                <a:gd name="connsiteY6" fmla="*/ 906235 h 2424792"/>
                <a:gd name="connsiteX0" fmla="*/ 1455803 w 1455803"/>
                <a:gd name="connsiteY0" fmla="*/ 906235 h 2424792"/>
                <a:gd name="connsiteX1" fmla="*/ 1455803 w 1455803"/>
                <a:gd name="connsiteY1" fmla="*/ 0 h 2424792"/>
                <a:gd name="connsiteX2" fmla="*/ 848924 w 1455803"/>
                <a:gd name="connsiteY2" fmla="*/ 0 h 2424792"/>
                <a:gd name="connsiteX3" fmla="*/ 848924 w 1455803"/>
                <a:gd name="connsiteY3" fmla="*/ 911678 h 2424792"/>
                <a:gd name="connsiteX4" fmla="*/ 0 w 1455803"/>
                <a:gd name="connsiteY4" fmla="*/ 1826078 h 2424792"/>
                <a:gd name="connsiteX5" fmla="*/ 168567 w 1455803"/>
                <a:gd name="connsiteY5" fmla="*/ 2424792 h 2424792"/>
                <a:gd name="connsiteX6" fmla="*/ 1455803 w 1455803"/>
                <a:gd name="connsiteY6" fmla="*/ 906235 h 2424792"/>
                <a:gd name="connsiteX0" fmla="*/ 1455803 w 1455803"/>
                <a:gd name="connsiteY0" fmla="*/ 906235 h 2424792"/>
                <a:gd name="connsiteX1" fmla="*/ 1455803 w 1455803"/>
                <a:gd name="connsiteY1" fmla="*/ 0 h 2424792"/>
                <a:gd name="connsiteX2" fmla="*/ 848924 w 1455803"/>
                <a:gd name="connsiteY2" fmla="*/ 0 h 2424792"/>
                <a:gd name="connsiteX3" fmla="*/ 816911 w 1455803"/>
                <a:gd name="connsiteY3" fmla="*/ 911678 h 2424792"/>
                <a:gd name="connsiteX4" fmla="*/ 0 w 1455803"/>
                <a:gd name="connsiteY4" fmla="*/ 1826078 h 2424792"/>
                <a:gd name="connsiteX5" fmla="*/ 168567 w 1455803"/>
                <a:gd name="connsiteY5" fmla="*/ 2424792 h 2424792"/>
                <a:gd name="connsiteX6" fmla="*/ 1455803 w 1455803"/>
                <a:gd name="connsiteY6" fmla="*/ 906235 h 2424792"/>
                <a:gd name="connsiteX0" fmla="*/ 1455803 w 1455803"/>
                <a:gd name="connsiteY0" fmla="*/ 906235 h 2424792"/>
                <a:gd name="connsiteX1" fmla="*/ 1455803 w 1455803"/>
                <a:gd name="connsiteY1" fmla="*/ 0 h 2424792"/>
                <a:gd name="connsiteX2" fmla="*/ 824914 w 1455803"/>
                <a:gd name="connsiteY2" fmla="*/ 8164 h 2424792"/>
                <a:gd name="connsiteX3" fmla="*/ 816911 w 1455803"/>
                <a:gd name="connsiteY3" fmla="*/ 911678 h 2424792"/>
                <a:gd name="connsiteX4" fmla="*/ 0 w 1455803"/>
                <a:gd name="connsiteY4" fmla="*/ 1826078 h 2424792"/>
                <a:gd name="connsiteX5" fmla="*/ 168567 w 1455803"/>
                <a:gd name="connsiteY5" fmla="*/ 2424792 h 2424792"/>
                <a:gd name="connsiteX6" fmla="*/ 1455803 w 1455803"/>
                <a:gd name="connsiteY6" fmla="*/ 906235 h 2424792"/>
                <a:gd name="connsiteX0" fmla="*/ 1469142 w 1469142"/>
                <a:gd name="connsiteY0" fmla="*/ 941614 h 2424792"/>
                <a:gd name="connsiteX1" fmla="*/ 1455803 w 1469142"/>
                <a:gd name="connsiteY1" fmla="*/ 0 h 2424792"/>
                <a:gd name="connsiteX2" fmla="*/ 824914 w 1469142"/>
                <a:gd name="connsiteY2" fmla="*/ 8164 h 2424792"/>
                <a:gd name="connsiteX3" fmla="*/ 816911 w 1469142"/>
                <a:gd name="connsiteY3" fmla="*/ 911678 h 2424792"/>
                <a:gd name="connsiteX4" fmla="*/ 0 w 1469142"/>
                <a:gd name="connsiteY4" fmla="*/ 1826078 h 2424792"/>
                <a:gd name="connsiteX5" fmla="*/ 168567 w 1469142"/>
                <a:gd name="connsiteY5" fmla="*/ 2424792 h 2424792"/>
                <a:gd name="connsiteX6" fmla="*/ 1469142 w 1469142"/>
                <a:gd name="connsiteY6" fmla="*/ 941614 h 2424792"/>
                <a:gd name="connsiteX0" fmla="*/ 1469142 w 1469142"/>
                <a:gd name="connsiteY0" fmla="*/ 941614 h 1826078"/>
                <a:gd name="connsiteX1" fmla="*/ 1455803 w 1469142"/>
                <a:gd name="connsiteY1" fmla="*/ 0 h 1826078"/>
                <a:gd name="connsiteX2" fmla="*/ 824914 w 1469142"/>
                <a:gd name="connsiteY2" fmla="*/ 8164 h 1826078"/>
                <a:gd name="connsiteX3" fmla="*/ 816911 w 1469142"/>
                <a:gd name="connsiteY3" fmla="*/ 911678 h 1826078"/>
                <a:gd name="connsiteX4" fmla="*/ 0 w 1469142"/>
                <a:gd name="connsiteY4" fmla="*/ 1826078 h 1826078"/>
                <a:gd name="connsiteX5" fmla="*/ 1469142 w 1469142"/>
                <a:gd name="connsiteY5" fmla="*/ 941614 h 1826078"/>
                <a:gd name="connsiteX0" fmla="*/ 652232 w 652232"/>
                <a:gd name="connsiteY0" fmla="*/ 941614 h 941613"/>
                <a:gd name="connsiteX1" fmla="*/ 638893 w 652232"/>
                <a:gd name="connsiteY1" fmla="*/ 0 h 941613"/>
                <a:gd name="connsiteX2" fmla="*/ 8004 w 652232"/>
                <a:gd name="connsiteY2" fmla="*/ 8164 h 941613"/>
                <a:gd name="connsiteX3" fmla="*/ 1 w 652232"/>
                <a:gd name="connsiteY3" fmla="*/ 911678 h 941613"/>
                <a:gd name="connsiteX4" fmla="*/ 652232 w 652232"/>
                <a:gd name="connsiteY4" fmla="*/ 941614 h 941613"/>
                <a:gd name="connsiteX0" fmla="*/ 652232 w 652232"/>
                <a:gd name="connsiteY0" fmla="*/ 941614 h 951293"/>
                <a:gd name="connsiteX1" fmla="*/ 638893 w 652232"/>
                <a:gd name="connsiteY1" fmla="*/ 0 h 951293"/>
                <a:gd name="connsiteX2" fmla="*/ 8004 w 652232"/>
                <a:gd name="connsiteY2" fmla="*/ 8164 h 951293"/>
                <a:gd name="connsiteX3" fmla="*/ 0 w 652232"/>
                <a:gd name="connsiteY3" fmla="*/ 951293 h 951293"/>
                <a:gd name="connsiteX4" fmla="*/ 652232 w 652232"/>
                <a:gd name="connsiteY4" fmla="*/ 941614 h 951293"/>
                <a:gd name="connsiteX0" fmla="*/ 649246 w 649246"/>
                <a:gd name="connsiteY0" fmla="*/ 941614 h 941613"/>
                <a:gd name="connsiteX1" fmla="*/ 635907 w 649246"/>
                <a:gd name="connsiteY1" fmla="*/ 0 h 941613"/>
                <a:gd name="connsiteX2" fmla="*/ 5018 w 649246"/>
                <a:gd name="connsiteY2" fmla="*/ 8164 h 941613"/>
                <a:gd name="connsiteX3" fmla="*/ 0 w 649246"/>
                <a:gd name="connsiteY3" fmla="*/ 920820 h 941613"/>
                <a:gd name="connsiteX4" fmla="*/ 649246 w 649246"/>
                <a:gd name="connsiteY4" fmla="*/ 941614 h 941613"/>
                <a:gd name="connsiteX0" fmla="*/ 649246 w 649246"/>
                <a:gd name="connsiteY0" fmla="*/ 941614 h 941613"/>
                <a:gd name="connsiteX1" fmla="*/ 635907 w 649246"/>
                <a:gd name="connsiteY1" fmla="*/ 0 h 941613"/>
                <a:gd name="connsiteX2" fmla="*/ 5018 w 649246"/>
                <a:gd name="connsiteY2" fmla="*/ 8164 h 941613"/>
                <a:gd name="connsiteX3" fmla="*/ 0 w 649246"/>
                <a:gd name="connsiteY3" fmla="*/ 936056 h 941613"/>
                <a:gd name="connsiteX4" fmla="*/ 649246 w 649246"/>
                <a:gd name="connsiteY4" fmla="*/ 941614 h 94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246" h="941613">
                  <a:moveTo>
                    <a:pt x="649246" y="941614"/>
                  </a:moveTo>
                  <a:lnTo>
                    <a:pt x="635907" y="0"/>
                  </a:lnTo>
                  <a:lnTo>
                    <a:pt x="5018" y="8164"/>
                  </a:lnTo>
                  <a:cubicBezTo>
                    <a:pt x="2350" y="309335"/>
                    <a:pt x="2668" y="634885"/>
                    <a:pt x="0" y="936056"/>
                  </a:cubicBezTo>
                  <a:lnTo>
                    <a:pt x="649246" y="941614"/>
                  </a:lnTo>
                  <a:close/>
                </a:path>
              </a:pathLst>
            </a:custGeom>
            <a:gradFill flip="none" rotWithShape="1">
              <a:gsLst>
                <a:gs pos="0">
                  <a:srgbClr val="006DAA"/>
                </a:gs>
                <a:gs pos="50000">
                  <a:srgbClr val="0476B4"/>
                </a:gs>
                <a:gs pos="100000">
                  <a:srgbClr val="0C8BCA"/>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sp>
        <p:nvSpPr>
          <p:cNvPr id="90" name="Rectangle 89">
            <a:extLst>
              <a:ext uri="{FF2B5EF4-FFF2-40B4-BE49-F238E27FC236}">
                <a16:creationId xmlns:a16="http://schemas.microsoft.com/office/drawing/2014/main" id="{E6B563FA-7AC1-9AFC-37AB-F47E83E0A822}"/>
              </a:ext>
              <a:ext uri="{C183D7F6-B498-43B3-948B-1728B52AA6E4}">
                <adec:decorative xmlns:adec="http://schemas.microsoft.com/office/drawing/2017/decorative" val="1"/>
              </a:ext>
            </a:extLst>
          </p:cNvPr>
          <p:cNvSpPr/>
          <p:nvPr/>
        </p:nvSpPr>
        <p:spPr>
          <a:xfrm>
            <a:off x="2579985" y="2526128"/>
            <a:ext cx="7032031" cy="1610797"/>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0" name="Straight Arrow Connector 99">
            <a:extLst>
              <a:ext uri="{FF2B5EF4-FFF2-40B4-BE49-F238E27FC236}">
                <a16:creationId xmlns:a16="http://schemas.microsoft.com/office/drawing/2014/main" id="{B93BD29D-E37B-4E27-410C-B36858809344}"/>
              </a:ext>
              <a:ext uri="{C183D7F6-B498-43B3-948B-1728B52AA6E4}">
                <adec:decorative xmlns:adec="http://schemas.microsoft.com/office/drawing/2017/decorative" val="1"/>
              </a:ext>
            </a:extLst>
          </p:cNvPr>
          <p:cNvCxnSpPr>
            <a:cxnSpLocks/>
          </p:cNvCxnSpPr>
          <p:nvPr/>
        </p:nvCxnSpPr>
        <p:spPr>
          <a:xfrm>
            <a:off x="3786403" y="3897720"/>
            <a:ext cx="4619195" cy="0"/>
          </a:xfrm>
          <a:prstGeom prst="straightConnector1">
            <a:avLst/>
          </a:prstGeom>
          <a:ln>
            <a:solidFill>
              <a:schemeClr val="tx1"/>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169A6598-18F3-656A-0DB0-8F242F07F340}"/>
              </a:ext>
              <a:ext uri="{C183D7F6-B498-43B3-948B-1728B52AA6E4}">
                <adec:decorative xmlns:adec="http://schemas.microsoft.com/office/drawing/2017/decorative" val="1"/>
              </a:ext>
            </a:extLst>
          </p:cNvPr>
          <p:cNvGrpSpPr/>
          <p:nvPr/>
        </p:nvGrpSpPr>
        <p:grpSpPr>
          <a:xfrm>
            <a:off x="3846821" y="2923715"/>
            <a:ext cx="401156" cy="289807"/>
            <a:chOff x="4474327" y="368288"/>
            <a:chExt cx="822581" cy="717201"/>
          </a:xfrm>
        </p:grpSpPr>
        <p:sp>
          <p:nvSpPr>
            <p:cNvPr id="336" name="Freeform: Shape 335">
              <a:extLst>
                <a:ext uri="{FF2B5EF4-FFF2-40B4-BE49-F238E27FC236}">
                  <a16:creationId xmlns:a16="http://schemas.microsoft.com/office/drawing/2014/main" id="{0C501552-3E47-AE51-F0FF-8AAF3ECEAFD0}"/>
                </a:ext>
                <a:ext uri="{C183D7F6-B498-43B3-948B-1728B52AA6E4}">
                  <adec:decorative xmlns:adec="http://schemas.microsoft.com/office/drawing/2017/decorative" val="1"/>
                </a:ext>
              </a:extLst>
            </p:cNvPr>
            <p:cNvSpPr/>
            <p:nvPr/>
          </p:nvSpPr>
          <p:spPr>
            <a:xfrm>
              <a:off x="4606520" y="614159"/>
              <a:ext cx="70040" cy="363364"/>
            </a:xfrm>
            <a:custGeom>
              <a:avLst/>
              <a:gdLst>
                <a:gd name="connsiteX0" fmla="*/ 70041 w 70040"/>
                <a:gd name="connsiteY0" fmla="*/ 363365 h 363364"/>
                <a:gd name="connsiteX1" fmla="*/ 0 w 70040"/>
                <a:gd name="connsiteY1" fmla="*/ 322928 h 363364"/>
                <a:gd name="connsiteX2" fmla="*/ 1221 w 70040"/>
                <a:gd name="connsiteY2" fmla="*/ 0 h 363364"/>
                <a:gd name="connsiteX3" fmla="*/ 70041 w 70040"/>
                <a:gd name="connsiteY3" fmla="*/ 39883 h 363364"/>
              </a:gdLst>
              <a:ahLst/>
              <a:cxnLst>
                <a:cxn ang="0">
                  <a:pos x="connsiteX0" y="connsiteY0"/>
                </a:cxn>
                <a:cxn ang="0">
                  <a:pos x="connsiteX1" y="connsiteY1"/>
                </a:cxn>
                <a:cxn ang="0">
                  <a:pos x="connsiteX2" y="connsiteY2"/>
                </a:cxn>
                <a:cxn ang="0">
                  <a:pos x="connsiteX3" y="connsiteY3"/>
                </a:cxn>
              </a:cxnLst>
              <a:rect l="l" t="t" r="r" b="b"/>
              <a:pathLst>
                <a:path w="70040" h="363364">
                  <a:moveTo>
                    <a:pt x="70041" y="363365"/>
                  </a:moveTo>
                  <a:lnTo>
                    <a:pt x="0" y="322928"/>
                  </a:lnTo>
                  <a:lnTo>
                    <a:pt x="1221" y="0"/>
                  </a:lnTo>
                  <a:lnTo>
                    <a:pt x="70041" y="39883"/>
                  </a:lnTo>
                  <a:close/>
                </a:path>
              </a:pathLst>
            </a:custGeom>
            <a:solidFill>
              <a:srgbClr val="0078D4"/>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AC1976F7-E9F0-BBCF-0E33-7602C7032228}"/>
                </a:ext>
                <a:ext uri="{C183D7F6-B498-43B3-948B-1728B52AA6E4}">
                  <adec:decorative xmlns:adec="http://schemas.microsoft.com/office/drawing/2017/decorative" val="1"/>
                </a:ext>
              </a:extLst>
            </p:cNvPr>
            <p:cNvSpPr/>
            <p:nvPr/>
          </p:nvSpPr>
          <p:spPr>
            <a:xfrm>
              <a:off x="5050082" y="613446"/>
              <a:ext cx="70040" cy="364077"/>
            </a:xfrm>
            <a:custGeom>
              <a:avLst/>
              <a:gdLst>
                <a:gd name="connsiteX0" fmla="*/ 0 w 70040"/>
                <a:gd name="connsiteY0" fmla="*/ 364078 h 364077"/>
                <a:gd name="connsiteX1" fmla="*/ 70041 w 70040"/>
                <a:gd name="connsiteY1" fmla="*/ 323641 h 364077"/>
                <a:gd name="connsiteX2" fmla="*/ 70041 w 70040"/>
                <a:gd name="connsiteY2" fmla="*/ 0 h 364077"/>
                <a:gd name="connsiteX3" fmla="*/ 0 w 70040"/>
                <a:gd name="connsiteY3" fmla="*/ 40596 h 364077"/>
              </a:gdLst>
              <a:ahLst/>
              <a:cxnLst>
                <a:cxn ang="0">
                  <a:pos x="connsiteX0" y="connsiteY0"/>
                </a:cxn>
                <a:cxn ang="0">
                  <a:pos x="connsiteX1" y="connsiteY1"/>
                </a:cxn>
                <a:cxn ang="0">
                  <a:pos x="connsiteX2" y="connsiteY2"/>
                </a:cxn>
                <a:cxn ang="0">
                  <a:pos x="connsiteX3" y="connsiteY3"/>
                </a:cxn>
              </a:cxnLst>
              <a:rect l="l" t="t" r="r" b="b"/>
              <a:pathLst>
                <a:path w="70040" h="364077">
                  <a:moveTo>
                    <a:pt x="0" y="364078"/>
                  </a:moveTo>
                  <a:lnTo>
                    <a:pt x="70041" y="323641"/>
                  </a:lnTo>
                  <a:lnTo>
                    <a:pt x="70041" y="0"/>
                  </a:lnTo>
                  <a:lnTo>
                    <a:pt x="0" y="40596"/>
                  </a:lnTo>
                  <a:close/>
                </a:path>
              </a:pathLst>
            </a:custGeom>
            <a:solidFill>
              <a:srgbClr val="0062AD"/>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8" name="Graphic 264">
              <a:extLst>
                <a:ext uri="{FF2B5EF4-FFF2-40B4-BE49-F238E27FC236}">
                  <a16:creationId xmlns:a16="http://schemas.microsoft.com/office/drawing/2014/main" id="{B380F312-3E14-AFEE-5A29-4AE5BBF5264F}"/>
                </a:ext>
              </a:extLst>
            </p:cNvPr>
            <p:cNvGrpSpPr/>
            <p:nvPr/>
          </p:nvGrpSpPr>
          <p:grpSpPr>
            <a:xfrm>
              <a:off x="4676561" y="546522"/>
              <a:ext cx="373520" cy="350128"/>
              <a:chOff x="4676561" y="546522"/>
              <a:chExt cx="373520" cy="350128"/>
            </a:xfrm>
            <a:solidFill>
              <a:schemeClr val="accent1"/>
            </a:solidFill>
          </p:grpSpPr>
          <p:sp>
            <p:nvSpPr>
              <p:cNvPr id="389" name="Freeform: Shape 388">
                <a:extLst>
                  <a:ext uri="{FF2B5EF4-FFF2-40B4-BE49-F238E27FC236}">
                    <a16:creationId xmlns:a16="http://schemas.microsoft.com/office/drawing/2014/main" id="{9EB3C165-799F-030C-3D35-3E359899E700}"/>
                  </a:ext>
                  <a:ext uri="{C183D7F6-B498-43B3-948B-1728B52AA6E4}">
                    <adec:decorative xmlns:adec="http://schemas.microsoft.com/office/drawing/2017/decorative" val="1"/>
                  </a:ext>
                </a:extLst>
              </p:cNvPr>
              <p:cNvSpPr/>
              <p:nvPr/>
            </p:nvSpPr>
            <p:spPr>
              <a:xfrm>
                <a:off x="4676561" y="546522"/>
                <a:ext cx="186760" cy="350128"/>
              </a:xfrm>
              <a:custGeom>
                <a:avLst/>
                <a:gdLst>
                  <a:gd name="connsiteX0" fmla="*/ 0 w 186760"/>
                  <a:gd name="connsiteY0" fmla="*/ 107830 h 350128"/>
                  <a:gd name="connsiteX1" fmla="*/ 186760 w 186760"/>
                  <a:gd name="connsiteY1" fmla="*/ 0 h 350128"/>
                  <a:gd name="connsiteX2" fmla="*/ 186760 w 186760"/>
                  <a:gd name="connsiteY2" fmla="*/ 242299 h 350128"/>
                  <a:gd name="connsiteX3" fmla="*/ 0 w 186760"/>
                  <a:gd name="connsiteY3" fmla="*/ 350129 h 350128"/>
                </a:gdLst>
                <a:ahLst/>
                <a:cxnLst>
                  <a:cxn ang="0">
                    <a:pos x="connsiteX0" y="connsiteY0"/>
                  </a:cxn>
                  <a:cxn ang="0">
                    <a:pos x="connsiteX1" y="connsiteY1"/>
                  </a:cxn>
                  <a:cxn ang="0">
                    <a:pos x="connsiteX2" y="connsiteY2"/>
                  </a:cxn>
                  <a:cxn ang="0">
                    <a:pos x="connsiteX3" y="connsiteY3"/>
                  </a:cxn>
                </a:cxnLst>
                <a:rect l="l" t="t" r="r" b="b"/>
                <a:pathLst>
                  <a:path w="186760" h="350128">
                    <a:moveTo>
                      <a:pt x="0" y="107830"/>
                    </a:moveTo>
                    <a:lnTo>
                      <a:pt x="186760" y="0"/>
                    </a:lnTo>
                    <a:lnTo>
                      <a:pt x="186760" y="242299"/>
                    </a:lnTo>
                    <a:lnTo>
                      <a:pt x="0" y="350129"/>
                    </a:lnTo>
                    <a:close/>
                  </a:path>
                </a:pathLst>
              </a:custGeom>
              <a:solidFill>
                <a:srgbClr val="50E5FF"/>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A7604DD2-CC72-1857-60C7-90F15B578541}"/>
                  </a:ext>
                  <a:ext uri="{C183D7F6-B498-43B3-948B-1728B52AA6E4}">
                    <adec:decorative xmlns:adec="http://schemas.microsoft.com/office/drawing/2017/decorative" val="1"/>
                  </a:ext>
                </a:extLst>
              </p:cNvPr>
              <p:cNvSpPr/>
              <p:nvPr/>
            </p:nvSpPr>
            <p:spPr>
              <a:xfrm>
                <a:off x="4863321" y="546522"/>
                <a:ext cx="186760" cy="350128"/>
              </a:xfrm>
              <a:custGeom>
                <a:avLst/>
                <a:gdLst>
                  <a:gd name="connsiteX0" fmla="*/ 186760 w 186760"/>
                  <a:gd name="connsiteY0" fmla="*/ 107830 h 350128"/>
                  <a:gd name="connsiteX1" fmla="*/ 0 w 186760"/>
                  <a:gd name="connsiteY1" fmla="*/ 0 h 350128"/>
                  <a:gd name="connsiteX2" fmla="*/ 0 w 186760"/>
                  <a:gd name="connsiteY2" fmla="*/ 242299 h 350128"/>
                  <a:gd name="connsiteX3" fmla="*/ 186760 w 186760"/>
                  <a:gd name="connsiteY3" fmla="*/ 350129 h 350128"/>
                </a:gdLst>
                <a:ahLst/>
                <a:cxnLst>
                  <a:cxn ang="0">
                    <a:pos x="connsiteX0" y="connsiteY0"/>
                  </a:cxn>
                  <a:cxn ang="0">
                    <a:pos x="connsiteX1" y="connsiteY1"/>
                  </a:cxn>
                  <a:cxn ang="0">
                    <a:pos x="connsiteX2" y="connsiteY2"/>
                  </a:cxn>
                  <a:cxn ang="0">
                    <a:pos x="connsiteX3" y="connsiteY3"/>
                  </a:cxn>
                </a:cxnLst>
                <a:rect l="l" t="t" r="r" b="b"/>
                <a:pathLst>
                  <a:path w="186760" h="350128">
                    <a:moveTo>
                      <a:pt x="186760" y="107830"/>
                    </a:moveTo>
                    <a:lnTo>
                      <a:pt x="0" y="0"/>
                    </a:lnTo>
                    <a:lnTo>
                      <a:pt x="0" y="242299"/>
                    </a:lnTo>
                    <a:lnTo>
                      <a:pt x="186760" y="350129"/>
                    </a:lnTo>
                    <a:close/>
                  </a:path>
                </a:pathLst>
              </a:custGeom>
              <a:solidFill>
                <a:srgbClr val="66F1FF"/>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9" name="Freeform: Shape 338">
              <a:extLst>
                <a:ext uri="{FF2B5EF4-FFF2-40B4-BE49-F238E27FC236}">
                  <a16:creationId xmlns:a16="http://schemas.microsoft.com/office/drawing/2014/main" id="{F71D0BA0-8D87-B99F-8086-42086E418D9B}"/>
                </a:ext>
                <a:ext uri="{C183D7F6-B498-43B3-948B-1728B52AA6E4}">
                  <adec:decorative xmlns:adec="http://schemas.microsoft.com/office/drawing/2017/decorative" val="1"/>
                </a:ext>
              </a:extLst>
            </p:cNvPr>
            <p:cNvSpPr/>
            <p:nvPr/>
          </p:nvSpPr>
          <p:spPr>
            <a:xfrm>
              <a:off x="4607741" y="465347"/>
              <a:ext cx="512381" cy="189005"/>
            </a:xfrm>
            <a:custGeom>
              <a:avLst/>
              <a:gdLst>
                <a:gd name="connsiteX0" fmla="*/ 0 w 512381"/>
                <a:gd name="connsiteY0" fmla="*/ 148812 h 189005"/>
                <a:gd name="connsiteX1" fmla="*/ 255565 w 512381"/>
                <a:gd name="connsiteY1" fmla="*/ 0 h 189005"/>
                <a:gd name="connsiteX2" fmla="*/ 512381 w 512381"/>
                <a:gd name="connsiteY2" fmla="*/ 148099 h 189005"/>
                <a:gd name="connsiteX3" fmla="*/ 442341 w 512381"/>
                <a:gd name="connsiteY3" fmla="*/ 189006 h 189005"/>
                <a:gd name="connsiteX4" fmla="*/ 255580 w 512381"/>
                <a:gd name="connsiteY4" fmla="*/ 81176 h 189005"/>
                <a:gd name="connsiteX5" fmla="*/ 68820 w 512381"/>
                <a:gd name="connsiteY5" fmla="*/ 189006 h 18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381" h="189005">
                  <a:moveTo>
                    <a:pt x="0" y="148812"/>
                  </a:moveTo>
                  <a:lnTo>
                    <a:pt x="255565" y="0"/>
                  </a:lnTo>
                  <a:lnTo>
                    <a:pt x="512381" y="148099"/>
                  </a:lnTo>
                  <a:lnTo>
                    <a:pt x="442341" y="189006"/>
                  </a:lnTo>
                  <a:lnTo>
                    <a:pt x="255580" y="81176"/>
                  </a:lnTo>
                  <a:lnTo>
                    <a:pt x="68820" y="189006"/>
                  </a:lnTo>
                  <a:close/>
                </a:path>
              </a:pathLst>
            </a:custGeom>
            <a:solidFill>
              <a:srgbClr val="2F9FF4"/>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C0FD8C90-A447-9C54-F0AA-1A1C4BE26F25}"/>
                </a:ext>
                <a:ext uri="{C183D7F6-B498-43B3-948B-1728B52AA6E4}">
                  <adec:decorative xmlns:adec="http://schemas.microsoft.com/office/drawing/2017/decorative" val="1"/>
                </a:ext>
              </a:extLst>
            </p:cNvPr>
            <p:cNvSpPr/>
            <p:nvPr/>
          </p:nvSpPr>
          <p:spPr>
            <a:xfrm>
              <a:off x="4676561" y="788821"/>
              <a:ext cx="373520" cy="215659"/>
            </a:xfrm>
            <a:custGeom>
              <a:avLst/>
              <a:gdLst>
                <a:gd name="connsiteX0" fmla="*/ 0 w 373520"/>
                <a:gd name="connsiteY0" fmla="*/ 107830 h 215659"/>
                <a:gd name="connsiteX1" fmla="*/ 186760 w 373520"/>
                <a:gd name="connsiteY1" fmla="*/ 215660 h 215659"/>
                <a:gd name="connsiteX2" fmla="*/ 373521 w 373520"/>
                <a:gd name="connsiteY2" fmla="*/ 107830 h 215659"/>
                <a:gd name="connsiteX3" fmla="*/ 186760 w 373520"/>
                <a:gd name="connsiteY3" fmla="*/ 0 h 215659"/>
              </a:gdLst>
              <a:ahLst/>
              <a:cxnLst>
                <a:cxn ang="0">
                  <a:pos x="connsiteX0" y="connsiteY0"/>
                </a:cxn>
                <a:cxn ang="0">
                  <a:pos x="connsiteX1" y="connsiteY1"/>
                </a:cxn>
                <a:cxn ang="0">
                  <a:pos x="connsiteX2" y="connsiteY2"/>
                </a:cxn>
                <a:cxn ang="0">
                  <a:pos x="connsiteX3" y="connsiteY3"/>
                </a:cxn>
              </a:cxnLst>
              <a:rect l="l" t="t" r="r" b="b"/>
              <a:pathLst>
                <a:path w="373520" h="215659">
                  <a:moveTo>
                    <a:pt x="0" y="107830"/>
                  </a:moveTo>
                  <a:lnTo>
                    <a:pt x="186760" y="215660"/>
                  </a:lnTo>
                  <a:lnTo>
                    <a:pt x="373521" y="107830"/>
                  </a:lnTo>
                  <a:lnTo>
                    <a:pt x="186760" y="0"/>
                  </a:lnTo>
                  <a:close/>
                </a:path>
              </a:pathLst>
            </a:custGeom>
            <a:solidFill>
              <a:srgbClr val="ABF2FC"/>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1" name="Graphic 264">
              <a:extLst>
                <a:ext uri="{FF2B5EF4-FFF2-40B4-BE49-F238E27FC236}">
                  <a16:creationId xmlns:a16="http://schemas.microsoft.com/office/drawing/2014/main" id="{0FCA4866-FD47-8EAE-E8C8-1E905951C8EE}"/>
                </a:ext>
              </a:extLst>
            </p:cNvPr>
            <p:cNvGrpSpPr/>
            <p:nvPr/>
          </p:nvGrpSpPr>
          <p:grpSpPr>
            <a:xfrm>
              <a:off x="4747330" y="654352"/>
              <a:ext cx="231588" cy="296107"/>
              <a:chOff x="4747330" y="654352"/>
              <a:chExt cx="231588" cy="296107"/>
            </a:xfrm>
            <a:solidFill>
              <a:schemeClr val="accent1"/>
            </a:solidFill>
          </p:grpSpPr>
          <p:grpSp>
            <p:nvGrpSpPr>
              <p:cNvPr id="376" name="Graphic 264">
                <a:extLst>
                  <a:ext uri="{FF2B5EF4-FFF2-40B4-BE49-F238E27FC236}">
                    <a16:creationId xmlns:a16="http://schemas.microsoft.com/office/drawing/2014/main" id="{4198CA23-EECF-1768-9261-B265660427B1}"/>
                  </a:ext>
                </a:extLst>
              </p:cNvPr>
              <p:cNvGrpSpPr/>
              <p:nvPr/>
            </p:nvGrpSpPr>
            <p:grpSpPr>
              <a:xfrm>
                <a:off x="4747330" y="654352"/>
                <a:ext cx="231588" cy="267640"/>
                <a:chOff x="4747330" y="654352"/>
                <a:chExt cx="231588" cy="267640"/>
              </a:xfrm>
              <a:solidFill>
                <a:schemeClr val="accent1"/>
              </a:solidFill>
            </p:grpSpPr>
            <p:sp>
              <p:nvSpPr>
                <p:cNvPr id="386" name="Freeform: Shape 385">
                  <a:extLst>
                    <a:ext uri="{FF2B5EF4-FFF2-40B4-BE49-F238E27FC236}">
                      <a16:creationId xmlns:a16="http://schemas.microsoft.com/office/drawing/2014/main" id="{69406A58-753F-7B9E-8C94-08F21D0F6956}"/>
                    </a:ext>
                    <a:ext uri="{C183D7F6-B498-43B3-948B-1728B52AA6E4}">
                      <adec:decorative xmlns:adec="http://schemas.microsoft.com/office/drawing/2017/decorative" val="1"/>
                    </a:ext>
                  </a:extLst>
                </p:cNvPr>
                <p:cNvSpPr/>
                <p:nvPr/>
              </p:nvSpPr>
              <p:spPr>
                <a:xfrm>
                  <a:off x="4747330" y="654352"/>
                  <a:ext cx="231588" cy="133937"/>
                </a:xfrm>
                <a:custGeom>
                  <a:avLst/>
                  <a:gdLst>
                    <a:gd name="connsiteX0" fmla="*/ 0 w 231588"/>
                    <a:gd name="connsiteY0" fmla="*/ 67083 h 133937"/>
                    <a:gd name="connsiteX1" fmla="*/ 116060 w 231588"/>
                    <a:gd name="connsiteY1" fmla="*/ 0 h 133937"/>
                    <a:gd name="connsiteX2" fmla="*/ 231588 w 231588"/>
                    <a:gd name="connsiteY2" fmla="*/ 67083 h 133937"/>
                    <a:gd name="connsiteX3" fmla="*/ 115794 w 231588"/>
                    <a:gd name="connsiteY3" fmla="*/ 133938 h 133937"/>
                  </a:gdLst>
                  <a:ahLst/>
                  <a:cxnLst>
                    <a:cxn ang="0">
                      <a:pos x="connsiteX0" y="connsiteY0"/>
                    </a:cxn>
                    <a:cxn ang="0">
                      <a:pos x="connsiteX1" y="connsiteY1"/>
                    </a:cxn>
                    <a:cxn ang="0">
                      <a:pos x="connsiteX2" y="connsiteY2"/>
                    </a:cxn>
                    <a:cxn ang="0">
                      <a:pos x="connsiteX3" y="connsiteY3"/>
                    </a:cxn>
                  </a:cxnLst>
                  <a:rect l="l" t="t" r="r" b="b"/>
                  <a:pathLst>
                    <a:path w="231588" h="133937">
                      <a:moveTo>
                        <a:pt x="0" y="67083"/>
                      </a:moveTo>
                      <a:lnTo>
                        <a:pt x="116060" y="0"/>
                      </a:lnTo>
                      <a:lnTo>
                        <a:pt x="231588" y="67083"/>
                      </a:lnTo>
                      <a:lnTo>
                        <a:pt x="115794" y="133938"/>
                      </a:lnTo>
                      <a:close/>
                    </a:path>
                  </a:pathLst>
                </a:custGeom>
                <a:solidFill>
                  <a:srgbClr val="2F9FF4"/>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89D33179-ED7B-3154-79BA-407041C7B770}"/>
                    </a:ext>
                    <a:ext uri="{C183D7F6-B498-43B3-948B-1728B52AA6E4}">
                      <adec:decorative xmlns:adec="http://schemas.microsoft.com/office/drawing/2017/decorative" val="1"/>
                    </a:ext>
                  </a:extLst>
                </p:cNvPr>
                <p:cNvSpPr/>
                <p:nvPr/>
              </p:nvSpPr>
              <p:spPr>
                <a:xfrm>
                  <a:off x="4747330" y="721435"/>
                  <a:ext cx="115794" cy="200557"/>
                </a:xfrm>
                <a:custGeom>
                  <a:avLst/>
                  <a:gdLst>
                    <a:gd name="connsiteX0" fmla="*/ 0 w 115794"/>
                    <a:gd name="connsiteY0" fmla="*/ 0 h 200557"/>
                    <a:gd name="connsiteX1" fmla="*/ 0 w 115794"/>
                    <a:gd name="connsiteY1" fmla="*/ 133710 h 200557"/>
                    <a:gd name="connsiteX2" fmla="*/ 115794 w 115794"/>
                    <a:gd name="connsiteY2" fmla="*/ 200558 h 200557"/>
                    <a:gd name="connsiteX3" fmla="*/ 115794 w 115794"/>
                    <a:gd name="connsiteY3" fmla="*/ 66855 h 200557"/>
                  </a:gdLst>
                  <a:ahLst/>
                  <a:cxnLst>
                    <a:cxn ang="0">
                      <a:pos x="connsiteX0" y="connsiteY0"/>
                    </a:cxn>
                    <a:cxn ang="0">
                      <a:pos x="connsiteX1" y="connsiteY1"/>
                    </a:cxn>
                    <a:cxn ang="0">
                      <a:pos x="connsiteX2" y="connsiteY2"/>
                    </a:cxn>
                    <a:cxn ang="0">
                      <a:pos x="connsiteX3" y="connsiteY3"/>
                    </a:cxn>
                  </a:cxnLst>
                  <a:rect l="l" t="t" r="r" b="b"/>
                  <a:pathLst>
                    <a:path w="115794" h="200557">
                      <a:moveTo>
                        <a:pt x="0" y="0"/>
                      </a:moveTo>
                      <a:lnTo>
                        <a:pt x="0" y="133710"/>
                      </a:lnTo>
                      <a:lnTo>
                        <a:pt x="115794" y="200558"/>
                      </a:lnTo>
                      <a:lnTo>
                        <a:pt x="115794" y="66855"/>
                      </a:lnTo>
                      <a:close/>
                    </a:path>
                  </a:pathLst>
                </a:custGeom>
                <a:solidFill>
                  <a:srgbClr val="237EC1"/>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7FF9ACDB-AD9D-FF8D-B25E-610552EB8C84}"/>
                    </a:ext>
                    <a:ext uri="{C183D7F6-B498-43B3-948B-1728B52AA6E4}">
                      <adec:decorative xmlns:adec="http://schemas.microsoft.com/office/drawing/2017/decorative" val="1"/>
                    </a:ext>
                  </a:extLst>
                </p:cNvPr>
                <p:cNvSpPr/>
                <p:nvPr/>
              </p:nvSpPr>
              <p:spPr>
                <a:xfrm>
                  <a:off x="4863124" y="721435"/>
                  <a:ext cx="115794" cy="200557"/>
                </a:xfrm>
                <a:custGeom>
                  <a:avLst/>
                  <a:gdLst>
                    <a:gd name="connsiteX0" fmla="*/ 0 w 115794"/>
                    <a:gd name="connsiteY0" fmla="*/ 200558 h 200557"/>
                    <a:gd name="connsiteX1" fmla="*/ 115794 w 115794"/>
                    <a:gd name="connsiteY1" fmla="*/ 133710 h 200557"/>
                    <a:gd name="connsiteX2" fmla="*/ 115794 w 115794"/>
                    <a:gd name="connsiteY2" fmla="*/ 0 h 200557"/>
                    <a:gd name="connsiteX3" fmla="*/ 0 w 115794"/>
                    <a:gd name="connsiteY3" fmla="*/ 66855 h 200557"/>
                  </a:gdLst>
                  <a:ahLst/>
                  <a:cxnLst>
                    <a:cxn ang="0">
                      <a:pos x="connsiteX0" y="connsiteY0"/>
                    </a:cxn>
                    <a:cxn ang="0">
                      <a:pos x="connsiteX1" y="connsiteY1"/>
                    </a:cxn>
                    <a:cxn ang="0">
                      <a:pos x="connsiteX2" y="connsiteY2"/>
                    </a:cxn>
                    <a:cxn ang="0">
                      <a:pos x="connsiteX3" y="connsiteY3"/>
                    </a:cxn>
                  </a:cxnLst>
                  <a:rect l="l" t="t" r="r" b="b"/>
                  <a:pathLst>
                    <a:path w="115794" h="200557">
                      <a:moveTo>
                        <a:pt x="0" y="200558"/>
                      </a:moveTo>
                      <a:lnTo>
                        <a:pt x="115794" y="133710"/>
                      </a:lnTo>
                      <a:lnTo>
                        <a:pt x="115794" y="0"/>
                      </a:lnTo>
                      <a:lnTo>
                        <a:pt x="0" y="66855"/>
                      </a:lnTo>
                      <a:close/>
                    </a:path>
                  </a:pathLst>
                </a:custGeom>
                <a:solidFill>
                  <a:srgbClr val="156AB3"/>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7" name="Graphic 264">
                <a:extLst>
                  <a:ext uri="{FF2B5EF4-FFF2-40B4-BE49-F238E27FC236}">
                    <a16:creationId xmlns:a16="http://schemas.microsoft.com/office/drawing/2014/main" id="{50A6E25A-92E5-061F-A99D-764E272B77D6}"/>
                  </a:ext>
                </a:extLst>
              </p:cNvPr>
              <p:cNvGrpSpPr/>
              <p:nvPr/>
            </p:nvGrpSpPr>
            <p:grpSpPr>
              <a:xfrm>
                <a:off x="4792272" y="704801"/>
                <a:ext cx="141295" cy="245658"/>
                <a:chOff x="4792272" y="704801"/>
                <a:chExt cx="141295" cy="245658"/>
              </a:xfrm>
              <a:solidFill>
                <a:schemeClr val="accent1"/>
              </a:solidFill>
            </p:grpSpPr>
            <p:grpSp>
              <p:nvGrpSpPr>
                <p:cNvPr id="378" name="Graphic 264">
                  <a:extLst>
                    <a:ext uri="{FF2B5EF4-FFF2-40B4-BE49-F238E27FC236}">
                      <a16:creationId xmlns:a16="http://schemas.microsoft.com/office/drawing/2014/main" id="{6BFFE907-DB04-4D63-9A9D-CACCA0ACD833}"/>
                    </a:ext>
                  </a:extLst>
                </p:cNvPr>
                <p:cNvGrpSpPr/>
                <p:nvPr/>
              </p:nvGrpSpPr>
              <p:grpSpPr>
                <a:xfrm>
                  <a:off x="4792272" y="787160"/>
                  <a:ext cx="141295" cy="163299"/>
                  <a:chOff x="4792272" y="787160"/>
                  <a:chExt cx="141295" cy="163299"/>
                </a:xfrm>
                <a:solidFill>
                  <a:schemeClr val="accent1"/>
                </a:solidFill>
              </p:grpSpPr>
              <p:sp>
                <p:nvSpPr>
                  <p:cNvPr id="383" name="Freeform: Shape 382">
                    <a:extLst>
                      <a:ext uri="{FF2B5EF4-FFF2-40B4-BE49-F238E27FC236}">
                        <a16:creationId xmlns:a16="http://schemas.microsoft.com/office/drawing/2014/main" id="{B004DDCE-F589-D2B0-0B12-26F9AAB6A0E2}"/>
                      </a:ext>
                      <a:ext uri="{C183D7F6-B498-43B3-948B-1728B52AA6E4}">
                        <adec:decorative xmlns:adec="http://schemas.microsoft.com/office/drawing/2017/decorative" val="1"/>
                      </a:ext>
                    </a:extLst>
                  </p:cNvPr>
                  <p:cNvSpPr/>
                  <p:nvPr/>
                </p:nvSpPr>
                <p:spPr>
                  <a:xfrm>
                    <a:off x="4792272" y="787160"/>
                    <a:ext cx="141295" cy="81721"/>
                  </a:xfrm>
                  <a:custGeom>
                    <a:avLst/>
                    <a:gdLst>
                      <a:gd name="connsiteX0" fmla="*/ 0 w 141295"/>
                      <a:gd name="connsiteY0" fmla="*/ 40929 h 81721"/>
                      <a:gd name="connsiteX1" fmla="*/ 70815 w 141295"/>
                      <a:gd name="connsiteY1" fmla="*/ 0 h 81721"/>
                      <a:gd name="connsiteX2" fmla="*/ 141295 w 141295"/>
                      <a:gd name="connsiteY2" fmla="*/ 40929 h 81721"/>
                      <a:gd name="connsiteX3" fmla="*/ 70648 w 141295"/>
                      <a:gd name="connsiteY3" fmla="*/ 81722 h 81721"/>
                    </a:gdLst>
                    <a:ahLst/>
                    <a:cxnLst>
                      <a:cxn ang="0">
                        <a:pos x="connsiteX0" y="connsiteY0"/>
                      </a:cxn>
                      <a:cxn ang="0">
                        <a:pos x="connsiteX1" y="connsiteY1"/>
                      </a:cxn>
                      <a:cxn ang="0">
                        <a:pos x="connsiteX2" y="connsiteY2"/>
                      </a:cxn>
                      <a:cxn ang="0">
                        <a:pos x="connsiteX3" y="connsiteY3"/>
                      </a:cxn>
                    </a:cxnLst>
                    <a:rect l="l" t="t" r="r" b="b"/>
                    <a:pathLst>
                      <a:path w="141295" h="81721">
                        <a:moveTo>
                          <a:pt x="0" y="40929"/>
                        </a:moveTo>
                        <a:lnTo>
                          <a:pt x="70815" y="0"/>
                        </a:lnTo>
                        <a:lnTo>
                          <a:pt x="141295" y="40929"/>
                        </a:lnTo>
                        <a:lnTo>
                          <a:pt x="70648" y="81722"/>
                        </a:lnTo>
                        <a:close/>
                      </a:path>
                    </a:pathLst>
                  </a:custGeom>
                  <a:solidFill>
                    <a:srgbClr val="2F9FF4"/>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C6460F46-A456-70D8-D657-4C5AACE4FA61}"/>
                      </a:ext>
                      <a:ext uri="{C183D7F6-B498-43B3-948B-1728B52AA6E4}">
                        <adec:decorative xmlns:adec="http://schemas.microsoft.com/office/drawing/2017/decorative" val="1"/>
                      </a:ext>
                    </a:extLst>
                  </p:cNvPr>
                  <p:cNvSpPr/>
                  <p:nvPr/>
                </p:nvSpPr>
                <p:spPr>
                  <a:xfrm>
                    <a:off x="4792272" y="828089"/>
                    <a:ext cx="70647" cy="122370"/>
                  </a:xfrm>
                  <a:custGeom>
                    <a:avLst/>
                    <a:gdLst>
                      <a:gd name="connsiteX0" fmla="*/ 0 w 70647"/>
                      <a:gd name="connsiteY0" fmla="*/ 0 h 122370"/>
                      <a:gd name="connsiteX1" fmla="*/ 0 w 70647"/>
                      <a:gd name="connsiteY1" fmla="*/ 81578 h 122370"/>
                      <a:gd name="connsiteX2" fmla="*/ 70648 w 70647"/>
                      <a:gd name="connsiteY2" fmla="*/ 122371 h 122370"/>
                      <a:gd name="connsiteX3" fmla="*/ 70648 w 70647"/>
                      <a:gd name="connsiteY3" fmla="*/ 40793 h 122370"/>
                    </a:gdLst>
                    <a:ahLst/>
                    <a:cxnLst>
                      <a:cxn ang="0">
                        <a:pos x="connsiteX0" y="connsiteY0"/>
                      </a:cxn>
                      <a:cxn ang="0">
                        <a:pos x="connsiteX1" y="connsiteY1"/>
                      </a:cxn>
                      <a:cxn ang="0">
                        <a:pos x="connsiteX2" y="connsiteY2"/>
                      </a:cxn>
                      <a:cxn ang="0">
                        <a:pos x="connsiteX3" y="connsiteY3"/>
                      </a:cxn>
                    </a:cxnLst>
                    <a:rect l="l" t="t" r="r" b="b"/>
                    <a:pathLst>
                      <a:path w="70647" h="122370">
                        <a:moveTo>
                          <a:pt x="0" y="0"/>
                        </a:moveTo>
                        <a:lnTo>
                          <a:pt x="0" y="81578"/>
                        </a:lnTo>
                        <a:lnTo>
                          <a:pt x="70648" y="122371"/>
                        </a:lnTo>
                        <a:lnTo>
                          <a:pt x="70648" y="40793"/>
                        </a:lnTo>
                        <a:close/>
                      </a:path>
                    </a:pathLst>
                  </a:custGeom>
                  <a:solidFill>
                    <a:srgbClr val="1E9FE0"/>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7C1D5C6F-2D15-78B7-7BD4-DBDEEA22FB5F}"/>
                      </a:ext>
                      <a:ext uri="{C183D7F6-B498-43B3-948B-1728B52AA6E4}">
                        <adec:decorative xmlns:adec="http://schemas.microsoft.com/office/drawing/2017/decorative" val="1"/>
                      </a:ext>
                    </a:extLst>
                  </p:cNvPr>
                  <p:cNvSpPr/>
                  <p:nvPr/>
                </p:nvSpPr>
                <p:spPr>
                  <a:xfrm>
                    <a:off x="4862919" y="828089"/>
                    <a:ext cx="70647" cy="122370"/>
                  </a:xfrm>
                  <a:custGeom>
                    <a:avLst/>
                    <a:gdLst>
                      <a:gd name="connsiteX0" fmla="*/ 0 w 70647"/>
                      <a:gd name="connsiteY0" fmla="*/ 122371 h 122370"/>
                      <a:gd name="connsiteX1" fmla="*/ 70648 w 70647"/>
                      <a:gd name="connsiteY1" fmla="*/ 81578 h 122370"/>
                      <a:gd name="connsiteX2" fmla="*/ 70648 w 70647"/>
                      <a:gd name="connsiteY2" fmla="*/ 0 h 122370"/>
                      <a:gd name="connsiteX3" fmla="*/ 0 w 70647"/>
                      <a:gd name="connsiteY3" fmla="*/ 40793 h 122370"/>
                    </a:gdLst>
                    <a:ahLst/>
                    <a:cxnLst>
                      <a:cxn ang="0">
                        <a:pos x="connsiteX0" y="connsiteY0"/>
                      </a:cxn>
                      <a:cxn ang="0">
                        <a:pos x="connsiteX1" y="connsiteY1"/>
                      </a:cxn>
                      <a:cxn ang="0">
                        <a:pos x="connsiteX2" y="connsiteY2"/>
                      </a:cxn>
                      <a:cxn ang="0">
                        <a:pos x="connsiteX3" y="connsiteY3"/>
                      </a:cxn>
                    </a:cxnLst>
                    <a:rect l="l" t="t" r="r" b="b"/>
                    <a:pathLst>
                      <a:path w="70647" h="122370">
                        <a:moveTo>
                          <a:pt x="0" y="122371"/>
                        </a:moveTo>
                        <a:lnTo>
                          <a:pt x="70648" y="81578"/>
                        </a:lnTo>
                        <a:lnTo>
                          <a:pt x="70648" y="0"/>
                        </a:lnTo>
                        <a:lnTo>
                          <a:pt x="0" y="40793"/>
                        </a:lnTo>
                        <a:close/>
                      </a:path>
                    </a:pathLst>
                  </a:custGeom>
                  <a:solidFill>
                    <a:srgbClr val="156AB3"/>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9" name="Freeform: Shape 378">
                  <a:extLst>
                    <a:ext uri="{FF2B5EF4-FFF2-40B4-BE49-F238E27FC236}">
                      <a16:creationId xmlns:a16="http://schemas.microsoft.com/office/drawing/2014/main" id="{C8B93120-FDE7-07C4-DB31-EF32DEECFE41}"/>
                    </a:ext>
                    <a:ext uri="{C183D7F6-B498-43B3-948B-1728B52AA6E4}">
                      <adec:decorative xmlns:adec="http://schemas.microsoft.com/office/drawing/2017/decorative" val="1"/>
                    </a:ext>
                  </a:extLst>
                </p:cNvPr>
                <p:cNvSpPr/>
                <p:nvPr/>
              </p:nvSpPr>
              <p:spPr>
                <a:xfrm>
                  <a:off x="4792272" y="704801"/>
                  <a:ext cx="141295" cy="81721"/>
                </a:xfrm>
                <a:custGeom>
                  <a:avLst/>
                  <a:gdLst>
                    <a:gd name="connsiteX0" fmla="*/ 0 w 141295"/>
                    <a:gd name="connsiteY0" fmla="*/ 40929 h 81721"/>
                    <a:gd name="connsiteX1" fmla="*/ 70815 w 141295"/>
                    <a:gd name="connsiteY1" fmla="*/ 0 h 81721"/>
                    <a:gd name="connsiteX2" fmla="*/ 141295 w 141295"/>
                    <a:gd name="connsiteY2" fmla="*/ 40929 h 81721"/>
                    <a:gd name="connsiteX3" fmla="*/ 70648 w 141295"/>
                    <a:gd name="connsiteY3" fmla="*/ 81722 h 81721"/>
                  </a:gdLst>
                  <a:ahLst/>
                  <a:cxnLst>
                    <a:cxn ang="0">
                      <a:pos x="connsiteX0" y="connsiteY0"/>
                    </a:cxn>
                    <a:cxn ang="0">
                      <a:pos x="connsiteX1" y="connsiteY1"/>
                    </a:cxn>
                    <a:cxn ang="0">
                      <a:pos x="connsiteX2" y="connsiteY2"/>
                    </a:cxn>
                    <a:cxn ang="0">
                      <a:pos x="connsiteX3" y="connsiteY3"/>
                    </a:cxn>
                  </a:cxnLst>
                  <a:rect l="l" t="t" r="r" b="b"/>
                  <a:pathLst>
                    <a:path w="141295" h="81721">
                      <a:moveTo>
                        <a:pt x="0" y="40929"/>
                      </a:moveTo>
                      <a:lnTo>
                        <a:pt x="70815" y="0"/>
                      </a:lnTo>
                      <a:lnTo>
                        <a:pt x="141295" y="40929"/>
                      </a:lnTo>
                      <a:lnTo>
                        <a:pt x="70648" y="81722"/>
                      </a:lnTo>
                      <a:close/>
                    </a:path>
                  </a:pathLst>
                </a:custGeom>
                <a:solidFill>
                  <a:srgbClr val="43CAFB"/>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BDB6970-A373-1F61-C9F4-2C0D31CB1EC5}"/>
                    </a:ext>
                    <a:ext uri="{C183D7F6-B498-43B3-948B-1728B52AA6E4}">
                      <adec:decorative xmlns:adec="http://schemas.microsoft.com/office/drawing/2017/decorative" val="1"/>
                    </a:ext>
                  </a:extLst>
                </p:cNvPr>
                <p:cNvSpPr/>
                <p:nvPr/>
              </p:nvSpPr>
              <p:spPr>
                <a:xfrm>
                  <a:off x="4792272" y="745730"/>
                  <a:ext cx="70647" cy="122362"/>
                </a:xfrm>
                <a:custGeom>
                  <a:avLst/>
                  <a:gdLst>
                    <a:gd name="connsiteX0" fmla="*/ 0 w 70647"/>
                    <a:gd name="connsiteY0" fmla="*/ 0 h 122362"/>
                    <a:gd name="connsiteX1" fmla="*/ 0 w 70647"/>
                    <a:gd name="connsiteY1" fmla="*/ 81578 h 122362"/>
                    <a:gd name="connsiteX2" fmla="*/ 70648 w 70647"/>
                    <a:gd name="connsiteY2" fmla="*/ 122363 h 122362"/>
                    <a:gd name="connsiteX3" fmla="*/ 70648 w 70647"/>
                    <a:gd name="connsiteY3" fmla="*/ 40793 h 122362"/>
                  </a:gdLst>
                  <a:ahLst/>
                  <a:cxnLst>
                    <a:cxn ang="0">
                      <a:pos x="connsiteX0" y="connsiteY0"/>
                    </a:cxn>
                    <a:cxn ang="0">
                      <a:pos x="connsiteX1" y="connsiteY1"/>
                    </a:cxn>
                    <a:cxn ang="0">
                      <a:pos x="connsiteX2" y="connsiteY2"/>
                    </a:cxn>
                    <a:cxn ang="0">
                      <a:pos x="connsiteX3" y="connsiteY3"/>
                    </a:cxn>
                  </a:cxnLst>
                  <a:rect l="l" t="t" r="r" b="b"/>
                  <a:pathLst>
                    <a:path w="70647" h="122362">
                      <a:moveTo>
                        <a:pt x="0" y="0"/>
                      </a:moveTo>
                      <a:lnTo>
                        <a:pt x="0" y="81578"/>
                      </a:lnTo>
                      <a:lnTo>
                        <a:pt x="70648" y="122363"/>
                      </a:lnTo>
                      <a:lnTo>
                        <a:pt x="70648" y="40793"/>
                      </a:lnTo>
                      <a:close/>
                    </a:path>
                  </a:pathLst>
                </a:custGeom>
                <a:solidFill>
                  <a:srgbClr val="3AB2E0"/>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91B1F5DC-1546-AE30-7F15-B9B293B66FD5}"/>
                    </a:ext>
                    <a:ext uri="{C183D7F6-B498-43B3-948B-1728B52AA6E4}">
                      <adec:decorative xmlns:adec="http://schemas.microsoft.com/office/drawing/2017/decorative" val="1"/>
                    </a:ext>
                  </a:extLst>
                </p:cNvPr>
                <p:cNvSpPr/>
                <p:nvPr/>
              </p:nvSpPr>
              <p:spPr>
                <a:xfrm>
                  <a:off x="4862919" y="745730"/>
                  <a:ext cx="70647" cy="122362"/>
                </a:xfrm>
                <a:custGeom>
                  <a:avLst/>
                  <a:gdLst>
                    <a:gd name="connsiteX0" fmla="*/ 0 w 70647"/>
                    <a:gd name="connsiteY0" fmla="*/ 122363 h 122362"/>
                    <a:gd name="connsiteX1" fmla="*/ 70648 w 70647"/>
                    <a:gd name="connsiteY1" fmla="*/ 81578 h 122362"/>
                    <a:gd name="connsiteX2" fmla="*/ 70648 w 70647"/>
                    <a:gd name="connsiteY2" fmla="*/ 0 h 122362"/>
                    <a:gd name="connsiteX3" fmla="*/ 0 w 70647"/>
                    <a:gd name="connsiteY3" fmla="*/ 40793 h 122362"/>
                  </a:gdLst>
                  <a:ahLst/>
                  <a:cxnLst>
                    <a:cxn ang="0">
                      <a:pos x="connsiteX0" y="connsiteY0"/>
                    </a:cxn>
                    <a:cxn ang="0">
                      <a:pos x="connsiteX1" y="connsiteY1"/>
                    </a:cxn>
                    <a:cxn ang="0">
                      <a:pos x="connsiteX2" y="connsiteY2"/>
                    </a:cxn>
                    <a:cxn ang="0">
                      <a:pos x="connsiteX3" y="connsiteY3"/>
                    </a:cxn>
                  </a:cxnLst>
                  <a:rect l="l" t="t" r="r" b="b"/>
                  <a:pathLst>
                    <a:path w="70647" h="122362">
                      <a:moveTo>
                        <a:pt x="0" y="122363"/>
                      </a:moveTo>
                      <a:lnTo>
                        <a:pt x="70648" y="81578"/>
                      </a:lnTo>
                      <a:lnTo>
                        <a:pt x="70648" y="0"/>
                      </a:lnTo>
                      <a:lnTo>
                        <a:pt x="0" y="40793"/>
                      </a:lnTo>
                      <a:close/>
                    </a:path>
                  </a:pathLst>
                </a:custGeom>
                <a:solidFill>
                  <a:srgbClr val="2B97CE"/>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049214F3-9933-8C79-0BFC-A47099549A8B}"/>
                    </a:ext>
                    <a:ext uri="{C183D7F6-B498-43B3-948B-1728B52AA6E4}">
                      <adec:decorative xmlns:adec="http://schemas.microsoft.com/office/drawing/2017/decorative" val="1"/>
                    </a:ext>
                  </a:extLst>
                </p:cNvPr>
                <p:cNvSpPr/>
                <p:nvPr/>
              </p:nvSpPr>
              <p:spPr>
                <a:xfrm>
                  <a:off x="4792272" y="787160"/>
                  <a:ext cx="141295" cy="81721"/>
                </a:xfrm>
                <a:custGeom>
                  <a:avLst/>
                  <a:gdLst>
                    <a:gd name="connsiteX0" fmla="*/ 0 w 141295"/>
                    <a:gd name="connsiteY0" fmla="*/ 40929 h 81721"/>
                    <a:gd name="connsiteX1" fmla="*/ 70815 w 141295"/>
                    <a:gd name="connsiteY1" fmla="*/ 0 h 81721"/>
                    <a:gd name="connsiteX2" fmla="*/ 141295 w 141295"/>
                    <a:gd name="connsiteY2" fmla="*/ 40929 h 81721"/>
                    <a:gd name="connsiteX3" fmla="*/ 70648 w 141295"/>
                    <a:gd name="connsiteY3" fmla="*/ 81722 h 81721"/>
                  </a:gdLst>
                  <a:ahLst/>
                  <a:cxnLst>
                    <a:cxn ang="0">
                      <a:pos x="connsiteX0" y="connsiteY0"/>
                    </a:cxn>
                    <a:cxn ang="0">
                      <a:pos x="connsiteX1" y="connsiteY1"/>
                    </a:cxn>
                    <a:cxn ang="0">
                      <a:pos x="connsiteX2" y="connsiteY2"/>
                    </a:cxn>
                    <a:cxn ang="0">
                      <a:pos x="connsiteX3" y="connsiteY3"/>
                    </a:cxn>
                  </a:cxnLst>
                  <a:rect l="l" t="t" r="r" b="b"/>
                  <a:pathLst>
                    <a:path w="141295" h="81721">
                      <a:moveTo>
                        <a:pt x="0" y="40929"/>
                      </a:moveTo>
                      <a:lnTo>
                        <a:pt x="70815" y="0"/>
                      </a:lnTo>
                      <a:lnTo>
                        <a:pt x="141295" y="40929"/>
                      </a:lnTo>
                      <a:lnTo>
                        <a:pt x="70648" y="81722"/>
                      </a:lnTo>
                      <a:close/>
                    </a:path>
                  </a:pathLst>
                </a:custGeom>
                <a:solidFill>
                  <a:srgbClr val="43CAFB"/>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42" name="Freeform: Shape 341">
              <a:extLst>
                <a:ext uri="{FF2B5EF4-FFF2-40B4-BE49-F238E27FC236}">
                  <a16:creationId xmlns:a16="http://schemas.microsoft.com/office/drawing/2014/main" id="{69BD2AEC-621F-CC21-662F-219F4C7A76DD}"/>
                </a:ext>
                <a:ext uri="{C183D7F6-B498-43B3-948B-1728B52AA6E4}">
                  <adec:decorative xmlns:adec="http://schemas.microsoft.com/office/drawing/2017/decorative" val="1"/>
                </a:ext>
              </a:extLst>
            </p:cNvPr>
            <p:cNvSpPr/>
            <p:nvPr/>
          </p:nvSpPr>
          <p:spPr>
            <a:xfrm>
              <a:off x="4629518" y="869784"/>
              <a:ext cx="233803" cy="215705"/>
            </a:xfrm>
            <a:custGeom>
              <a:avLst/>
              <a:gdLst>
                <a:gd name="connsiteX0" fmla="*/ 233561 w 233803"/>
                <a:gd name="connsiteY0" fmla="*/ 215705 h 215705"/>
                <a:gd name="connsiteX1" fmla="*/ 523 w 233803"/>
                <a:gd name="connsiteY1" fmla="*/ 80675 h 215705"/>
                <a:gd name="connsiteX2" fmla="*/ 0 w 233803"/>
                <a:gd name="connsiteY2" fmla="*/ 0 h 215705"/>
                <a:gd name="connsiteX3" fmla="*/ 233803 w 233803"/>
                <a:gd name="connsiteY3" fmla="*/ 134696 h 215705"/>
              </a:gdLst>
              <a:ahLst/>
              <a:cxnLst>
                <a:cxn ang="0">
                  <a:pos x="connsiteX0" y="connsiteY0"/>
                </a:cxn>
                <a:cxn ang="0">
                  <a:pos x="connsiteX1" y="connsiteY1"/>
                </a:cxn>
                <a:cxn ang="0">
                  <a:pos x="connsiteX2" y="connsiteY2"/>
                </a:cxn>
                <a:cxn ang="0">
                  <a:pos x="connsiteX3" y="connsiteY3"/>
                </a:cxn>
              </a:cxnLst>
              <a:rect l="l" t="t" r="r" b="b"/>
              <a:pathLst>
                <a:path w="233803" h="215705">
                  <a:moveTo>
                    <a:pt x="233561" y="215705"/>
                  </a:moveTo>
                  <a:lnTo>
                    <a:pt x="523" y="80675"/>
                  </a:lnTo>
                  <a:lnTo>
                    <a:pt x="0" y="0"/>
                  </a:lnTo>
                  <a:lnTo>
                    <a:pt x="233803" y="134696"/>
                  </a:lnTo>
                  <a:close/>
                </a:path>
              </a:pathLst>
            </a:custGeom>
            <a:solidFill>
              <a:srgbClr val="0078D4"/>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77BEB112-9FC5-D935-FC6A-ED7B5B0212E8}"/>
                </a:ext>
                <a:ext uri="{C183D7F6-B498-43B3-948B-1728B52AA6E4}">
                  <adec:decorative xmlns:adec="http://schemas.microsoft.com/office/drawing/2017/decorative" val="1"/>
                </a:ext>
              </a:extLst>
            </p:cNvPr>
            <p:cNvSpPr/>
            <p:nvPr/>
          </p:nvSpPr>
          <p:spPr>
            <a:xfrm>
              <a:off x="4863078" y="869784"/>
              <a:ext cx="233780" cy="215705"/>
            </a:xfrm>
            <a:custGeom>
              <a:avLst/>
              <a:gdLst>
                <a:gd name="connsiteX0" fmla="*/ 243 w 233780"/>
                <a:gd name="connsiteY0" fmla="*/ 134696 h 215705"/>
                <a:gd name="connsiteX1" fmla="*/ 0 w 233780"/>
                <a:gd name="connsiteY1" fmla="*/ 215705 h 215705"/>
                <a:gd name="connsiteX2" fmla="*/ 233780 w 233780"/>
                <a:gd name="connsiteY2" fmla="*/ 80827 h 215705"/>
                <a:gd name="connsiteX3" fmla="*/ 233538 w 233780"/>
                <a:gd name="connsiteY3" fmla="*/ 0 h 215705"/>
              </a:gdLst>
              <a:ahLst/>
              <a:cxnLst>
                <a:cxn ang="0">
                  <a:pos x="connsiteX0" y="connsiteY0"/>
                </a:cxn>
                <a:cxn ang="0">
                  <a:pos x="connsiteX1" y="connsiteY1"/>
                </a:cxn>
                <a:cxn ang="0">
                  <a:pos x="connsiteX2" y="connsiteY2"/>
                </a:cxn>
                <a:cxn ang="0">
                  <a:pos x="connsiteX3" y="connsiteY3"/>
                </a:cxn>
              </a:cxnLst>
              <a:rect l="l" t="t" r="r" b="b"/>
              <a:pathLst>
                <a:path w="233780" h="215705">
                  <a:moveTo>
                    <a:pt x="243" y="134696"/>
                  </a:moveTo>
                  <a:lnTo>
                    <a:pt x="0" y="215705"/>
                  </a:lnTo>
                  <a:lnTo>
                    <a:pt x="233780" y="80827"/>
                  </a:lnTo>
                  <a:lnTo>
                    <a:pt x="233538" y="0"/>
                  </a:lnTo>
                  <a:close/>
                </a:path>
              </a:pathLst>
            </a:custGeom>
            <a:solidFill>
              <a:srgbClr val="0062AD"/>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4" name="Graphic 264">
              <a:extLst>
                <a:ext uri="{FF2B5EF4-FFF2-40B4-BE49-F238E27FC236}">
                  <a16:creationId xmlns:a16="http://schemas.microsoft.com/office/drawing/2014/main" id="{50554248-856A-34F6-A862-E2D81992C9F8}"/>
                </a:ext>
              </a:extLst>
            </p:cNvPr>
            <p:cNvGrpSpPr/>
            <p:nvPr/>
          </p:nvGrpSpPr>
          <p:grpSpPr>
            <a:xfrm>
              <a:off x="4956701" y="854136"/>
              <a:ext cx="141751" cy="163823"/>
              <a:chOff x="4956701" y="854136"/>
              <a:chExt cx="141751" cy="163823"/>
            </a:xfrm>
            <a:solidFill>
              <a:schemeClr val="accent1"/>
            </a:solidFill>
          </p:grpSpPr>
          <p:sp>
            <p:nvSpPr>
              <p:cNvPr id="373" name="Freeform: Shape 372">
                <a:extLst>
                  <a:ext uri="{FF2B5EF4-FFF2-40B4-BE49-F238E27FC236}">
                    <a16:creationId xmlns:a16="http://schemas.microsoft.com/office/drawing/2014/main" id="{5D1F5767-B85A-8F94-B77B-B3B6C6D5CF86}"/>
                  </a:ext>
                  <a:ext uri="{C183D7F6-B498-43B3-948B-1728B52AA6E4}">
                    <adec:decorative xmlns:adec="http://schemas.microsoft.com/office/drawing/2017/decorative" val="1"/>
                  </a:ext>
                </a:extLst>
              </p:cNvPr>
              <p:cNvSpPr/>
              <p:nvPr/>
            </p:nvSpPr>
            <p:spPr>
              <a:xfrm>
                <a:off x="4956701" y="854136"/>
                <a:ext cx="141750" cy="81979"/>
              </a:xfrm>
              <a:custGeom>
                <a:avLst/>
                <a:gdLst>
                  <a:gd name="connsiteX0" fmla="*/ 0 w 141750"/>
                  <a:gd name="connsiteY0" fmla="*/ 41066 h 81979"/>
                  <a:gd name="connsiteX1" fmla="*/ 71042 w 141750"/>
                  <a:gd name="connsiteY1" fmla="*/ 0 h 81979"/>
                  <a:gd name="connsiteX2" fmla="*/ 141750 w 141750"/>
                  <a:gd name="connsiteY2" fmla="*/ 41066 h 81979"/>
                  <a:gd name="connsiteX3" fmla="*/ 70875 w 141750"/>
                  <a:gd name="connsiteY3" fmla="*/ 81980 h 81979"/>
                </a:gdLst>
                <a:ahLst/>
                <a:cxnLst>
                  <a:cxn ang="0">
                    <a:pos x="connsiteX0" y="connsiteY0"/>
                  </a:cxn>
                  <a:cxn ang="0">
                    <a:pos x="connsiteX1" y="connsiteY1"/>
                  </a:cxn>
                  <a:cxn ang="0">
                    <a:pos x="connsiteX2" y="connsiteY2"/>
                  </a:cxn>
                  <a:cxn ang="0">
                    <a:pos x="connsiteX3" y="connsiteY3"/>
                  </a:cxn>
                </a:cxnLst>
                <a:rect l="l" t="t" r="r" b="b"/>
                <a:pathLst>
                  <a:path w="141750" h="81979">
                    <a:moveTo>
                      <a:pt x="0" y="41066"/>
                    </a:moveTo>
                    <a:lnTo>
                      <a:pt x="71042" y="0"/>
                    </a:lnTo>
                    <a:lnTo>
                      <a:pt x="141750" y="41066"/>
                    </a:lnTo>
                    <a:lnTo>
                      <a:pt x="70875" y="81980"/>
                    </a:lnTo>
                    <a:close/>
                  </a:path>
                </a:pathLst>
              </a:custGeom>
              <a:solidFill>
                <a:srgbClr val="50E6FF"/>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076E0147-D3B4-06AF-907D-AC193AAA739F}"/>
                  </a:ext>
                  <a:ext uri="{C183D7F6-B498-43B3-948B-1728B52AA6E4}">
                    <adec:decorative xmlns:adec="http://schemas.microsoft.com/office/drawing/2017/decorative" val="1"/>
                  </a:ext>
                </a:extLst>
              </p:cNvPr>
              <p:cNvSpPr/>
              <p:nvPr/>
            </p:nvSpPr>
            <p:spPr>
              <a:xfrm>
                <a:off x="4956701" y="895202"/>
                <a:ext cx="70875" cy="122757"/>
              </a:xfrm>
              <a:custGeom>
                <a:avLst/>
                <a:gdLst>
                  <a:gd name="connsiteX0" fmla="*/ 0 w 70875"/>
                  <a:gd name="connsiteY0" fmla="*/ 0 h 122757"/>
                  <a:gd name="connsiteX1" fmla="*/ 0 w 70875"/>
                  <a:gd name="connsiteY1" fmla="*/ 81836 h 122757"/>
                  <a:gd name="connsiteX2" fmla="*/ 70875 w 70875"/>
                  <a:gd name="connsiteY2" fmla="*/ 122757 h 122757"/>
                  <a:gd name="connsiteX3" fmla="*/ 70875 w 70875"/>
                  <a:gd name="connsiteY3" fmla="*/ 40914 h 122757"/>
                </a:gdLst>
                <a:ahLst/>
                <a:cxnLst>
                  <a:cxn ang="0">
                    <a:pos x="connsiteX0" y="connsiteY0"/>
                  </a:cxn>
                  <a:cxn ang="0">
                    <a:pos x="connsiteX1" y="connsiteY1"/>
                  </a:cxn>
                  <a:cxn ang="0">
                    <a:pos x="connsiteX2" y="connsiteY2"/>
                  </a:cxn>
                  <a:cxn ang="0">
                    <a:pos x="connsiteX3" y="connsiteY3"/>
                  </a:cxn>
                </a:cxnLst>
                <a:rect l="l" t="t" r="r" b="b"/>
                <a:pathLst>
                  <a:path w="70875" h="122757">
                    <a:moveTo>
                      <a:pt x="0" y="0"/>
                    </a:moveTo>
                    <a:lnTo>
                      <a:pt x="0" y="81836"/>
                    </a:lnTo>
                    <a:lnTo>
                      <a:pt x="70875" y="122757"/>
                    </a:lnTo>
                    <a:lnTo>
                      <a:pt x="70875" y="40914"/>
                    </a:lnTo>
                    <a:close/>
                  </a:path>
                </a:pathLst>
              </a:custGeom>
              <a:solidFill>
                <a:srgbClr val="1E9FE0"/>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AE3BF0D3-EF2F-9169-346A-BE32B1C1F721}"/>
                  </a:ext>
                  <a:ext uri="{C183D7F6-B498-43B3-948B-1728B52AA6E4}">
                    <adec:decorative xmlns:adec="http://schemas.microsoft.com/office/drawing/2017/decorative" val="1"/>
                  </a:ext>
                </a:extLst>
              </p:cNvPr>
              <p:cNvSpPr/>
              <p:nvPr/>
            </p:nvSpPr>
            <p:spPr>
              <a:xfrm>
                <a:off x="5027577" y="895202"/>
                <a:ext cx="70875" cy="122757"/>
              </a:xfrm>
              <a:custGeom>
                <a:avLst/>
                <a:gdLst>
                  <a:gd name="connsiteX0" fmla="*/ 0 w 70875"/>
                  <a:gd name="connsiteY0" fmla="*/ 122757 h 122757"/>
                  <a:gd name="connsiteX1" fmla="*/ 70875 w 70875"/>
                  <a:gd name="connsiteY1" fmla="*/ 81836 h 122757"/>
                  <a:gd name="connsiteX2" fmla="*/ 70875 w 70875"/>
                  <a:gd name="connsiteY2" fmla="*/ 0 h 122757"/>
                  <a:gd name="connsiteX3" fmla="*/ 0 w 70875"/>
                  <a:gd name="connsiteY3" fmla="*/ 40914 h 122757"/>
                </a:gdLst>
                <a:ahLst/>
                <a:cxnLst>
                  <a:cxn ang="0">
                    <a:pos x="connsiteX0" y="connsiteY0"/>
                  </a:cxn>
                  <a:cxn ang="0">
                    <a:pos x="connsiteX1" y="connsiteY1"/>
                  </a:cxn>
                  <a:cxn ang="0">
                    <a:pos x="connsiteX2" y="connsiteY2"/>
                  </a:cxn>
                  <a:cxn ang="0">
                    <a:pos x="connsiteX3" y="connsiteY3"/>
                  </a:cxn>
                </a:cxnLst>
                <a:rect l="l" t="t" r="r" b="b"/>
                <a:pathLst>
                  <a:path w="70875" h="122757">
                    <a:moveTo>
                      <a:pt x="0" y="122757"/>
                    </a:moveTo>
                    <a:lnTo>
                      <a:pt x="70875" y="81836"/>
                    </a:lnTo>
                    <a:lnTo>
                      <a:pt x="70875" y="0"/>
                    </a:lnTo>
                    <a:lnTo>
                      <a:pt x="0" y="40914"/>
                    </a:lnTo>
                    <a:close/>
                  </a:path>
                </a:pathLst>
              </a:custGeom>
              <a:solidFill>
                <a:srgbClr val="0062AD"/>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5" name="Graphic 264">
              <a:extLst>
                <a:ext uri="{FF2B5EF4-FFF2-40B4-BE49-F238E27FC236}">
                  <a16:creationId xmlns:a16="http://schemas.microsoft.com/office/drawing/2014/main" id="{2EE27E29-0AEE-B596-5D1B-BAD1D4373F20}"/>
                </a:ext>
              </a:extLst>
            </p:cNvPr>
            <p:cNvGrpSpPr/>
            <p:nvPr/>
          </p:nvGrpSpPr>
          <p:grpSpPr>
            <a:xfrm>
              <a:off x="5096776" y="856844"/>
              <a:ext cx="133421" cy="154197"/>
              <a:chOff x="5096776" y="856844"/>
              <a:chExt cx="133421" cy="154197"/>
            </a:xfrm>
            <a:solidFill>
              <a:schemeClr val="accent1"/>
            </a:solidFill>
          </p:grpSpPr>
          <p:sp>
            <p:nvSpPr>
              <p:cNvPr id="370" name="Freeform: Shape 369">
                <a:extLst>
                  <a:ext uri="{FF2B5EF4-FFF2-40B4-BE49-F238E27FC236}">
                    <a16:creationId xmlns:a16="http://schemas.microsoft.com/office/drawing/2014/main" id="{42EB21A5-3379-D631-3233-482B681656F5}"/>
                  </a:ext>
                  <a:ext uri="{C183D7F6-B498-43B3-948B-1728B52AA6E4}">
                    <adec:decorative xmlns:adec="http://schemas.microsoft.com/office/drawing/2017/decorative" val="1"/>
                  </a:ext>
                </a:extLst>
              </p:cNvPr>
              <p:cNvSpPr/>
              <p:nvPr/>
            </p:nvSpPr>
            <p:spPr>
              <a:xfrm>
                <a:off x="5096776" y="856844"/>
                <a:ext cx="133421" cy="77163"/>
              </a:xfrm>
              <a:custGeom>
                <a:avLst/>
                <a:gdLst>
                  <a:gd name="connsiteX0" fmla="*/ 0 w 133421"/>
                  <a:gd name="connsiteY0" fmla="*/ 38654 h 77163"/>
                  <a:gd name="connsiteX1" fmla="*/ 66863 w 133421"/>
                  <a:gd name="connsiteY1" fmla="*/ 0 h 77163"/>
                  <a:gd name="connsiteX2" fmla="*/ 133422 w 133421"/>
                  <a:gd name="connsiteY2" fmla="*/ 38654 h 77163"/>
                  <a:gd name="connsiteX3" fmla="*/ 66711 w 133421"/>
                  <a:gd name="connsiteY3" fmla="*/ 77163 h 77163"/>
                </a:gdLst>
                <a:ahLst/>
                <a:cxnLst>
                  <a:cxn ang="0">
                    <a:pos x="connsiteX0" y="connsiteY0"/>
                  </a:cxn>
                  <a:cxn ang="0">
                    <a:pos x="connsiteX1" y="connsiteY1"/>
                  </a:cxn>
                  <a:cxn ang="0">
                    <a:pos x="connsiteX2" y="connsiteY2"/>
                  </a:cxn>
                  <a:cxn ang="0">
                    <a:pos x="connsiteX3" y="connsiteY3"/>
                  </a:cxn>
                </a:cxnLst>
                <a:rect l="l" t="t" r="r" b="b"/>
                <a:pathLst>
                  <a:path w="133421" h="77163">
                    <a:moveTo>
                      <a:pt x="0" y="38654"/>
                    </a:moveTo>
                    <a:lnTo>
                      <a:pt x="66863" y="0"/>
                    </a:lnTo>
                    <a:lnTo>
                      <a:pt x="133422" y="38654"/>
                    </a:lnTo>
                    <a:lnTo>
                      <a:pt x="66711" y="77163"/>
                    </a:lnTo>
                    <a:close/>
                  </a:path>
                </a:pathLst>
              </a:custGeom>
              <a:solidFill>
                <a:srgbClr val="50E6FF"/>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C16D7B16-B15C-EE73-34EE-745A0B4903D8}"/>
                  </a:ext>
                  <a:ext uri="{C183D7F6-B498-43B3-948B-1728B52AA6E4}">
                    <adec:decorative xmlns:adec="http://schemas.microsoft.com/office/drawing/2017/decorative" val="1"/>
                  </a:ext>
                </a:extLst>
              </p:cNvPr>
              <p:cNvSpPr/>
              <p:nvPr/>
            </p:nvSpPr>
            <p:spPr>
              <a:xfrm>
                <a:off x="5096776" y="895498"/>
                <a:ext cx="66710" cy="115543"/>
              </a:xfrm>
              <a:custGeom>
                <a:avLst/>
                <a:gdLst>
                  <a:gd name="connsiteX0" fmla="*/ 0 w 66710"/>
                  <a:gd name="connsiteY0" fmla="*/ 0 h 115543"/>
                  <a:gd name="connsiteX1" fmla="*/ 0 w 66710"/>
                  <a:gd name="connsiteY1" fmla="*/ 77027 h 115543"/>
                  <a:gd name="connsiteX2" fmla="*/ 66711 w 66710"/>
                  <a:gd name="connsiteY2" fmla="*/ 115544 h 115543"/>
                  <a:gd name="connsiteX3" fmla="*/ 66711 w 66710"/>
                  <a:gd name="connsiteY3" fmla="*/ 38510 h 115543"/>
                </a:gdLst>
                <a:ahLst/>
                <a:cxnLst>
                  <a:cxn ang="0">
                    <a:pos x="connsiteX0" y="connsiteY0"/>
                  </a:cxn>
                  <a:cxn ang="0">
                    <a:pos x="connsiteX1" y="connsiteY1"/>
                  </a:cxn>
                  <a:cxn ang="0">
                    <a:pos x="connsiteX2" y="connsiteY2"/>
                  </a:cxn>
                  <a:cxn ang="0">
                    <a:pos x="connsiteX3" y="connsiteY3"/>
                  </a:cxn>
                </a:cxnLst>
                <a:rect l="l" t="t" r="r" b="b"/>
                <a:pathLst>
                  <a:path w="66710" h="115543">
                    <a:moveTo>
                      <a:pt x="0" y="0"/>
                    </a:moveTo>
                    <a:lnTo>
                      <a:pt x="0" y="77027"/>
                    </a:lnTo>
                    <a:lnTo>
                      <a:pt x="66711" y="115544"/>
                    </a:lnTo>
                    <a:lnTo>
                      <a:pt x="66711" y="38510"/>
                    </a:lnTo>
                    <a:close/>
                  </a:path>
                </a:pathLst>
              </a:custGeom>
              <a:solidFill>
                <a:srgbClr val="1E9FE0"/>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3EBF4638-EE55-664F-922A-4B126CB878E2}"/>
                  </a:ext>
                  <a:ext uri="{C183D7F6-B498-43B3-948B-1728B52AA6E4}">
                    <adec:decorative xmlns:adec="http://schemas.microsoft.com/office/drawing/2017/decorative" val="1"/>
                  </a:ext>
                </a:extLst>
              </p:cNvPr>
              <p:cNvSpPr/>
              <p:nvPr/>
            </p:nvSpPr>
            <p:spPr>
              <a:xfrm>
                <a:off x="5163487" y="895498"/>
                <a:ext cx="66710" cy="115543"/>
              </a:xfrm>
              <a:custGeom>
                <a:avLst/>
                <a:gdLst>
                  <a:gd name="connsiteX0" fmla="*/ 0 w 66710"/>
                  <a:gd name="connsiteY0" fmla="*/ 115544 h 115543"/>
                  <a:gd name="connsiteX1" fmla="*/ 66711 w 66710"/>
                  <a:gd name="connsiteY1" fmla="*/ 77027 h 115543"/>
                  <a:gd name="connsiteX2" fmla="*/ 66711 w 66710"/>
                  <a:gd name="connsiteY2" fmla="*/ 0 h 115543"/>
                  <a:gd name="connsiteX3" fmla="*/ 0 w 66710"/>
                  <a:gd name="connsiteY3" fmla="*/ 38510 h 115543"/>
                </a:gdLst>
                <a:ahLst/>
                <a:cxnLst>
                  <a:cxn ang="0">
                    <a:pos x="connsiteX0" y="connsiteY0"/>
                  </a:cxn>
                  <a:cxn ang="0">
                    <a:pos x="connsiteX1" y="connsiteY1"/>
                  </a:cxn>
                  <a:cxn ang="0">
                    <a:pos x="connsiteX2" y="connsiteY2"/>
                  </a:cxn>
                  <a:cxn ang="0">
                    <a:pos x="connsiteX3" y="connsiteY3"/>
                  </a:cxn>
                </a:cxnLst>
                <a:rect l="l" t="t" r="r" b="b"/>
                <a:pathLst>
                  <a:path w="66710" h="115543">
                    <a:moveTo>
                      <a:pt x="0" y="115544"/>
                    </a:moveTo>
                    <a:lnTo>
                      <a:pt x="66711" y="77027"/>
                    </a:lnTo>
                    <a:lnTo>
                      <a:pt x="66711" y="0"/>
                    </a:lnTo>
                    <a:lnTo>
                      <a:pt x="0" y="38510"/>
                    </a:lnTo>
                    <a:close/>
                  </a:path>
                </a:pathLst>
              </a:custGeom>
              <a:solidFill>
                <a:srgbClr val="0062AD"/>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raphic 264">
              <a:extLst>
                <a:ext uri="{FF2B5EF4-FFF2-40B4-BE49-F238E27FC236}">
                  <a16:creationId xmlns:a16="http://schemas.microsoft.com/office/drawing/2014/main" id="{9F039ABA-C89C-9486-C292-6E1E251C0DB0}"/>
                </a:ext>
              </a:extLst>
            </p:cNvPr>
            <p:cNvGrpSpPr/>
            <p:nvPr/>
          </p:nvGrpSpPr>
          <p:grpSpPr>
            <a:xfrm>
              <a:off x="5163487" y="741232"/>
              <a:ext cx="133421" cy="154197"/>
              <a:chOff x="5163487" y="741232"/>
              <a:chExt cx="133421" cy="154197"/>
            </a:xfrm>
            <a:solidFill>
              <a:schemeClr val="accent1"/>
            </a:solidFill>
          </p:grpSpPr>
          <p:sp>
            <p:nvSpPr>
              <p:cNvPr id="367" name="Freeform: Shape 366">
                <a:extLst>
                  <a:ext uri="{FF2B5EF4-FFF2-40B4-BE49-F238E27FC236}">
                    <a16:creationId xmlns:a16="http://schemas.microsoft.com/office/drawing/2014/main" id="{17247B1E-7B38-56E4-18D1-B4795A06CDEF}"/>
                  </a:ext>
                  <a:ext uri="{C183D7F6-B498-43B3-948B-1728B52AA6E4}">
                    <adec:decorative xmlns:adec="http://schemas.microsoft.com/office/drawing/2017/decorative" val="1"/>
                  </a:ext>
                </a:extLst>
              </p:cNvPr>
              <p:cNvSpPr/>
              <p:nvPr/>
            </p:nvSpPr>
            <p:spPr>
              <a:xfrm>
                <a:off x="5163487" y="741232"/>
                <a:ext cx="133421" cy="77163"/>
              </a:xfrm>
              <a:custGeom>
                <a:avLst/>
                <a:gdLst>
                  <a:gd name="connsiteX0" fmla="*/ 0 w 133421"/>
                  <a:gd name="connsiteY0" fmla="*/ 38654 h 77163"/>
                  <a:gd name="connsiteX1" fmla="*/ 66863 w 133421"/>
                  <a:gd name="connsiteY1" fmla="*/ 0 h 77163"/>
                  <a:gd name="connsiteX2" fmla="*/ 133422 w 133421"/>
                  <a:gd name="connsiteY2" fmla="*/ 38654 h 77163"/>
                  <a:gd name="connsiteX3" fmla="*/ 66711 w 133421"/>
                  <a:gd name="connsiteY3" fmla="*/ 77163 h 77163"/>
                </a:gdLst>
                <a:ahLst/>
                <a:cxnLst>
                  <a:cxn ang="0">
                    <a:pos x="connsiteX0" y="connsiteY0"/>
                  </a:cxn>
                  <a:cxn ang="0">
                    <a:pos x="connsiteX1" y="connsiteY1"/>
                  </a:cxn>
                  <a:cxn ang="0">
                    <a:pos x="connsiteX2" y="connsiteY2"/>
                  </a:cxn>
                  <a:cxn ang="0">
                    <a:pos x="connsiteX3" y="connsiteY3"/>
                  </a:cxn>
                </a:cxnLst>
                <a:rect l="l" t="t" r="r" b="b"/>
                <a:pathLst>
                  <a:path w="133421" h="77163">
                    <a:moveTo>
                      <a:pt x="0" y="38654"/>
                    </a:moveTo>
                    <a:lnTo>
                      <a:pt x="66863" y="0"/>
                    </a:lnTo>
                    <a:lnTo>
                      <a:pt x="133422" y="38654"/>
                    </a:lnTo>
                    <a:lnTo>
                      <a:pt x="66711" y="77163"/>
                    </a:lnTo>
                    <a:close/>
                  </a:path>
                </a:pathLst>
              </a:custGeom>
              <a:solidFill>
                <a:srgbClr val="50E6FF">
                  <a:alpha val="81000"/>
                </a:srgbClr>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2B9CA6AE-EE2E-FB8F-6D11-07A97BECA1F3}"/>
                  </a:ext>
                  <a:ext uri="{C183D7F6-B498-43B3-948B-1728B52AA6E4}">
                    <adec:decorative xmlns:adec="http://schemas.microsoft.com/office/drawing/2017/decorative" val="1"/>
                  </a:ext>
                </a:extLst>
              </p:cNvPr>
              <p:cNvSpPr/>
              <p:nvPr/>
            </p:nvSpPr>
            <p:spPr>
              <a:xfrm>
                <a:off x="5163487" y="779886"/>
                <a:ext cx="66710" cy="115543"/>
              </a:xfrm>
              <a:custGeom>
                <a:avLst/>
                <a:gdLst>
                  <a:gd name="connsiteX0" fmla="*/ 0 w 66710"/>
                  <a:gd name="connsiteY0" fmla="*/ 0 h 115543"/>
                  <a:gd name="connsiteX1" fmla="*/ 0 w 66710"/>
                  <a:gd name="connsiteY1" fmla="*/ 77027 h 115543"/>
                  <a:gd name="connsiteX2" fmla="*/ 66711 w 66710"/>
                  <a:gd name="connsiteY2" fmla="*/ 115544 h 115543"/>
                  <a:gd name="connsiteX3" fmla="*/ 66711 w 66710"/>
                  <a:gd name="connsiteY3" fmla="*/ 38510 h 115543"/>
                </a:gdLst>
                <a:ahLst/>
                <a:cxnLst>
                  <a:cxn ang="0">
                    <a:pos x="connsiteX0" y="connsiteY0"/>
                  </a:cxn>
                  <a:cxn ang="0">
                    <a:pos x="connsiteX1" y="connsiteY1"/>
                  </a:cxn>
                  <a:cxn ang="0">
                    <a:pos x="connsiteX2" y="connsiteY2"/>
                  </a:cxn>
                  <a:cxn ang="0">
                    <a:pos x="connsiteX3" y="connsiteY3"/>
                  </a:cxn>
                </a:cxnLst>
                <a:rect l="l" t="t" r="r" b="b"/>
                <a:pathLst>
                  <a:path w="66710" h="115543">
                    <a:moveTo>
                      <a:pt x="0" y="0"/>
                    </a:moveTo>
                    <a:lnTo>
                      <a:pt x="0" y="77027"/>
                    </a:lnTo>
                    <a:lnTo>
                      <a:pt x="66711" y="115544"/>
                    </a:lnTo>
                    <a:lnTo>
                      <a:pt x="66711" y="38510"/>
                    </a:lnTo>
                    <a:close/>
                  </a:path>
                </a:pathLst>
              </a:custGeom>
              <a:solidFill>
                <a:srgbClr val="4FE5FF">
                  <a:alpha val="57000"/>
                </a:srgbClr>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F010B400-7234-6221-5919-C1EE71D28645}"/>
                  </a:ext>
                  <a:ext uri="{C183D7F6-B498-43B3-948B-1728B52AA6E4}">
                    <adec:decorative xmlns:adec="http://schemas.microsoft.com/office/drawing/2017/decorative" val="1"/>
                  </a:ext>
                </a:extLst>
              </p:cNvPr>
              <p:cNvSpPr/>
              <p:nvPr/>
            </p:nvSpPr>
            <p:spPr>
              <a:xfrm>
                <a:off x="5230197" y="779886"/>
                <a:ext cx="66711" cy="115543"/>
              </a:xfrm>
              <a:custGeom>
                <a:avLst/>
                <a:gdLst>
                  <a:gd name="connsiteX0" fmla="*/ 0 w 66711"/>
                  <a:gd name="connsiteY0" fmla="*/ 115544 h 115543"/>
                  <a:gd name="connsiteX1" fmla="*/ 66711 w 66711"/>
                  <a:gd name="connsiteY1" fmla="*/ 77027 h 115543"/>
                  <a:gd name="connsiteX2" fmla="*/ 66711 w 66711"/>
                  <a:gd name="connsiteY2" fmla="*/ 0 h 115543"/>
                  <a:gd name="connsiteX3" fmla="*/ 0 w 66711"/>
                  <a:gd name="connsiteY3" fmla="*/ 38510 h 115543"/>
                </a:gdLst>
                <a:ahLst/>
                <a:cxnLst>
                  <a:cxn ang="0">
                    <a:pos x="connsiteX0" y="connsiteY0"/>
                  </a:cxn>
                  <a:cxn ang="0">
                    <a:pos x="connsiteX1" y="connsiteY1"/>
                  </a:cxn>
                  <a:cxn ang="0">
                    <a:pos x="connsiteX2" y="connsiteY2"/>
                  </a:cxn>
                  <a:cxn ang="0">
                    <a:pos x="connsiteX3" y="connsiteY3"/>
                  </a:cxn>
                </a:cxnLst>
                <a:rect l="l" t="t" r="r" b="b"/>
                <a:pathLst>
                  <a:path w="66711" h="115543">
                    <a:moveTo>
                      <a:pt x="0" y="115544"/>
                    </a:moveTo>
                    <a:lnTo>
                      <a:pt x="66711" y="77027"/>
                    </a:lnTo>
                    <a:lnTo>
                      <a:pt x="66711" y="0"/>
                    </a:lnTo>
                    <a:lnTo>
                      <a:pt x="0" y="38510"/>
                    </a:lnTo>
                    <a:close/>
                  </a:path>
                </a:pathLst>
              </a:custGeom>
              <a:solidFill>
                <a:srgbClr val="50E7FE">
                  <a:alpha val="33000"/>
                </a:srgbClr>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raphic 264">
              <a:extLst>
                <a:ext uri="{FF2B5EF4-FFF2-40B4-BE49-F238E27FC236}">
                  <a16:creationId xmlns:a16="http://schemas.microsoft.com/office/drawing/2014/main" id="{173194A0-3F05-2F9C-CF96-18D83EC3CBDC}"/>
                </a:ext>
              </a:extLst>
            </p:cNvPr>
            <p:cNvGrpSpPr/>
            <p:nvPr/>
          </p:nvGrpSpPr>
          <p:grpSpPr>
            <a:xfrm>
              <a:off x="4678510" y="368288"/>
              <a:ext cx="133422" cy="154196"/>
              <a:chOff x="4678510" y="368288"/>
              <a:chExt cx="133422" cy="154196"/>
            </a:xfrm>
            <a:solidFill>
              <a:schemeClr val="accent1"/>
            </a:solidFill>
          </p:grpSpPr>
          <p:sp>
            <p:nvSpPr>
              <p:cNvPr id="364" name="Freeform: Shape 363">
                <a:extLst>
                  <a:ext uri="{FF2B5EF4-FFF2-40B4-BE49-F238E27FC236}">
                    <a16:creationId xmlns:a16="http://schemas.microsoft.com/office/drawing/2014/main" id="{9A4A2C99-204E-3C3B-482C-B74AFF8723BE}"/>
                  </a:ext>
                  <a:ext uri="{C183D7F6-B498-43B3-948B-1728B52AA6E4}">
                    <adec:decorative xmlns:adec="http://schemas.microsoft.com/office/drawing/2017/decorative" val="1"/>
                  </a:ext>
                </a:extLst>
              </p:cNvPr>
              <p:cNvSpPr/>
              <p:nvPr/>
            </p:nvSpPr>
            <p:spPr>
              <a:xfrm>
                <a:off x="4678510" y="368288"/>
                <a:ext cx="133421" cy="77163"/>
              </a:xfrm>
              <a:custGeom>
                <a:avLst/>
                <a:gdLst>
                  <a:gd name="connsiteX0" fmla="*/ 0 w 133421"/>
                  <a:gd name="connsiteY0" fmla="*/ 38654 h 77163"/>
                  <a:gd name="connsiteX1" fmla="*/ 66863 w 133421"/>
                  <a:gd name="connsiteY1" fmla="*/ 0 h 77163"/>
                  <a:gd name="connsiteX2" fmla="*/ 133422 w 133421"/>
                  <a:gd name="connsiteY2" fmla="*/ 38654 h 77163"/>
                  <a:gd name="connsiteX3" fmla="*/ 66711 w 133421"/>
                  <a:gd name="connsiteY3" fmla="*/ 77163 h 77163"/>
                </a:gdLst>
                <a:ahLst/>
                <a:cxnLst>
                  <a:cxn ang="0">
                    <a:pos x="connsiteX0" y="connsiteY0"/>
                  </a:cxn>
                  <a:cxn ang="0">
                    <a:pos x="connsiteX1" y="connsiteY1"/>
                  </a:cxn>
                  <a:cxn ang="0">
                    <a:pos x="connsiteX2" y="connsiteY2"/>
                  </a:cxn>
                  <a:cxn ang="0">
                    <a:pos x="connsiteX3" y="connsiteY3"/>
                  </a:cxn>
                </a:cxnLst>
                <a:rect l="l" t="t" r="r" b="b"/>
                <a:pathLst>
                  <a:path w="133421" h="77163">
                    <a:moveTo>
                      <a:pt x="0" y="38654"/>
                    </a:moveTo>
                    <a:lnTo>
                      <a:pt x="66863" y="0"/>
                    </a:lnTo>
                    <a:lnTo>
                      <a:pt x="133422" y="38654"/>
                    </a:lnTo>
                    <a:lnTo>
                      <a:pt x="66711" y="77163"/>
                    </a:lnTo>
                    <a:close/>
                  </a:path>
                </a:pathLst>
              </a:custGeom>
              <a:solidFill>
                <a:srgbClr val="50E6FF">
                  <a:alpha val="81000"/>
                </a:srgbClr>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8534132F-9481-F845-AD63-199375F71808}"/>
                  </a:ext>
                  <a:ext uri="{C183D7F6-B498-43B3-948B-1728B52AA6E4}">
                    <adec:decorative xmlns:adec="http://schemas.microsoft.com/office/drawing/2017/decorative" val="1"/>
                  </a:ext>
                </a:extLst>
              </p:cNvPr>
              <p:cNvSpPr/>
              <p:nvPr/>
            </p:nvSpPr>
            <p:spPr>
              <a:xfrm>
                <a:off x="4678510" y="406941"/>
                <a:ext cx="66710" cy="115543"/>
              </a:xfrm>
              <a:custGeom>
                <a:avLst/>
                <a:gdLst>
                  <a:gd name="connsiteX0" fmla="*/ 0 w 66710"/>
                  <a:gd name="connsiteY0" fmla="*/ 0 h 115543"/>
                  <a:gd name="connsiteX1" fmla="*/ 0 w 66710"/>
                  <a:gd name="connsiteY1" fmla="*/ 77027 h 115543"/>
                  <a:gd name="connsiteX2" fmla="*/ 66711 w 66710"/>
                  <a:gd name="connsiteY2" fmla="*/ 115544 h 115543"/>
                  <a:gd name="connsiteX3" fmla="*/ 66711 w 66710"/>
                  <a:gd name="connsiteY3" fmla="*/ 38510 h 115543"/>
                </a:gdLst>
                <a:ahLst/>
                <a:cxnLst>
                  <a:cxn ang="0">
                    <a:pos x="connsiteX0" y="connsiteY0"/>
                  </a:cxn>
                  <a:cxn ang="0">
                    <a:pos x="connsiteX1" y="connsiteY1"/>
                  </a:cxn>
                  <a:cxn ang="0">
                    <a:pos x="connsiteX2" y="connsiteY2"/>
                  </a:cxn>
                  <a:cxn ang="0">
                    <a:pos x="connsiteX3" y="connsiteY3"/>
                  </a:cxn>
                </a:cxnLst>
                <a:rect l="l" t="t" r="r" b="b"/>
                <a:pathLst>
                  <a:path w="66710" h="115543">
                    <a:moveTo>
                      <a:pt x="0" y="0"/>
                    </a:moveTo>
                    <a:lnTo>
                      <a:pt x="0" y="77027"/>
                    </a:lnTo>
                    <a:lnTo>
                      <a:pt x="66711" y="115544"/>
                    </a:lnTo>
                    <a:lnTo>
                      <a:pt x="66711" y="38510"/>
                    </a:lnTo>
                    <a:close/>
                  </a:path>
                </a:pathLst>
              </a:custGeom>
              <a:solidFill>
                <a:srgbClr val="4FE5FF">
                  <a:alpha val="57000"/>
                </a:srgbClr>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D6AF02BC-FCE1-BA6C-F03B-CA593492F5CD}"/>
                  </a:ext>
                  <a:ext uri="{C183D7F6-B498-43B3-948B-1728B52AA6E4}">
                    <adec:decorative xmlns:adec="http://schemas.microsoft.com/office/drawing/2017/decorative" val="1"/>
                  </a:ext>
                </a:extLst>
              </p:cNvPr>
              <p:cNvSpPr/>
              <p:nvPr/>
            </p:nvSpPr>
            <p:spPr>
              <a:xfrm>
                <a:off x="4745221" y="406941"/>
                <a:ext cx="66711" cy="115543"/>
              </a:xfrm>
              <a:custGeom>
                <a:avLst/>
                <a:gdLst>
                  <a:gd name="connsiteX0" fmla="*/ 0 w 66711"/>
                  <a:gd name="connsiteY0" fmla="*/ 115544 h 115543"/>
                  <a:gd name="connsiteX1" fmla="*/ 66711 w 66711"/>
                  <a:gd name="connsiteY1" fmla="*/ 77027 h 115543"/>
                  <a:gd name="connsiteX2" fmla="*/ 66711 w 66711"/>
                  <a:gd name="connsiteY2" fmla="*/ 0 h 115543"/>
                  <a:gd name="connsiteX3" fmla="*/ 0 w 66711"/>
                  <a:gd name="connsiteY3" fmla="*/ 38510 h 115543"/>
                </a:gdLst>
                <a:ahLst/>
                <a:cxnLst>
                  <a:cxn ang="0">
                    <a:pos x="connsiteX0" y="connsiteY0"/>
                  </a:cxn>
                  <a:cxn ang="0">
                    <a:pos x="connsiteX1" y="connsiteY1"/>
                  </a:cxn>
                  <a:cxn ang="0">
                    <a:pos x="connsiteX2" y="connsiteY2"/>
                  </a:cxn>
                  <a:cxn ang="0">
                    <a:pos x="connsiteX3" y="connsiteY3"/>
                  </a:cxn>
                </a:cxnLst>
                <a:rect l="l" t="t" r="r" b="b"/>
                <a:pathLst>
                  <a:path w="66711" h="115543">
                    <a:moveTo>
                      <a:pt x="0" y="115544"/>
                    </a:moveTo>
                    <a:lnTo>
                      <a:pt x="66711" y="77027"/>
                    </a:lnTo>
                    <a:lnTo>
                      <a:pt x="66711" y="0"/>
                    </a:lnTo>
                    <a:lnTo>
                      <a:pt x="0" y="38510"/>
                    </a:lnTo>
                    <a:close/>
                  </a:path>
                </a:pathLst>
              </a:custGeom>
              <a:solidFill>
                <a:srgbClr val="50E7FE">
                  <a:alpha val="33000"/>
                </a:srgbClr>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8" name="Graphic 264">
              <a:extLst>
                <a:ext uri="{FF2B5EF4-FFF2-40B4-BE49-F238E27FC236}">
                  <a16:creationId xmlns:a16="http://schemas.microsoft.com/office/drawing/2014/main" id="{5BBDE19E-27CF-5A4C-FDB6-1418943EBBCE}"/>
                </a:ext>
              </a:extLst>
            </p:cNvPr>
            <p:cNvGrpSpPr/>
            <p:nvPr/>
          </p:nvGrpSpPr>
          <p:grpSpPr>
            <a:xfrm>
              <a:off x="4916500" y="538330"/>
              <a:ext cx="133421" cy="154197"/>
              <a:chOff x="4916500" y="538330"/>
              <a:chExt cx="133421" cy="154197"/>
            </a:xfrm>
            <a:solidFill>
              <a:schemeClr val="accent1"/>
            </a:solidFill>
          </p:grpSpPr>
          <p:sp>
            <p:nvSpPr>
              <p:cNvPr id="361" name="Freeform: Shape 360">
                <a:extLst>
                  <a:ext uri="{FF2B5EF4-FFF2-40B4-BE49-F238E27FC236}">
                    <a16:creationId xmlns:a16="http://schemas.microsoft.com/office/drawing/2014/main" id="{C9703223-A474-3AFA-01A2-4AC9CCD10689}"/>
                  </a:ext>
                  <a:ext uri="{C183D7F6-B498-43B3-948B-1728B52AA6E4}">
                    <adec:decorative xmlns:adec="http://schemas.microsoft.com/office/drawing/2017/decorative" val="1"/>
                  </a:ext>
                </a:extLst>
              </p:cNvPr>
              <p:cNvSpPr/>
              <p:nvPr/>
            </p:nvSpPr>
            <p:spPr>
              <a:xfrm>
                <a:off x="4916500" y="538330"/>
                <a:ext cx="133421" cy="77163"/>
              </a:xfrm>
              <a:custGeom>
                <a:avLst/>
                <a:gdLst>
                  <a:gd name="connsiteX0" fmla="*/ 0 w 133421"/>
                  <a:gd name="connsiteY0" fmla="*/ 38654 h 77163"/>
                  <a:gd name="connsiteX1" fmla="*/ 66863 w 133421"/>
                  <a:gd name="connsiteY1" fmla="*/ 0 h 77163"/>
                  <a:gd name="connsiteX2" fmla="*/ 133422 w 133421"/>
                  <a:gd name="connsiteY2" fmla="*/ 38654 h 77163"/>
                  <a:gd name="connsiteX3" fmla="*/ 66711 w 133421"/>
                  <a:gd name="connsiteY3" fmla="*/ 77163 h 77163"/>
                </a:gdLst>
                <a:ahLst/>
                <a:cxnLst>
                  <a:cxn ang="0">
                    <a:pos x="connsiteX0" y="connsiteY0"/>
                  </a:cxn>
                  <a:cxn ang="0">
                    <a:pos x="connsiteX1" y="connsiteY1"/>
                  </a:cxn>
                  <a:cxn ang="0">
                    <a:pos x="connsiteX2" y="connsiteY2"/>
                  </a:cxn>
                  <a:cxn ang="0">
                    <a:pos x="connsiteX3" y="connsiteY3"/>
                  </a:cxn>
                </a:cxnLst>
                <a:rect l="l" t="t" r="r" b="b"/>
                <a:pathLst>
                  <a:path w="133421" h="77163">
                    <a:moveTo>
                      <a:pt x="0" y="38654"/>
                    </a:moveTo>
                    <a:lnTo>
                      <a:pt x="66863" y="0"/>
                    </a:lnTo>
                    <a:lnTo>
                      <a:pt x="133422" y="38654"/>
                    </a:lnTo>
                    <a:lnTo>
                      <a:pt x="66711" y="77163"/>
                    </a:lnTo>
                    <a:close/>
                  </a:path>
                </a:pathLst>
              </a:custGeom>
              <a:solidFill>
                <a:srgbClr val="50E6FF"/>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113F9815-06A4-800A-18C9-C49FAD0A6831}"/>
                  </a:ext>
                  <a:ext uri="{C183D7F6-B498-43B3-948B-1728B52AA6E4}">
                    <adec:decorative xmlns:adec="http://schemas.microsoft.com/office/drawing/2017/decorative" val="1"/>
                  </a:ext>
                </a:extLst>
              </p:cNvPr>
              <p:cNvSpPr/>
              <p:nvPr/>
            </p:nvSpPr>
            <p:spPr>
              <a:xfrm>
                <a:off x="4916500" y="576984"/>
                <a:ext cx="66710" cy="115543"/>
              </a:xfrm>
              <a:custGeom>
                <a:avLst/>
                <a:gdLst>
                  <a:gd name="connsiteX0" fmla="*/ 0 w 66710"/>
                  <a:gd name="connsiteY0" fmla="*/ 0 h 115543"/>
                  <a:gd name="connsiteX1" fmla="*/ 0 w 66710"/>
                  <a:gd name="connsiteY1" fmla="*/ 77027 h 115543"/>
                  <a:gd name="connsiteX2" fmla="*/ 66711 w 66710"/>
                  <a:gd name="connsiteY2" fmla="*/ 115544 h 115543"/>
                  <a:gd name="connsiteX3" fmla="*/ 66711 w 66710"/>
                  <a:gd name="connsiteY3" fmla="*/ 38510 h 115543"/>
                </a:gdLst>
                <a:ahLst/>
                <a:cxnLst>
                  <a:cxn ang="0">
                    <a:pos x="connsiteX0" y="connsiteY0"/>
                  </a:cxn>
                  <a:cxn ang="0">
                    <a:pos x="connsiteX1" y="connsiteY1"/>
                  </a:cxn>
                  <a:cxn ang="0">
                    <a:pos x="connsiteX2" y="connsiteY2"/>
                  </a:cxn>
                  <a:cxn ang="0">
                    <a:pos x="connsiteX3" y="connsiteY3"/>
                  </a:cxn>
                </a:cxnLst>
                <a:rect l="l" t="t" r="r" b="b"/>
                <a:pathLst>
                  <a:path w="66710" h="115543">
                    <a:moveTo>
                      <a:pt x="0" y="0"/>
                    </a:moveTo>
                    <a:lnTo>
                      <a:pt x="0" y="77027"/>
                    </a:lnTo>
                    <a:lnTo>
                      <a:pt x="66711" y="115544"/>
                    </a:lnTo>
                    <a:lnTo>
                      <a:pt x="66711" y="38510"/>
                    </a:lnTo>
                    <a:close/>
                  </a:path>
                </a:pathLst>
              </a:custGeom>
              <a:solidFill>
                <a:srgbClr val="1E9FE0"/>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1B4EC2FD-F0C2-40C7-1A81-E37AE1CF13FE}"/>
                  </a:ext>
                  <a:ext uri="{C183D7F6-B498-43B3-948B-1728B52AA6E4}">
                    <adec:decorative xmlns:adec="http://schemas.microsoft.com/office/drawing/2017/decorative" val="1"/>
                  </a:ext>
                </a:extLst>
              </p:cNvPr>
              <p:cNvSpPr/>
              <p:nvPr/>
            </p:nvSpPr>
            <p:spPr>
              <a:xfrm>
                <a:off x="4983211" y="576984"/>
                <a:ext cx="66710" cy="115543"/>
              </a:xfrm>
              <a:custGeom>
                <a:avLst/>
                <a:gdLst>
                  <a:gd name="connsiteX0" fmla="*/ 0 w 66710"/>
                  <a:gd name="connsiteY0" fmla="*/ 115544 h 115543"/>
                  <a:gd name="connsiteX1" fmla="*/ 66711 w 66710"/>
                  <a:gd name="connsiteY1" fmla="*/ 77027 h 115543"/>
                  <a:gd name="connsiteX2" fmla="*/ 66711 w 66710"/>
                  <a:gd name="connsiteY2" fmla="*/ 0 h 115543"/>
                  <a:gd name="connsiteX3" fmla="*/ 0 w 66710"/>
                  <a:gd name="connsiteY3" fmla="*/ 38510 h 115543"/>
                </a:gdLst>
                <a:ahLst/>
                <a:cxnLst>
                  <a:cxn ang="0">
                    <a:pos x="connsiteX0" y="connsiteY0"/>
                  </a:cxn>
                  <a:cxn ang="0">
                    <a:pos x="connsiteX1" y="connsiteY1"/>
                  </a:cxn>
                  <a:cxn ang="0">
                    <a:pos x="connsiteX2" y="connsiteY2"/>
                  </a:cxn>
                  <a:cxn ang="0">
                    <a:pos x="connsiteX3" y="connsiteY3"/>
                  </a:cxn>
                </a:cxnLst>
                <a:rect l="l" t="t" r="r" b="b"/>
                <a:pathLst>
                  <a:path w="66710" h="115543">
                    <a:moveTo>
                      <a:pt x="0" y="115544"/>
                    </a:moveTo>
                    <a:lnTo>
                      <a:pt x="66711" y="77027"/>
                    </a:lnTo>
                    <a:lnTo>
                      <a:pt x="66711" y="0"/>
                    </a:lnTo>
                    <a:lnTo>
                      <a:pt x="0" y="38510"/>
                    </a:lnTo>
                    <a:close/>
                  </a:path>
                </a:pathLst>
              </a:custGeom>
              <a:solidFill>
                <a:srgbClr val="0062AD"/>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9" name="Graphic 264">
              <a:extLst>
                <a:ext uri="{FF2B5EF4-FFF2-40B4-BE49-F238E27FC236}">
                  <a16:creationId xmlns:a16="http://schemas.microsoft.com/office/drawing/2014/main" id="{50E57D1B-5E6A-E331-E018-EE1C240A9791}"/>
                </a:ext>
              </a:extLst>
            </p:cNvPr>
            <p:cNvGrpSpPr/>
            <p:nvPr/>
          </p:nvGrpSpPr>
          <p:grpSpPr>
            <a:xfrm>
              <a:off x="4541030" y="692831"/>
              <a:ext cx="133421" cy="154198"/>
              <a:chOff x="4541030" y="692831"/>
              <a:chExt cx="133421" cy="154198"/>
            </a:xfrm>
            <a:solidFill>
              <a:schemeClr val="accent1"/>
            </a:solidFill>
          </p:grpSpPr>
          <p:sp>
            <p:nvSpPr>
              <p:cNvPr id="358" name="Freeform: Shape 357">
                <a:extLst>
                  <a:ext uri="{FF2B5EF4-FFF2-40B4-BE49-F238E27FC236}">
                    <a16:creationId xmlns:a16="http://schemas.microsoft.com/office/drawing/2014/main" id="{3129AC39-03E1-67EF-1A34-75582BCFE6C7}"/>
                  </a:ext>
                  <a:ext uri="{C183D7F6-B498-43B3-948B-1728B52AA6E4}">
                    <adec:decorative xmlns:adec="http://schemas.microsoft.com/office/drawing/2017/decorative" val="1"/>
                  </a:ext>
                </a:extLst>
              </p:cNvPr>
              <p:cNvSpPr/>
              <p:nvPr/>
            </p:nvSpPr>
            <p:spPr>
              <a:xfrm>
                <a:off x="4541030" y="692831"/>
                <a:ext cx="133421" cy="77163"/>
              </a:xfrm>
              <a:custGeom>
                <a:avLst/>
                <a:gdLst>
                  <a:gd name="connsiteX0" fmla="*/ 0 w 133421"/>
                  <a:gd name="connsiteY0" fmla="*/ 38646 h 77163"/>
                  <a:gd name="connsiteX1" fmla="*/ 66870 w 133421"/>
                  <a:gd name="connsiteY1" fmla="*/ 0 h 77163"/>
                  <a:gd name="connsiteX2" fmla="*/ 133422 w 133421"/>
                  <a:gd name="connsiteY2" fmla="*/ 38646 h 77163"/>
                  <a:gd name="connsiteX3" fmla="*/ 66711 w 133421"/>
                  <a:gd name="connsiteY3" fmla="*/ 77163 h 77163"/>
                </a:gdLst>
                <a:ahLst/>
                <a:cxnLst>
                  <a:cxn ang="0">
                    <a:pos x="connsiteX0" y="connsiteY0"/>
                  </a:cxn>
                  <a:cxn ang="0">
                    <a:pos x="connsiteX1" y="connsiteY1"/>
                  </a:cxn>
                  <a:cxn ang="0">
                    <a:pos x="connsiteX2" y="connsiteY2"/>
                  </a:cxn>
                  <a:cxn ang="0">
                    <a:pos x="connsiteX3" y="connsiteY3"/>
                  </a:cxn>
                </a:cxnLst>
                <a:rect l="l" t="t" r="r" b="b"/>
                <a:pathLst>
                  <a:path w="133421" h="77163">
                    <a:moveTo>
                      <a:pt x="0" y="38646"/>
                    </a:moveTo>
                    <a:lnTo>
                      <a:pt x="66870" y="0"/>
                    </a:lnTo>
                    <a:lnTo>
                      <a:pt x="133422" y="38646"/>
                    </a:lnTo>
                    <a:lnTo>
                      <a:pt x="66711" y="77163"/>
                    </a:lnTo>
                    <a:close/>
                  </a:path>
                </a:pathLst>
              </a:custGeom>
              <a:solidFill>
                <a:srgbClr val="50E6FF"/>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CD3DF93C-4415-C133-7597-850E9D6DB8C5}"/>
                  </a:ext>
                  <a:ext uri="{C183D7F6-B498-43B3-948B-1728B52AA6E4}">
                    <adec:decorative xmlns:adec="http://schemas.microsoft.com/office/drawing/2017/decorative" val="1"/>
                  </a:ext>
                </a:extLst>
              </p:cNvPr>
              <p:cNvSpPr/>
              <p:nvPr/>
            </p:nvSpPr>
            <p:spPr>
              <a:xfrm>
                <a:off x="4541030" y="731478"/>
                <a:ext cx="66710" cy="115551"/>
              </a:xfrm>
              <a:custGeom>
                <a:avLst/>
                <a:gdLst>
                  <a:gd name="connsiteX0" fmla="*/ 0 w 66710"/>
                  <a:gd name="connsiteY0" fmla="*/ 0 h 115551"/>
                  <a:gd name="connsiteX1" fmla="*/ 0 w 66710"/>
                  <a:gd name="connsiteY1" fmla="*/ 77034 h 115551"/>
                  <a:gd name="connsiteX2" fmla="*/ 66711 w 66710"/>
                  <a:gd name="connsiteY2" fmla="*/ 115551 h 115551"/>
                  <a:gd name="connsiteX3" fmla="*/ 66711 w 66710"/>
                  <a:gd name="connsiteY3" fmla="*/ 38517 h 115551"/>
                </a:gdLst>
                <a:ahLst/>
                <a:cxnLst>
                  <a:cxn ang="0">
                    <a:pos x="connsiteX0" y="connsiteY0"/>
                  </a:cxn>
                  <a:cxn ang="0">
                    <a:pos x="connsiteX1" y="connsiteY1"/>
                  </a:cxn>
                  <a:cxn ang="0">
                    <a:pos x="connsiteX2" y="connsiteY2"/>
                  </a:cxn>
                  <a:cxn ang="0">
                    <a:pos x="connsiteX3" y="connsiteY3"/>
                  </a:cxn>
                </a:cxnLst>
                <a:rect l="l" t="t" r="r" b="b"/>
                <a:pathLst>
                  <a:path w="66710" h="115551">
                    <a:moveTo>
                      <a:pt x="0" y="0"/>
                    </a:moveTo>
                    <a:lnTo>
                      <a:pt x="0" y="77034"/>
                    </a:lnTo>
                    <a:lnTo>
                      <a:pt x="66711" y="115551"/>
                    </a:lnTo>
                    <a:lnTo>
                      <a:pt x="66711" y="38517"/>
                    </a:lnTo>
                    <a:close/>
                  </a:path>
                </a:pathLst>
              </a:custGeom>
              <a:solidFill>
                <a:srgbClr val="1E9FE0"/>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F90A4841-68D5-BF53-156B-A05E6DC476E4}"/>
                  </a:ext>
                  <a:ext uri="{C183D7F6-B498-43B3-948B-1728B52AA6E4}">
                    <adec:decorative xmlns:adec="http://schemas.microsoft.com/office/drawing/2017/decorative" val="1"/>
                  </a:ext>
                </a:extLst>
              </p:cNvPr>
              <p:cNvSpPr/>
              <p:nvPr/>
            </p:nvSpPr>
            <p:spPr>
              <a:xfrm>
                <a:off x="4607741" y="731478"/>
                <a:ext cx="66710" cy="115551"/>
              </a:xfrm>
              <a:custGeom>
                <a:avLst/>
                <a:gdLst>
                  <a:gd name="connsiteX0" fmla="*/ 0 w 66710"/>
                  <a:gd name="connsiteY0" fmla="*/ 115551 h 115551"/>
                  <a:gd name="connsiteX1" fmla="*/ 66711 w 66710"/>
                  <a:gd name="connsiteY1" fmla="*/ 77034 h 115551"/>
                  <a:gd name="connsiteX2" fmla="*/ 66711 w 66710"/>
                  <a:gd name="connsiteY2" fmla="*/ 0 h 115551"/>
                  <a:gd name="connsiteX3" fmla="*/ 0 w 66710"/>
                  <a:gd name="connsiteY3" fmla="*/ 38517 h 115551"/>
                </a:gdLst>
                <a:ahLst/>
                <a:cxnLst>
                  <a:cxn ang="0">
                    <a:pos x="connsiteX0" y="connsiteY0"/>
                  </a:cxn>
                  <a:cxn ang="0">
                    <a:pos x="connsiteX1" y="connsiteY1"/>
                  </a:cxn>
                  <a:cxn ang="0">
                    <a:pos x="connsiteX2" y="connsiteY2"/>
                  </a:cxn>
                  <a:cxn ang="0">
                    <a:pos x="connsiteX3" y="connsiteY3"/>
                  </a:cxn>
                </a:cxnLst>
                <a:rect l="l" t="t" r="r" b="b"/>
                <a:pathLst>
                  <a:path w="66710" h="115551">
                    <a:moveTo>
                      <a:pt x="0" y="115551"/>
                    </a:moveTo>
                    <a:lnTo>
                      <a:pt x="66711" y="77034"/>
                    </a:lnTo>
                    <a:lnTo>
                      <a:pt x="66711" y="0"/>
                    </a:lnTo>
                    <a:lnTo>
                      <a:pt x="0" y="38517"/>
                    </a:lnTo>
                    <a:close/>
                  </a:path>
                </a:pathLst>
              </a:custGeom>
              <a:solidFill>
                <a:srgbClr val="0062AD"/>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50" name="Graphic 264">
              <a:extLst>
                <a:ext uri="{FF2B5EF4-FFF2-40B4-BE49-F238E27FC236}">
                  <a16:creationId xmlns:a16="http://schemas.microsoft.com/office/drawing/2014/main" id="{D37E46B2-9967-B662-CB09-794F90D0FD85}"/>
                </a:ext>
              </a:extLst>
            </p:cNvPr>
            <p:cNvGrpSpPr/>
            <p:nvPr/>
          </p:nvGrpSpPr>
          <p:grpSpPr>
            <a:xfrm>
              <a:off x="4474327" y="576544"/>
              <a:ext cx="133414" cy="154197"/>
              <a:chOff x="4474327" y="576544"/>
              <a:chExt cx="133414" cy="154197"/>
            </a:xfrm>
            <a:solidFill>
              <a:schemeClr val="accent1"/>
            </a:solidFill>
          </p:grpSpPr>
          <p:sp>
            <p:nvSpPr>
              <p:cNvPr id="355" name="Freeform: Shape 354">
                <a:extLst>
                  <a:ext uri="{FF2B5EF4-FFF2-40B4-BE49-F238E27FC236}">
                    <a16:creationId xmlns:a16="http://schemas.microsoft.com/office/drawing/2014/main" id="{0302F843-C6E7-1BCF-5DB0-B1EDF12ABDDF}"/>
                  </a:ext>
                  <a:ext uri="{C183D7F6-B498-43B3-948B-1728B52AA6E4}">
                    <adec:decorative xmlns:adec="http://schemas.microsoft.com/office/drawing/2017/decorative" val="1"/>
                  </a:ext>
                </a:extLst>
              </p:cNvPr>
              <p:cNvSpPr/>
              <p:nvPr/>
            </p:nvSpPr>
            <p:spPr>
              <a:xfrm>
                <a:off x="4474327" y="576544"/>
                <a:ext cx="133414" cy="77170"/>
              </a:xfrm>
              <a:custGeom>
                <a:avLst/>
                <a:gdLst>
                  <a:gd name="connsiteX0" fmla="*/ 0 w 133414"/>
                  <a:gd name="connsiteY0" fmla="*/ 38654 h 77170"/>
                  <a:gd name="connsiteX1" fmla="*/ 66863 w 133414"/>
                  <a:gd name="connsiteY1" fmla="*/ 0 h 77170"/>
                  <a:gd name="connsiteX2" fmla="*/ 133414 w 133414"/>
                  <a:gd name="connsiteY2" fmla="*/ 38654 h 77170"/>
                  <a:gd name="connsiteX3" fmla="*/ 66703 w 133414"/>
                  <a:gd name="connsiteY3" fmla="*/ 77171 h 77170"/>
                </a:gdLst>
                <a:ahLst/>
                <a:cxnLst>
                  <a:cxn ang="0">
                    <a:pos x="connsiteX0" y="connsiteY0"/>
                  </a:cxn>
                  <a:cxn ang="0">
                    <a:pos x="connsiteX1" y="connsiteY1"/>
                  </a:cxn>
                  <a:cxn ang="0">
                    <a:pos x="connsiteX2" y="connsiteY2"/>
                  </a:cxn>
                  <a:cxn ang="0">
                    <a:pos x="connsiteX3" y="connsiteY3"/>
                  </a:cxn>
                </a:cxnLst>
                <a:rect l="l" t="t" r="r" b="b"/>
                <a:pathLst>
                  <a:path w="133414" h="77170">
                    <a:moveTo>
                      <a:pt x="0" y="38654"/>
                    </a:moveTo>
                    <a:lnTo>
                      <a:pt x="66863" y="0"/>
                    </a:lnTo>
                    <a:lnTo>
                      <a:pt x="133414" y="38654"/>
                    </a:lnTo>
                    <a:lnTo>
                      <a:pt x="66703" y="77171"/>
                    </a:lnTo>
                    <a:close/>
                  </a:path>
                </a:pathLst>
              </a:custGeom>
              <a:solidFill>
                <a:srgbClr val="50E6FF"/>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167FA108-B38D-8558-D3B5-D1E2871FC31A}"/>
                  </a:ext>
                  <a:ext uri="{C183D7F6-B498-43B3-948B-1728B52AA6E4}">
                    <adec:decorative xmlns:adec="http://schemas.microsoft.com/office/drawing/2017/decorative" val="1"/>
                  </a:ext>
                </a:extLst>
              </p:cNvPr>
              <p:cNvSpPr/>
              <p:nvPr/>
            </p:nvSpPr>
            <p:spPr>
              <a:xfrm>
                <a:off x="4474327" y="615198"/>
                <a:ext cx="66703" cy="115543"/>
              </a:xfrm>
              <a:custGeom>
                <a:avLst/>
                <a:gdLst>
                  <a:gd name="connsiteX0" fmla="*/ 0 w 66703"/>
                  <a:gd name="connsiteY0" fmla="*/ 0 h 115543"/>
                  <a:gd name="connsiteX1" fmla="*/ 0 w 66703"/>
                  <a:gd name="connsiteY1" fmla="*/ 77027 h 115543"/>
                  <a:gd name="connsiteX2" fmla="*/ 66703 w 66703"/>
                  <a:gd name="connsiteY2" fmla="*/ 115544 h 115543"/>
                  <a:gd name="connsiteX3" fmla="*/ 66703 w 66703"/>
                  <a:gd name="connsiteY3" fmla="*/ 38517 h 115543"/>
                </a:gdLst>
                <a:ahLst/>
                <a:cxnLst>
                  <a:cxn ang="0">
                    <a:pos x="connsiteX0" y="connsiteY0"/>
                  </a:cxn>
                  <a:cxn ang="0">
                    <a:pos x="connsiteX1" y="connsiteY1"/>
                  </a:cxn>
                  <a:cxn ang="0">
                    <a:pos x="connsiteX2" y="connsiteY2"/>
                  </a:cxn>
                  <a:cxn ang="0">
                    <a:pos x="connsiteX3" y="connsiteY3"/>
                  </a:cxn>
                </a:cxnLst>
                <a:rect l="l" t="t" r="r" b="b"/>
                <a:pathLst>
                  <a:path w="66703" h="115543">
                    <a:moveTo>
                      <a:pt x="0" y="0"/>
                    </a:moveTo>
                    <a:lnTo>
                      <a:pt x="0" y="77027"/>
                    </a:lnTo>
                    <a:lnTo>
                      <a:pt x="66703" y="115544"/>
                    </a:lnTo>
                    <a:lnTo>
                      <a:pt x="66703" y="38517"/>
                    </a:lnTo>
                    <a:close/>
                  </a:path>
                </a:pathLst>
              </a:custGeom>
              <a:solidFill>
                <a:srgbClr val="1E9FE0"/>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402FEAF5-3F29-4A40-7E0C-C34E92270A0F}"/>
                  </a:ext>
                  <a:ext uri="{C183D7F6-B498-43B3-948B-1728B52AA6E4}">
                    <adec:decorative xmlns:adec="http://schemas.microsoft.com/office/drawing/2017/decorative" val="1"/>
                  </a:ext>
                </a:extLst>
              </p:cNvPr>
              <p:cNvSpPr/>
              <p:nvPr/>
            </p:nvSpPr>
            <p:spPr>
              <a:xfrm>
                <a:off x="4541030" y="615198"/>
                <a:ext cx="66710" cy="115543"/>
              </a:xfrm>
              <a:custGeom>
                <a:avLst/>
                <a:gdLst>
                  <a:gd name="connsiteX0" fmla="*/ 0 w 66710"/>
                  <a:gd name="connsiteY0" fmla="*/ 115544 h 115543"/>
                  <a:gd name="connsiteX1" fmla="*/ 66711 w 66710"/>
                  <a:gd name="connsiteY1" fmla="*/ 77027 h 115543"/>
                  <a:gd name="connsiteX2" fmla="*/ 66711 w 66710"/>
                  <a:gd name="connsiteY2" fmla="*/ 0 h 115543"/>
                  <a:gd name="connsiteX3" fmla="*/ 0 w 66710"/>
                  <a:gd name="connsiteY3" fmla="*/ 38517 h 115543"/>
                </a:gdLst>
                <a:ahLst/>
                <a:cxnLst>
                  <a:cxn ang="0">
                    <a:pos x="connsiteX0" y="connsiteY0"/>
                  </a:cxn>
                  <a:cxn ang="0">
                    <a:pos x="connsiteX1" y="connsiteY1"/>
                  </a:cxn>
                  <a:cxn ang="0">
                    <a:pos x="connsiteX2" y="connsiteY2"/>
                  </a:cxn>
                  <a:cxn ang="0">
                    <a:pos x="connsiteX3" y="connsiteY3"/>
                  </a:cxn>
                </a:cxnLst>
                <a:rect l="l" t="t" r="r" b="b"/>
                <a:pathLst>
                  <a:path w="66710" h="115543">
                    <a:moveTo>
                      <a:pt x="0" y="115544"/>
                    </a:moveTo>
                    <a:lnTo>
                      <a:pt x="66711" y="77027"/>
                    </a:lnTo>
                    <a:lnTo>
                      <a:pt x="66711" y="0"/>
                    </a:lnTo>
                    <a:lnTo>
                      <a:pt x="0" y="38517"/>
                    </a:lnTo>
                    <a:close/>
                  </a:path>
                </a:pathLst>
              </a:custGeom>
              <a:solidFill>
                <a:srgbClr val="0062AD"/>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51" name="Graphic 264">
              <a:extLst>
                <a:ext uri="{FF2B5EF4-FFF2-40B4-BE49-F238E27FC236}">
                  <a16:creationId xmlns:a16="http://schemas.microsoft.com/office/drawing/2014/main" id="{A89104E4-5F20-EB17-4DF7-D38591EEBF5D}"/>
                </a:ext>
              </a:extLst>
            </p:cNvPr>
            <p:cNvGrpSpPr/>
            <p:nvPr/>
          </p:nvGrpSpPr>
          <p:grpSpPr>
            <a:xfrm>
              <a:off x="4983120" y="423295"/>
              <a:ext cx="133421" cy="154196"/>
              <a:chOff x="4983120" y="423295"/>
              <a:chExt cx="133421" cy="154196"/>
            </a:xfrm>
            <a:solidFill>
              <a:schemeClr val="accent1"/>
            </a:solidFill>
          </p:grpSpPr>
          <p:sp>
            <p:nvSpPr>
              <p:cNvPr id="352" name="Freeform: Shape 351">
                <a:extLst>
                  <a:ext uri="{FF2B5EF4-FFF2-40B4-BE49-F238E27FC236}">
                    <a16:creationId xmlns:a16="http://schemas.microsoft.com/office/drawing/2014/main" id="{AEDA9F91-4052-F5A5-EC69-F58B923D7E1E}"/>
                  </a:ext>
                  <a:ext uri="{C183D7F6-B498-43B3-948B-1728B52AA6E4}">
                    <adec:decorative xmlns:adec="http://schemas.microsoft.com/office/drawing/2017/decorative" val="1"/>
                  </a:ext>
                </a:extLst>
              </p:cNvPr>
              <p:cNvSpPr/>
              <p:nvPr/>
            </p:nvSpPr>
            <p:spPr>
              <a:xfrm>
                <a:off x="4983120" y="423295"/>
                <a:ext cx="133421" cy="77170"/>
              </a:xfrm>
              <a:custGeom>
                <a:avLst/>
                <a:gdLst>
                  <a:gd name="connsiteX0" fmla="*/ 0 w 133421"/>
                  <a:gd name="connsiteY0" fmla="*/ 38654 h 77170"/>
                  <a:gd name="connsiteX1" fmla="*/ 66863 w 133421"/>
                  <a:gd name="connsiteY1" fmla="*/ 0 h 77170"/>
                  <a:gd name="connsiteX2" fmla="*/ 133422 w 133421"/>
                  <a:gd name="connsiteY2" fmla="*/ 38654 h 77170"/>
                  <a:gd name="connsiteX3" fmla="*/ 66711 w 133421"/>
                  <a:gd name="connsiteY3" fmla="*/ 77171 h 77170"/>
                </a:gdLst>
                <a:ahLst/>
                <a:cxnLst>
                  <a:cxn ang="0">
                    <a:pos x="connsiteX0" y="connsiteY0"/>
                  </a:cxn>
                  <a:cxn ang="0">
                    <a:pos x="connsiteX1" y="connsiteY1"/>
                  </a:cxn>
                  <a:cxn ang="0">
                    <a:pos x="connsiteX2" y="connsiteY2"/>
                  </a:cxn>
                  <a:cxn ang="0">
                    <a:pos x="connsiteX3" y="connsiteY3"/>
                  </a:cxn>
                </a:cxnLst>
                <a:rect l="l" t="t" r="r" b="b"/>
                <a:pathLst>
                  <a:path w="133421" h="77170">
                    <a:moveTo>
                      <a:pt x="0" y="38654"/>
                    </a:moveTo>
                    <a:lnTo>
                      <a:pt x="66863" y="0"/>
                    </a:lnTo>
                    <a:lnTo>
                      <a:pt x="133422" y="38654"/>
                    </a:lnTo>
                    <a:lnTo>
                      <a:pt x="66711" y="77171"/>
                    </a:lnTo>
                    <a:close/>
                  </a:path>
                </a:pathLst>
              </a:custGeom>
              <a:solidFill>
                <a:srgbClr val="50E6FF"/>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F4B1810B-86A5-E292-0BA3-D6E146B61DD4}"/>
                  </a:ext>
                  <a:ext uri="{C183D7F6-B498-43B3-948B-1728B52AA6E4}">
                    <adec:decorative xmlns:adec="http://schemas.microsoft.com/office/drawing/2017/decorative" val="1"/>
                  </a:ext>
                </a:extLst>
              </p:cNvPr>
              <p:cNvSpPr/>
              <p:nvPr/>
            </p:nvSpPr>
            <p:spPr>
              <a:xfrm>
                <a:off x="4983120" y="461948"/>
                <a:ext cx="66710" cy="115543"/>
              </a:xfrm>
              <a:custGeom>
                <a:avLst/>
                <a:gdLst>
                  <a:gd name="connsiteX0" fmla="*/ 0 w 66710"/>
                  <a:gd name="connsiteY0" fmla="*/ 0 h 115543"/>
                  <a:gd name="connsiteX1" fmla="*/ 0 w 66710"/>
                  <a:gd name="connsiteY1" fmla="*/ 77027 h 115543"/>
                  <a:gd name="connsiteX2" fmla="*/ 66711 w 66710"/>
                  <a:gd name="connsiteY2" fmla="*/ 115544 h 115543"/>
                  <a:gd name="connsiteX3" fmla="*/ 66711 w 66710"/>
                  <a:gd name="connsiteY3" fmla="*/ 38517 h 115543"/>
                </a:gdLst>
                <a:ahLst/>
                <a:cxnLst>
                  <a:cxn ang="0">
                    <a:pos x="connsiteX0" y="connsiteY0"/>
                  </a:cxn>
                  <a:cxn ang="0">
                    <a:pos x="connsiteX1" y="connsiteY1"/>
                  </a:cxn>
                  <a:cxn ang="0">
                    <a:pos x="connsiteX2" y="connsiteY2"/>
                  </a:cxn>
                  <a:cxn ang="0">
                    <a:pos x="connsiteX3" y="connsiteY3"/>
                  </a:cxn>
                </a:cxnLst>
                <a:rect l="l" t="t" r="r" b="b"/>
                <a:pathLst>
                  <a:path w="66710" h="115543">
                    <a:moveTo>
                      <a:pt x="0" y="0"/>
                    </a:moveTo>
                    <a:lnTo>
                      <a:pt x="0" y="77027"/>
                    </a:lnTo>
                    <a:lnTo>
                      <a:pt x="66711" y="115544"/>
                    </a:lnTo>
                    <a:lnTo>
                      <a:pt x="66711" y="38517"/>
                    </a:lnTo>
                    <a:close/>
                  </a:path>
                </a:pathLst>
              </a:custGeom>
              <a:solidFill>
                <a:srgbClr val="1E9FE0"/>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239102ED-5479-D2DE-D63F-570E48B34866}"/>
                  </a:ext>
                  <a:ext uri="{C183D7F6-B498-43B3-948B-1728B52AA6E4}">
                    <adec:decorative xmlns:adec="http://schemas.microsoft.com/office/drawing/2017/decorative" val="1"/>
                  </a:ext>
                </a:extLst>
              </p:cNvPr>
              <p:cNvSpPr/>
              <p:nvPr/>
            </p:nvSpPr>
            <p:spPr>
              <a:xfrm>
                <a:off x="5049831" y="461948"/>
                <a:ext cx="66710" cy="115543"/>
              </a:xfrm>
              <a:custGeom>
                <a:avLst/>
                <a:gdLst>
                  <a:gd name="connsiteX0" fmla="*/ 0 w 66710"/>
                  <a:gd name="connsiteY0" fmla="*/ 115544 h 115543"/>
                  <a:gd name="connsiteX1" fmla="*/ 66711 w 66710"/>
                  <a:gd name="connsiteY1" fmla="*/ 77027 h 115543"/>
                  <a:gd name="connsiteX2" fmla="*/ 66711 w 66710"/>
                  <a:gd name="connsiteY2" fmla="*/ 0 h 115543"/>
                  <a:gd name="connsiteX3" fmla="*/ 0 w 66710"/>
                  <a:gd name="connsiteY3" fmla="*/ 38517 h 115543"/>
                </a:gdLst>
                <a:ahLst/>
                <a:cxnLst>
                  <a:cxn ang="0">
                    <a:pos x="connsiteX0" y="connsiteY0"/>
                  </a:cxn>
                  <a:cxn ang="0">
                    <a:pos x="connsiteX1" y="connsiteY1"/>
                  </a:cxn>
                  <a:cxn ang="0">
                    <a:pos x="connsiteX2" y="connsiteY2"/>
                  </a:cxn>
                  <a:cxn ang="0">
                    <a:pos x="connsiteX3" y="connsiteY3"/>
                  </a:cxn>
                </a:cxnLst>
                <a:rect l="l" t="t" r="r" b="b"/>
                <a:pathLst>
                  <a:path w="66710" h="115543">
                    <a:moveTo>
                      <a:pt x="0" y="115544"/>
                    </a:moveTo>
                    <a:lnTo>
                      <a:pt x="66711" y="77027"/>
                    </a:lnTo>
                    <a:lnTo>
                      <a:pt x="66711" y="0"/>
                    </a:lnTo>
                    <a:lnTo>
                      <a:pt x="0" y="38517"/>
                    </a:lnTo>
                    <a:close/>
                  </a:path>
                </a:pathLst>
              </a:custGeom>
              <a:solidFill>
                <a:srgbClr val="0062AD"/>
              </a:solidFill>
              <a:ln w="7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3" name="Group 34">
            <a:extLst>
              <a:ext uri="{FF2B5EF4-FFF2-40B4-BE49-F238E27FC236}">
                <a16:creationId xmlns:a16="http://schemas.microsoft.com/office/drawing/2014/main" id="{D86E3288-D516-227B-CE95-8ECE1D7E7BC6}"/>
              </a:ext>
              <a:ext uri="{C183D7F6-B498-43B3-948B-1728B52AA6E4}">
                <adec:decorative xmlns:adec="http://schemas.microsoft.com/office/drawing/2017/decorative" val="1"/>
              </a:ext>
            </a:extLst>
          </p:cNvPr>
          <p:cNvGrpSpPr>
            <a:grpSpLocks noChangeAspect="1"/>
          </p:cNvGrpSpPr>
          <p:nvPr/>
        </p:nvGrpSpPr>
        <p:grpSpPr bwMode="auto">
          <a:xfrm>
            <a:off x="4987550" y="2890563"/>
            <a:ext cx="317499" cy="366344"/>
            <a:chOff x="3409" y="760"/>
            <a:chExt cx="234" cy="270"/>
          </a:xfrm>
        </p:grpSpPr>
        <p:sp>
          <p:nvSpPr>
            <p:cNvPr id="327" name="AutoShape 33">
              <a:extLst>
                <a:ext uri="{FF2B5EF4-FFF2-40B4-BE49-F238E27FC236}">
                  <a16:creationId xmlns:a16="http://schemas.microsoft.com/office/drawing/2014/main" id="{9C78043F-F5E6-CB70-58E2-39EC9DE70880}"/>
                </a:ext>
                <a:ext uri="{C183D7F6-B498-43B3-948B-1728B52AA6E4}">
                  <adec:decorative xmlns:adec="http://schemas.microsoft.com/office/drawing/2017/decorative" val="1"/>
                </a:ext>
              </a:extLst>
            </p:cNvPr>
            <p:cNvSpPr>
              <a:spLocks noChangeAspect="1" noChangeArrowheads="1" noTextEdit="1"/>
            </p:cNvSpPr>
            <p:nvPr/>
          </p:nvSpPr>
          <p:spPr bwMode="auto">
            <a:xfrm>
              <a:off x="3410" y="761"/>
              <a:ext cx="233"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35">
              <a:extLst>
                <a:ext uri="{FF2B5EF4-FFF2-40B4-BE49-F238E27FC236}">
                  <a16:creationId xmlns:a16="http://schemas.microsoft.com/office/drawing/2014/main" id="{7BA1BF11-3798-D011-679D-282078303650}"/>
                </a:ext>
                <a:ext uri="{C183D7F6-B498-43B3-948B-1728B52AA6E4}">
                  <adec:decorative xmlns:adec="http://schemas.microsoft.com/office/drawing/2017/decorative" val="1"/>
                </a:ext>
              </a:extLst>
            </p:cNvPr>
            <p:cNvSpPr>
              <a:spLocks/>
            </p:cNvSpPr>
            <p:nvPr/>
          </p:nvSpPr>
          <p:spPr bwMode="auto">
            <a:xfrm>
              <a:off x="3447" y="819"/>
              <a:ext cx="159" cy="150"/>
            </a:xfrm>
            <a:custGeom>
              <a:avLst/>
              <a:gdLst>
                <a:gd name="T0" fmla="*/ 133 w 159"/>
                <a:gd name="T1" fmla="*/ 44 h 150"/>
                <a:gd name="T2" fmla="*/ 132 w 159"/>
                <a:gd name="T3" fmla="*/ 44 h 150"/>
                <a:gd name="T4" fmla="*/ 132 w 159"/>
                <a:gd name="T5" fmla="*/ 15 h 150"/>
                <a:gd name="T6" fmla="*/ 106 w 159"/>
                <a:gd name="T7" fmla="*/ 0 h 150"/>
                <a:gd name="T8" fmla="*/ 80 w 159"/>
                <a:gd name="T9" fmla="*/ 15 h 150"/>
                <a:gd name="T10" fmla="*/ 80 w 159"/>
                <a:gd name="T11" fmla="*/ 15 h 150"/>
                <a:gd name="T12" fmla="*/ 53 w 159"/>
                <a:gd name="T13" fmla="*/ 0 h 150"/>
                <a:gd name="T14" fmla="*/ 27 w 159"/>
                <a:gd name="T15" fmla="*/ 15 h 150"/>
                <a:gd name="T16" fmla="*/ 27 w 159"/>
                <a:gd name="T17" fmla="*/ 44 h 150"/>
                <a:gd name="T18" fmla="*/ 26 w 159"/>
                <a:gd name="T19" fmla="*/ 44 h 150"/>
                <a:gd name="T20" fmla="*/ 0 w 159"/>
                <a:gd name="T21" fmla="*/ 59 h 150"/>
                <a:gd name="T22" fmla="*/ 0 w 159"/>
                <a:gd name="T23" fmla="*/ 90 h 150"/>
                <a:gd name="T24" fmla="*/ 26 w 159"/>
                <a:gd name="T25" fmla="*/ 104 h 150"/>
                <a:gd name="T26" fmla="*/ 27 w 159"/>
                <a:gd name="T27" fmla="*/ 134 h 150"/>
                <a:gd name="T28" fmla="*/ 53 w 159"/>
                <a:gd name="T29" fmla="*/ 150 h 150"/>
                <a:gd name="T30" fmla="*/ 80 w 159"/>
                <a:gd name="T31" fmla="*/ 134 h 150"/>
                <a:gd name="T32" fmla="*/ 80 w 159"/>
                <a:gd name="T33" fmla="*/ 134 h 150"/>
                <a:gd name="T34" fmla="*/ 106 w 159"/>
                <a:gd name="T35" fmla="*/ 150 h 150"/>
                <a:gd name="T36" fmla="*/ 132 w 159"/>
                <a:gd name="T37" fmla="*/ 134 h 150"/>
                <a:gd name="T38" fmla="*/ 132 w 159"/>
                <a:gd name="T39" fmla="*/ 104 h 150"/>
                <a:gd name="T40" fmla="*/ 133 w 159"/>
                <a:gd name="T41" fmla="*/ 104 h 150"/>
                <a:gd name="T42" fmla="*/ 159 w 159"/>
                <a:gd name="T43" fmla="*/ 90 h 150"/>
                <a:gd name="T44" fmla="*/ 159 w 159"/>
                <a:gd name="T45" fmla="*/ 59 h 150"/>
                <a:gd name="T46" fmla="*/ 133 w 159"/>
                <a:gd name="T47" fmla="*/ 4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9" h="150">
                  <a:moveTo>
                    <a:pt x="133" y="44"/>
                  </a:moveTo>
                  <a:lnTo>
                    <a:pt x="132" y="44"/>
                  </a:lnTo>
                  <a:lnTo>
                    <a:pt x="132" y="15"/>
                  </a:lnTo>
                  <a:lnTo>
                    <a:pt x="106" y="0"/>
                  </a:lnTo>
                  <a:lnTo>
                    <a:pt x="80" y="15"/>
                  </a:lnTo>
                  <a:lnTo>
                    <a:pt x="80" y="15"/>
                  </a:lnTo>
                  <a:lnTo>
                    <a:pt x="53" y="0"/>
                  </a:lnTo>
                  <a:lnTo>
                    <a:pt x="27" y="15"/>
                  </a:lnTo>
                  <a:lnTo>
                    <a:pt x="27" y="44"/>
                  </a:lnTo>
                  <a:lnTo>
                    <a:pt x="26" y="44"/>
                  </a:lnTo>
                  <a:lnTo>
                    <a:pt x="0" y="59"/>
                  </a:lnTo>
                  <a:lnTo>
                    <a:pt x="0" y="90"/>
                  </a:lnTo>
                  <a:lnTo>
                    <a:pt x="26" y="104"/>
                  </a:lnTo>
                  <a:lnTo>
                    <a:pt x="27" y="134"/>
                  </a:lnTo>
                  <a:lnTo>
                    <a:pt x="53" y="150"/>
                  </a:lnTo>
                  <a:lnTo>
                    <a:pt x="80" y="134"/>
                  </a:lnTo>
                  <a:lnTo>
                    <a:pt x="80" y="134"/>
                  </a:lnTo>
                  <a:lnTo>
                    <a:pt x="106" y="150"/>
                  </a:lnTo>
                  <a:lnTo>
                    <a:pt x="132" y="134"/>
                  </a:lnTo>
                  <a:lnTo>
                    <a:pt x="132" y="104"/>
                  </a:lnTo>
                  <a:lnTo>
                    <a:pt x="133" y="104"/>
                  </a:lnTo>
                  <a:lnTo>
                    <a:pt x="159" y="90"/>
                  </a:lnTo>
                  <a:lnTo>
                    <a:pt x="159" y="59"/>
                  </a:lnTo>
                  <a:lnTo>
                    <a:pt x="133" y="44"/>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36">
              <a:extLst>
                <a:ext uri="{FF2B5EF4-FFF2-40B4-BE49-F238E27FC236}">
                  <a16:creationId xmlns:a16="http://schemas.microsoft.com/office/drawing/2014/main" id="{E00DE2AC-5E34-8825-F0BA-CB991A755FCE}"/>
                </a:ext>
                <a:ext uri="{C183D7F6-B498-43B3-948B-1728B52AA6E4}">
                  <adec:decorative xmlns:adec="http://schemas.microsoft.com/office/drawing/2017/decorative" val="1"/>
                </a:ext>
              </a:extLst>
            </p:cNvPr>
            <p:cNvSpPr>
              <a:spLocks noEditPoints="1"/>
            </p:cNvSpPr>
            <p:nvPr/>
          </p:nvSpPr>
          <p:spPr bwMode="auto">
            <a:xfrm>
              <a:off x="3409" y="760"/>
              <a:ext cx="234" cy="270"/>
            </a:xfrm>
            <a:custGeom>
              <a:avLst/>
              <a:gdLst>
                <a:gd name="T0" fmla="*/ 118 w 234"/>
                <a:gd name="T1" fmla="*/ 0 h 270"/>
                <a:gd name="T2" fmla="*/ 0 w 234"/>
                <a:gd name="T3" fmla="*/ 67 h 270"/>
                <a:gd name="T4" fmla="*/ 0 w 234"/>
                <a:gd name="T5" fmla="*/ 202 h 270"/>
                <a:gd name="T6" fmla="*/ 118 w 234"/>
                <a:gd name="T7" fmla="*/ 270 h 270"/>
                <a:gd name="T8" fmla="*/ 234 w 234"/>
                <a:gd name="T9" fmla="*/ 202 h 270"/>
                <a:gd name="T10" fmla="*/ 234 w 234"/>
                <a:gd name="T11" fmla="*/ 67 h 270"/>
                <a:gd name="T12" fmla="*/ 118 w 234"/>
                <a:gd name="T13" fmla="*/ 0 h 270"/>
                <a:gd name="T14" fmla="*/ 122 w 234"/>
                <a:gd name="T15" fmla="*/ 19 h 270"/>
                <a:gd name="T16" fmla="*/ 215 w 234"/>
                <a:gd name="T17" fmla="*/ 73 h 270"/>
                <a:gd name="T18" fmla="*/ 122 w 234"/>
                <a:gd name="T19" fmla="*/ 128 h 270"/>
                <a:gd name="T20" fmla="*/ 122 w 234"/>
                <a:gd name="T21" fmla="*/ 19 h 270"/>
                <a:gd name="T22" fmla="*/ 115 w 234"/>
                <a:gd name="T23" fmla="*/ 129 h 270"/>
                <a:gd name="T24" fmla="*/ 19 w 234"/>
                <a:gd name="T25" fmla="*/ 73 h 270"/>
                <a:gd name="T26" fmla="*/ 115 w 234"/>
                <a:gd name="T27" fmla="*/ 18 h 270"/>
                <a:gd name="T28" fmla="*/ 115 w 234"/>
                <a:gd name="T29" fmla="*/ 129 h 270"/>
                <a:gd name="T30" fmla="*/ 110 w 234"/>
                <a:gd name="T31" fmla="*/ 134 h 270"/>
                <a:gd name="T32" fmla="*/ 14 w 234"/>
                <a:gd name="T33" fmla="*/ 192 h 270"/>
                <a:gd name="T34" fmla="*/ 14 w 234"/>
                <a:gd name="T35" fmla="*/ 78 h 270"/>
                <a:gd name="T36" fmla="*/ 110 w 234"/>
                <a:gd name="T37" fmla="*/ 134 h 270"/>
                <a:gd name="T38" fmla="*/ 115 w 234"/>
                <a:gd name="T39" fmla="*/ 141 h 270"/>
                <a:gd name="T40" fmla="*/ 115 w 234"/>
                <a:gd name="T41" fmla="*/ 252 h 270"/>
                <a:gd name="T42" fmla="*/ 19 w 234"/>
                <a:gd name="T43" fmla="*/ 197 h 270"/>
                <a:gd name="T44" fmla="*/ 115 w 234"/>
                <a:gd name="T45" fmla="*/ 141 h 270"/>
                <a:gd name="T46" fmla="*/ 122 w 234"/>
                <a:gd name="T47" fmla="*/ 142 h 270"/>
                <a:gd name="T48" fmla="*/ 216 w 234"/>
                <a:gd name="T49" fmla="*/ 197 h 270"/>
                <a:gd name="T50" fmla="*/ 122 w 234"/>
                <a:gd name="T51" fmla="*/ 251 h 270"/>
                <a:gd name="T52" fmla="*/ 122 w 234"/>
                <a:gd name="T53" fmla="*/ 142 h 270"/>
                <a:gd name="T54" fmla="*/ 125 w 234"/>
                <a:gd name="T55" fmla="*/ 134 h 270"/>
                <a:gd name="T56" fmla="*/ 220 w 234"/>
                <a:gd name="T57" fmla="*/ 78 h 270"/>
                <a:gd name="T58" fmla="*/ 220 w 234"/>
                <a:gd name="T59" fmla="*/ 192 h 270"/>
                <a:gd name="T60" fmla="*/ 125 w 234"/>
                <a:gd name="T61" fmla="*/ 13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4" h="270">
                  <a:moveTo>
                    <a:pt x="118" y="0"/>
                  </a:moveTo>
                  <a:lnTo>
                    <a:pt x="0" y="67"/>
                  </a:lnTo>
                  <a:lnTo>
                    <a:pt x="0" y="202"/>
                  </a:lnTo>
                  <a:lnTo>
                    <a:pt x="118" y="270"/>
                  </a:lnTo>
                  <a:lnTo>
                    <a:pt x="234" y="202"/>
                  </a:lnTo>
                  <a:lnTo>
                    <a:pt x="234" y="67"/>
                  </a:lnTo>
                  <a:lnTo>
                    <a:pt x="118" y="0"/>
                  </a:lnTo>
                  <a:close/>
                  <a:moveTo>
                    <a:pt x="122" y="19"/>
                  </a:moveTo>
                  <a:lnTo>
                    <a:pt x="215" y="73"/>
                  </a:lnTo>
                  <a:lnTo>
                    <a:pt x="122" y="128"/>
                  </a:lnTo>
                  <a:lnTo>
                    <a:pt x="122" y="19"/>
                  </a:lnTo>
                  <a:close/>
                  <a:moveTo>
                    <a:pt x="115" y="129"/>
                  </a:moveTo>
                  <a:lnTo>
                    <a:pt x="19" y="73"/>
                  </a:lnTo>
                  <a:lnTo>
                    <a:pt x="115" y="18"/>
                  </a:lnTo>
                  <a:lnTo>
                    <a:pt x="115" y="129"/>
                  </a:lnTo>
                  <a:close/>
                  <a:moveTo>
                    <a:pt x="110" y="134"/>
                  </a:moveTo>
                  <a:lnTo>
                    <a:pt x="14" y="192"/>
                  </a:lnTo>
                  <a:lnTo>
                    <a:pt x="14" y="78"/>
                  </a:lnTo>
                  <a:lnTo>
                    <a:pt x="110" y="134"/>
                  </a:lnTo>
                  <a:close/>
                  <a:moveTo>
                    <a:pt x="115" y="141"/>
                  </a:moveTo>
                  <a:lnTo>
                    <a:pt x="115" y="252"/>
                  </a:lnTo>
                  <a:lnTo>
                    <a:pt x="19" y="197"/>
                  </a:lnTo>
                  <a:lnTo>
                    <a:pt x="115" y="141"/>
                  </a:lnTo>
                  <a:close/>
                  <a:moveTo>
                    <a:pt x="122" y="142"/>
                  </a:moveTo>
                  <a:lnTo>
                    <a:pt x="216" y="197"/>
                  </a:lnTo>
                  <a:lnTo>
                    <a:pt x="122" y="251"/>
                  </a:lnTo>
                  <a:lnTo>
                    <a:pt x="122" y="142"/>
                  </a:lnTo>
                  <a:close/>
                  <a:moveTo>
                    <a:pt x="125" y="134"/>
                  </a:moveTo>
                  <a:lnTo>
                    <a:pt x="220" y="78"/>
                  </a:lnTo>
                  <a:lnTo>
                    <a:pt x="220" y="192"/>
                  </a:lnTo>
                  <a:lnTo>
                    <a:pt x="125" y="13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37">
              <a:extLst>
                <a:ext uri="{FF2B5EF4-FFF2-40B4-BE49-F238E27FC236}">
                  <a16:creationId xmlns:a16="http://schemas.microsoft.com/office/drawing/2014/main" id="{66323F3C-273C-156C-58FF-BCAC6FE38167}"/>
                </a:ext>
                <a:ext uri="{C183D7F6-B498-43B3-948B-1728B52AA6E4}">
                  <adec:decorative xmlns:adec="http://schemas.microsoft.com/office/drawing/2017/decorative" val="1"/>
                </a:ext>
              </a:extLst>
            </p:cNvPr>
            <p:cNvSpPr>
              <a:spLocks/>
            </p:cNvSpPr>
            <p:nvPr/>
          </p:nvSpPr>
          <p:spPr bwMode="auto">
            <a:xfrm>
              <a:off x="3483" y="895"/>
              <a:ext cx="86" cy="51"/>
            </a:xfrm>
            <a:custGeom>
              <a:avLst/>
              <a:gdLst>
                <a:gd name="T0" fmla="*/ 0 w 86"/>
                <a:gd name="T1" fmla="*/ 25 h 51"/>
                <a:gd name="T2" fmla="*/ 44 w 86"/>
                <a:gd name="T3" fmla="*/ 0 h 51"/>
                <a:gd name="T4" fmla="*/ 86 w 86"/>
                <a:gd name="T5" fmla="*/ 25 h 51"/>
                <a:gd name="T6" fmla="*/ 44 w 86"/>
                <a:gd name="T7" fmla="*/ 51 h 51"/>
                <a:gd name="T8" fmla="*/ 0 w 86"/>
                <a:gd name="T9" fmla="*/ 25 h 51"/>
              </a:gdLst>
              <a:ahLst/>
              <a:cxnLst>
                <a:cxn ang="0">
                  <a:pos x="T0" y="T1"/>
                </a:cxn>
                <a:cxn ang="0">
                  <a:pos x="T2" y="T3"/>
                </a:cxn>
                <a:cxn ang="0">
                  <a:pos x="T4" y="T5"/>
                </a:cxn>
                <a:cxn ang="0">
                  <a:pos x="T6" y="T7"/>
                </a:cxn>
                <a:cxn ang="0">
                  <a:pos x="T8" y="T9"/>
                </a:cxn>
              </a:cxnLst>
              <a:rect l="0" t="0" r="r" b="b"/>
              <a:pathLst>
                <a:path w="86" h="51">
                  <a:moveTo>
                    <a:pt x="0" y="25"/>
                  </a:moveTo>
                  <a:lnTo>
                    <a:pt x="44" y="0"/>
                  </a:lnTo>
                  <a:lnTo>
                    <a:pt x="86" y="25"/>
                  </a:lnTo>
                  <a:lnTo>
                    <a:pt x="44" y="51"/>
                  </a:lnTo>
                  <a:lnTo>
                    <a:pt x="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38">
              <a:extLst>
                <a:ext uri="{FF2B5EF4-FFF2-40B4-BE49-F238E27FC236}">
                  <a16:creationId xmlns:a16="http://schemas.microsoft.com/office/drawing/2014/main" id="{1D125463-1608-6475-6132-A4B0D5C09208}"/>
                </a:ext>
                <a:ext uri="{C183D7F6-B498-43B3-948B-1728B52AA6E4}">
                  <adec:decorative xmlns:adec="http://schemas.microsoft.com/office/drawing/2017/decorative" val="1"/>
                </a:ext>
              </a:extLst>
            </p:cNvPr>
            <p:cNvSpPr>
              <a:spLocks noEditPoints="1"/>
            </p:cNvSpPr>
            <p:nvPr/>
          </p:nvSpPr>
          <p:spPr bwMode="auto">
            <a:xfrm>
              <a:off x="3476" y="891"/>
              <a:ext cx="100" cy="59"/>
            </a:xfrm>
            <a:custGeom>
              <a:avLst/>
              <a:gdLst>
                <a:gd name="T0" fmla="*/ 51 w 100"/>
                <a:gd name="T1" fmla="*/ 8 h 59"/>
                <a:gd name="T2" fmla="*/ 86 w 100"/>
                <a:gd name="T3" fmla="*/ 29 h 59"/>
                <a:gd name="T4" fmla="*/ 51 w 100"/>
                <a:gd name="T5" fmla="*/ 51 h 59"/>
                <a:gd name="T6" fmla="*/ 15 w 100"/>
                <a:gd name="T7" fmla="*/ 30 h 59"/>
                <a:gd name="T8" fmla="*/ 51 w 100"/>
                <a:gd name="T9" fmla="*/ 8 h 59"/>
                <a:gd name="T10" fmla="*/ 51 w 100"/>
                <a:gd name="T11" fmla="*/ 0 h 59"/>
                <a:gd name="T12" fmla="*/ 0 w 100"/>
                <a:gd name="T13" fmla="*/ 29 h 59"/>
                <a:gd name="T14" fmla="*/ 51 w 100"/>
                <a:gd name="T15" fmla="*/ 59 h 59"/>
                <a:gd name="T16" fmla="*/ 100 w 100"/>
                <a:gd name="T17" fmla="*/ 29 h 59"/>
                <a:gd name="T18" fmla="*/ 51 w 100"/>
                <a:gd name="T1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59">
                  <a:moveTo>
                    <a:pt x="51" y="8"/>
                  </a:moveTo>
                  <a:lnTo>
                    <a:pt x="86" y="29"/>
                  </a:lnTo>
                  <a:lnTo>
                    <a:pt x="51" y="51"/>
                  </a:lnTo>
                  <a:lnTo>
                    <a:pt x="15" y="30"/>
                  </a:lnTo>
                  <a:lnTo>
                    <a:pt x="51" y="8"/>
                  </a:lnTo>
                  <a:close/>
                  <a:moveTo>
                    <a:pt x="51" y="0"/>
                  </a:moveTo>
                  <a:lnTo>
                    <a:pt x="0" y="29"/>
                  </a:lnTo>
                  <a:lnTo>
                    <a:pt x="51" y="59"/>
                  </a:lnTo>
                  <a:lnTo>
                    <a:pt x="100" y="29"/>
                  </a:lnTo>
                  <a:lnTo>
                    <a:pt x="51"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39">
              <a:extLst>
                <a:ext uri="{FF2B5EF4-FFF2-40B4-BE49-F238E27FC236}">
                  <a16:creationId xmlns:a16="http://schemas.microsoft.com/office/drawing/2014/main" id="{95E0D19A-9DA9-549B-BB07-AEB8AA7EE8DB}"/>
                </a:ext>
                <a:ext uri="{C183D7F6-B498-43B3-948B-1728B52AA6E4}">
                  <adec:decorative xmlns:adec="http://schemas.microsoft.com/office/drawing/2017/decorative" val="1"/>
                </a:ext>
              </a:extLst>
            </p:cNvPr>
            <p:cNvSpPr>
              <a:spLocks/>
            </p:cNvSpPr>
            <p:nvPr/>
          </p:nvSpPr>
          <p:spPr bwMode="auto">
            <a:xfrm>
              <a:off x="3483" y="870"/>
              <a:ext cx="86" cy="51"/>
            </a:xfrm>
            <a:custGeom>
              <a:avLst/>
              <a:gdLst>
                <a:gd name="T0" fmla="*/ 0 w 86"/>
                <a:gd name="T1" fmla="*/ 24 h 51"/>
                <a:gd name="T2" fmla="*/ 44 w 86"/>
                <a:gd name="T3" fmla="*/ 0 h 51"/>
                <a:gd name="T4" fmla="*/ 86 w 86"/>
                <a:gd name="T5" fmla="*/ 24 h 51"/>
                <a:gd name="T6" fmla="*/ 44 w 86"/>
                <a:gd name="T7" fmla="*/ 51 h 51"/>
                <a:gd name="T8" fmla="*/ 0 w 86"/>
                <a:gd name="T9" fmla="*/ 24 h 51"/>
              </a:gdLst>
              <a:ahLst/>
              <a:cxnLst>
                <a:cxn ang="0">
                  <a:pos x="T0" y="T1"/>
                </a:cxn>
                <a:cxn ang="0">
                  <a:pos x="T2" y="T3"/>
                </a:cxn>
                <a:cxn ang="0">
                  <a:pos x="T4" y="T5"/>
                </a:cxn>
                <a:cxn ang="0">
                  <a:pos x="T6" y="T7"/>
                </a:cxn>
                <a:cxn ang="0">
                  <a:pos x="T8" y="T9"/>
                </a:cxn>
              </a:cxnLst>
              <a:rect l="0" t="0" r="r" b="b"/>
              <a:pathLst>
                <a:path w="86" h="51">
                  <a:moveTo>
                    <a:pt x="0" y="24"/>
                  </a:moveTo>
                  <a:lnTo>
                    <a:pt x="44" y="0"/>
                  </a:lnTo>
                  <a:lnTo>
                    <a:pt x="86" y="24"/>
                  </a:lnTo>
                  <a:lnTo>
                    <a:pt x="44" y="51"/>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40">
              <a:extLst>
                <a:ext uri="{FF2B5EF4-FFF2-40B4-BE49-F238E27FC236}">
                  <a16:creationId xmlns:a16="http://schemas.microsoft.com/office/drawing/2014/main" id="{6D994E09-24DF-017F-BB2D-FFEB25841BB9}"/>
                </a:ext>
                <a:ext uri="{C183D7F6-B498-43B3-948B-1728B52AA6E4}">
                  <adec:decorative xmlns:adec="http://schemas.microsoft.com/office/drawing/2017/decorative" val="1"/>
                </a:ext>
              </a:extLst>
            </p:cNvPr>
            <p:cNvSpPr>
              <a:spLocks noEditPoints="1"/>
            </p:cNvSpPr>
            <p:nvPr/>
          </p:nvSpPr>
          <p:spPr bwMode="auto">
            <a:xfrm>
              <a:off x="3476" y="866"/>
              <a:ext cx="100" cy="59"/>
            </a:xfrm>
            <a:custGeom>
              <a:avLst/>
              <a:gdLst>
                <a:gd name="T0" fmla="*/ 51 w 100"/>
                <a:gd name="T1" fmla="*/ 8 h 59"/>
                <a:gd name="T2" fmla="*/ 86 w 100"/>
                <a:gd name="T3" fmla="*/ 28 h 59"/>
                <a:gd name="T4" fmla="*/ 51 w 100"/>
                <a:gd name="T5" fmla="*/ 50 h 59"/>
                <a:gd name="T6" fmla="*/ 15 w 100"/>
                <a:gd name="T7" fmla="*/ 28 h 59"/>
                <a:gd name="T8" fmla="*/ 51 w 100"/>
                <a:gd name="T9" fmla="*/ 8 h 59"/>
                <a:gd name="T10" fmla="*/ 51 w 100"/>
                <a:gd name="T11" fmla="*/ 0 h 59"/>
                <a:gd name="T12" fmla="*/ 0 w 100"/>
                <a:gd name="T13" fmla="*/ 28 h 59"/>
                <a:gd name="T14" fmla="*/ 51 w 100"/>
                <a:gd name="T15" fmla="*/ 59 h 59"/>
                <a:gd name="T16" fmla="*/ 100 w 100"/>
                <a:gd name="T17" fmla="*/ 28 h 59"/>
                <a:gd name="T18" fmla="*/ 51 w 100"/>
                <a:gd name="T1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59">
                  <a:moveTo>
                    <a:pt x="51" y="8"/>
                  </a:moveTo>
                  <a:lnTo>
                    <a:pt x="86" y="28"/>
                  </a:lnTo>
                  <a:lnTo>
                    <a:pt x="51" y="50"/>
                  </a:lnTo>
                  <a:lnTo>
                    <a:pt x="15" y="28"/>
                  </a:lnTo>
                  <a:lnTo>
                    <a:pt x="51" y="8"/>
                  </a:lnTo>
                  <a:close/>
                  <a:moveTo>
                    <a:pt x="51" y="0"/>
                  </a:moveTo>
                  <a:lnTo>
                    <a:pt x="0" y="28"/>
                  </a:lnTo>
                  <a:lnTo>
                    <a:pt x="51" y="59"/>
                  </a:lnTo>
                  <a:lnTo>
                    <a:pt x="100" y="28"/>
                  </a:lnTo>
                  <a:lnTo>
                    <a:pt x="51"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41">
              <a:extLst>
                <a:ext uri="{FF2B5EF4-FFF2-40B4-BE49-F238E27FC236}">
                  <a16:creationId xmlns:a16="http://schemas.microsoft.com/office/drawing/2014/main" id="{7262305E-5655-120A-42DC-B7C4BDCF8741}"/>
                </a:ext>
                <a:ext uri="{C183D7F6-B498-43B3-948B-1728B52AA6E4}">
                  <adec:decorative xmlns:adec="http://schemas.microsoft.com/office/drawing/2017/decorative" val="1"/>
                </a:ext>
              </a:extLst>
            </p:cNvPr>
            <p:cNvSpPr>
              <a:spLocks/>
            </p:cNvSpPr>
            <p:nvPr/>
          </p:nvSpPr>
          <p:spPr bwMode="auto">
            <a:xfrm>
              <a:off x="3483" y="844"/>
              <a:ext cx="86" cy="50"/>
            </a:xfrm>
            <a:custGeom>
              <a:avLst/>
              <a:gdLst>
                <a:gd name="T0" fmla="*/ 0 w 86"/>
                <a:gd name="T1" fmla="*/ 25 h 50"/>
                <a:gd name="T2" fmla="*/ 44 w 86"/>
                <a:gd name="T3" fmla="*/ 0 h 50"/>
                <a:gd name="T4" fmla="*/ 86 w 86"/>
                <a:gd name="T5" fmla="*/ 25 h 50"/>
                <a:gd name="T6" fmla="*/ 44 w 86"/>
                <a:gd name="T7" fmla="*/ 50 h 50"/>
                <a:gd name="T8" fmla="*/ 0 w 86"/>
                <a:gd name="T9" fmla="*/ 25 h 50"/>
              </a:gdLst>
              <a:ahLst/>
              <a:cxnLst>
                <a:cxn ang="0">
                  <a:pos x="T0" y="T1"/>
                </a:cxn>
                <a:cxn ang="0">
                  <a:pos x="T2" y="T3"/>
                </a:cxn>
                <a:cxn ang="0">
                  <a:pos x="T4" y="T5"/>
                </a:cxn>
                <a:cxn ang="0">
                  <a:pos x="T6" y="T7"/>
                </a:cxn>
                <a:cxn ang="0">
                  <a:pos x="T8" y="T9"/>
                </a:cxn>
              </a:cxnLst>
              <a:rect l="0" t="0" r="r" b="b"/>
              <a:pathLst>
                <a:path w="86" h="50">
                  <a:moveTo>
                    <a:pt x="0" y="25"/>
                  </a:moveTo>
                  <a:lnTo>
                    <a:pt x="44" y="0"/>
                  </a:lnTo>
                  <a:lnTo>
                    <a:pt x="86" y="25"/>
                  </a:lnTo>
                  <a:lnTo>
                    <a:pt x="44" y="50"/>
                  </a:lnTo>
                  <a:lnTo>
                    <a:pt x="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42">
              <a:extLst>
                <a:ext uri="{FF2B5EF4-FFF2-40B4-BE49-F238E27FC236}">
                  <a16:creationId xmlns:a16="http://schemas.microsoft.com/office/drawing/2014/main" id="{8613CD66-5B68-F2BC-749A-F8672B53BFD6}"/>
                </a:ext>
                <a:ext uri="{C183D7F6-B498-43B3-948B-1728B52AA6E4}">
                  <adec:decorative xmlns:adec="http://schemas.microsoft.com/office/drawing/2017/decorative" val="1"/>
                </a:ext>
              </a:extLst>
            </p:cNvPr>
            <p:cNvSpPr>
              <a:spLocks noEditPoints="1"/>
            </p:cNvSpPr>
            <p:nvPr/>
          </p:nvSpPr>
          <p:spPr bwMode="auto">
            <a:xfrm>
              <a:off x="3476" y="840"/>
              <a:ext cx="100" cy="59"/>
            </a:xfrm>
            <a:custGeom>
              <a:avLst/>
              <a:gdLst>
                <a:gd name="T0" fmla="*/ 51 w 100"/>
                <a:gd name="T1" fmla="*/ 8 h 59"/>
                <a:gd name="T2" fmla="*/ 86 w 100"/>
                <a:gd name="T3" fmla="*/ 29 h 59"/>
                <a:gd name="T4" fmla="*/ 51 w 100"/>
                <a:gd name="T5" fmla="*/ 51 h 59"/>
                <a:gd name="T6" fmla="*/ 15 w 100"/>
                <a:gd name="T7" fmla="*/ 29 h 59"/>
                <a:gd name="T8" fmla="*/ 51 w 100"/>
                <a:gd name="T9" fmla="*/ 8 h 59"/>
                <a:gd name="T10" fmla="*/ 51 w 100"/>
                <a:gd name="T11" fmla="*/ 0 h 59"/>
                <a:gd name="T12" fmla="*/ 0 w 100"/>
                <a:gd name="T13" fmla="*/ 29 h 59"/>
                <a:gd name="T14" fmla="*/ 51 w 100"/>
                <a:gd name="T15" fmla="*/ 59 h 59"/>
                <a:gd name="T16" fmla="*/ 100 w 100"/>
                <a:gd name="T17" fmla="*/ 29 h 59"/>
                <a:gd name="T18" fmla="*/ 51 w 100"/>
                <a:gd name="T1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59">
                  <a:moveTo>
                    <a:pt x="51" y="8"/>
                  </a:moveTo>
                  <a:lnTo>
                    <a:pt x="86" y="29"/>
                  </a:lnTo>
                  <a:lnTo>
                    <a:pt x="51" y="51"/>
                  </a:lnTo>
                  <a:lnTo>
                    <a:pt x="15" y="29"/>
                  </a:lnTo>
                  <a:lnTo>
                    <a:pt x="51" y="8"/>
                  </a:lnTo>
                  <a:close/>
                  <a:moveTo>
                    <a:pt x="51" y="0"/>
                  </a:moveTo>
                  <a:lnTo>
                    <a:pt x="0" y="29"/>
                  </a:lnTo>
                  <a:lnTo>
                    <a:pt x="51" y="59"/>
                  </a:lnTo>
                  <a:lnTo>
                    <a:pt x="100" y="29"/>
                  </a:lnTo>
                  <a:lnTo>
                    <a:pt x="51"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4" name="Group 103">
            <a:extLst>
              <a:ext uri="{FF2B5EF4-FFF2-40B4-BE49-F238E27FC236}">
                <a16:creationId xmlns:a16="http://schemas.microsoft.com/office/drawing/2014/main" id="{69E357AB-5F27-5DF0-D2B3-0E3E24DC91E8}"/>
              </a:ext>
              <a:ext uri="{C183D7F6-B498-43B3-948B-1728B52AA6E4}">
                <adec:decorative xmlns:adec="http://schemas.microsoft.com/office/drawing/2017/decorative" val="1"/>
              </a:ext>
            </a:extLst>
          </p:cNvPr>
          <p:cNvGrpSpPr/>
          <p:nvPr/>
        </p:nvGrpSpPr>
        <p:grpSpPr>
          <a:xfrm>
            <a:off x="5980398" y="2903027"/>
            <a:ext cx="284807" cy="287599"/>
            <a:chOff x="5942224" y="1228692"/>
            <a:chExt cx="537527" cy="831091"/>
          </a:xfrm>
        </p:grpSpPr>
        <p:grpSp>
          <p:nvGrpSpPr>
            <p:cNvPr id="204" name="Group 203">
              <a:extLst>
                <a:ext uri="{FF2B5EF4-FFF2-40B4-BE49-F238E27FC236}">
                  <a16:creationId xmlns:a16="http://schemas.microsoft.com/office/drawing/2014/main" id="{9E86B6F2-F01B-9C20-C88F-0DA5F6BE6C18}"/>
                </a:ext>
              </a:extLst>
            </p:cNvPr>
            <p:cNvGrpSpPr/>
            <p:nvPr/>
          </p:nvGrpSpPr>
          <p:grpSpPr>
            <a:xfrm>
              <a:off x="6129295" y="1653539"/>
              <a:ext cx="162266" cy="193886"/>
              <a:chOff x="-835888" y="431806"/>
              <a:chExt cx="435508" cy="520370"/>
            </a:xfrm>
          </p:grpSpPr>
          <p:sp>
            <p:nvSpPr>
              <p:cNvPr id="324" name="Freeform 139">
                <a:extLst>
                  <a:ext uri="{FF2B5EF4-FFF2-40B4-BE49-F238E27FC236}">
                    <a16:creationId xmlns:a16="http://schemas.microsoft.com/office/drawing/2014/main" id="{208C2F7C-4704-5CC5-E19B-698520AAB984}"/>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325" name="Freeform 140">
                <a:extLst>
                  <a:ext uri="{FF2B5EF4-FFF2-40B4-BE49-F238E27FC236}">
                    <a16:creationId xmlns:a16="http://schemas.microsoft.com/office/drawing/2014/main" id="{5F716B7B-08D4-7DBF-699B-5FA9CEAF158D}"/>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326" name="Freeform 141">
                <a:extLst>
                  <a:ext uri="{FF2B5EF4-FFF2-40B4-BE49-F238E27FC236}">
                    <a16:creationId xmlns:a16="http://schemas.microsoft.com/office/drawing/2014/main" id="{E3FDDCD6-3A6B-4685-D222-2F592EA79527}"/>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05" name="Group 204">
              <a:extLst>
                <a:ext uri="{FF2B5EF4-FFF2-40B4-BE49-F238E27FC236}">
                  <a16:creationId xmlns:a16="http://schemas.microsoft.com/office/drawing/2014/main" id="{BA1FC0CA-905A-B9C5-B0A6-129B0613A546}"/>
                </a:ext>
              </a:extLst>
            </p:cNvPr>
            <p:cNvGrpSpPr/>
            <p:nvPr/>
          </p:nvGrpSpPr>
          <p:grpSpPr>
            <a:xfrm>
              <a:off x="6132155" y="1544824"/>
              <a:ext cx="162266" cy="193886"/>
              <a:chOff x="-835888" y="431806"/>
              <a:chExt cx="435508" cy="520370"/>
            </a:xfrm>
          </p:grpSpPr>
          <p:sp>
            <p:nvSpPr>
              <p:cNvPr id="321" name="Freeform 139">
                <a:extLst>
                  <a:ext uri="{FF2B5EF4-FFF2-40B4-BE49-F238E27FC236}">
                    <a16:creationId xmlns:a16="http://schemas.microsoft.com/office/drawing/2014/main" id="{4A0A99A1-65EB-18B8-06C1-48520E6CB585}"/>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322" name="Freeform 140">
                <a:extLst>
                  <a:ext uri="{FF2B5EF4-FFF2-40B4-BE49-F238E27FC236}">
                    <a16:creationId xmlns:a16="http://schemas.microsoft.com/office/drawing/2014/main" id="{C4615D20-61A2-EC1D-5FE2-1B5092A543F3}"/>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323" name="Freeform 141">
                <a:extLst>
                  <a:ext uri="{FF2B5EF4-FFF2-40B4-BE49-F238E27FC236}">
                    <a16:creationId xmlns:a16="http://schemas.microsoft.com/office/drawing/2014/main" id="{BCC5AA2C-B1A6-2F75-E474-E610EB94BB5D}"/>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06" name="Group 205">
              <a:extLst>
                <a:ext uri="{FF2B5EF4-FFF2-40B4-BE49-F238E27FC236}">
                  <a16:creationId xmlns:a16="http://schemas.microsoft.com/office/drawing/2014/main" id="{F47D24E8-8CB0-6FE6-E8AB-D9B1EDA20CC4}"/>
                </a:ext>
              </a:extLst>
            </p:cNvPr>
            <p:cNvGrpSpPr/>
            <p:nvPr/>
          </p:nvGrpSpPr>
          <p:grpSpPr>
            <a:xfrm>
              <a:off x="6035759" y="1709731"/>
              <a:ext cx="162266" cy="193886"/>
              <a:chOff x="-835888" y="431806"/>
              <a:chExt cx="435508" cy="520370"/>
            </a:xfrm>
          </p:grpSpPr>
          <p:sp>
            <p:nvSpPr>
              <p:cNvPr id="318" name="Freeform 139">
                <a:extLst>
                  <a:ext uri="{FF2B5EF4-FFF2-40B4-BE49-F238E27FC236}">
                    <a16:creationId xmlns:a16="http://schemas.microsoft.com/office/drawing/2014/main" id="{9C74B6AC-F585-83FD-B4FB-11708F7590A7}"/>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319" name="Freeform 140">
                <a:extLst>
                  <a:ext uri="{FF2B5EF4-FFF2-40B4-BE49-F238E27FC236}">
                    <a16:creationId xmlns:a16="http://schemas.microsoft.com/office/drawing/2014/main" id="{9066A6B5-C7B4-A603-EA91-0EEE2E119294}"/>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320" name="Freeform 141">
                <a:extLst>
                  <a:ext uri="{FF2B5EF4-FFF2-40B4-BE49-F238E27FC236}">
                    <a16:creationId xmlns:a16="http://schemas.microsoft.com/office/drawing/2014/main" id="{EBD9FA02-B978-5270-3C30-2228AFC4DBBF}"/>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07" name="Group 206">
              <a:extLst>
                <a:ext uri="{FF2B5EF4-FFF2-40B4-BE49-F238E27FC236}">
                  <a16:creationId xmlns:a16="http://schemas.microsoft.com/office/drawing/2014/main" id="{70A53D1B-60A7-651A-7444-0999747062F1}"/>
                </a:ext>
              </a:extLst>
            </p:cNvPr>
            <p:cNvGrpSpPr/>
            <p:nvPr/>
          </p:nvGrpSpPr>
          <p:grpSpPr>
            <a:xfrm>
              <a:off x="6038205" y="1598280"/>
              <a:ext cx="162266" cy="193886"/>
              <a:chOff x="-835888" y="431806"/>
              <a:chExt cx="435508" cy="520370"/>
            </a:xfrm>
          </p:grpSpPr>
          <p:sp>
            <p:nvSpPr>
              <p:cNvPr id="315" name="Freeform 139">
                <a:extLst>
                  <a:ext uri="{FF2B5EF4-FFF2-40B4-BE49-F238E27FC236}">
                    <a16:creationId xmlns:a16="http://schemas.microsoft.com/office/drawing/2014/main" id="{36F66E5D-9ACA-929A-ADA0-ABD5753C36F7}"/>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316" name="Freeform 140">
                <a:extLst>
                  <a:ext uri="{FF2B5EF4-FFF2-40B4-BE49-F238E27FC236}">
                    <a16:creationId xmlns:a16="http://schemas.microsoft.com/office/drawing/2014/main" id="{F0441D53-BF54-16A3-0BB9-B3160E2D00D9}"/>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317" name="Freeform 141">
                <a:extLst>
                  <a:ext uri="{FF2B5EF4-FFF2-40B4-BE49-F238E27FC236}">
                    <a16:creationId xmlns:a16="http://schemas.microsoft.com/office/drawing/2014/main" id="{3808D4C6-A8DC-431E-FF7E-7E9E0E7A5A82}"/>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08" name="Group 207">
              <a:extLst>
                <a:ext uri="{FF2B5EF4-FFF2-40B4-BE49-F238E27FC236}">
                  <a16:creationId xmlns:a16="http://schemas.microsoft.com/office/drawing/2014/main" id="{58CC1E67-CECE-9643-DFFE-917A1F6245EF}"/>
                </a:ext>
              </a:extLst>
            </p:cNvPr>
            <p:cNvGrpSpPr/>
            <p:nvPr/>
          </p:nvGrpSpPr>
          <p:grpSpPr>
            <a:xfrm>
              <a:off x="5942224" y="1756953"/>
              <a:ext cx="162266" cy="193886"/>
              <a:chOff x="-835888" y="431806"/>
              <a:chExt cx="435508" cy="520370"/>
            </a:xfrm>
          </p:grpSpPr>
          <p:sp>
            <p:nvSpPr>
              <p:cNvPr id="312" name="Freeform 139">
                <a:extLst>
                  <a:ext uri="{FF2B5EF4-FFF2-40B4-BE49-F238E27FC236}">
                    <a16:creationId xmlns:a16="http://schemas.microsoft.com/office/drawing/2014/main" id="{668E81BB-B0E4-413A-993B-776AE4CB902A}"/>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313" name="Freeform 140">
                <a:extLst>
                  <a:ext uri="{FF2B5EF4-FFF2-40B4-BE49-F238E27FC236}">
                    <a16:creationId xmlns:a16="http://schemas.microsoft.com/office/drawing/2014/main" id="{C8B17127-3685-21A0-CBAD-306777E4F7A8}"/>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314" name="Freeform 141">
                <a:extLst>
                  <a:ext uri="{FF2B5EF4-FFF2-40B4-BE49-F238E27FC236}">
                    <a16:creationId xmlns:a16="http://schemas.microsoft.com/office/drawing/2014/main" id="{6F835196-2544-B62A-20DF-316684C14983}"/>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09" name="Group 208">
              <a:extLst>
                <a:ext uri="{FF2B5EF4-FFF2-40B4-BE49-F238E27FC236}">
                  <a16:creationId xmlns:a16="http://schemas.microsoft.com/office/drawing/2014/main" id="{1AED3B74-4B75-58E7-6683-6D8543012A5E}"/>
                </a:ext>
              </a:extLst>
            </p:cNvPr>
            <p:cNvGrpSpPr/>
            <p:nvPr/>
          </p:nvGrpSpPr>
          <p:grpSpPr>
            <a:xfrm>
              <a:off x="5944254" y="1650167"/>
              <a:ext cx="162266" cy="193886"/>
              <a:chOff x="-835888" y="431806"/>
              <a:chExt cx="435508" cy="520370"/>
            </a:xfrm>
          </p:grpSpPr>
          <p:sp>
            <p:nvSpPr>
              <p:cNvPr id="309" name="Freeform 139">
                <a:extLst>
                  <a:ext uri="{FF2B5EF4-FFF2-40B4-BE49-F238E27FC236}">
                    <a16:creationId xmlns:a16="http://schemas.microsoft.com/office/drawing/2014/main" id="{A7FA97CA-0BEE-E515-6730-19D68B690F8C}"/>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310" name="Freeform 140">
                <a:extLst>
                  <a:ext uri="{FF2B5EF4-FFF2-40B4-BE49-F238E27FC236}">
                    <a16:creationId xmlns:a16="http://schemas.microsoft.com/office/drawing/2014/main" id="{5384CDCF-3A55-A6B2-A869-986A98FCDA8A}"/>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311" name="Freeform 141">
                <a:extLst>
                  <a:ext uri="{FF2B5EF4-FFF2-40B4-BE49-F238E27FC236}">
                    <a16:creationId xmlns:a16="http://schemas.microsoft.com/office/drawing/2014/main" id="{53A3EE5C-9E08-F293-3503-5E49E8B406DA}"/>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10" name="Group 209">
              <a:extLst>
                <a:ext uri="{FF2B5EF4-FFF2-40B4-BE49-F238E27FC236}">
                  <a16:creationId xmlns:a16="http://schemas.microsoft.com/office/drawing/2014/main" id="{F4F117EF-3690-FA87-0C60-2E010E25EA0D}"/>
                </a:ext>
              </a:extLst>
            </p:cNvPr>
            <p:cNvGrpSpPr/>
            <p:nvPr/>
          </p:nvGrpSpPr>
          <p:grpSpPr>
            <a:xfrm>
              <a:off x="6132155" y="1228692"/>
              <a:ext cx="162266" cy="193886"/>
              <a:chOff x="-835888" y="431806"/>
              <a:chExt cx="435508" cy="520370"/>
            </a:xfrm>
          </p:grpSpPr>
          <p:sp>
            <p:nvSpPr>
              <p:cNvPr id="306" name="Freeform 139">
                <a:extLst>
                  <a:ext uri="{FF2B5EF4-FFF2-40B4-BE49-F238E27FC236}">
                    <a16:creationId xmlns:a16="http://schemas.microsoft.com/office/drawing/2014/main" id="{0D707C6F-0119-B7A5-A72C-A5AAA43FABA9}"/>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307" name="Freeform 140">
                <a:extLst>
                  <a:ext uri="{FF2B5EF4-FFF2-40B4-BE49-F238E27FC236}">
                    <a16:creationId xmlns:a16="http://schemas.microsoft.com/office/drawing/2014/main" id="{A5FCBC7B-1439-ECC5-43CE-84CF70C5E7A8}"/>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308" name="Freeform 141">
                <a:extLst>
                  <a:ext uri="{FF2B5EF4-FFF2-40B4-BE49-F238E27FC236}">
                    <a16:creationId xmlns:a16="http://schemas.microsoft.com/office/drawing/2014/main" id="{F241439E-8F07-2910-BC1D-D4600C7DA90B}"/>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11" name="Group 210">
              <a:extLst>
                <a:ext uri="{FF2B5EF4-FFF2-40B4-BE49-F238E27FC236}">
                  <a16:creationId xmlns:a16="http://schemas.microsoft.com/office/drawing/2014/main" id="{0B2C5D5F-E512-9697-916A-ACE7F501BC09}"/>
                </a:ext>
              </a:extLst>
            </p:cNvPr>
            <p:cNvGrpSpPr/>
            <p:nvPr/>
          </p:nvGrpSpPr>
          <p:grpSpPr>
            <a:xfrm>
              <a:off x="6038205" y="1491253"/>
              <a:ext cx="162266" cy="193886"/>
              <a:chOff x="-835888" y="431806"/>
              <a:chExt cx="435508" cy="520370"/>
            </a:xfrm>
          </p:grpSpPr>
          <p:sp>
            <p:nvSpPr>
              <p:cNvPr id="303" name="Freeform 139">
                <a:extLst>
                  <a:ext uri="{FF2B5EF4-FFF2-40B4-BE49-F238E27FC236}">
                    <a16:creationId xmlns:a16="http://schemas.microsoft.com/office/drawing/2014/main" id="{340E3ED9-F36B-8806-288F-2B8B14087430}"/>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304" name="Freeform 140">
                <a:extLst>
                  <a:ext uri="{FF2B5EF4-FFF2-40B4-BE49-F238E27FC236}">
                    <a16:creationId xmlns:a16="http://schemas.microsoft.com/office/drawing/2014/main" id="{8E48A889-C655-6F2D-83EE-0FB5ADE7B5CE}"/>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305" name="Freeform 141">
                <a:extLst>
                  <a:ext uri="{FF2B5EF4-FFF2-40B4-BE49-F238E27FC236}">
                    <a16:creationId xmlns:a16="http://schemas.microsoft.com/office/drawing/2014/main" id="{1686A1F5-1C28-3F91-579B-848400A8B3C7}"/>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12" name="Group 211">
              <a:extLst>
                <a:ext uri="{FF2B5EF4-FFF2-40B4-BE49-F238E27FC236}">
                  <a16:creationId xmlns:a16="http://schemas.microsoft.com/office/drawing/2014/main" id="{6C6B37C3-7A85-B9D3-C932-15E35D2A7CC1}"/>
                </a:ext>
              </a:extLst>
            </p:cNvPr>
            <p:cNvGrpSpPr/>
            <p:nvPr/>
          </p:nvGrpSpPr>
          <p:grpSpPr>
            <a:xfrm>
              <a:off x="5944254" y="1543140"/>
              <a:ext cx="162266" cy="193886"/>
              <a:chOff x="-835888" y="431806"/>
              <a:chExt cx="435508" cy="520370"/>
            </a:xfrm>
          </p:grpSpPr>
          <p:sp>
            <p:nvSpPr>
              <p:cNvPr id="300" name="Freeform 139">
                <a:extLst>
                  <a:ext uri="{FF2B5EF4-FFF2-40B4-BE49-F238E27FC236}">
                    <a16:creationId xmlns:a16="http://schemas.microsoft.com/office/drawing/2014/main" id="{0B19EF0C-3BDE-3328-55D2-629BF88342AE}"/>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301" name="Freeform 140">
                <a:extLst>
                  <a:ext uri="{FF2B5EF4-FFF2-40B4-BE49-F238E27FC236}">
                    <a16:creationId xmlns:a16="http://schemas.microsoft.com/office/drawing/2014/main" id="{E4DFF03C-A480-F1AB-5B18-33C6B71387A3}"/>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302" name="Freeform 141">
                <a:extLst>
                  <a:ext uri="{FF2B5EF4-FFF2-40B4-BE49-F238E27FC236}">
                    <a16:creationId xmlns:a16="http://schemas.microsoft.com/office/drawing/2014/main" id="{599F81A7-AC81-C432-5060-A069234E1C2A}"/>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13" name="Group 212">
              <a:extLst>
                <a:ext uri="{FF2B5EF4-FFF2-40B4-BE49-F238E27FC236}">
                  <a16:creationId xmlns:a16="http://schemas.microsoft.com/office/drawing/2014/main" id="{AB6241C9-C354-B2CD-ABD5-8EDDDFCA6FFF}"/>
                </a:ext>
              </a:extLst>
            </p:cNvPr>
            <p:cNvGrpSpPr/>
            <p:nvPr/>
          </p:nvGrpSpPr>
          <p:grpSpPr>
            <a:xfrm>
              <a:off x="6220057" y="1704344"/>
              <a:ext cx="162266" cy="193886"/>
              <a:chOff x="-835888" y="431806"/>
              <a:chExt cx="435508" cy="520370"/>
            </a:xfrm>
          </p:grpSpPr>
          <p:sp>
            <p:nvSpPr>
              <p:cNvPr id="297" name="Freeform 139">
                <a:extLst>
                  <a:ext uri="{FF2B5EF4-FFF2-40B4-BE49-F238E27FC236}">
                    <a16:creationId xmlns:a16="http://schemas.microsoft.com/office/drawing/2014/main" id="{BDF4CF37-AF62-F8DB-1DC5-A4FB6A492B96}"/>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98" name="Freeform 140">
                <a:extLst>
                  <a:ext uri="{FF2B5EF4-FFF2-40B4-BE49-F238E27FC236}">
                    <a16:creationId xmlns:a16="http://schemas.microsoft.com/office/drawing/2014/main" id="{A2A9C3D3-6591-1BF1-E663-050DAC3AA014}"/>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99" name="Freeform 141">
                <a:extLst>
                  <a:ext uri="{FF2B5EF4-FFF2-40B4-BE49-F238E27FC236}">
                    <a16:creationId xmlns:a16="http://schemas.microsoft.com/office/drawing/2014/main" id="{1BA79315-97D4-2998-86EF-F839685C20F1}"/>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14" name="Group 213">
              <a:extLst>
                <a:ext uri="{FF2B5EF4-FFF2-40B4-BE49-F238E27FC236}">
                  <a16:creationId xmlns:a16="http://schemas.microsoft.com/office/drawing/2014/main" id="{8B57D89E-3FB6-5F9F-F6B9-5AA7C6703860}"/>
                </a:ext>
              </a:extLst>
            </p:cNvPr>
            <p:cNvGrpSpPr/>
            <p:nvPr/>
          </p:nvGrpSpPr>
          <p:grpSpPr>
            <a:xfrm>
              <a:off x="6222917" y="1595629"/>
              <a:ext cx="162266" cy="193886"/>
              <a:chOff x="-835888" y="431806"/>
              <a:chExt cx="435508" cy="520370"/>
            </a:xfrm>
          </p:grpSpPr>
          <p:sp>
            <p:nvSpPr>
              <p:cNvPr id="294" name="Freeform 139">
                <a:extLst>
                  <a:ext uri="{FF2B5EF4-FFF2-40B4-BE49-F238E27FC236}">
                    <a16:creationId xmlns:a16="http://schemas.microsoft.com/office/drawing/2014/main" id="{FFD2A612-BEA0-2E0D-4486-D902552E1186}"/>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95" name="Freeform 140">
                <a:extLst>
                  <a:ext uri="{FF2B5EF4-FFF2-40B4-BE49-F238E27FC236}">
                    <a16:creationId xmlns:a16="http://schemas.microsoft.com/office/drawing/2014/main" id="{683D0B90-223D-F868-1BC1-7B295C1D311E}"/>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96" name="Freeform 141">
                <a:extLst>
                  <a:ext uri="{FF2B5EF4-FFF2-40B4-BE49-F238E27FC236}">
                    <a16:creationId xmlns:a16="http://schemas.microsoft.com/office/drawing/2014/main" id="{B708D67A-E5AF-C7EC-5ED6-C0033C2105A9}"/>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15" name="Group 214">
              <a:extLst>
                <a:ext uri="{FF2B5EF4-FFF2-40B4-BE49-F238E27FC236}">
                  <a16:creationId xmlns:a16="http://schemas.microsoft.com/office/drawing/2014/main" id="{20118441-5619-25EC-E984-98176BAE57DD}"/>
                </a:ext>
              </a:extLst>
            </p:cNvPr>
            <p:cNvGrpSpPr/>
            <p:nvPr/>
          </p:nvGrpSpPr>
          <p:grpSpPr>
            <a:xfrm>
              <a:off x="6126521" y="1760536"/>
              <a:ext cx="162266" cy="193886"/>
              <a:chOff x="-835888" y="431806"/>
              <a:chExt cx="435508" cy="520370"/>
            </a:xfrm>
          </p:grpSpPr>
          <p:sp>
            <p:nvSpPr>
              <p:cNvPr id="291" name="Freeform 139">
                <a:extLst>
                  <a:ext uri="{FF2B5EF4-FFF2-40B4-BE49-F238E27FC236}">
                    <a16:creationId xmlns:a16="http://schemas.microsoft.com/office/drawing/2014/main" id="{A224F0D4-DC48-1300-A97B-553FEB091895}"/>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92" name="Freeform 140">
                <a:extLst>
                  <a:ext uri="{FF2B5EF4-FFF2-40B4-BE49-F238E27FC236}">
                    <a16:creationId xmlns:a16="http://schemas.microsoft.com/office/drawing/2014/main" id="{46AB2140-1BE9-6BAA-BB85-5C6DA05F0785}"/>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93" name="Freeform 141">
                <a:extLst>
                  <a:ext uri="{FF2B5EF4-FFF2-40B4-BE49-F238E27FC236}">
                    <a16:creationId xmlns:a16="http://schemas.microsoft.com/office/drawing/2014/main" id="{5BAF6886-0417-1EDB-264B-0E1F5150C89D}"/>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16" name="Group 215">
              <a:extLst>
                <a:ext uri="{FF2B5EF4-FFF2-40B4-BE49-F238E27FC236}">
                  <a16:creationId xmlns:a16="http://schemas.microsoft.com/office/drawing/2014/main" id="{9D823BAB-CE2D-782D-29BB-B5CA9F4238BF}"/>
                </a:ext>
              </a:extLst>
            </p:cNvPr>
            <p:cNvGrpSpPr/>
            <p:nvPr/>
          </p:nvGrpSpPr>
          <p:grpSpPr>
            <a:xfrm>
              <a:off x="6128967" y="1649085"/>
              <a:ext cx="162266" cy="193886"/>
              <a:chOff x="-835888" y="431806"/>
              <a:chExt cx="435508" cy="520370"/>
            </a:xfrm>
          </p:grpSpPr>
          <p:sp>
            <p:nvSpPr>
              <p:cNvPr id="288" name="Freeform 139">
                <a:extLst>
                  <a:ext uri="{FF2B5EF4-FFF2-40B4-BE49-F238E27FC236}">
                    <a16:creationId xmlns:a16="http://schemas.microsoft.com/office/drawing/2014/main" id="{881092D1-5852-49A2-CF94-D8F2C9246F1F}"/>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89" name="Freeform 140">
                <a:extLst>
                  <a:ext uri="{FF2B5EF4-FFF2-40B4-BE49-F238E27FC236}">
                    <a16:creationId xmlns:a16="http://schemas.microsoft.com/office/drawing/2014/main" id="{8AC3330C-FB64-043A-6AE9-2011051B2E61}"/>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90" name="Freeform 141">
                <a:extLst>
                  <a:ext uri="{FF2B5EF4-FFF2-40B4-BE49-F238E27FC236}">
                    <a16:creationId xmlns:a16="http://schemas.microsoft.com/office/drawing/2014/main" id="{E54024EA-E0A7-B37B-D16E-3EACF6F293EC}"/>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17" name="Group 216">
              <a:extLst>
                <a:ext uri="{FF2B5EF4-FFF2-40B4-BE49-F238E27FC236}">
                  <a16:creationId xmlns:a16="http://schemas.microsoft.com/office/drawing/2014/main" id="{FDE60C72-4B8C-991D-5FAE-68A25BAFEFBE}"/>
                </a:ext>
              </a:extLst>
            </p:cNvPr>
            <p:cNvGrpSpPr/>
            <p:nvPr/>
          </p:nvGrpSpPr>
          <p:grpSpPr>
            <a:xfrm>
              <a:off x="6032986" y="1807758"/>
              <a:ext cx="162266" cy="193886"/>
              <a:chOff x="-835888" y="431806"/>
              <a:chExt cx="435508" cy="520370"/>
            </a:xfrm>
          </p:grpSpPr>
          <p:sp>
            <p:nvSpPr>
              <p:cNvPr id="285" name="Freeform 139">
                <a:extLst>
                  <a:ext uri="{FF2B5EF4-FFF2-40B4-BE49-F238E27FC236}">
                    <a16:creationId xmlns:a16="http://schemas.microsoft.com/office/drawing/2014/main" id="{C2408A50-66E2-652A-A8AB-5E320E855CD0}"/>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86" name="Freeform 140">
                <a:extLst>
                  <a:ext uri="{FF2B5EF4-FFF2-40B4-BE49-F238E27FC236}">
                    <a16:creationId xmlns:a16="http://schemas.microsoft.com/office/drawing/2014/main" id="{64D360A2-0976-39CC-5D4C-73703C91E36B}"/>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87" name="Freeform 141">
                <a:extLst>
                  <a:ext uri="{FF2B5EF4-FFF2-40B4-BE49-F238E27FC236}">
                    <a16:creationId xmlns:a16="http://schemas.microsoft.com/office/drawing/2014/main" id="{D78C3DAC-6527-6C43-0328-42B2F733D217}"/>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18" name="Group 217">
              <a:extLst>
                <a:ext uri="{FF2B5EF4-FFF2-40B4-BE49-F238E27FC236}">
                  <a16:creationId xmlns:a16="http://schemas.microsoft.com/office/drawing/2014/main" id="{427ABF45-1929-373C-89B4-D360024D50B0}"/>
                </a:ext>
              </a:extLst>
            </p:cNvPr>
            <p:cNvGrpSpPr/>
            <p:nvPr/>
          </p:nvGrpSpPr>
          <p:grpSpPr>
            <a:xfrm>
              <a:off x="6035016" y="1700971"/>
              <a:ext cx="162266" cy="193886"/>
              <a:chOff x="-835888" y="431806"/>
              <a:chExt cx="435508" cy="520370"/>
            </a:xfrm>
          </p:grpSpPr>
          <p:sp>
            <p:nvSpPr>
              <p:cNvPr id="282" name="Freeform 139">
                <a:extLst>
                  <a:ext uri="{FF2B5EF4-FFF2-40B4-BE49-F238E27FC236}">
                    <a16:creationId xmlns:a16="http://schemas.microsoft.com/office/drawing/2014/main" id="{6C48A1B7-BDA2-4140-EBA7-97BBC755E8A4}"/>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83" name="Freeform 140">
                <a:extLst>
                  <a:ext uri="{FF2B5EF4-FFF2-40B4-BE49-F238E27FC236}">
                    <a16:creationId xmlns:a16="http://schemas.microsoft.com/office/drawing/2014/main" id="{D6278381-A297-A7AC-C364-E9A55A2B925A}"/>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84" name="Freeform 141">
                <a:extLst>
                  <a:ext uri="{FF2B5EF4-FFF2-40B4-BE49-F238E27FC236}">
                    <a16:creationId xmlns:a16="http://schemas.microsoft.com/office/drawing/2014/main" id="{DA2FCBD1-0F75-9337-C689-B4CC19C46C4D}"/>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19" name="Group 218">
              <a:extLst>
                <a:ext uri="{FF2B5EF4-FFF2-40B4-BE49-F238E27FC236}">
                  <a16:creationId xmlns:a16="http://schemas.microsoft.com/office/drawing/2014/main" id="{1E66EDBA-AFF6-032C-FC92-85A675B5C1A2}"/>
                </a:ext>
              </a:extLst>
            </p:cNvPr>
            <p:cNvGrpSpPr/>
            <p:nvPr/>
          </p:nvGrpSpPr>
          <p:grpSpPr>
            <a:xfrm>
              <a:off x="6222917" y="1335049"/>
              <a:ext cx="162266" cy="193886"/>
              <a:chOff x="-835888" y="431806"/>
              <a:chExt cx="435508" cy="520370"/>
            </a:xfrm>
          </p:grpSpPr>
          <p:sp>
            <p:nvSpPr>
              <p:cNvPr id="279" name="Freeform 139">
                <a:extLst>
                  <a:ext uri="{FF2B5EF4-FFF2-40B4-BE49-F238E27FC236}">
                    <a16:creationId xmlns:a16="http://schemas.microsoft.com/office/drawing/2014/main" id="{8A6F916F-B3A2-7599-93D4-E775F25C72AA}"/>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80" name="Freeform 140">
                <a:extLst>
                  <a:ext uri="{FF2B5EF4-FFF2-40B4-BE49-F238E27FC236}">
                    <a16:creationId xmlns:a16="http://schemas.microsoft.com/office/drawing/2014/main" id="{995BAF52-1F5E-9E03-ECDD-50561BB05E0E}"/>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81" name="Freeform 141">
                <a:extLst>
                  <a:ext uri="{FF2B5EF4-FFF2-40B4-BE49-F238E27FC236}">
                    <a16:creationId xmlns:a16="http://schemas.microsoft.com/office/drawing/2014/main" id="{24088E76-703F-ED17-22DA-CDD6D4BC82AC}"/>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20" name="Group 219">
              <a:extLst>
                <a:ext uri="{FF2B5EF4-FFF2-40B4-BE49-F238E27FC236}">
                  <a16:creationId xmlns:a16="http://schemas.microsoft.com/office/drawing/2014/main" id="{C2E9ED08-F1C8-41C0-D674-7D06F33F0C0A}"/>
                </a:ext>
              </a:extLst>
            </p:cNvPr>
            <p:cNvGrpSpPr/>
            <p:nvPr/>
          </p:nvGrpSpPr>
          <p:grpSpPr>
            <a:xfrm>
              <a:off x="6128967" y="1542058"/>
              <a:ext cx="162266" cy="193886"/>
              <a:chOff x="-835888" y="431806"/>
              <a:chExt cx="435508" cy="520370"/>
            </a:xfrm>
          </p:grpSpPr>
          <p:sp>
            <p:nvSpPr>
              <p:cNvPr id="276" name="Freeform 139">
                <a:extLst>
                  <a:ext uri="{FF2B5EF4-FFF2-40B4-BE49-F238E27FC236}">
                    <a16:creationId xmlns:a16="http://schemas.microsoft.com/office/drawing/2014/main" id="{87C0BB90-A784-81B0-BEE0-5BCF480B10F0}"/>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77" name="Freeform 140">
                <a:extLst>
                  <a:ext uri="{FF2B5EF4-FFF2-40B4-BE49-F238E27FC236}">
                    <a16:creationId xmlns:a16="http://schemas.microsoft.com/office/drawing/2014/main" id="{E80C1EC5-4748-D771-6001-39895C57B9E4}"/>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78" name="Freeform 141">
                <a:extLst>
                  <a:ext uri="{FF2B5EF4-FFF2-40B4-BE49-F238E27FC236}">
                    <a16:creationId xmlns:a16="http://schemas.microsoft.com/office/drawing/2014/main" id="{0770B337-DF20-E3B6-413A-1CE863392EEA}"/>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21" name="Group 220">
              <a:extLst>
                <a:ext uri="{FF2B5EF4-FFF2-40B4-BE49-F238E27FC236}">
                  <a16:creationId xmlns:a16="http://schemas.microsoft.com/office/drawing/2014/main" id="{FFEC5ECF-6BFD-CC3D-A4D0-E4DC525E53CE}"/>
                </a:ext>
              </a:extLst>
            </p:cNvPr>
            <p:cNvGrpSpPr/>
            <p:nvPr/>
          </p:nvGrpSpPr>
          <p:grpSpPr>
            <a:xfrm>
              <a:off x="6040332" y="1403202"/>
              <a:ext cx="162266" cy="193886"/>
              <a:chOff x="-835888" y="431806"/>
              <a:chExt cx="435508" cy="520370"/>
            </a:xfrm>
          </p:grpSpPr>
          <p:sp>
            <p:nvSpPr>
              <p:cNvPr id="273" name="Freeform 139">
                <a:extLst>
                  <a:ext uri="{FF2B5EF4-FFF2-40B4-BE49-F238E27FC236}">
                    <a16:creationId xmlns:a16="http://schemas.microsoft.com/office/drawing/2014/main" id="{A88766F4-D67F-17AB-926E-8D28068744D4}"/>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74" name="Freeform 140">
                <a:extLst>
                  <a:ext uri="{FF2B5EF4-FFF2-40B4-BE49-F238E27FC236}">
                    <a16:creationId xmlns:a16="http://schemas.microsoft.com/office/drawing/2014/main" id="{69067BDA-6C6C-529C-899D-9AF270BCA2C7}"/>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75" name="Freeform 141">
                <a:extLst>
                  <a:ext uri="{FF2B5EF4-FFF2-40B4-BE49-F238E27FC236}">
                    <a16:creationId xmlns:a16="http://schemas.microsoft.com/office/drawing/2014/main" id="{5C9A20E0-5F1B-F3F7-DADD-3976A2BF63AD}"/>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22" name="Group 221">
              <a:extLst>
                <a:ext uri="{FF2B5EF4-FFF2-40B4-BE49-F238E27FC236}">
                  <a16:creationId xmlns:a16="http://schemas.microsoft.com/office/drawing/2014/main" id="{4FC832C7-D912-8383-351C-FC065138F007}"/>
                </a:ext>
              </a:extLst>
            </p:cNvPr>
            <p:cNvGrpSpPr/>
            <p:nvPr/>
          </p:nvGrpSpPr>
          <p:grpSpPr>
            <a:xfrm>
              <a:off x="6314625" y="1762483"/>
              <a:ext cx="162266" cy="193886"/>
              <a:chOff x="-835888" y="431806"/>
              <a:chExt cx="435508" cy="520370"/>
            </a:xfrm>
          </p:grpSpPr>
          <p:sp>
            <p:nvSpPr>
              <p:cNvPr id="255" name="Freeform 139">
                <a:extLst>
                  <a:ext uri="{FF2B5EF4-FFF2-40B4-BE49-F238E27FC236}">
                    <a16:creationId xmlns:a16="http://schemas.microsoft.com/office/drawing/2014/main" id="{954BC2CC-6969-95A2-5942-C3810E3CF035}"/>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56" name="Freeform 140">
                <a:extLst>
                  <a:ext uri="{FF2B5EF4-FFF2-40B4-BE49-F238E27FC236}">
                    <a16:creationId xmlns:a16="http://schemas.microsoft.com/office/drawing/2014/main" id="{925EC58D-EC96-3460-5BD8-3C0496398D45}"/>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57" name="Freeform 141">
                <a:extLst>
                  <a:ext uri="{FF2B5EF4-FFF2-40B4-BE49-F238E27FC236}">
                    <a16:creationId xmlns:a16="http://schemas.microsoft.com/office/drawing/2014/main" id="{56AC1924-7A8D-AD90-0761-1BC71498E0E4}"/>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23" name="Group 222">
              <a:extLst>
                <a:ext uri="{FF2B5EF4-FFF2-40B4-BE49-F238E27FC236}">
                  <a16:creationId xmlns:a16="http://schemas.microsoft.com/office/drawing/2014/main" id="{4DE9B062-F380-868C-04BC-41116B4F8D36}"/>
                </a:ext>
              </a:extLst>
            </p:cNvPr>
            <p:cNvGrpSpPr/>
            <p:nvPr/>
          </p:nvGrpSpPr>
          <p:grpSpPr>
            <a:xfrm>
              <a:off x="6317485" y="1653768"/>
              <a:ext cx="162266" cy="193886"/>
              <a:chOff x="-835888" y="431806"/>
              <a:chExt cx="435508" cy="520370"/>
            </a:xfrm>
          </p:grpSpPr>
          <p:sp>
            <p:nvSpPr>
              <p:cNvPr id="252" name="Freeform 139">
                <a:extLst>
                  <a:ext uri="{FF2B5EF4-FFF2-40B4-BE49-F238E27FC236}">
                    <a16:creationId xmlns:a16="http://schemas.microsoft.com/office/drawing/2014/main" id="{AA041CBD-5831-BDFC-80CE-0221A1733E69}"/>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53" name="Freeform 140">
                <a:extLst>
                  <a:ext uri="{FF2B5EF4-FFF2-40B4-BE49-F238E27FC236}">
                    <a16:creationId xmlns:a16="http://schemas.microsoft.com/office/drawing/2014/main" id="{6B644C7A-4063-9C5A-AF73-AB8D74F55BF6}"/>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54" name="Freeform 141">
                <a:extLst>
                  <a:ext uri="{FF2B5EF4-FFF2-40B4-BE49-F238E27FC236}">
                    <a16:creationId xmlns:a16="http://schemas.microsoft.com/office/drawing/2014/main" id="{0B995DC5-5490-BE1D-C308-1A306F51EF98}"/>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24" name="Group 223">
              <a:extLst>
                <a:ext uri="{FF2B5EF4-FFF2-40B4-BE49-F238E27FC236}">
                  <a16:creationId xmlns:a16="http://schemas.microsoft.com/office/drawing/2014/main" id="{50A3E377-FB4E-8757-2AA2-6F75922D8793}"/>
                </a:ext>
              </a:extLst>
            </p:cNvPr>
            <p:cNvGrpSpPr/>
            <p:nvPr/>
          </p:nvGrpSpPr>
          <p:grpSpPr>
            <a:xfrm>
              <a:off x="6221089" y="1818675"/>
              <a:ext cx="162266" cy="193886"/>
              <a:chOff x="-835888" y="431806"/>
              <a:chExt cx="435508" cy="520370"/>
            </a:xfrm>
          </p:grpSpPr>
          <p:sp>
            <p:nvSpPr>
              <p:cNvPr id="249" name="Freeform 139">
                <a:extLst>
                  <a:ext uri="{FF2B5EF4-FFF2-40B4-BE49-F238E27FC236}">
                    <a16:creationId xmlns:a16="http://schemas.microsoft.com/office/drawing/2014/main" id="{2F8A0893-CCF8-00C6-B067-98AF56DEF129}"/>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50" name="Freeform 140">
                <a:extLst>
                  <a:ext uri="{FF2B5EF4-FFF2-40B4-BE49-F238E27FC236}">
                    <a16:creationId xmlns:a16="http://schemas.microsoft.com/office/drawing/2014/main" id="{374496CB-8B0B-B85F-8D66-4DE772A62FF1}"/>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51" name="Freeform 141">
                <a:extLst>
                  <a:ext uri="{FF2B5EF4-FFF2-40B4-BE49-F238E27FC236}">
                    <a16:creationId xmlns:a16="http://schemas.microsoft.com/office/drawing/2014/main" id="{09EC4F3B-6978-DA1F-8F88-0B937C45ED11}"/>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25" name="Group 224">
              <a:extLst>
                <a:ext uri="{FF2B5EF4-FFF2-40B4-BE49-F238E27FC236}">
                  <a16:creationId xmlns:a16="http://schemas.microsoft.com/office/drawing/2014/main" id="{CF57C4C7-0445-97D2-B8D3-E4B990D1B6ED}"/>
                </a:ext>
              </a:extLst>
            </p:cNvPr>
            <p:cNvGrpSpPr/>
            <p:nvPr/>
          </p:nvGrpSpPr>
          <p:grpSpPr>
            <a:xfrm>
              <a:off x="6223535" y="1707224"/>
              <a:ext cx="162266" cy="193886"/>
              <a:chOff x="-835888" y="431806"/>
              <a:chExt cx="435508" cy="520370"/>
            </a:xfrm>
          </p:grpSpPr>
          <p:sp>
            <p:nvSpPr>
              <p:cNvPr id="246" name="Freeform 139">
                <a:extLst>
                  <a:ext uri="{FF2B5EF4-FFF2-40B4-BE49-F238E27FC236}">
                    <a16:creationId xmlns:a16="http://schemas.microsoft.com/office/drawing/2014/main" id="{BB3619EA-1657-9ADD-D0EA-069AD6817793}"/>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47" name="Freeform 140">
                <a:extLst>
                  <a:ext uri="{FF2B5EF4-FFF2-40B4-BE49-F238E27FC236}">
                    <a16:creationId xmlns:a16="http://schemas.microsoft.com/office/drawing/2014/main" id="{0A19A6A9-71D3-3CCD-D887-24F284AEC9F7}"/>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48" name="Freeform 141">
                <a:extLst>
                  <a:ext uri="{FF2B5EF4-FFF2-40B4-BE49-F238E27FC236}">
                    <a16:creationId xmlns:a16="http://schemas.microsoft.com/office/drawing/2014/main" id="{FED0B2C7-A9E4-38BF-DE0F-D41690883CF9}"/>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26" name="Group 225">
              <a:extLst>
                <a:ext uri="{FF2B5EF4-FFF2-40B4-BE49-F238E27FC236}">
                  <a16:creationId xmlns:a16="http://schemas.microsoft.com/office/drawing/2014/main" id="{1029AA96-EE82-723E-122C-0BC698410789}"/>
                </a:ext>
              </a:extLst>
            </p:cNvPr>
            <p:cNvGrpSpPr/>
            <p:nvPr/>
          </p:nvGrpSpPr>
          <p:grpSpPr>
            <a:xfrm>
              <a:off x="6127554" y="1865897"/>
              <a:ext cx="162266" cy="193886"/>
              <a:chOff x="-835888" y="431806"/>
              <a:chExt cx="435508" cy="520370"/>
            </a:xfrm>
          </p:grpSpPr>
          <p:sp>
            <p:nvSpPr>
              <p:cNvPr id="243" name="Freeform 139">
                <a:extLst>
                  <a:ext uri="{FF2B5EF4-FFF2-40B4-BE49-F238E27FC236}">
                    <a16:creationId xmlns:a16="http://schemas.microsoft.com/office/drawing/2014/main" id="{2E245D3A-653B-7003-45FC-545C896103B2}"/>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44" name="Freeform 140">
                <a:extLst>
                  <a:ext uri="{FF2B5EF4-FFF2-40B4-BE49-F238E27FC236}">
                    <a16:creationId xmlns:a16="http://schemas.microsoft.com/office/drawing/2014/main" id="{68C367CB-08A1-F2A4-549C-104478A73A8C}"/>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45" name="Freeform 141">
                <a:extLst>
                  <a:ext uri="{FF2B5EF4-FFF2-40B4-BE49-F238E27FC236}">
                    <a16:creationId xmlns:a16="http://schemas.microsoft.com/office/drawing/2014/main" id="{A4424159-57E7-B1C1-276A-DD3D59D05611}"/>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27" name="Group 226">
              <a:extLst>
                <a:ext uri="{FF2B5EF4-FFF2-40B4-BE49-F238E27FC236}">
                  <a16:creationId xmlns:a16="http://schemas.microsoft.com/office/drawing/2014/main" id="{4D085BE8-846B-67F3-C8F2-60C99AC2D144}"/>
                </a:ext>
              </a:extLst>
            </p:cNvPr>
            <p:cNvGrpSpPr/>
            <p:nvPr/>
          </p:nvGrpSpPr>
          <p:grpSpPr>
            <a:xfrm>
              <a:off x="6129584" y="1759110"/>
              <a:ext cx="162266" cy="193886"/>
              <a:chOff x="-835888" y="431806"/>
              <a:chExt cx="435508" cy="520370"/>
            </a:xfrm>
          </p:grpSpPr>
          <p:sp>
            <p:nvSpPr>
              <p:cNvPr id="240" name="Freeform 139">
                <a:extLst>
                  <a:ext uri="{FF2B5EF4-FFF2-40B4-BE49-F238E27FC236}">
                    <a16:creationId xmlns:a16="http://schemas.microsoft.com/office/drawing/2014/main" id="{AD132D2C-EDC1-E898-2E6A-BEF68668DFF3}"/>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41" name="Freeform 140">
                <a:extLst>
                  <a:ext uri="{FF2B5EF4-FFF2-40B4-BE49-F238E27FC236}">
                    <a16:creationId xmlns:a16="http://schemas.microsoft.com/office/drawing/2014/main" id="{587C2899-1D43-AF96-15C3-B83B6E2A53DA}"/>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42" name="Freeform 141">
                <a:extLst>
                  <a:ext uri="{FF2B5EF4-FFF2-40B4-BE49-F238E27FC236}">
                    <a16:creationId xmlns:a16="http://schemas.microsoft.com/office/drawing/2014/main" id="{73C158F0-EF5B-8CF0-8D9E-8C270A792690}"/>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28" name="Group 227">
              <a:extLst>
                <a:ext uri="{FF2B5EF4-FFF2-40B4-BE49-F238E27FC236}">
                  <a16:creationId xmlns:a16="http://schemas.microsoft.com/office/drawing/2014/main" id="{D799E825-4C5A-09AD-4F93-A6E59F2F3A15}"/>
                </a:ext>
              </a:extLst>
            </p:cNvPr>
            <p:cNvGrpSpPr/>
            <p:nvPr/>
          </p:nvGrpSpPr>
          <p:grpSpPr>
            <a:xfrm>
              <a:off x="6317485" y="1432632"/>
              <a:ext cx="162266" cy="193886"/>
              <a:chOff x="-835888" y="431806"/>
              <a:chExt cx="435508" cy="520370"/>
            </a:xfrm>
          </p:grpSpPr>
          <p:sp>
            <p:nvSpPr>
              <p:cNvPr id="237" name="Freeform 139">
                <a:extLst>
                  <a:ext uri="{FF2B5EF4-FFF2-40B4-BE49-F238E27FC236}">
                    <a16:creationId xmlns:a16="http://schemas.microsoft.com/office/drawing/2014/main" id="{EB23D674-7F7F-FD37-DE6B-82450D572680}"/>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38" name="Freeform 140">
                <a:extLst>
                  <a:ext uri="{FF2B5EF4-FFF2-40B4-BE49-F238E27FC236}">
                    <a16:creationId xmlns:a16="http://schemas.microsoft.com/office/drawing/2014/main" id="{B67A7BC4-2112-504B-177A-5D8DAD2F5ADE}"/>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39" name="Freeform 141">
                <a:extLst>
                  <a:ext uri="{FF2B5EF4-FFF2-40B4-BE49-F238E27FC236}">
                    <a16:creationId xmlns:a16="http://schemas.microsoft.com/office/drawing/2014/main" id="{B3344E56-1515-4726-5483-16F348843A1F}"/>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29" name="Group 228">
              <a:extLst>
                <a:ext uri="{FF2B5EF4-FFF2-40B4-BE49-F238E27FC236}">
                  <a16:creationId xmlns:a16="http://schemas.microsoft.com/office/drawing/2014/main" id="{055A7A5F-4F55-F00B-8637-1DB4821C3288}"/>
                </a:ext>
              </a:extLst>
            </p:cNvPr>
            <p:cNvGrpSpPr/>
            <p:nvPr/>
          </p:nvGrpSpPr>
          <p:grpSpPr>
            <a:xfrm>
              <a:off x="6223535" y="1523271"/>
              <a:ext cx="162266" cy="193886"/>
              <a:chOff x="-835888" y="431806"/>
              <a:chExt cx="435508" cy="520370"/>
            </a:xfrm>
          </p:grpSpPr>
          <p:sp>
            <p:nvSpPr>
              <p:cNvPr id="234" name="Freeform 139">
                <a:extLst>
                  <a:ext uri="{FF2B5EF4-FFF2-40B4-BE49-F238E27FC236}">
                    <a16:creationId xmlns:a16="http://schemas.microsoft.com/office/drawing/2014/main" id="{65666636-07C8-2EBF-1592-9B22A80C74DD}"/>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35" name="Freeform 140">
                <a:extLst>
                  <a:ext uri="{FF2B5EF4-FFF2-40B4-BE49-F238E27FC236}">
                    <a16:creationId xmlns:a16="http://schemas.microsoft.com/office/drawing/2014/main" id="{DE14110C-437B-E607-46B5-DEAFAFCF1473}"/>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36" name="Freeform 141">
                <a:extLst>
                  <a:ext uri="{FF2B5EF4-FFF2-40B4-BE49-F238E27FC236}">
                    <a16:creationId xmlns:a16="http://schemas.microsoft.com/office/drawing/2014/main" id="{04785D99-53C7-C864-2208-02ADA26B078D}"/>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nvGrpSpPr>
            <p:cNvPr id="230" name="Group 229">
              <a:extLst>
                <a:ext uri="{FF2B5EF4-FFF2-40B4-BE49-F238E27FC236}">
                  <a16:creationId xmlns:a16="http://schemas.microsoft.com/office/drawing/2014/main" id="{2680EB27-6F23-19B3-41B2-069F4671038F}"/>
                </a:ext>
              </a:extLst>
            </p:cNvPr>
            <p:cNvGrpSpPr/>
            <p:nvPr/>
          </p:nvGrpSpPr>
          <p:grpSpPr>
            <a:xfrm>
              <a:off x="6130187" y="1636536"/>
              <a:ext cx="162266" cy="193886"/>
              <a:chOff x="-835888" y="431806"/>
              <a:chExt cx="435508" cy="520370"/>
            </a:xfrm>
          </p:grpSpPr>
          <p:sp>
            <p:nvSpPr>
              <p:cNvPr id="231" name="Freeform 139">
                <a:extLst>
                  <a:ext uri="{FF2B5EF4-FFF2-40B4-BE49-F238E27FC236}">
                    <a16:creationId xmlns:a16="http://schemas.microsoft.com/office/drawing/2014/main" id="{8ECE874B-599F-D623-5919-0C5B615F3A7D}"/>
                  </a:ext>
                  <a:ext uri="{C183D7F6-B498-43B3-948B-1728B52AA6E4}">
                    <adec:decorative xmlns:adec="http://schemas.microsoft.com/office/drawing/2017/decorative" val="1"/>
                  </a:ext>
                </a:extLst>
              </p:cNvPr>
              <p:cNvSpPr>
                <a:spLocks/>
              </p:cNvSpPr>
              <p:nvPr/>
            </p:nvSpPr>
            <p:spPr bwMode="auto">
              <a:xfrm>
                <a:off x="-834674" y="431806"/>
                <a:ext cx="434294" cy="249388"/>
              </a:xfrm>
              <a:custGeom>
                <a:avLst/>
                <a:gdLst>
                  <a:gd name="T0" fmla="*/ 263 w 263"/>
                  <a:gd name="T1" fmla="*/ 73 h 147"/>
                  <a:gd name="T2" fmla="*/ 131 w 263"/>
                  <a:gd name="T3" fmla="*/ 147 h 147"/>
                  <a:gd name="T4" fmla="*/ 0 w 263"/>
                  <a:gd name="T5" fmla="*/ 73 h 147"/>
                  <a:gd name="T6" fmla="*/ 131 w 263"/>
                  <a:gd name="T7" fmla="*/ 0 h 147"/>
                  <a:gd name="T8" fmla="*/ 263 w 263"/>
                  <a:gd name="T9" fmla="*/ 73 h 147"/>
                  <a:gd name="T10" fmla="*/ 263 w 263"/>
                  <a:gd name="T11" fmla="*/ 73 h 147"/>
                  <a:gd name="T12" fmla="*/ 263 w 263"/>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263" h="147">
                    <a:moveTo>
                      <a:pt x="263" y="73"/>
                    </a:moveTo>
                    <a:lnTo>
                      <a:pt x="131" y="147"/>
                    </a:lnTo>
                    <a:lnTo>
                      <a:pt x="0" y="73"/>
                    </a:lnTo>
                    <a:lnTo>
                      <a:pt x="131" y="0"/>
                    </a:lnTo>
                    <a:lnTo>
                      <a:pt x="263" y="73"/>
                    </a:lnTo>
                    <a:lnTo>
                      <a:pt x="263" y="73"/>
                    </a:lnTo>
                    <a:lnTo>
                      <a:pt x="263" y="73"/>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32" name="Freeform 140">
                <a:extLst>
                  <a:ext uri="{FF2B5EF4-FFF2-40B4-BE49-F238E27FC236}">
                    <a16:creationId xmlns:a16="http://schemas.microsoft.com/office/drawing/2014/main" id="{21A43AE2-3E8C-C814-5C25-6F58076D25D7}"/>
                  </a:ext>
                  <a:ext uri="{C183D7F6-B498-43B3-948B-1728B52AA6E4}">
                    <adec:decorative xmlns:adec="http://schemas.microsoft.com/office/drawing/2017/decorative" val="1"/>
                  </a:ext>
                </a:extLst>
              </p:cNvPr>
              <p:cNvSpPr>
                <a:spLocks/>
              </p:cNvSpPr>
              <p:nvPr/>
            </p:nvSpPr>
            <p:spPr bwMode="auto">
              <a:xfrm>
                <a:off x="-835888" y="553747"/>
                <a:ext cx="215782" cy="398429"/>
              </a:xfrm>
              <a:custGeom>
                <a:avLst/>
                <a:gdLst>
                  <a:gd name="T0" fmla="*/ 131 w 131"/>
                  <a:gd name="T1" fmla="*/ 235 h 235"/>
                  <a:gd name="T2" fmla="*/ 131 w 131"/>
                  <a:gd name="T3" fmla="*/ 72 h 235"/>
                  <a:gd name="T4" fmla="*/ 0 w 131"/>
                  <a:gd name="T5" fmla="*/ 0 h 235"/>
                  <a:gd name="T6" fmla="*/ 0 w 131"/>
                  <a:gd name="T7" fmla="*/ 162 h 235"/>
                  <a:gd name="T8" fmla="*/ 131 w 131"/>
                  <a:gd name="T9" fmla="*/ 235 h 235"/>
                  <a:gd name="T10" fmla="*/ 131 w 131"/>
                  <a:gd name="T11" fmla="*/ 235 h 235"/>
                  <a:gd name="T12" fmla="*/ 131 w 131"/>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1" h="235">
                    <a:moveTo>
                      <a:pt x="131" y="235"/>
                    </a:moveTo>
                    <a:lnTo>
                      <a:pt x="131" y="72"/>
                    </a:lnTo>
                    <a:lnTo>
                      <a:pt x="0" y="0"/>
                    </a:lnTo>
                    <a:lnTo>
                      <a:pt x="0" y="162"/>
                    </a:lnTo>
                    <a:lnTo>
                      <a:pt x="131" y="235"/>
                    </a:lnTo>
                    <a:lnTo>
                      <a:pt x="131" y="235"/>
                    </a:lnTo>
                    <a:lnTo>
                      <a:pt x="131" y="235"/>
                    </a:lnTo>
                    <a:close/>
                  </a:path>
                </a:pathLst>
              </a:custGeom>
              <a:solidFill>
                <a:srgbClr val="3FAB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sp>
            <p:nvSpPr>
              <p:cNvPr id="233" name="Freeform 141">
                <a:extLst>
                  <a:ext uri="{FF2B5EF4-FFF2-40B4-BE49-F238E27FC236}">
                    <a16:creationId xmlns:a16="http://schemas.microsoft.com/office/drawing/2014/main" id="{F292F5E7-66A1-AB30-C2B6-095B7E487B8A}"/>
                  </a:ext>
                  <a:ext uri="{C183D7F6-B498-43B3-948B-1728B52AA6E4}">
                    <adec:decorative xmlns:adec="http://schemas.microsoft.com/office/drawing/2017/decorative" val="1"/>
                  </a:ext>
                </a:extLst>
              </p:cNvPr>
              <p:cNvSpPr>
                <a:spLocks/>
              </p:cNvSpPr>
              <p:nvPr/>
            </p:nvSpPr>
            <p:spPr bwMode="auto">
              <a:xfrm>
                <a:off x="-624757" y="551917"/>
                <a:ext cx="221244" cy="398429"/>
              </a:xfrm>
              <a:custGeom>
                <a:avLst/>
                <a:gdLst>
                  <a:gd name="T0" fmla="*/ 0 w 132"/>
                  <a:gd name="T1" fmla="*/ 235 h 235"/>
                  <a:gd name="T2" fmla="*/ 0 w 132"/>
                  <a:gd name="T3" fmla="*/ 72 h 235"/>
                  <a:gd name="T4" fmla="*/ 132 w 132"/>
                  <a:gd name="T5" fmla="*/ 0 h 235"/>
                  <a:gd name="T6" fmla="*/ 132 w 132"/>
                  <a:gd name="T7" fmla="*/ 162 h 235"/>
                  <a:gd name="T8" fmla="*/ 0 w 132"/>
                  <a:gd name="T9" fmla="*/ 235 h 235"/>
                  <a:gd name="T10" fmla="*/ 0 w 132"/>
                  <a:gd name="T11" fmla="*/ 235 h 235"/>
                  <a:gd name="T12" fmla="*/ 0 w 132"/>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132" h="235">
                    <a:moveTo>
                      <a:pt x="0" y="235"/>
                    </a:moveTo>
                    <a:lnTo>
                      <a:pt x="0" y="72"/>
                    </a:lnTo>
                    <a:lnTo>
                      <a:pt x="132" y="0"/>
                    </a:lnTo>
                    <a:lnTo>
                      <a:pt x="132" y="162"/>
                    </a:lnTo>
                    <a:lnTo>
                      <a:pt x="0" y="235"/>
                    </a:lnTo>
                    <a:lnTo>
                      <a:pt x="0" y="235"/>
                    </a:lnTo>
                    <a:lnTo>
                      <a:pt x="0" y="235"/>
                    </a:lnTo>
                    <a:close/>
                  </a:path>
                </a:pathLst>
              </a:custGeom>
              <a:solidFill>
                <a:srgbClr val="2F9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1" tIns="44820" rIns="89641" bIns="44820" numCol="1" anchor="t" anchorCtr="0" compatLnSpc="1">
                <a:prstTxWarp prst="textNoShape">
                  <a:avLst/>
                </a:prstTxWarp>
              </a:bodyPr>
              <a:lstStyle/>
              <a:p>
                <a:pPr marL="0" marR="0" lvl="0" indent="0" algn="l" defTabSz="896491" rtl="0" eaLnBrk="1" fontAlgn="auto" latinLnBrk="0" hangingPunct="1">
                  <a:lnSpc>
                    <a:spcPct val="100000"/>
                  </a:lnSpc>
                  <a:spcBef>
                    <a:spcPts val="0"/>
                  </a:spcBef>
                  <a:spcAft>
                    <a:spcPts val="0"/>
                  </a:spcAft>
                  <a:buClrTx/>
                  <a:buSzTx/>
                  <a:buFontTx/>
                  <a:buNone/>
                  <a:tabLst/>
                  <a:defRPr/>
                </a:pPr>
                <a:endParaRPr kumimoji="0" lang="de-DE" sz="1373" b="0" i="0" u="none" strike="noStrike" kern="0" cap="none" spc="0" normalizeH="0" baseline="0" noProof="0">
                  <a:ln>
                    <a:noFill/>
                  </a:ln>
                  <a:solidFill>
                    <a:srgbClr val="1A1A1A"/>
                  </a:solidFill>
                  <a:effectLst/>
                  <a:uLnTx/>
                  <a:uFillTx/>
                  <a:latin typeface="Segoe UI Semibold"/>
                  <a:ea typeface="+mn-ea"/>
                  <a:cs typeface="+mn-cs"/>
                </a:endParaRPr>
              </a:p>
            </p:txBody>
          </p:sp>
        </p:grpSp>
      </p:grpSp>
      <p:grpSp>
        <p:nvGrpSpPr>
          <p:cNvPr id="128" name="Group 127">
            <a:extLst>
              <a:ext uri="{FF2B5EF4-FFF2-40B4-BE49-F238E27FC236}">
                <a16:creationId xmlns:a16="http://schemas.microsoft.com/office/drawing/2014/main" id="{9474E957-4174-16F4-3DC5-C9D36CADFFA1}"/>
              </a:ext>
              <a:ext uri="{C183D7F6-B498-43B3-948B-1728B52AA6E4}">
                <adec:decorative xmlns:adec="http://schemas.microsoft.com/office/drawing/2017/decorative" val="1"/>
              </a:ext>
            </a:extLst>
          </p:cNvPr>
          <p:cNvGrpSpPr>
            <a:grpSpLocks noChangeAspect="1"/>
          </p:cNvGrpSpPr>
          <p:nvPr/>
        </p:nvGrpSpPr>
        <p:grpSpPr>
          <a:xfrm>
            <a:off x="6767704" y="2878954"/>
            <a:ext cx="410336" cy="310863"/>
            <a:chOff x="-4248811" y="400368"/>
            <a:chExt cx="4884730" cy="3700577"/>
          </a:xfrm>
        </p:grpSpPr>
        <p:grpSp>
          <p:nvGrpSpPr>
            <p:cNvPr id="196" name="Group 195">
              <a:extLst>
                <a:ext uri="{FF2B5EF4-FFF2-40B4-BE49-F238E27FC236}">
                  <a16:creationId xmlns:a16="http://schemas.microsoft.com/office/drawing/2014/main" id="{524C135C-4447-5F5A-E24E-DF548F5D528C}"/>
                </a:ext>
              </a:extLst>
            </p:cNvPr>
            <p:cNvGrpSpPr/>
            <p:nvPr/>
          </p:nvGrpSpPr>
          <p:grpSpPr>
            <a:xfrm>
              <a:off x="-4248811" y="400368"/>
              <a:ext cx="4806267" cy="3700577"/>
              <a:chOff x="-4221102" y="554132"/>
              <a:chExt cx="4806267" cy="3700577"/>
            </a:xfrm>
          </p:grpSpPr>
          <p:sp>
            <p:nvSpPr>
              <p:cNvPr id="201" name="Freeform: Shape 200">
                <a:extLst>
                  <a:ext uri="{FF2B5EF4-FFF2-40B4-BE49-F238E27FC236}">
                    <a16:creationId xmlns:a16="http://schemas.microsoft.com/office/drawing/2014/main" id="{002C0316-5A2C-D6E5-5108-744EAF5193B7}"/>
                  </a:ext>
                  <a:ext uri="{C183D7F6-B498-43B3-948B-1728B52AA6E4}">
                    <adec:decorative xmlns:adec="http://schemas.microsoft.com/office/drawing/2017/decorative" val="1"/>
                  </a:ext>
                </a:extLst>
              </p:cNvPr>
              <p:cNvSpPr/>
              <p:nvPr/>
            </p:nvSpPr>
            <p:spPr>
              <a:xfrm rot="4549911">
                <a:off x="-2781870" y="791201"/>
                <a:ext cx="3567489" cy="3093351"/>
              </a:xfrm>
              <a:custGeom>
                <a:avLst/>
                <a:gdLst>
                  <a:gd name="connsiteX0" fmla="*/ 0 w 3567489"/>
                  <a:gd name="connsiteY0" fmla="*/ 1547088 h 3093351"/>
                  <a:gd name="connsiteX1" fmla="*/ 863987 w 3567489"/>
                  <a:gd name="connsiteY1" fmla="*/ 0 h 3093351"/>
                  <a:gd name="connsiteX2" fmla="*/ 1382728 w 3567489"/>
                  <a:gd name="connsiteY2" fmla="*/ 4201 h 3093351"/>
                  <a:gd name="connsiteX3" fmla="*/ 518741 w 3567489"/>
                  <a:gd name="connsiteY3" fmla="*/ 1551289 h 3093351"/>
                  <a:gd name="connsiteX4" fmla="*/ 1133069 w 3567489"/>
                  <a:gd name="connsiteY4" fmla="*/ 2576427 h 3093351"/>
                  <a:gd name="connsiteX5" fmla="*/ 1546342 w 3567489"/>
                  <a:gd name="connsiteY5" fmla="*/ 2578279 h 3093351"/>
                  <a:gd name="connsiteX6" fmla="*/ 1667968 w 3567489"/>
                  <a:gd name="connsiteY6" fmla="*/ 2791507 h 3093351"/>
                  <a:gd name="connsiteX7" fmla="*/ 1840967 w 3567489"/>
                  <a:gd name="connsiteY7" fmla="*/ 2824848 h 3093351"/>
                  <a:gd name="connsiteX8" fmla="*/ 1900329 w 3567489"/>
                  <a:gd name="connsiteY8" fmla="*/ 2658968 h 3093351"/>
                  <a:gd name="connsiteX9" fmla="*/ 1854146 w 3567489"/>
                  <a:gd name="connsiteY9" fmla="*/ 2579658 h 3093351"/>
                  <a:gd name="connsiteX10" fmla="*/ 2213612 w 3567489"/>
                  <a:gd name="connsiteY10" fmla="*/ 2581269 h 3093351"/>
                  <a:gd name="connsiteX11" fmla="*/ 2275726 w 3567489"/>
                  <a:gd name="connsiteY11" fmla="*/ 2690164 h 3093351"/>
                  <a:gd name="connsiteX12" fmla="*/ 2458915 w 3567489"/>
                  <a:gd name="connsiteY12" fmla="*/ 2726872 h 3093351"/>
                  <a:gd name="connsiteX13" fmla="*/ 2520566 w 3567489"/>
                  <a:gd name="connsiteY13" fmla="*/ 2550506 h 3093351"/>
                  <a:gd name="connsiteX14" fmla="*/ 2476823 w 3567489"/>
                  <a:gd name="connsiteY14" fmla="*/ 2475363 h 3093351"/>
                  <a:gd name="connsiteX15" fmla="*/ 2679026 w 3567489"/>
                  <a:gd name="connsiteY15" fmla="*/ 2124446 h 3093351"/>
                  <a:gd name="connsiteX16" fmla="*/ 2681654 w 3567489"/>
                  <a:gd name="connsiteY16" fmla="*/ 2125713 h 3093351"/>
                  <a:gd name="connsiteX17" fmla="*/ 2776435 w 3567489"/>
                  <a:gd name="connsiteY17" fmla="*/ 2113006 h 3093351"/>
                  <a:gd name="connsiteX18" fmla="*/ 2824534 w 3567489"/>
                  <a:gd name="connsiteY18" fmla="*/ 1944370 h 3093351"/>
                  <a:gd name="connsiteX19" fmla="*/ 2803578 w 3567489"/>
                  <a:gd name="connsiteY19" fmla="*/ 1908290 h 3093351"/>
                  <a:gd name="connsiteX20" fmla="*/ 3284391 w 3567489"/>
                  <a:gd name="connsiteY20" fmla="*/ 1073853 h 3093351"/>
                  <a:gd name="connsiteX21" fmla="*/ 3567489 w 3567489"/>
                  <a:gd name="connsiteY21" fmla="*/ 1479700 h 3093351"/>
                  <a:gd name="connsiteX22" fmla="*/ 2662496 w 3567489"/>
                  <a:gd name="connsiteY22" fmla="*/ 3038235 h 3093351"/>
                  <a:gd name="connsiteX23" fmla="*/ 1406440 w 3567489"/>
                  <a:gd name="connsiteY23" fmla="*/ 3032607 h 3093351"/>
                  <a:gd name="connsiteX24" fmla="*/ 1442842 w 3567489"/>
                  <a:gd name="connsiteY24" fmla="*/ 3093351 h 3093351"/>
                  <a:gd name="connsiteX25" fmla="*/ 926404 w 3567489"/>
                  <a:gd name="connsiteY25" fmla="*/ 3092992 h 309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67489" h="3093351">
                    <a:moveTo>
                      <a:pt x="0" y="1547088"/>
                    </a:moveTo>
                    <a:lnTo>
                      <a:pt x="863987" y="0"/>
                    </a:lnTo>
                    <a:lnTo>
                      <a:pt x="1382728" y="4201"/>
                    </a:lnTo>
                    <a:lnTo>
                      <a:pt x="518741" y="1551289"/>
                    </a:lnTo>
                    <a:lnTo>
                      <a:pt x="1133069" y="2576427"/>
                    </a:lnTo>
                    <a:lnTo>
                      <a:pt x="1546342" y="2578279"/>
                    </a:lnTo>
                    <a:lnTo>
                      <a:pt x="1667968" y="2791507"/>
                    </a:lnTo>
                    <a:cubicBezTo>
                      <a:pt x="1699348" y="2846521"/>
                      <a:pt x="1776802" y="2861448"/>
                      <a:pt x="1840967" y="2824848"/>
                    </a:cubicBezTo>
                    <a:cubicBezTo>
                      <a:pt x="1905132" y="2788248"/>
                      <a:pt x="1931709" y="2713981"/>
                      <a:pt x="1900329" y="2658968"/>
                    </a:cubicBezTo>
                    <a:lnTo>
                      <a:pt x="1854146" y="2579658"/>
                    </a:lnTo>
                    <a:lnTo>
                      <a:pt x="2213612" y="2581269"/>
                    </a:lnTo>
                    <a:lnTo>
                      <a:pt x="2275726" y="2690164"/>
                    </a:lnTo>
                    <a:cubicBezTo>
                      <a:pt x="2309288" y="2749003"/>
                      <a:pt x="2391304" y="2765438"/>
                      <a:pt x="2458915" y="2726872"/>
                    </a:cubicBezTo>
                    <a:cubicBezTo>
                      <a:pt x="2526526" y="2688307"/>
                      <a:pt x="2554128" y="2609345"/>
                      <a:pt x="2520566" y="2550506"/>
                    </a:cubicBezTo>
                    <a:lnTo>
                      <a:pt x="2476823" y="2475363"/>
                    </a:lnTo>
                    <a:lnTo>
                      <a:pt x="2679026" y="2124446"/>
                    </a:lnTo>
                    <a:lnTo>
                      <a:pt x="2681654" y="2125713"/>
                    </a:lnTo>
                    <a:cubicBezTo>
                      <a:pt x="2712352" y="2133755"/>
                      <a:pt x="2746371" y="2130155"/>
                      <a:pt x="2776435" y="2113006"/>
                    </a:cubicBezTo>
                    <a:cubicBezTo>
                      <a:pt x="2836562" y="2078710"/>
                      <a:pt x="2858096" y="2003209"/>
                      <a:pt x="2824534" y="1944370"/>
                    </a:cubicBezTo>
                    <a:lnTo>
                      <a:pt x="2803578" y="1908290"/>
                    </a:lnTo>
                    <a:lnTo>
                      <a:pt x="3284391" y="1073853"/>
                    </a:lnTo>
                    <a:lnTo>
                      <a:pt x="3567489" y="1479700"/>
                    </a:lnTo>
                    <a:lnTo>
                      <a:pt x="2662496" y="3038235"/>
                    </a:lnTo>
                    <a:lnTo>
                      <a:pt x="1406440" y="3032607"/>
                    </a:lnTo>
                    <a:lnTo>
                      <a:pt x="1442842" y="3093351"/>
                    </a:lnTo>
                    <a:lnTo>
                      <a:pt x="926404" y="3092992"/>
                    </a:lnTo>
                    <a:close/>
                  </a:path>
                </a:pathLst>
              </a:custGeom>
              <a:solidFill>
                <a:srgbClr val="19AA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A7AFA835-1963-D8AB-49EF-977E1F43CD0D}"/>
                  </a:ext>
                  <a:ext uri="{C183D7F6-B498-43B3-948B-1728B52AA6E4}">
                    <adec:decorative xmlns:adec="http://schemas.microsoft.com/office/drawing/2017/decorative" val="1"/>
                  </a:ext>
                </a:extLst>
              </p:cNvPr>
              <p:cNvSpPr/>
              <p:nvPr/>
            </p:nvSpPr>
            <p:spPr>
              <a:xfrm rot="12743382">
                <a:off x="-1804036" y="1412996"/>
                <a:ext cx="2000455" cy="2070480"/>
              </a:xfrm>
              <a:custGeom>
                <a:avLst/>
                <a:gdLst>
                  <a:gd name="connsiteX0" fmla="*/ 1833936 w 1956081"/>
                  <a:gd name="connsiteY0" fmla="*/ 578731 h 2068613"/>
                  <a:gd name="connsiteX1" fmla="*/ 1501451 w 1956081"/>
                  <a:gd name="connsiteY1" fmla="*/ 335078 h 2068613"/>
                  <a:gd name="connsiteX2" fmla="*/ 1567410 w 1956081"/>
                  <a:gd name="connsiteY2" fmla="*/ 51744 h 2068613"/>
                  <a:gd name="connsiteX3" fmla="*/ 1956081 w 1956081"/>
                  <a:gd name="connsiteY3" fmla="*/ 0 h 2068613"/>
                  <a:gd name="connsiteX4" fmla="*/ 1835002 w 1956081"/>
                  <a:gd name="connsiteY4" fmla="*/ 553702 h 2068613"/>
                  <a:gd name="connsiteX5" fmla="*/ 1835061 w 1956081"/>
                  <a:gd name="connsiteY5" fmla="*/ 563811 h 2068613"/>
                  <a:gd name="connsiteX6" fmla="*/ 1833936 w 1956081"/>
                  <a:gd name="connsiteY6" fmla="*/ 578731 h 2068613"/>
                  <a:gd name="connsiteX7" fmla="*/ 1219635 w 1956081"/>
                  <a:gd name="connsiteY7" fmla="*/ 1848679 h 2068613"/>
                  <a:gd name="connsiteX8" fmla="*/ 773412 w 1956081"/>
                  <a:gd name="connsiteY8" fmla="*/ 2068613 h 2068613"/>
                  <a:gd name="connsiteX9" fmla="*/ 0 w 1956081"/>
                  <a:gd name="connsiteY9" fmla="*/ 1319651 h 2068613"/>
                  <a:gd name="connsiteX10" fmla="*/ 203565 w 1956081"/>
                  <a:gd name="connsiteY10" fmla="*/ 341303 h 2068613"/>
                  <a:gd name="connsiteX11" fmla="*/ 671613 w 1956081"/>
                  <a:gd name="connsiteY11" fmla="*/ 192521 h 2068613"/>
                  <a:gd name="connsiteX12" fmla="*/ 415638 w 1956081"/>
                  <a:gd name="connsiteY12" fmla="*/ 1189598 h 2068613"/>
                  <a:gd name="connsiteX0" fmla="*/ 1833936 w 2000455"/>
                  <a:gd name="connsiteY0" fmla="*/ 580598 h 2070480"/>
                  <a:gd name="connsiteX1" fmla="*/ 1501451 w 2000455"/>
                  <a:gd name="connsiteY1" fmla="*/ 336945 h 2070480"/>
                  <a:gd name="connsiteX2" fmla="*/ 1567410 w 2000455"/>
                  <a:gd name="connsiteY2" fmla="*/ 53611 h 2070480"/>
                  <a:gd name="connsiteX3" fmla="*/ 2000455 w 2000455"/>
                  <a:gd name="connsiteY3" fmla="*/ 0 h 2070480"/>
                  <a:gd name="connsiteX4" fmla="*/ 1835002 w 2000455"/>
                  <a:gd name="connsiteY4" fmla="*/ 555569 h 2070480"/>
                  <a:gd name="connsiteX5" fmla="*/ 1835061 w 2000455"/>
                  <a:gd name="connsiteY5" fmla="*/ 565678 h 2070480"/>
                  <a:gd name="connsiteX6" fmla="*/ 1833936 w 2000455"/>
                  <a:gd name="connsiteY6" fmla="*/ 580598 h 2070480"/>
                  <a:gd name="connsiteX7" fmla="*/ 1219635 w 2000455"/>
                  <a:gd name="connsiteY7" fmla="*/ 1850546 h 2070480"/>
                  <a:gd name="connsiteX8" fmla="*/ 773412 w 2000455"/>
                  <a:gd name="connsiteY8" fmla="*/ 2070480 h 2070480"/>
                  <a:gd name="connsiteX9" fmla="*/ 0 w 2000455"/>
                  <a:gd name="connsiteY9" fmla="*/ 1321518 h 2070480"/>
                  <a:gd name="connsiteX10" fmla="*/ 203565 w 2000455"/>
                  <a:gd name="connsiteY10" fmla="*/ 343170 h 2070480"/>
                  <a:gd name="connsiteX11" fmla="*/ 671613 w 2000455"/>
                  <a:gd name="connsiteY11" fmla="*/ 194388 h 2070480"/>
                  <a:gd name="connsiteX12" fmla="*/ 415638 w 2000455"/>
                  <a:gd name="connsiteY12" fmla="*/ 1191465 h 2070480"/>
                  <a:gd name="connsiteX13" fmla="*/ 1219635 w 2000455"/>
                  <a:gd name="connsiteY13" fmla="*/ 1850546 h 2070480"/>
                  <a:gd name="connsiteX0" fmla="*/ 1833936 w 2000455"/>
                  <a:gd name="connsiteY0" fmla="*/ 580598 h 2070480"/>
                  <a:gd name="connsiteX1" fmla="*/ 1501451 w 2000455"/>
                  <a:gd name="connsiteY1" fmla="*/ 336945 h 2070480"/>
                  <a:gd name="connsiteX2" fmla="*/ 1599076 w 2000455"/>
                  <a:gd name="connsiteY2" fmla="*/ 51045 h 2070480"/>
                  <a:gd name="connsiteX3" fmla="*/ 2000455 w 2000455"/>
                  <a:gd name="connsiteY3" fmla="*/ 0 h 2070480"/>
                  <a:gd name="connsiteX4" fmla="*/ 1835002 w 2000455"/>
                  <a:gd name="connsiteY4" fmla="*/ 555569 h 2070480"/>
                  <a:gd name="connsiteX5" fmla="*/ 1835061 w 2000455"/>
                  <a:gd name="connsiteY5" fmla="*/ 565678 h 2070480"/>
                  <a:gd name="connsiteX6" fmla="*/ 1833936 w 2000455"/>
                  <a:gd name="connsiteY6" fmla="*/ 580598 h 2070480"/>
                  <a:gd name="connsiteX7" fmla="*/ 1219635 w 2000455"/>
                  <a:gd name="connsiteY7" fmla="*/ 1850546 h 2070480"/>
                  <a:gd name="connsiteX8" fmla="*/ 773412 w 2000455"/>
                  <a:gd name="connsiteY8" fmla="*/ 2070480 h 2070480"/>
                  <a:gd name="connsiteX9" fmla="*/ 0 w 2000455"/>
                  <a:gd name="connsiteY9" fmla="*/ 1321518 h 2070480"/>
                  <a:gd name="connsiteX10" fmla="*/ 203565 w 2000455"/>
                  <a:gd name="connsiteY10" fmla="*/ 343170 h 2070480"/>
                  <a:gd name="connsiteX11" fmla="*/ 671613 w 2000455"/>
                  <a:gd name="connsiteY11" fmla="*/ 194388 h 2070480"/>
                  <a:gd name="connsiteX12" fmla="*/ 415638 w 2000455"/>
                  <a:gd name="connsiteY12" fmla="*/ 1191465 h 2070480"/>
                  <a:gd name="connsiteX13" fmla="*/ 1219635 w 2000455"/>
                  <a:gd name="connsiteY13" fmla="*/ 1850546 h 2070480"/>
                  <a:gd name="connsiteX0" fmla="*/ 1833936 w 2000455"/>
                  <a:gd name="connsiteY0" fmla="*/ 580598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35002 w 2000455"/>
                  <a:gd name="connsiteY4" fmla="*/ 555569 h 2070480"/>
                  <a:gd name="connsiteX5" fmla="*/ 1835061 w 2000455"/>
                  <a:gd name="connsiteY5" fmla="*/ 565678 h 2070480"/>
                  <a:gd name="connsiteX6" fmla="*/ 1833936 w 2000455"/>
                  <a:gd name="connsiteY6" fmla="*/ 580598 h 2070480"/>
                  <a:gd name="connsiteX7" fmla="*/ 1219635 w 2000455"/>
                  <a:gd name="connsiteY7" fmla="*/ 1850546 h 2070480"/>
                  <a:gd name="connsiteX8" fmla="*/ 773412 w 2000455"/>
                  <a:gd name="connsiteY8" fmla="*/ 2070480 h 2070480"/>
                  <a:gd name="connsiteX9" fmla="*/ 0 w 2000455"/>
                  <a:gd name="connsiteY9" fmla="*/ 1321518 h 2070480"/>
                  <a:gd name="connsiteX10" fmla="*/ 203565 w 2000455"/>
                  <a:gd name="connsiteY10" fmla="*/ 343170 h 2070480"/>
                  <a:gd name="connsiteX11" fmla="*/ 671613 w 2000455"/>
                  <a:gd name="connsiteY11" fmla="*/ 194388 h 2070480"/>
                  <a:gd name="connsiteX12" fmla="*/ 415638 w 2000455"/>
                  <a:gd name="connsiteY12" fmla="*/ 1191465 h 2070480"/>
                  <a:gd name="connsiteX13" fmla="*/ 1219635 w 2000455"/>
                  <a:gd name="connsiteY13" fmla="*/ 1850546 h 2070480"/>
                  <a:gd name="connsiteX0" fmla="*/ 1835061 w 2000455"/>
                  <a:gd name="connsiteY0" fmla="*/ 565678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35002 w 2000455"/>
                  <a:gd name="connsiteY4" fmla="*/ 555569 h 2070480"/>
                  <a:gd name="connsiteX5" fmla="*/ 1835061 w 2000455"/>
                  <a:gd name="connsiteY5" fmla="*/ 565678 h 2070480"/>
                  <a:gd name="connsiteX6" fmla="*/ 1219635 w 2000455"/>
                  <a:gd name="connsiteY6" fmla="*/ 1850546 h 2070480"/>
                  <a:gd name="connsiteX7" fmla="*/ 773412 w 2000455"/>
                  <a:gd name="connsiteY7" fmla="*/ 2070480 h 2070480"/>
                  <a:gd name="connsiteX8" fmla="*/ 0 w 2000455"/>
                  <a:gd name="connsiteY8" fmla="*/ 1321518 h 2070480"/>
                  <a:gd name="connsiteX9" fmla="*/ 203565 w 2000455"/>
                  <a:gd name="connsiteY9" fmla="*/ 343170 h 2070480"/>
                  <a:gd name="connsiteX10" fmla="*/ 671613 w 2000455"/>
                  <a:gd name="connsiteY10" fmla="*/ 194388 h 2070480"/>
                  <a:gd name="connsiteX11" fmla="*/ 415638 w 2000455"/>
                  <a:gd name="connsiteY11" fmla="*/ 1191465 h 2070480"/>
                  <a:gd name="connsiteX12" fmla="*/ 1219635 w 2000455"/>
                  <a:gd name="connsiteY12" fmla="*/ 1850546 h 2070480"/>
                  <a:gd name="connsiteX0" fmla="*/ 1835002 w 2000455"/>
                  <a:gd name="connsiteY0" fmla="*/ 555569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35002 w 2000455"/>
                  <a:gd name="connsiteY4" fmla="*/ 555569 h 2070480"/>
                  <a:gd name="connsiteX5" fmla="*/ 1219635 w 2000455"/>
                  <a:gd name="connsiteY5" fmla="*/ 1850546 h 2070480"/>
                  <a:gd name="connsiteX6" fmla="*/ 773412 w 2000455"/>
                  <a:gd name="connsiteY6" fmla="*/ 2070480 h 2070480"/>
                  <a:gd name="connsiteX7" fmla="*/ 0 w 2000455"/>
                  <a:gd name="connsiteY7" fmla="*/ 1321518 h 2070480"/>
                  <a:gd name="connsiteX8" fmla="*/ 203565 w 2000455"/>
                  <a:gd name="connsiteY8" fmla="*/ 343170 h 2070480"/>
                  <a:gd name="connsiteX9" fmla="*/ 671613 w 2000455"/>
                  <a:gd name="connsiteY9" fmla="*/ 194388 h 2070480"/>
                  <a:gd name="connsiteX10" fmla="*/ 415638 w 2000455"/>
                  <a:gd name="connsiteY10" fmla="*/ 1191465 h 2070480"/>
                  <a:gd name="connsiteX11" fmla="*/ 1219635 w 2000455"/>
                  <a:gd name="connsiteY11" fmla="*/ 1850546 h 2070480"/>
                  <a:gd name="connsiteX0" fmla="*/ 1835002 w 2000455"/>
                  <a:gd name="connsiteY0" fmla="*/ 555569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35002 w 2000455"/>
                  <a:gd name="connsiteY4" fmla="*/ 555569 h 2070480"/>
                  <a:gd name="connsiteX5" fmla="*/ 1219635 w 2000455"/>
                  <a:gd name="connsiteY5" fmla="*/ 1850546 h 2070480"/>
                  <a:gd name="connsiteX6" fmla="*/ 773412 w 2000455"/>
                  <a:gd name="connsiteY6" fmla="*/ 2070480 h 2070480"/>
                  <a:gd name="connsiteX7" fmla="*/ 0 w 2000455"/>
                  <a:gd name="connsiteY7" fmla="*/ 1321518 h 2070480"/>
                  <a:gd name="connsiteX8" fmla="*/ 203565 w 2000455"/>
                  <a:gd name="connsiteY8" fmla="*/ 343170 h 2070480"/>
                  <a:gd name="connsiteX9" fmla="*/ 671613 w 2000455"/>
                  <a:gd name="connsiteY9" fmla="*/ 194388 h 2070480"/>
                  <a:gd name="connsiteX10" fmla="*/ 415638 w 2000455"/>
                  <a:gd name="connsiteY10" fmla="*/ 1191465 h 2070480"/>
                  <a:gd name="connsiteX11" fmla="*/ 1219635 w 2000455"/>
                  <a:gd name="connsiteY11" fmla="*/ 1850546 h 2070480"/>
                  <a:gd name="connsiteX0" fmla="*/ 1835002 w 2000455"/>
                  <a:gd name="connsiteY0" fmla="*/ 555569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35002 w 2000455"/>
                  <a:gd name="connsiteY4" fmla="*/ 555569 h 2070480"/>
                  <a:gd name="connsiteX5" fmla="*/ 1219635 w 2000455"/>
                  <a:gd name="connsiteY5" fmla="*/ 1850546 h 2070480"/>
                  <a:gd name="connsiteX6" fmla="*/ 773412 w 2000455"/>
                  <a:gd name="connsiteY6" fmla="*/ 2070480 h 2070480"/>
                  <a:gd name="connsiteX7" fmla="*/ 0 w 2000455"/>
                  <a:gd name="connsiteY7" fmla="*/ 1321518 h 2070480"/>
                  <a:gd name="connsiteX8" fmla="*/ 203565 w 2000455"/>
                  <a:gd name="connsiteY8" fmla="*/ 343170 h 2070480"/>
                  <a:gd name="connsiteX9" fmla="*/ 671613 w 2000455"/>
                  <a:gd name="connsiteY9" fmla="*/ 194388 h 2070480"/>
                  <a:gd name="connsiteX10" fmla="*/ 415638 w 2000455"/>
                  <a:gd name="connsiteY10" fmla="*/ 1191465 h 2070480"/>
                  <a:gd name="connsiteX11" fmla="*/ 1219635 w 2000455"/>
                  <a:gd name="connsiteY11" fmla="*/ 1850546 h 2070480"/>
                  <a:gd name="connsiteX0" fmla="*/ 1835002 w 2000455"/>
                  <a:gd name="connsiteY0" fmla="*/ 555569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35002 w 2000455"/>
                  <a:gd name="connsiteY4" fmla="*/ 555569 h 2070480"/>
                  <a:gd name="connsiteX5" fmla="*/ 1219635 w 2000455"/>
                  <a:gd name="connsiteY5" fmla="*/ 1850546 h 2070480"/>
                  <a:gd name="connsiteX6" fmla="*/ 773412 w 2000455"/>
                  <a:gd name="connsiteY6" fmla="*/ 2070480 h 2070480"/>
                  <a:gd name="connsiteX7" fmla="*/ 0 w 2000455"/>
                  <a:gd name="connsiteY7" fmla="*/ 1321518 h 2070480"/>
                  <a:gd name="connsiteX8" fmla="*/ 203565 w 2000455"/>
                  <a:gd name="connsiteY8" fmla="*/ 343170 h 2070480"/>
                  <a:gd name="connsiteX9" fmla="*/ 671613 w 2000455"/>
                  <a:gd name="connsiteY9" fmla="*/ 194388 h 2070480"/>
                  <a:gd name="connsiteX10" fmla="*/ 415638 w 2000455"/>
                  <a:gd name="connsiteY10" fmla="*/ 1191465 h 2070480"/>
                  <a:gd name="connsiteX11" fmla="*/ 1219635 w 2000455"/>
                  <a:gd name="connsiteY11" fmla="*/ 1850546 h 2070480"/>
                  <a:gd name="connsiteX0" fmla="*/ 1835002 w 2000455"/>
                  <a:gd name="connsiteY0" fmla="*/ 555569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35002 w 2000455"/>
                  <a:gd name="connsiteY4" fmla="*/ 555569 h 2070480"/>
                  <a:gd name="connsiteX5" fmla="*/ 1219635 w 2000455"/>
                  <a:gd name="connsiteY5" fmla="*/ 1850546 h 2070480"/>
                  <a:gd name="connsiteX6" fmla="*/ 773412 w 2000455"/>
                  <a:gd name="connsiteY6" fmla="*/ 2070480 h 2070480"/>
                  <a:gd name="connsiteX7" fmla="*/ 0 w 2000455"/>
                  <a:gd name="connsiteY7" fmla="*/ 1321518 h 2070480"/>
                  <a:gd name="connsiteX8" fmla="*/ 203565 w 2000455"/>
                  <a:gd name="connsiteY8" fmla="*/ 343170 h 2070480"/>
                  <a:gd name="connsiteX9" fmla="*/ 671613 w 2000455"/>
                  <a:gd name="connsiteY9" fmla="*/ 194388 h 2070480"/>
                  <a:gd name="connsiteX10" fmla="*/ 415638 w 2000455"/>
                  <a:gd name="connsiteY10" fmla="*/ 1191465 h 2070480"/>
                  <a:gd name="connsiteX11" fmla="*/ 1219635 w 2000455"/>
                  <a:gd name="connsiteY11" fmla="*/ 1850546 h 2070480"/>
                  <a:gd name="connsiteX0" fmla="*/ 1835002 w 2000455"/>
                  <a:gd name="connsiteY0" fmla="*/ 555569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35002 w 2000455"/>
                  <a:gd name="connsiteY4" fmla="*/ 555569 h 2070480"/>
                  <a:gd name="connsiteX5" fmla="*/ 1219635 w 2000455"/>
                  <a:gd name="connsiteY5" fmla="*/ 1850546 h 2070480"/>
                  <a:gd name="connsiteX6" fmla="*/ 773412 w 2000455"/>
                  <a:gd name="connsiteY6" fmla="*/ 2070480 h 2070480"/>
                  <a:gd name="connsiteX7" fmla="*/ 0 w 2000455"/>
                  <a:gd name="connsiteY7" fmla="*/ 1321518 h 2070480"/>
                  <a:gd name="connsiteX8" fmla="*/ 203565 w 2000455"/>
                  <a:gd name="connsiteY8" fmla="*/ 343170 h 2070480"/>
                  <a:gd name="connsiteX9" fmla="*/ 671613 w 2000455"/>
                  <a:gd name="connsiteY9" fmla="*/ 194388 h 2070480"/>
                  <a:gd name="connsiteX10" fmla="*/ 415638 w 2000455"/>
                  <a:gd name="connsiteY10" fmla="*/ 1191465 h 2070480"/>
                  <a:gd name="connsiteX11" fmla="*/ 1219635 w 2000455"/>
                  <a:gd name="connsiteY11" fmla="*/ 1850546 h 2070480"/>
                  <a:gd name="connsiteX0" fmla="*/ 1835002 w 2000455"/>
                  <a:gd name="connsiteY0" fmla="*/ 555569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35002 w 2000455"/>
                  <a:gd name="connsiteY4" fmla="*/ 555569 h 2070480"/>
                  <a:gd name="connsiteX5" fmla="*/ 1219635 w 2000455"/>
                  <a:gd name="connsiteY5" fmla="*/ 1850546 h 2070480"/>
                  <a:gd name="connsiteX6" fmla="*/ 773412 w 2000455"/>
                  <a:gd name="connsiteY6" fmla="*/ 2070480 h 2070480"/>
                  <a:gd name="connsiteX7" fmla="*/ 0 w 2000455"/>
                  <a:gd name="connsiteY7" fmla="*/ 1321518 h 2070480"/>
                  <a:gd name="connsiteX8" fmla="*/ 203565 w 2000455"/>
                  <a:gd name="connsiteY8" fmla="*/ 343170 h 2070480"/>
                  <a:gd name="connsiteX9" fmla="*/ 671613 w 2000455"/>
                  <a:gd name="connsiteY9" fmla="*/ 194388 h 2070480"/>
                  <a:gd name="connsiteX10" fmla="*/ 415638 w 2000455"/>
                  <a:gd name="connsiteY10" fmla="*/ 1191465 h 2070480"/>
                  <a:gd name="connsiteX11" fmla="*/ 1219635 w 2000455"/>
                  <a:gd name="connsiteY11" fmla="*/ 1850546 h 2070480"/>
                  <a:gd name="connsiteX0" fmla="*/ 1835002 w 2000455"/>
                  <a:gd name="connsiteY0" fmla="*/ 555569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35002 w 2000455"/>
                  <a:gd name="connsiteY4" fmla="*/ 555569 h 2070480"/>
                  <a:gd name="connsiteX5" fmla="*/ 1219635 w 2000455"/>
                  <a:gd name="connsiteY5" fmla="*/ 1850546 h 2070480"/>
                  <a:gd name="connsiteX6" fmla="*/ 773412 w 2000455"/>
                  <a:gd name="connsiteY6" fmla="*/ 2070480 h 2070480"/>
                  <a:gd name="connsiteX7" fmla="*/ 0 w 2000455"/>
                  <a:gd name="connsiteY7" fmla="*/ 1321518 h 2070480"/>
                  <a:gd name="connsiteX8" fmla="*/ 203565 w 2000455"/>
                  <a:gd name="connsiteY8" fmla="*/ 343170 h 2070480"/>
                  <a:gd name="connsiteX9" fmla="*/ 671613 w 2000455"/>
                  <a:gd name="connsiteY9" fmla="*/ 194388 h 2070480"/>
                  <a:gd name="connsiteX10" fmla="*/ 415638 w 2000455"/>
                  <a:gd name="connsiteY10" fmla="*/ 1191465 h 2070480"/>
                  <a:gd name="connsiteX11" fmla="*/ 1219635 w 2000455"/>
                  <a:gd name="connsiteY11" fmla="*/ 1850546 h 2070480"/>
                  <a:gd name="connsiteX0" fmla="*/ 1840672 w 2000455"/>
                  <a:gd name="connsiteY0" fmla="*/ 558982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40672 w 2000455"/>
                  <a:gd name="connsiteY4" fmla="*/ 558982 h 2070480"/>
                  <a:gd name="connsiteX5" fmla="*/ 1219635 w 2000455"/>
                  <a:gd name="connsiteY5" fmla="*/ 1850546 h 2070480"/>
                  <a:gd name="connsiteX6" fmla="*/ 773412 w 2000455"/>
                  <a:gd name="connsiteY6" fmla="*/ 2070480 h 2070480"/>
                  <a:gd name="connsiteX7" fmla="*/ 0 w 2000455"/>
                  <a:gd name="connsiteY7" fmla="*/ 1321518 h 2070480"/>
                  <a:gd name="connsiteX8" fmla="*/ 203565 w 2000455"/>
                  <a:gd name="connsiteY8" fmla="*/ 343170 h 2070480"/>
                  <a:gd name="connsiteX9" fmla="*/ 671613 w 2000455"/>
                  <a:gd name="connsiteY9" fmla="*/ 194388 h 2070480"/>
                  <a:gd name="connsiteX10" fmla="*/ 415638 w 2000455"/>
                  <a:gd name="connsiteY10" fmla="*/ 1191465 h 2070480"/>
                  <a:gd name="connsiteX11" fmla="*/ 1219635 w 2000455"/>
                  <a:gd name="connsiteY11" fmla="*/ 1850546 h 2070480"/>
                  <a:gd name="connsiteX0" fmla="*/ 1840672 w 2000455"/>
                  <a:gd name="connsiteY0" fmla="*/ 558982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40672 w 2000455"/>
                  <a:gd name="connsiteY4" fmla="*/ 558982 h 2070480"/>
                  <a:gd name="connsiteX5" fmla="*/ 1219635 w 2000455"/>
                  <a:gd name="connsiteY5" fmla="*/ 1850546 h 2070480"/>
                  <a:gd name="connsiteX6" fmla="*/ 773412 w 2000455"/>
                  <a:gd name="connsiteY6" fmla="*/ 2070480 h 2070480"/>
                  <a:gd name="connsiteX7" fmla="*/ 0 w 2000455"/>
                  <a:gd name="connsiteY7" fmla="*/ 1321518 h 2070480"/>
                  <a:gd name="connsiteX8" fmla="*/ 203565 w 2000455"/>
                  <a:gd name="connsiteY8" fmla="*/ 343170 h 2070480"/>
                  <a:gd name="connsiteX9" fmla="*/ 671613 w 2000455"/>
                  <a:gd name="connsiteY9" fmla="*/ 194388 h 2070480"/>
                  <a:gd name="connsiteX10" fmla="*/ 415638 w 2000455"/>
                  <a:gd name="connsiteY10" fmla="*/ 1191465 h 2070480"/>
                  <a:gd name="connsiteX11" fmla="*/ 1219635 w 2000455"/>
                  <a:gd name="connsiteY11" fmla="*/ 1850546 h 2070480"/>
                  <a:gd name="connsiteX0" fmla="*/ 1870510 w 2000455"/>
                  <a:gd name="connsiteY0" fmla="*/ 564585 h 2070480"/>
                  <a:gd name="connsiteX1" fmla="*/ 1532725 w 2000455"/>
                  <a:gd name="connsiteY1" fmla="*/ 369671 h 2070480"/>
                  <a:gd name="connsiteX2" fmla="*/ 1599076 w 2000455"/>
                  <a:gd name="connsiteY2" fmla="*/ 51045 h 2070480"/>
                  <a:gd name="connsiteX3" fmla="*/ 2000455 w 2000455"/>
                  <a:gd name="connsiteY3" fmla="*/ 0 h 2070480"/>
                  <a:gd name="connsiteX4" fmla="*/ 1870510 w 2000455"/>
                  <a:gd name="connsiteY4" fmla="*/ 564585 h 2070480"/>
                  <a:gd name="connsiteX5" fmla="*/ 1219635 w 2000455"/>
                  <a:gd name="connsiteY5" fmla="*/ 1850546 h 2070480"/>
                  <a:gd name="connsiteX6" fmla="*/ 773412 w 2000455"/>
                  <a:gd name="connsiteY6" fmla="*/ 2070480 h 2070480"/>
                  <a:gd name="connsiteX7" fmla="*/ 0 w 2000455"/>
                  <a:gd name="connsiteY7" fmla="*/ 1321518 h 2070480"/>
                  <a:gd name="connsiteX8" fmla="*/ 203565 w 2000455"/>
                  <a:gd name="connsiteY8" fmla="*/ 343170 h 2070480"/>
                  <a:gd name="connsiteX9" fmla="*/ 671613 w 2000455"/>
                  <a:gd name="connsiteY9" fmla="*/ 194388 h 2070480"/>
                  <a:gd name="connsiteX10" fmla="*/ 415638 w 2000455"/>
                  <a:gd name="connsiteY10" fmla="*/ 1191465 h 2070480"/>
                  <a:gd name="connsiteX11" fmla="*/ 1219635 w 2000455"/>
                  <a:gd name="connsiteY11" fmla="*/ 1850546 h 207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0455" h="2070480">
                    <a:moveTo>
                      <a:pt x="1870510" y="564585"/>
                    </a:moveTo>
                    <a:cubicBezTo>
                      <a:pt x="1790555" y="515324"/>
                      <a:pt x="1612148" y="423063"/>
                      <a:pt x="1532725" y="369671"/>
                    </a:cubicBezTo>
                    <a:lnTo>
                      <a:pt x="1599076" y="51045"/>
                    </a:lnTo>
                    <a:lnTo>
                      <a:pt x="2000455" y="0"/>
                    </a:lnTo>
                    <a:cubicBezTo>
                      <a:pt x="1945101" y="194078"/>
                      <a:pt x="1926991" y="375049"/>
                      <a:pt x="1870510" y="564585"/>
                    </a:cubicBezTo>
                    <a:close/>
                    <a:moveTo>
                      <a:pt x="1219635" y="1850546"/>
                    </a:moveTo>
                    <a:lnTo>
                      <a:pt x="773412" y="2070480"/>
                    </a:lnTo>
                    <a:lnTo>
                      <a:pt x="0" y="1321518"/>
                    </a:lnTo>
                    <a:lnTo>
                      <a:pt x="203565" y="343170"/>
                    </a:lnTo>
                    <a:lnTo>
                      <a:pt x="671613" y="194388"/>
                    </a:lnTo>
                    <a:lnTo>
                      <a:pt x="415638" y="1191465"/>
                    </a:lnTo>
                    <a:lnTo>
                      <a:pt x="1219635" y="1850546"/>
                    </a:lnTo>
                    <a:close/>
                  </a:path>
                </a:pathLst>
              </a:custGeom>
              <a:solidFill>
                <a:srgbClr val="0C6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7C67A04E-FB58-4DEC-3F4B-AEE55ECF0F12}"/>
                  </a:ext>
                  <a:ext uri="{C183D7F6-B498-43B3-948B-1728B52AA6E4}">
                    <adec:decorative xmlns:adec="http://schemas.microsoft.com/office/drawing/2017/decorative" val="1"/>
                  </a:ext>
                </a:extLst>
              </p:cNvPr>
              <p:cNvSpPr/>
              <p:nvPr/>
            </p:nvSpPr>
            <p:spPr>
              <a:xfrm rot="13567877">
                <a:off x="-2953579" y="715964"/>
                <a:ext cx="2271222" cy="4806267"/>
              </a:xfrm>
              <a:custGeom>
                <a:avLst/>
                <a:gdLst>
                  <a:gd name="connsiteX0" fmla="*/ 278826 w 2271222"/>
                  <a:gd name="connsiteY0" fmla="*/ 512460 h 4806267"/>
                  <a:gd name="connsiteX1" fmla="*/ 167174 w 2271222"/>
                  <a:gd name="connsiteY1" fmla="*/ 561312 h 4806267"/>
                  <a:gd name="connsiteX2" fmla="*/ 4827 w 2271222"/>
                  <a:gd name="connsiteY2" fmla="*/ 405253 h 4806267"/>
                  <a:gd name="connsiteX3" fmla="*/ 31 w 2271222"/>
                  <a:gd name="connsiteY3" fmla="*/ 162378 h 4806267"/>
                  <a:gd name="connsiteX4" fmla="*/ 156090 w 2271222"/>
                  <a:gd name="connsiteY4" fmla="*/ 31 h 4806267"/>
                  <a:gd name="connsiteX5" fmla="*/ 318437 w 2271222"/>
                  <a:gd name="connsiteY5" fmla="*/ 156091 h 4806267"/>
                  <a:gd name="connsiteX6" fmla="*/ 323233 w 2271222"/>
                  <a:gd name="connsiteY6" fmla="*/ 398965 h 4806267"/>
                  <a:gd name="connsiteX7" fmla="*/ 278826 w 2271222"/>
                  <a:gd name="connsiteY7" fmla="*/ 512460 h 4806267"/>
                  <a:gd name="connsiteX8" fmla="*/ 1585390 w 2271222"/>
                  <a:gd name="connsiteY8" fmla="*/ 1019824 h 4806267"/>
                  <a:gd name="connsiteX9" fmla="*/ 1360243 w 2271222"/>
                  <a:gd name="connsiteY9" fmla="*/ 1024270 h 4806267"/>
                  <a:gd name="connsiteX10" fmla="*/ 1355797 w 2271222"/>
                  <a:gd name="connsiteY10" fmla="*/ 799123 h 4806267"/>
                  <a:gd name="connsiteX11" fmla="*/ 1580944 w 2271222"/>
                  <a:gd name="connsiteY11" fmla="*/ 794677 h 4806267"/>
                  <a:gd name="connsiteX12" fmla="*/ 1585390 w 2271222"/>
                  <a:gd name="connsiteY12" fmla="*/ 1019824 h 4806267"/>
                  <a:gd name="connsiteX13" fmla="*/ 408997 w 2271222"/>
                  <a:gd name="connsiteY13" fmla="*/ 2971866 h 4806267"/>
                  <a:gd name="connsiteX14" fmla="*/ 27236 w 2271222"/>
                  <a:gd name="connsiteY14" fmla="*/ 3209028 h 4806267"/>
                  <a:gd name="connsiteX15" fmla="*/ 24062 w 2271222"/>
                  <a:gd name="connsiteY15" fmla="*/ 858572 h 4806267"/>
                  <a:gd name="connsiteX16" fmla="*/ 216530 w 2271222"/>
                  <a:gd name="connsiteY16" fmla="*/ 666105 h 4806267"/>
                  <a:gd name="connsiteX17" fmla="*/ 408997 w 2271222"/>
                  <a:gd name="connsiteY17" fmla="*/ 858572 h 4806267"/>
                  <a:gd name="connsiteX18" fmla="*/ 993243 w 2271222"/>
                  <a:gd name="connsiteY18" fmla="*/ 2946094 h 4806267"/>
                  <a:gd name="connsiteX19" fmla="*/ 672255 w 2271222"/>
                  <a:gd name="connsiteY19" fmla="*/ 3013267 h 4806267"/>
                  <a:gd name="connsiteX20" fmla="*/ 635774 w 2271222"/>
                  <a:gd name="connsiteY20" fmla="*/ 1784447 h 4806267"/>
                  <a:gd name="connsiteX21" fmla="*/ 823877 w 2271222"/>
                  <a:gd name="connsiteY21" fmla="*/ 1596344 h 4806267"/>
                  <a:gd name="connsiteX22" fmla="*/ 1011980 w 2271222"/>
                  <a:gd name="connsiteY22" fmla="*/ 1784447 h 4806267"/>
                  <a:gd name="connsiteX23" fmla="*/ 1646258 w 2271222"/>
                  <a:gd name="connsiteY23" fmla="*/ 2561257 h 4806267"/>
                  <a:gd name="connsiteX24" fmla="*/ 1272436 w 2271222"/>
                  <a:gd name="connsiteY24" fmla="*/ 2817906 h 4806267"/>
                  <a:gd name="connsiteX25" fmla="*/ 1261324 w 2271222"/>
                  <a:gd name="connsiteY25" fmla="*/ 1368813 h 4806267"/>
                  <a:gd name="connsiteX26" fmla="*/ 1453791 w 2271222"/>
                  <a:gd name="connsiteY26" fmla="*/ 1176347 h 4806267"/>
                  <a:gd name="connsiteX27" fmla="*/ 1646258 w 2271222"/>
                  <a:gd name="connsiteY27" fmla="*/ 1368813 h 4806267"/>
                  <a:gd name="connsiteX28" fmla="*/ 2271222 w 2271222"/>
                  <a:gd name="connsiteY28" fmla="*/ 4183534 h 4806267"/>
                  <a:gd name="connsiteX29" fmla="*/ 1189558 w 2271222"/>
                  <a:gd name="connsiteY29" fmla="*/ 4806267 h 4806267"/>
                  <a:gd name="connsiteX30" fmla="*/ 791994 w 2271222"/>
                  <a:gd name="connsiteY30" fmla="*/ 4564289 h 4806267"/>
                  <a:gd name="connsiteX31" fmla="*/ 1841910 w 2271222"/>
                  <a:gd name="connsiteY31" fmla="*/ 3940669 h 4806267"/>
                  <a:gd name="connsiteX32" fmla="*/ 1839904 w 2271222"/>
                  <a:gd name="connsiteY32" fmla="*/ 1783647 h 4806267"/>
                  <a:gd name="connsiteX33" fmla="*/ 2032371 w 2271222"/>
                  <a:gd name="connsiteY33" fmla="*/ 1591180 h 4806267"/>
                  <a:gd name="connsiteX34" fmla="*/ 2224838 w 2271222"/>
                  <a:gd name="connsiteY34" fmla="*/ 1783647 h 480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71222" h="4806267">
                    <a:moveTo>
                      <a:pt x="278826" y="512460"/>
                    </a:moveTo>
                    <a:cubicBezTo>
                      <a:pt x="250586" y="541839"/>
                      <a:pt x="211137" y="560444"/>
                      <a:pt x="167174" y="561312"/>
                    </a:cubicBezTo>
                    <a:cubicBezTo>
                      <a:pt x="79248" y="563048"/>
                      <a:pt x="6563" y="493179"/>
                      <a:pt x="4827" y="405253"/>
                    </a:cubicBezTo>
                    <a:lnTo>
                      <a:pt x="31" y="162378"/>
                    </a:lnTo>
                    <a:cubicBezTo>
                      <a:pt x="-1706" y="74452"/>
                      <a:pt x="68164" y="1768"/>
                      <a:pt x="156090" y="31"/>
                    </a:cubicBezTo>
                    <a:cubicBezTo>
                      <a:pt x="244016" y="-1705"/>
                      <a:pt x="316701" y="68165"/>
                      <a:pt x="318437" y="156091"/>
                    </a:cubicBezTo>
                    <a:lnTo>
                      <a:pt x="323233" y="398965"/>
                    </a:lnTo>
                    <a:cubicBezTo>
                      <a:pt x="324101" y="442928"/>
                      <a:pt x="307068" y="483081"/>
                      <a:pt x="278826" y="512460"/>
                    </a:cubicBezTo>
                    <a:close/>
                    <a:moveTo>
                      <a:pt x="1585390" y="1019824"/>
                    </a:moveTo>
                    <a:cubicBezTo>
                      <a:pt x="1524445" y="1083224"/>
                      <a:pt x="1423644" y="1085215"/>
                      <a:pt x="1360243" y="1024270"/>
                    </a:cubicBezTo>
                    <a:cubicBezTo>
                      <a:pt x="1296843" y="963324"/>
                      <a:pt x="1294852" y="862523"/>
                      <a:pt x="1355797" y="799123"/>
                    </a:cubicBezTo>
                    <a:cubicBezTo>
                      <a:pt x="1416742" y="735722"/>
                      <a:pt x="1517544" y="733731"/>
                      <a:pt x="1580944" y="794677"/>
                    </a:cubicBezTo>
                    <a:cubicBezTo>
                      <a:pt x="1644345" y="855622"/>
                      <a:pt x="1646336" y="956423"/>
                      <a:pt x="1585390" y="1019824"/>
                    </a:cubicBezTo>
                    <a:close/>
                    <a:moveTo>
                      <a:pt x="408997" y="2971866"/>
                    </a:moveTo>
                    <a:lnTo>
                      <a:pt x="27236" y="3209028"/>
                    </a:lnTo>
                    <a:cubicBezTo>
                      <a:pt x="26178" y="2425543"/>
                      <a:pt x="25121" y="1642057"/>
                      <a:pt x="24062" y="858572"/>
                    </a:cubicBezTo>
                    <a:cubicBezTo>
                      <a:pt x="24063" y="752275"/>
                      <a:pt x="110233" y="666105"/>
                      <a:pt x="216530" y="666105"/>
                    </a:cubicBezTo>
                    <a:cubicBezTo>
                      <a:pt x="322827" y="666105"/>
                      <a:pt x="408997" y="752275"/>
                      <a:pt x="408997" y="858572"/>
                    </a:cubicBezTo>
                    <a:close/>
                    <a:moveTo>
                      <a:pt x="993243" y="2946094"/>
                    </a:moveTo>
                    <a:cubicBezTo>
                      <a:pt x="817656" y="2951875"/>
                      <a:pt x="779251" y="2990875"/>
                      <a:pt x="672255" y="3013267"/>
                    </a:cubicBezTo>
                    <a:lnTo>
                      <a:pt x="635774" y="1784447"/>
                    </a:lnTo>
                    <a:cubicBezTo>
                      <a:pt x="635774" y="1680560"/>
                      <a:pt x="719991" y="1596343"/>
                      <a:pt x="823877" y="1596344"/>
                    </a:cubicBezTo>
                    <a:cubicBezTo>
                      <a:pt x="927763" y="1596343"/>
                      <a:pt x="1011980" y="1680561"/>
                      <a:pt x="1011980" y="1784447"/>
                    </a:cubicBezTo>
                    <a:close/>
                    <a:moveTo>
                      <a:pt x="1646258" y="2561257"/>
                    </a:moveTo>
                    <a:lnTo>
                      <a:pt x="1272436" y="2817906"/>
                    </a:lnTo>
                    <a:lnTo>
                      <a:pt x="1261324" y="1368813"/>
                    </a:lnTo>
                    <a:cubicBezTo>
                      <a:pt x="1261324" y="1262516"/>
                      <a:pt x="1347494" y="1176346"/>
                      <a:pt x="1453791" y="1176347"/>
                    </a:cubicBezTo>
                    <a:cubicBezTo>
                      <a:pt x="1560088" y="1176346"/>
                      <a:pt x="1646258" y="1262516"/>
                      <a:pt x="1646258" y="1368813"/>
                    </a:cubicBezTo>
                    <a:close/>
                    <a:moveTo>
                      <a:pt x="2271222" y="4183534"/>
                    </a:moveTo>
                    <a:lnTo>
                      <a:pt x="1189558" y="4806267"/>
                    </a:lnTo>
                    <a:lnTo>
                      <a:pt x="791994" y="4564289"/>
                    </a:lnTo>
                    <a:lnTo>
                      <a:pt x="1841910" y="3940669"/>
                    </a:lnTo>
                    <a:cubicBezTo>
                      <a:pt x="1859864" y="3410566"/>
                      <a:pt x="1826917" y="2308834"/>
                      <a:pt x="1839904" y="1783647"/>
                    </a:cubicBezTo>
                    <a:cubicBezTo>
                      <a:pt x="1839904" y="1677350"/>
                      <a:pt x="1926074" y="1591180"/>
                      <a:pt x="2032371" y="1591180"/>
                    </a:cubicBezTo>
                    <a:cubicBezTo>
                      <a:pt x="2138668" y="1591180"/>
                      <a:pt x="2224838" y="1677350"/>
                      <a:pt x="2224838" y="1783647"/>
                    </a:cubicBezTo>
                    <a:close/>
                  </a:path>
                </a:pathLst>
              </a:custGeom>
              <a:solidFill>
                <a:srgbClr val="1493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7" name="Freeform: Shape 196">
              <a:extLst>
                <a:ext uri="{FF2B5EF4-FFF2-40B4-BE49-F238E27FC236}">
                  <a16:creationId xmlns:a16="http://schemas.microsoft.com/office/drawing/2014/main" id="{F8CE220B-BB10-85EE-79B5-F40996B206E8}"/>
                </a:ext>
                <a:ext uri="{C183D7F6-B498-43B3-948B-1728B52AA6E4}">
                  <adec:decorative xmlns:adec="http://schemas.microsoft.com/office/drawing/2017/decorative" val="1"/>
                </a:ext>
              </a:extLst>
            </p:cNvPr>
            <p:cNvSpPr/>
            <p:nvPr/>
          </p:nvSpPr>
          <p:spPr>
            <a:xfrm rot="4549911">
              <a:off x="-1609683" y="1611274"/>
              <a:ext cx="2537084" cy="1954121"/>
            </a:xfrm>
            <a:custGeom>
              <a:avLst/>
              <a:gdLst>
                <a:gd name="connsiteX0" fmla="*/ 0 w 3557973"/>
                <a:gd name="connsiteY0" fmla="*/ 1547088 h 1970346"/>
                <a:gd name="connsiteX1" fmla="*/ 863987 w 3557973"/>
                <a:gd name="connsiteY1" fmla="*/ 0 h 1970346"/>
                <a:gd name="connsiteX2" fmla="*/ 2630049 w 3557973"/>
                <a:gd name="connsiteY2" fmla="*/ 0 h 1970346"/>
                <a:gd name="connsiteX3" fmla="*/ 3557973 w 3557973"/>
                <a:gd name="connsiteY3" fmla="*/ 1534273 h 1970346"/>
                <a:gd name="connsiteX4" fmla="*/ 3298571 w 3557973"/>
                <a:gd name="connsiteY4" fmla="*/ 1970346 h 1970346"/>
                <a:gd name="connsiteX5" fmla="*/ 2418104 w 3557973"/>
                <a:gd name="connsiteY5" fmla="*/ 529533 h 1970346"/>
                <a:gd name="connsiteX6" fmla="*/ 928098 w 3557973"/>
                <a:gd name="connsiteY6" fmla="*/ 482068 h 1970346"/>
                <a:gd name="connsiteX7" fmla="*/ 253089 w 3557973"/>
                <a:gd name="connsiteY7" fmla="*/ 1969421 h 1970346"/>
                <a:gd name="connsiteX0" fmla="*/ 0 w 3612173"/>
                <a:gd name="connsiteY0" fmla="*/ 1547088 h 1970346"/>
                <a:gd name="connsiteX1" fmla="*/ 863987 w 3612173"/>
                <a:gd name="connsiteY1" fmla="*/ 0 h 1970346"/>
                <a:gd name="connsiteX2" fmla="*/ 2630049 w 3612173"/>
                <a:gd name="connsiteY2" fmla="*/ 0 h 1970346"/>
                <a:gd name="connsiteX3" fmla="*/ 3612173 w 3612173"/>
                <a:gd name="connsiteY3" fmla="*/ 1515056 h 1970346"/>
                <a:gd name="connsiteX4" fmla="*/ 3298571 w 3612173"/>
                <a:gd name="connsiteY4" fmla="*/ 1970346 h 1970346"/>
                <a:gd name="connsiteX5" fmla="*/ 2418104 w 3612173"/>
                <a:gd name="connsiteY5" fmla="*/ 529533 h 1970346"/>
                <a:gd name="connsiteX6" fmla="*/ 928098 w 3612173"/>
                <a:gd name="connsiteY6" fmla="*/ 482068 h 1970346"/>
                <a:gd name="connsiteX7" fmla="*/ 253089 w 3612173"/>
                <a:gd name="connsiteY7" fmla="*/ 1969421 h 1970346"/>
                <a:gd name="connsiteX8" fmla="*/ 0 w 3612173"/>
                <a:gd name="connsiteY8" fmla="*/ 1547088 h 1970346"/>
                <a:gd name="connsiteX0" fmla="*/ 0 w 3612173"/>
                <a:gd name="connsiteY0" fmla="*/ 1547088 h 1970346"/>
                <a:gd name="connsiteX1" fmla="*/ 863987 w 3612173"/>
                <a:gd name="connsiteY1" fmla="*/ 0 h 1970346"/>
                <a:gd name="connsiteX2" fmla="*/ 2630049 w 3612173"/>
                <a:gd name="connsiteY2" fmla="*/ 0 h 1970346"/>
                <a:gd name="connsiteX3" fmla="*/ 3612173 w 3612173"/>
                <a:gd name="connsiteY3" fmla="*/ 1515056 h 1970346"/>
                <a:gd name="connsiteX4" fmla="*/ 3298571 w 3612173"/>
                <a:gd name="connsiteY4" fmla="*/ 1970346 h 1970346"/>
                <a:gd name="connsiteX5" fmla="*/ 2418104 w 3612173"/>
                <a:gd name="connsiteY5" fmla="*/ 529533 h 1970346"/>
                <a:gd name="connsiteX6" fmla="*/ 928098 w 3612173"/>
                <a:gd name="connsiteY6" fmla="*/ 482068 h 1970346"/>
                <a:gd name="connsiteX7" fmla="*/ 0 w 3612173"/>
                <a:gd name="connsiteY7" fmla="*/ 1547088 h 1970346"/>
                <a:gd name="connsiteX0" fmla="*/ 64111 w 2748186"/>
                <a:gd name="connsiteY0" fmla="*/ 482068 h 1970346"/>
                <a:gd name="connsiteX1" fmla="*/ 0 w 2748186"/>
                <a:gd name="connsiteY1" fmla="*/ 0 h 1970346"/>
                <a:gd name="connsiteX2" fmla="*/ 1766062 w 2748186"/>
                <a:gd name="connsiteY2" fmla="*/ 0 h 1970346"/>
                <a:gd name="connsiteX3" fmla="*/ 2748186 w 2748186"/>
                <a:gd name="connsiteY3" fmla="*/ 1515056 h 1970346"/>
                <a:gd name="connsiteX4" fmla="*/ 2434584 w 2748186"/>
                <a:gd name="connsiteY4" fmla="*/ 1970346 h 1970346"/>
                <a:gd name="connsiteX5" fmla="*/ 1554117 w 2748186"/>
                <a:gd name="connsiteY5" fmla="*/ 529533 h 1970346"/>
                <a:gd name="connsiteX6" fmla="*/ 64111 w 2748186"/>
                <a:gd name="connsiteY6" fmla="*/ 482068 h 1970346"/>
                <a:gd name="connsiteX0" fmla="*/ 0 w 2684075"/>
                <a:gd name="connsiteY0" fmla="*/ 496276 h 1984554"/>
                <a:gd name="connsiteX1" fmla="*/ 332428 w 2684075"/>
                <a:gd name="connsiteY1" fmla="*/ 0 h 1984554"/>
                <a:gd name="connsiteX2" fmla="*/ 1701951 w 2684075"/>
                <a:gd name="connsiteY2" fmla="*/ 14208 h 1984554"/>
                <a:gd name="connsiteX3" fmla="*/ 2684075 w 2684075"/>
                <a:gd name="connsiteY3" fmla="*/ 1529264 h 1984554"/>
                <a:gd name="connsiteX4" fmla="*/ 2370473 w 2684075"/>
                <a:gd name="connsiteY4" fmla="*/ 1984554 h 1984554"/>
                <a:gd name="connsiteX5" fmla="*/ 1490006 w 2684075"/>
                <a:gd name="connsiteY5" fmla="*/ 543741 h 1984554"/>
                <a:gd name="connsiteX6" fmla="*/ 0 w 2684075"/>
                <a:gd name="connsiteY6" fmla="*/ 496276 h 1984554"/>
                <a:gd name="connsiteX0" fmla="*/ 0 w 2684075"/>
                <a:gd name="connsiteY0" fmla="*/ 496276 h 1991852"/>
                <a:gd name="connsiteX1" fmla="*/ 332428 w 2684075"/>
                <a:gd name="connsiteY1" fmla="*/ 0 h 1991852"/>
                <a:gd name="connsiteX2" fmla="*/ 1701951 w 2684075"/>
                <a:gd name="connsiteY2" fmla="*/ 14208 h 1991852"/>
                <a:gd name="connsiteX3" fmla="*/ 2684075 w 2684075"/>
                <a:gd name="connsiteY3" fmla="*/ 1529264 h 1991852"/>
                <a:gd name="connsiteX4" fmla="*/ 2355287 w 2684075"/>
                <a:gd name="connsiteY4" fmla="*/ 1991852 h 1991852"/>
                <a:gd name="connsiteX5" fmla="*/ 1490006 w 2684075"/>
                <a:gd name="connsiteY5" fmla="*/ 543741 h 1991852"/>
                <a:gd name="connsiteX6" fmla="*/ 0 w 2684075"/>
                <a:gd name="connsiteY6" fmla="*/ 496276 h 1991852"/>
                <a:gd name="connsiteX0" fmla="*/ 0 w 2599377"/>
                <a:gd name="connsiteY0" fmla="*/ 513233 h 1991852"/>
                <a:gd name="connsiteX1" fmla="*/ 247730 w 2599377"/>
                <a:gd name="connsiteY1" fmla="*/ 0 h 1991852"/>
                <a:gd name="connsiteX2" fmla="*/ 1617253 w 2599377"/>
                <a:gd name="connsiteY2" fmla="*/ 14208 h 1991852"/>
                <a:gd name="connsiteX3" fmla="*/ 2599377 w 2599377"/>
                <a:gd name="connsiteY3" fmla="*/ 1529264 h 1991852"/>
                <a:gd name="connsiteX4" fmla="*/ 2270589 w 2599377"/>
                <a:gd name="connsiteY4" fmla="*/ 1991852 h 1991852"/>
                <a:gd name="connsiteX5" fmla="*/ 1405308 w 2599377"/>
                <a:gd name="connsiteY5" fmla="*/ 543741 h 1991852"/>
                <a:gd name="connsiteX6" fmla="*/ 0 w 2599377"/>
                <a:gd name="connsiteY6" fmla="*/ 513233 h 1991852"/>
                <a:gd name="connsiteX0" fmla="*/ 0 w 2599377"/>
                <a:gd name="connsiteY0" fmla="*/ 519879 h 1998498"/>
                <a:gd name="connsiteX1" fmla="*/ 318362 w 2599377"/>
                <a:gd name="connsiteY1" fmla="*/ 0 h 1998498"/>
                <a:gd name="connsiteX2" fmla="*/ 1617253 w 2599377"/>
                <a:gd name="connsiteY2" fmla="*/ 20854 h 1998498"/>
                <a:gd name="connsiteX3" fmla="*/ 2599377 w 2599377"/>
                <a:gd name="connsiteY3" fmla="*/ 1535910 h 1998498"/>
                <a:gd name="connsiteX4" fmla="*/ 2270589 w 2599377"/>
                <a:gd name="connsiteY4" fmla="*/ 1998498 h 1998498"/>
                <a:gd name="connsiteX5" fmla="*/ 1405308 w 2599377"/>
                <a:gd name="connsiteY5" fmla="*/ 550387 h 1998498"/>
                <a:gd name="connsiteX6" fmla="*/ 0 w 2599377"/>
                <a:gd name="connsiteY6" fmla="*/ 519879 h 1998498"/>
                <a:gd name="connsiteX0" fmla="*/ 0 w 2591013"/>
                <a:gd name="connsiteY0" fmla="*/ 521994 h 1998498"/>
                <a:gd name="connsiteX1" fmla="*/ 309998 w 2591013"/>
                <a:gd name="connsiteY1" fmla="*/ 0 h 1998498"/>
                <a:gd name="connsiteX2" fmla="*/ 1608889 w 2591013"/>
                <a:gd name="connsiteY2" fmla="*/ 20854 h 1998498"/>
                <a:gd name="connsiteX3" fmla="*/ 2591013 w 2591013"/>
                <a:gd name="connsiteY3" fmla="*/ 1535910 h 1998498"/>
                <a:gd name="connsiteX4" fmla="*/ 2262225 w 2591013"/>
                <a:gd name="connsiteY4" fmla="*/ 1998498 h 1998498"/>
                <a:gd name="connsiteX5" fmla="*/ 1396944 w 2591013"/>
                <a:gd name="connsiteY5" fmla="*/ 550387 h 1998498"/>
                <a:gd name="connsiteX6" fmla="*/ 0 w 2591013"/>
                <a:gd name="connsiteY6" fmla="*/ 521994 h 1998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13" h="1998498">
                  <a:moveTo>
                    <a:pt x="0" y="521994"/>
                  </a:moveTo>
                  <a:lnTo>
                    <a:pt x="309998" y="0"/>
                  </a:lnTo>
                  <a:lnTo>
                    <a:pt x="1608889" y="20854"/>
                  </a:lnTo>
                  <a:lnTo>
                    <a:pt x="2591013" y="1535910"/>
                  </a:lnTo>
                  <a:lnTo>
                    <a:pt x="2262225" y="1998498"/>
                  </a:lnTo>
                  <a:lnTo>
                    <a:pt x="1396944" y="550387"/>
                  </a:lnTo>
                  <a:lnTo>
                    <a:pt x="0" y="521994"/>
                  </a:lnTo>
                  <a:close/>
                </a:path>
              </a:pathLst>
            </a:custGeom>
            <a:solidFill>
              <a:srgbClr val="0D7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33" name="Graphic 132">
            <a:extLst>
              <a:ext uri="{FF2B5EF4-FFF2-40B4-BE49-F238E27FC236}">
                <a16:creationId xmlns:a16="http://schemas.microsoft.com/office/drawing/2014/main" id="{7F9A3301-C6FD-4B33-440E-9E669421363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7473" y="2848030"/>
            <a:ext cx="450378" cy="450378"/>
          </a:xfrm>
          <a:prstGeom prst="rect">
            <a:avLst/>
          </a:prstGeom>
        </p:spPr>
      </p:pic>
      <p:cxnSp>
        <p:nvCxnSpPr>
          <p:cNvPr id="134" name="Straight Arrow Connector 133">
            <a:extLst>
              <a:ext uri="{FF2B5EF4-FFF2-40B4-BE49-F238E27FC236}">
                <a16:creationId xmlns:a16="http://schemas.microsoft.com/office/drawing/2014/main" id="{ACDB3032-4ADE-E558-AC75-541EADC26B01}"/>
              </a:ext>
              <a:ext uri="{C183D7F6-B498-43B3-948B-1728B52AA6E4}">
                <adec:decorative xmlns:adec="http://schemas.microsoft.com/office/drawing/2017/decorative" val="1"/>
              </a:ext>
            </a:extLst>
          </p:cNvPr>
          <p:cNvCxnSpPr>
            <a:cxnSpLocks/>
          </p:cNvCxnSpPr>
          <p:nvPr/>
        </p:nvCxnSpPr>
        <p:spPr>
          <a:xfrm>
            <a:off x="5458196" y="3073219"/>
            <a:ext cx="410998" cy="0"/>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B7BDEF15-193A-0160-FFA2-DC66F830B714}"/>
              </a:ext>
              <a:ext uri="{C183D7F6-B498-43B3-948B-1728B52AA6E4}">
                <adec:decorative xmlns:adec="http://schemas.microsoft.com/office/drawing/2017/decorative" val="1"/>
              </a:ext>
            </a:extLst>
          </p:cNvPr>
          <p:cNvCxnSpPr>
            <a:cxnSpLocks/>
          </p:cNvCxnSpPr>
          <p:nvPr/>
        </p:nvCxnSpPr>
        <p:spPr>
          <a:xfrm>
            <a:off x="6411689" y="3073219"/>
            <a:ext cx="410998" cy="0"/>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71DCD9CD-80F7-4044-412A-F04F79A0FB76}"/>
              </a:ext>
              <a:ext uri="{C183D7F6-B498-43B3-948B-1728B52AA6E4}">
                <adec:decorative xmlns:adec="http://schemas.microsoft.com/office/drawing/2017/decorative" val="1"/>
              </a:ext>
            </a:extLst>
          </p:cNvPr>
          <p:cNvCxnSpPr>
            <a:cxnSpLocks/>
          </p:cNvCxnSpPr>
          <p:nvPr/>
        </p:nvCxnSpPr>
        <p:spPr>
          <a:xfrm>
            <a:off x="7316581" y="3073219"/>
            <a:ext cx="410998" cy="0"/>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sp>
        <p:nvSpPr>
          <p:cNvPr id="154" name="Plus Sign 153">
            <a:extLst>
              <a:ext uri="{FF2B5EF4-FFF2-40B4-BE49-F238E27FC236}">
                <a16:creationId xmlns:a16="http://schemas.microsoft.com/office/drawing/2014/main" id="{2ED9568B-ED61-AFF7-EFA2-8AD77821D35B}"/>
              </a:ext>
              <a:ext uri="{C183D7F6-B498-43B3-948B-1728B52AA6E4}">
                <adec:decorative xmlns:adec="http://schemas.microsoft.com/office/drawing/2017/decorative" val="1"/>
              </a:ext>
            </a:extLst>
          </p:cNvPr>
          <p:cNvSpPr/>
          <p:nvPr/>
        </p:nvSpPr>
        <p:spPr>
          <a:xfrm>
            <a:off x="4443436" y="2947019"/>
            <a:ext cx="208194" cy="231467"/>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0" name="Connector: Elbow 159">
            <a:extLst>
              <a:ext uri="{FF2B5EF4-FFF2-40B4-BE49-F238E27FC236}">
                <a16:creationId xmlns:a16="http://schemas.microsoft.com/office/drawing/2014/main" id="{201B3C87-04A0-2C02-C5AE-7D6FA75218BA}"/>
              </a:ext>
              <a:ext uri="{C183D7F6-B498-43B3-948B-1728B52AA6E4}">
                <adec:decorative xmlns:adec="http://schemas.microsoft.com/office/drawing/2017/decorative" val="1"/>
              </a:ext>
            </a:extLst>
          </p:cNvPr>
          <p:cNvCxnSpPr>
            <a:cxnSpLocks/>
          </p:cNvCxnSpPr>
          <p:nvPr/>
        </p:nvCxnSpPr>
        <p:spPr>
          <a:xfrm rot="10800000">
            <a:off x="4047400" y="3243979"/>
            <a:ext cx="4053561" cy="302436"/>
          </a:xfrm>
          <a:prstGeom prst="bentConnector3">
            <a:avLst>
              <a:gd name="adj1" fmla="val 100064"/>
            </a:avLst>
          </a:prstGeom>
          <a:ln>
            <a:tailEnd type="arrow" w="lg" len="sm"/>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3685FD3F-2804-BC03-2704-BC79FE9C817E}"/>
              </a:ext>
              <a:ext uri="{C183D7F6-B498-43B3-948B-1728B52AA6E4}">
                <adec:decorative xmlns:adec="http://schemas.microsoft.com/office/drawing/2017/decorative" val="1"/>
              </a:ext>
            </a:extLst>
          </p:cNvPr>
          <p:cNvCxnSpPr>
            <a:cxnSpLocks/>
          </p:cNvCxnSpPr>
          <p:nvPr/>
        </p:nvCxnSpPr>
        <p:spPr>
          <a:xfrm flipV="1">
            <a:off x="8100961" y="3298408"/>
            <a:ext cx="0" cy="2472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6E5F6B2B-9A65-4355-80DE-80C8EADF37B0}"/>
              </a:ext>
              <a:ext uri="{C183D7F6-B498-43B3-948B-1728B52AA6E4}">
                <adec:decorative xmlns:adec="http://schemas.microsoft.com/office/drawing/2017/decorative" val="1"/>
              </a:ext>
            </a:extLst>
          </p:cNvPr>
          <p:cNvCxnSpPr>
            <a:cxnSpLocks/>
          </p:cNvCxnSpPr>
          <p:nvPr/>
        </p:nvCxnSpPr>
        <p:spPr>
          <a:xfrm>
            <a:off x="6096000" y="4234888"/>
            <a:ext cx="0" cy="998826"/>
          </a:xfrm>
          <a:prstGeom prst="straightConnector1">
            <a:avLst/>
          </a:prstGeom>
          <a:ln>
            <a:solidFill>
              <a:schemeClr val="tx1"/>
            </a:solidFill>
            <a:prstDash val="sysDash"/>
            <a:headEnd type="arrow" w="lg" len="sm"/>
            <a:tailEnd type="none"/>
          </a:ln>
        </p:spPr>
        <p:style>
          <a:lnRef idx="1">
            <a:schemeClr val="accent1"/>
          </a:lnRef>
          <a:fillRef idx="0">
            <a:schemeClr val="accent1"/>
          </a:fillRef>
          <a:effectRef idx="0">
            <a:schemeClr val="accent1"/>
          </a:effectRef>
          <a:fontRef idx="minor">
            <a:schemeClr val="tx1"/>
          </a:fontRef>
        </p:style>
      </p:cxnSp>
      <p:pic>
        <p:nvPicPr>
          <p:cNvPr id="195" name="Picture 194">
            <a:extLst>
              <a:ext uri="{FF2B5EF4-FFF2-40B4-BE49-F238E27FC236}">
                <a16:creationId xmlns:a16="http://schemas.microsoft.com/office/drawing/2014/main" id="{EA451DEC-A9C5-67BE-40D9-B1A9E25B90A5}"/>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9661" y1="25862" x2="29661" y2="25862"/>
                        <a14:foregroundMark x1="61017" y1="28448" x2="61017" y2="28448"/>
                        <a14:foregroundMark x1="82203" y1="61207" x2="82203" y2="61207"/>
                        <a14:foregroundMark x1="61864" y1="89655" x2="61864" y2="89655"/>
                        <a14:foregroundMark x1="33898" y1="88793" x2="33898" y2="88793"/>
                        <a14:foregroundMark x1="38136" y1="26724" x2="38136" y2="26724"/>
                      </a14:backgroundRemoval>
                    </a14:imgEffect>
                  </a14:imgLayer>
                </a14:imgProps>
              </a:ext>
            </a:extLst>
          </a:blip>
          <a:stretch>
            <a:fillRect/>
          </a:stretch>
        </p:blipFill>
        <p:spPr>
          <a:xfrm>
            <a:off x="5831828" y="5265219"/>
            <a:ext cx="528344" cy="519389"/>
          </a:xfrm>
          <a:prstGeom prst="rect">
            <a:avLst/>
          </a:prstGeom>
        </p:spPr>
      </p:pic>
      <p:pic>
        <p:nvPicPr>
          <p:cNvPr id="180" name="Picture 179">
            <a:extLst>
              <a:ext uri="{FF2B5EF4-FFF2-40B4-BE49-F238E27FC236}">
                <a16:creationId xmlns:a16="http://schemas.microsoft.com/office/drawing/2014/main" id="{8B2CCD66-FE32-A792-073F-A476329E7E89}"/>
              </a:ext>
              <a:ext uri="{C183D7F6-B498-43B3-948B-1728B52AA6E4}">
                <adec:decorative xmlns:adec="http://schemas.microsoft.com/office/drawing/2017/decorative" val="1"/>
              </a:ext>
            </a:extLst>
          </p:cNvPr>
          <p:cNvPicPr>
            <a:picLocks noChangeAspect="1"/>
          </p:cNvPicPr>
          <p:nvPr/>
        </p:nvPicPr>
        <p:blipFill rotWithShape="1">
          <a:blip r:embed="rId7"/>
          <a:srcRect l="16410" r="65143" b="61624"/>
          <a:stretch/>
        </p:blipFill>
        <p:spPr>
          <a:xfrm>
            <a:off x="2436742" y="4912471"/>
            <a:ext cx="359335" cy="376500"/>
          </a:xfrm>
          <a:prstGeom prst="rect">
            <a:avLst/>
          </a:prstGeom>
        </p:spPr>
      </p:pic>
      <p:pic>
        <p:nvPicPr>
          <p:cNvPr id="181" name="Picture 180">
            <a:extLst>
              <a:ext uri="{FF2B5EF4-FFF2-40B4-BE49-F238E27FC236}">
                <a16:creationId xmlns:a16="http://schemas.microsoft.com/office/drawing/2014/main" id="{FF388B3E-6CBE-9D81-3E89-19DC6D18EFD6}"/>
              </a:ext>
              <a:ext uri="{C183D7F6-B498-43B3-948B-1728B52AA6E4}">
                <adec:decorative xmlns:adec="http://schemas.microsoft.com/office/drawing/2017/decorative" val="1"/>
              </a:ext>
            </a:extLst>
          </p:cNvPr>
          <p:cNvPicPr>
            <a:picLocks noChangeAspect="1"/>
          </p:cNvPicPr>
          <p:nvPr/>
        </p:nvPicPr>
        <p:blipFill rotWithShape="1">
          <a:blip r:embed="rId7"/>
          <a:srcRect l="68546" t="26822" r="6051" b="26693"/>
          <a:stretch/>
        </p:blipFill>
        <p:spPr>
          <a:xfrm>
            <a:off x="3513970" y="5227038"/>
            <a:ext cx="494824" cy="456051"/>
          </a:xfrm>
          <a:prstGeom prst="rect">
            <a:avLst/>
          </a:prstGeom>
        </p:spPr>
      </p:pic>
      <p:cxnSp>
        <p:nvCxnSpPr>
          <p:cNvPr id="188" name="Connector: Elbow 187">
            <a:extLst>
              <a:ext uri="{FF2B5EF4-FFF2-40B4-BE49-F238E27FC236}">
                <a16:creationId xmlns:a16="http://schemas.microsoft.com/office/drawing/2014/main" id="{F9643479-6D98-F19A-4003-474700D2C87D}"/>
              </a:ext>
              <a:ext uri="{C183D7F6-B498-43B3-948B-1728B52AA6E4}">
                <adec:decorative xmlns:adec="http://schemas.microsoft.com/office/drawing/2017/decorative" val="1"/>
              </a:ext>
            </a:extLst>
          </p:cNvPr>
          <p:cNvCxnSpPr>
            <a:cxnSpLocks/>
            <a:stCxn id="186" idx="0"/>
            <a:endCxn id="165" idx="1"/>
          </p:cNvCxnSpPr>
          <p:nvPr/>
        </p:nvCxnSpPr>
        <p:spPr>
          <a:xfrm rot="5400000" flipH="1" flipV="1">
            <a:off x="3713211" y="3398641"/>
            <a:ext cx="300994" cy="2581055"/>
          </a:xfrm>
          <a:prstGeom prst="bentConnector2">
            <a:avLst/>
          </a:prstGeom>
          <a:ln>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89" name="Picture 188">
            <a:extLst>
              <a:ext uri="{FF2B5EF4-FFF2-40B4-BE49-F238E27FC236}">
                <a16:creationId xmlns:a16="http://schemas.microsoft.com/office/drawing/2014/main" id="{43D431A4-F9C1-6EDA-DAE1-9156D18E4C1E}"/>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83471" y1="50442" x2="83471" y2="50442"/>
                      </a14:backgroundRemoval>
                    </a14:imgEffect>
                  </a14:imgLayer>
                </a14:imgProps>
              </a:ext>
            </a:extLst>
          </a:blip>
          <a:stretch>
            <a:fillRect/>
          </a:stretch>
        </p:blipFill>
        <p:spPr>
          <a:xfrm>
            <a:off x="1057887" y="5185980"/>
            <a:ext cx="576267" cy="538166"/>
          </a:xfrm>
          <a:prstGeom prst="rect">
            <a:avLst/>
          </a:prstGeom>
        </p:spPr>
      </p:pic>
      <p:pic>
        <p:nvPicPr>
          <p:cNvPr id="190" name="Picture 189">
            <a:extLst>
              <a:ext uri="{FF2B5EF4-FFF2-40B4-BE49-F238E27FC236}">
                <a16:creationId xmlns:a16="http://schemas.microsoft.com/office/drawing/2014/main" id="{FD341EEC-EB33-EDB9-5848-76857FF5FD8C}"/>
              </a:ext>
              <a:ext uri="{C183D7F6-B498-43B3-948B-1728B52AA6E4}">
                <adec:decorative xmlns:adec="http://schemas.microsoft.com/office/drawing/2017/decorative" val="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2353169" y="5543724"/>
            <a:ext cx="411389" cy="445110"/>
          </a:xfrm>
          <a:prstGeom prst="rect">
            <a:avLst/>
          </a:prstGeom>
        </p:spPr>
      </p:pic>
      <p:cxnSp>
        <p:nvCxnSpPr>
          <p:cNvPr id="191" name="Straight Arrow Connector 190">
            <a:extLst>
              <a:ext uri="{FF2B5EF4-FFF2-40B4-BE49-F238E27FC236}">
                <a16:creationId xmlns:a16="http://schemas.microsoft.com/office/drawing/2014/main" id="{32416778-A6B8-5B40-C82F-C2B5465D6545}"/>
              </a:ext>
              <a:ext uri="{C183D7F6-B498-43B3-948B-1728B52AA6E4}">
                <adec:decorative xmlns:adec="http://schemas.microsoft.com/office/drawing/2017/decorative" val="1"/>
              </a:ext>
            </a:extLst>
          </p:cNvPr>
          <p:cNvCxnSpPr>
            <a:cxnSpLocks/>
          </p:cNvCxnSpPr>
          <p:nvPr/>
        </p:nvCxnSpPr>
        <p:spPr>
          <a:xfrm>
            <a:off x="1788163" y="5550128"/>
            <a:ext cx="410998" cy="0"/>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68362388-9CD7-2694-56DC-462EA6A8D047}"/>
              </a:ext>
              <a:ext uri="{C183D7F6-B498-43B3-948B-1728B52AA6E4}">
                <adec:decorative xmlns:adec="http://schemas.microsoft.com/office/drawing/2017/decorative" val="1"/>
              </a:ext>
            </a:extLst>
          </p:cNvPr>
          <p:cNvCxnSpPr>
            <a:cxnSpLocks/>
          </p:cNvCxnSpPr>
          <p:nvPr/>
        </p:nvCxnSpPr>
        <p:spPr>
          <a:xfrm>
            <a:off x="2933765" y="5550128"/>
            <a:ext cx="410998" cy="0"/>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pic>
        <p:nvPicPr>
          <p:cNvPr id="170" name="Picture 169">
            <a:extLst>
              <a:ext uri="{FF2B5EF4-FFF2-40B4-BE49-F238E27FC236}">
                <a16:creationId xmlns:a16="http://schemas.microsoft.com/office/drawing/2014/main" id="{95D726E1-3AC7-61DF-B253-66D7BBAAF043}"/>
              </a:ext>
              <a:ext uri="{C183D7F6-B498-43B3-948B-1728B52AA6E4}">
                <adec:decorative xmlns:adec="http://schemas.microsoft.com/office/drawing/2017/decorative" val="1"/>
              </a:ext>
            </a:extLst>
          </p:cNvPr>
          <p:cNvPicPr>
            <a:picLocks noChangeAspect="1"/>
          </p:cNvPicPr>
          <p:nvPr/>
        </p:nvPicPr>
        <p:blipFill rotWithShape="1">
          <a:blip r:embed="rId7"/>
          <a:srcRect l="68546" t="26822" r="6051" b="26693"/>
          <a:stretch/>
        </p:blipFill>
        <p:spPr>
          <a:xfrm>
            <a:off x="10695190" y="5251168"/>
            <a:ext cx="494824" cy="456051"/>
          </a:xfrm>
          <a:prstGeom prst="rect">
            <a:avLst/>
          </a:prstGeom>
        </p:spPr>
      </p:pic>
      <p:sp>
        <p:nvSpPr>
          <p:cNvPr id="186" name="Rectangle 185">
            <a:extLst>
              <a:ext uri="{FF2B5EF4-FFF2-40B4-BE49-F238E27FC236}">
                <a16:creationId xmlns:a16="http://schemas.microsoft.com/office/drawing/2014/main" id="{1284E5CA-A934-4859-7938-B6CE69FCAA7C}"/>
              </a:ext>
              <a:ext uri="{C183D7F6-B498-43B3-948B-1728B52AA6E4}">
                <adec:decorative xmlns:adec="http://schemas.microsoft.com/office/drawing/2017/decorative" val="1"/>
              </a:ext>
            </a:extLst>
          </p:cNvPr>
          <p:cNvSpPr/>
          <p:nvPr/>
        </p:nvSpPr>
        <p:spPr>
          <a:xfrm>
            <a:off x="657513" y="4839665"/>
            <a:ext cx="3831336" cy="1429373"/>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ectangle 171">
            <a:extLst>
              <a:ext uri="{FF2B5EF4-FFF2-40B4-BE49-F238E27FC236}">
                <a16:creationId xmlns:a16="http://schemas.microsoft.com/office/drawing/2014/main" id="{9604A724-357D-E53B-F9A6-12D611CD4B74}"/>
              </a:ext>
              <a:ext uri="{C183D7F6-B498-43B3-948B-1728B52AA6E4}">
                <adec:decorative xmlns:adec="http://schemas.microsoft.com/office/drawing/2017/decorative" val="1"/>
              </a:ext>
            </a:extLst>
          </p:cNvPr>
          <p:cNvSpPr/>
          <p:nvPr/>
        </p:nvSpPr>
        <p:spPr>
          <a:xfrm>
            <a:off x="7700574" y="4839665"/>
            <a:ext cx="3833914" cy="1429373"/>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6" name="Connector: Elbow 175">
            <a:extLst>
              <a:ext uri="{FF2B5EF4-FFF2-40B4-BE49-F238E27FC236}">
                <a16:creationId xmlns:a16="http://schemas.microsoft.com/office/drawing/2014/main" id="{EA155D61-2DDB-8F1F-B2B6-72A2C653F49F}"/>
              </a:ext>
              <a:ext uri="{C183D7F6-B498-43B3-948B-1728B52AA6E4}">
                <adec:decorative xmlns:adec="http://schemas.microsoft.com/office/drawing/2017/decorative" val="1"/>
              </a:ext>
            </a:extLst>
          </p:cNvPr>
          <p:cNvCxnSpPr>
            <a:cxnSpLocks/>
            <a:stCxn id="172" idx="0"/>
            <a:endCxn id="165" idx="3"/>
          </p:cNvCxnSpPr>
          <p:nvPr/>
        </p:nvCxnSpPr>
        <p:spPr>
          <a:xfrm rot="16200000" flipV="1">
            <a:off x="8177151" y="3399285"/>
            <a:ext cx="300994" cy="2579766"/>
          </a:xfrm>
          <a:prstGeom prst="bentConnector2">
            <a:avLst/>
          </a:prstGeom>
          <a:ln>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77" name="Picture 176">
            <a:extLst>
              <a:ext uri="{FF2B5EF4-FFF2-40B4-BE49-F238E27FC236}">
                <a16:creationId xmlns:a16="http://schemas.microsoft.com/office/drawing/2014/main" id="{0976EAEE-3476-DFC0-3467-4D6614084A81}"/>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83471" y1="50442" x2="83471" y2="50442"/>
                      </a14:backgroundRemoval>
                    </a14:imgEffect>
                  </a14:imgLayer>
                </a14:imgProps>
              </a:ext>
            </a:extLst>
          </a:blip>
          <a:stretch>
            <a:fillRect/>
          </a:stretch>
        </p:blipFill>
        <p:spPr>
          <a:xfrm>
            <a:off x="8141936" y="5210110"/>
            <a:ext cx="576267" cy="538166"/>
          </a:xfrm>
          <a:prstGeom prst="rect">
            <a:avLst/>
          </a:prstGeom>
        </p:spPr>
      </p:pic>
      <p:cxnSp>
        <p:nvCxnSpPr>
          <p:cNvPr id="178" name="Straight Arrow Connector 177">
            <a:extLst>
              <a:ext uri="{FF2B5EF4-FFF2-40B4-BE49-F238E27FC236}">
                <a16:creationId xmlns:a16="http://schemas.microsoft.com/office/drawing/2014/main" id="{7DFB73CB-F2F0-B890-08B8-BC6C3B35898D}"/>
              </a:ext>
              <a:ext uri="{C183D7F6-B498-43B3-948B-1728B52AA6E4}">
                <adec:decorative xmlns:adec="http://schemas.microsoft.com/office/drawing/2017/decorative" val="1"/>
              </a:ext>
            </a:extLst>
          </p:cNvPr>
          <p:cNvCxnSpPr>
            <a:cxnSpLocks/>
          </p:cNvCxnSpPr>
          <p:nvPr/>
        </p:nvCxnSpPr>
        <p:spPr>
          <a:xfrm>
            <a:off x="8933326" y="5574258"/>
            <a:ext cx="410998" cy="0"/>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D0D49854-5A26-BDE3-C76C-D7C1880974B4}"/>
              </a:ext>
              <a:ext uri="{C183D7F6-B498-43B3-948B-1728B52AA6E4}">
                <adec:decorative xmlns:adec="http://schemas.microsoft.com/office/drawing/2017/decorative" val="1"/>
              </a:ext>
            </a:extLst>
          </p:cNvPr>
          <p:cNvCxnSpPr>
            <a:cxnSpLocks/>
          </p:cNvCxnSpPr>
          <p:nvPr/>
        </p:nvCxnSpPr>
        <p:spPr>
          <a:xfrm>
            <a:off x="10078928" y="5574258"/>
            <a:ext cx="410998" cy="0"/>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3565C4A2-8972-43E7-87D7-E399DA2D947A}"/>
              </a:ext>
            </a:extLst>
          </p:cNvPr>
          <p:cNvSpPr>
            <a:spLocks noGrp="1"/>
          </p:cNvSpPr>
          <p:nvPr>
            <p:ph type="title"/>
          </p:nvPr>
        </p:nvSpPr>
        <p:spPr>
          <a:xfrm>
            <a:off x="588263" y="457200"/>
            <a:ext cx="11018520" cy="830997"/>
          </a:xfrm>
        </p:spPr>
        <p:txBody>
          <a:bodyPr/>
          <a:lstStyle/>
          <a:p>
            <a:pPr algn="ctr"/>
            <a:r>
              <a:rPr lang="en-US" dirty="0" err="1"/>
              <a:t>Aprendizaje</a:t>
            </a:r>
            <a:r>
              <a:rPr lang="en-US" dirty="0"/>
              <a:t> </a:t>
            </a:r>
            <a:r>
              <a:rPr lang="en-US" dirty="0" err="1"/>
              <a:t>automático</a:t>
            </a:r>
            <a:r>
              <a:rPr lang="en-US" dirty="0"/>
              <a:t> </a:t>
            </a:r>
            <a:r>
              <a:rPr lang="en-US" dirty="0" err="1"/>
              <a:t>habilitado</a:t>
            </a:r>
            <a:r>
              <a:rPr lang="en-US" dirty="0"/>
              <a:t> para Azure Arc</a:t>
            </a:r>
            <a:br>
              <a:rPr lang="en-US" dirty="0"/>
            </a:br>
            <a:r>
              <a:rPr lang="es-ES" sz="1800" spc="0" dirty="0">
                <a:latin typeface="+mn-lt"/>
              </a:rPr>
              <a:t>Lleve el aprendizaje automático completamente operativo a las instalaciones y a la </a:t>
            </a:r>
            <a:r>
              <a:rPr lang="es-ES" sz="1800" spc="0" dirty="0" err="1">
                <a:latin typeface="+mn-lt"/>
              </a:rPr>
              <a:t>multinube</a:t>
            </a:r>
            <a:endParaRPr lang="en-US" sz="1800" spc="0" dirty="0">
              <a:latin typeface="+mn-lt"/>
            </a:endParaRPr>
          </a:p>
        </p:txBody>
      </p:sp>
      <p:sp>
        <p:nvSpPr>
          <p:cNvPr id="258" name="Rectangle: Rounded Corners 257">
            <a:extLst>
              <a:ext uri="{FF2B5EF4-FFF2-40B4-BE49-F238E27FC236}">
                <a16:creationId xmlns:a16="http://schemas.microsoft.com/office/drawing/2014/main" id="{9C488CBF-1205-4352-283D-4C1D1DE9D364}"/>
              </a:ext>
            </a:extLst>
          </p:cNvPr>
          <p:cNvSpPr/>
          <p:nvPr/>
        </p:nvSpPr>
        <p:spPr bwMode="auto">
          <a:xfrm>
            <a:off x="9231488" y="223623"/>
            <a:ext cx="2927404" cy="233577"/>
          </a:xfrm>
          <a:prstGeom prst="roundRect">
            <a:avLst>
              <a:gd name="adj" fmla="val 18937"/>
            </a:avLst>
          </a:prstGeom>
          <a:gradFill>
            <a:gsLst>
              <a:gs pos="0">
                <a:schemeClr val="accent1"/>
              </a:gs>
              <a:gs pos="100000">
                <a:srgbClr val="9BF00B"/>
              </a:gs>
            </a:gsLst>
            <a:lin ang="189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27432" rIns="91440" bIns="27432" numCol="1" spcCol="0" rtlCol="0" fromWordArt="0" anchor="ctr" anchorCtr="0" forceAA="0" compatLnSpc="1">
            <a:prstTxWarp prst="textNoShape">
              <a:avLst/>
            </a:prstTxWarp>
            <a:spAutoFit/>
          </a:bodyPr>
          <a:lstStyle/>
          <a:p>
            <a:pPr algn="ctr" defTabSz="932472" fontAlgn="base">
              <a:spcBef>
                <a:spcPct val="0"/>
              </a:spcBef>
              <a:spcAft>
                <a:spcPct val="0"/>
              </a:spcAft>
            </a:pPr>
            <a:r>
              <a:rPr lang="en-US" sz="1000" b="1" spc="100" dirty="0">
                <a:gradFill>
                  <a:gsLst>
                    <a:gs pos="0">
                      <a:schemeClr val="bg1"/>
                    </a:gs>
                    <a:gs pos="100000">
                      <a:schemeClr val="bg1"/>
                    </a:gs>
                  </a:gsLst>
                  <a:lin ang="5400000" scaled="0"/>
                </a:gradFill>
                <a:cs typeface="Segoe UI"/>
              </a:rPr>
              <a:t>DISPONIBLE CON CARÁCTER GENERAL</a:t>
            </a:r>
            <a:endParaRPr lang="en-US" sz="1000" b="1" spc="100" dirty="0">
              <a:gradFill>
                <a:gsLst>
                  <a:gs pos="0">
                    <a:schemeClr val="bg1"/>
                  </a:gs>
                  <a:gs pos="100000">
                    <a:schemeClr val="bg1"/>
                  </a:gs>
                </a:gsLst>
                <a:lin ang="5400000" scaled="0"/>
              </a:gradFill>
              <a:cs typeface="Segoe UI" pitchFamily="34" charset="0"/>
            </a:endParaRPr>
          </a:p>
        </p:txBody>
      </p:sp>
      <p:sp>
        <p:nvSpPr>
          <p:cNvPr id="392" name="Title 1">
            <a:extLst>
              <a:ext uri="{FF2B5EF4-FFF2-40B4-BE49-F238E27FC236}">
                <a16:creationId xmlns:a16="http://schemas.microsoft.com/office/drawing/2014/main" id="{00E24F9C-5BA3-B4DF-B32F-806A5B71CE0B}"/>
              </a:ext>
            </a:extLst>
          </p:cNvPr>
          <p:cNvSpPr txBox="1">
            <a:spLocks/>
          </p:cNvSpPr>
          <p:nvPr/>
        </p:nvSpPr>
        <p:spPr>
          <a:xfrm>
            <a:off x="4865978" y="1970582"/>
            <a:ext cx="4365510" cy="369332"/>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n-US" sz="2000" dirty="0" err="1">
                <a:gradFill>
                  <a:gsLst>
                    <a:gs pos="0">
                      <a:srgbClr val="FFFFFF"/>
                    </a:gs>
                    <a:gs pos="100000">
                      <a:srgbClr val="FFFFFF"/>
                    </a:gs>
                  </a:gsLst>
                  <a:lin ang="10800000" scaled="0"/>
                </a:gradFill>
                <a:cs typeface="Segoe UI" panose="020B0502040204020203" pitchFamily="34" charset="0"/>
              </a:rPr>
              <a:t>Aprendizaje</a:t>
            </a:r>
            <a:r>
              <a:rPr lang="en-US" sz="2000" dirty="0">
                <a:gradFill>
                  <a:gsLst>
                    <a:gs pos="0">
                      <a:srgbClr val="FFFFFF"/>
                    </a:gs>
                    <a:gs pos="100000">
                      <a:srgbClr val="FFFFFF"/>
                    </a:gs>
                  </a:gsLst>
                  <a:lin ang="10800000" scaled="0"/>
                </a:gradFill>
                <a:cs typeface="Segoe UI" panose="020B0502040204020203" pitchFamily="34" charset="0"/>
              </a:rPr>
              <a:t> </a:t>
            </a:r>
            <a:r>
              <a:rPr lang="en-US" sz="2000" dirty="0" err="1">
                <a:gradFill>
                  <a:gsLst>
                    <a:gs pos="0">
                      <a:srgbClr val="FFFFFF"/>
                    </a:gs>
                    <a:gs pos="100000">
                      <a:srgbClr val="FFFFFF"/>
                    </a:gs>
                  </a:gsLst>
                  <a:lin ang="10800000" scaled="0"/>
                </a:gradFill>
                <a:cs typeface="Segoe UI" panose="020B0502040204020203" pitchFamily="34" charset="0"/>
              </a:rPr>
              <a:t>automático</a:t>
            </a:r>
            <a:r>
              <a:rPr lang="en-US" sz="2000" dirty="0">
                <a:gradFill>
                  <a:gsLst>
                    <a:gs pos="0">
                      <a:srgbClr val="FFFFFF"/>
                    </a:gs>
                    <a:gs pos="100000">
                      <a:srgbClr val="FFFFFF"/>
                    </a:gs>
                  </a:gsLst>
                  <a:lin ang="10800000" scaled="0"/>
                </a:gradFill>
                <a:cs typeface="Segoe UI" panose="020B0502040204020203" pitchFamily="34" charset="0"/>
              </a:rPr>
              <a:t> de Azure</a:t>
            </a:r>
            <a:endParaRPr kumimoji="0" lang="en-US" sz="2000" b="0" i="0" u="none" strike="noStrike" kern="1200" cap="none" spc="0" normalizeH="0" baseline="0" noProof="0" dirty="0">
              <a:ln>
                <a:noFill/>
              </a:ln>
              <a:gradFill>
                <a:gsLst>
                  <a:gs pos="0">
                    <a:srgbClr val="FFFFFF"/>
                  </a:gs>
                  <a:gs pos="100000">
                    <a:srgbClr val="FFFFFF"/>
                  </a:gs>
                </a:gsLst>
                <a:lin ang="10800000" scaled="0"/>
              </a:gradFill>
              <a:effectLst/>
              <a:uLnTx/>
              <a:uFillTx/>
              <a:latin typeface="Segoe UI Semibold"/>
              <a:ea typeface="+mj-ea"/>
              <a:cs typeface="Segoe UI" panose="020B0502040204020203" pitchFamily="34" charset="0"/>
            </a:endParaRPr>
          </a:p>
        </p:txBody>
      </p:sp>
      <p:sp>
        <p:nvSpPr>
          <p:cNvPr id="91" name="TextBox 90">
            <a:extLst>
              <a:ext uri="{FF2B5EF4-FFF2-40B4-BE49-F238E27FC236}">
                <a16:creationId xmlns:a16="http://schemas.microsoft.com/office/drawing/2014/main" id="{05BB2BD1-589B-CDEC-054E-DCB22FAFE2AB}"/>
              </a:ext>
              <a:ext uri="{C183D7F6-B498-43B3-948B-1728B52AA6E4}">
                <adec:decorative xmlns:adec="http://schemas.microsoft.com/office/drawing/2017/decorative" val="1"/>
              </a:ext>
            </a:extLst>
          </p:cNvPr>
          <p:cNvSpPr txBox="1"/>
          <p:nvPr/>
        </p:nvSpPr>
        <p:spPr>
          <a:xfrm>
            <a:off x="3910343" y="2660433"/>
            <a:ext cx="296556"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rPr>
              <a:t>Build</a:t>
            </a:r>
            <a:endParaRPr kumimoji="0" lang="en-US" sz="20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endParaRPr>
          </a:p>
        </p:txBody>
      </p:sp>
      <p:sp>
        <p:nvSpPr>
          <p:cNvPr id="92" name="TextBox 91">
            <a:extLst>
              <a:ext uri="{FF2B5EF4-FFF2-40B4-BE49-F238E27FC236}">
                <a16:creationId xmlns:a16="http://schemas.microsoft.com/office/drawing/2014/main" id="{744DBD3E-C2C5-6D5D-1A8E-F431EB6A4EC8}"/>
              </a:ext>
              <a:ext uri="{C183D7F6-B498-43B3-948B-1728B52AA6E4}">
                <adec:decorative xmlns:adec="http://schemas.microsoft.com/office/drawing/2017/decorative" val="1"/>
              </a:ext>
            </a:extLst>
          </p:cNvPr>
          <p:cNvSpPr txBox="1"/>
          <p:nvPr/>
        </p:nvSpPr>
        <p:spPr>
          <a:xfrm>
            <a:off x="4988904" y="2660433"/>
            <a:ext cx="294953"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rPr>
              <a:t>Train</a:t>
            </a:r>
            <a:endParaRPr kumimoji="0" lang="en-US" sz="20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endParaRPr>
          </a:p>
        </p:txBody>
      </p:sp>
      <p:sp>
        <p:nvSpPr>
          <p:cNvPr id="97" name="TextBox 96">
            <a:extLst>
              <a:ext uri="{FF2B5EF4-FFF2-40B4-BE49-F238E27FC236}">
                <a16:creationId xmlns:a16="http://schemas.microsoft.com/office/drawing/2014/main" id="{B29303B3-9041-9F2E-EB8E-14548E197FEF}"/>
              </a:ext>
              <a:ext uri="{C183D7F6-B498-43B3-948B-1728B52AA6E4}">
                <adec:decorative xmlns:adec="http://schemas.microsoft.com/office/drawing/2017/decorative" val="1"/>
              </a:ext>
            </a:extLst>
          </p:cNvPr>
          <p:cNvSpPr txBox="1"/>
          <p:nvPr/>
        </p:nvSpPr>
        <p:spPr>
          <a:xfrm>
            <a:off x="5890522" y="2658945"/>
            <a:ext cx="476092"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rPr>
              <a:t>Validate</a:t>
            </a:r>
            <a:endParaRPr kumimoji="0" lang="en-US" sz="20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endParaRPr>
          </a:p>
        </p:txBody>
      </p:sp>
      <p:sp>
        <p:nvSpPr>
          <p:cNvPr id="96" name="TextBox 95">
            <a:extLst>
              <a:ext uri="{FF2B5EF4-FFF2-40B4-BE49-F238E27FC236}">
                <a16:creationId xmlns:a16="http://schemas.microsoft.com/office/drawing/2014/main" id="{CC9B50C1-7612-6FD6-4D47-E441A36D65ED}"/>
              </a:ext>
              <a:ext uri="{C183D7F6-B498-43B3-948B-1728B52AA6E4}">
                <adec:decorative xmlns:adec="http://schemas.microsoft.com/office/drawing/2017/decorative" val="1"/>
              </a:ext>
            </a:extLst>
          </p:cNvPr>
          <p:cNvSpPr txBox="1"/>
          <p:nvPr/>
        </p:nvSpPr>
        <p:spPr>
          <a:xfrm>
            <a:off x="6822687" y="2658945"/>
            <a:ext cx="413575"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rPr>
              <a:t>Deploy</a:t>
            </a:r>
            <a:endParaRPr kumimoji="0" lang="en-US" sz="20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endParaRPr>
          </a:p>
        </p:txBody>
      </p:sp>
      <p:sp>
        <p:nvSpPr>
          <p:cNvPr id="98" name="TextBox 97">
            <a:extLst>
              <a:ext uri="{FF2B5EF4-FFF2-40B4-BE49-F238E27FC236}">
                <a16:creationId xmlns:a16="http://schemas.microsoft.com/office/drawing/2014/main" id="{8A26999C-22C3-17B3-94DF-FDDFE33BD266}"/>
              </a:ext>
              <a:ext uri="{C183D7F6-B498-43B3-948B-1728B52AA6E4}">
                <adec:decorative xmlns:adec="http://schemas.microsoft.com/office/drawing/2017/decorative" val="1"/>
              </a:ext>
            </a:extLst>
          </p:cNvPr>
          <p:cNvSpPr txBox="1"/>
          <p:nvPr/>
        </p:nvSpPr>
        <p:spPr>
          <a:xfrm>
            <a:off x="7869088" y="2658945"/>
            <a:ext cx="476092"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rPr>
              <a:t>Monitor</a:t>
            </a:r>
            <a:endParaRPr kumimoji="0" lang="en-US" sz="20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endParaRPr>
          </a:p>
        </p:txBody>
      </p:sp>
      <p:sp>
        <p:nvSpPr>
          <p:cNvPr id="99" name="TextBox 98">
            <a:extLst>
              <a:ext uri="{FF2B5EF4-FFF2-40B4-BE49-F238E27FC236}">
                <a16:creationId xmlns:a16="http://schemas.microsoft.com/office/drawing/2014/main" id="{A88CA886-6009-4ADC-0A01-ACFC1B1E3859}"/>
              </a:ext>
              <a:ext uri="{C183D7F6-B498-43B3-948B-1728B52AA6E4}">
                <adec:decorative xmlns:adec="http://schemas.microsoft.com/office/drawing/2017/decorative" val="1"/>
              </a:ext>
            </a:extLst>
          </p:cNvPr>
          <p:cNvSpPr txBox="1"/>
          <p:nvPr/>
        </p:nvSpPr>
        <p:spPr>
          <a:xfrm>
            <a:off x="5365832" y="3587377"/>
            <a:ext cx="1460336" cy="153888"/>
          </a:xfrm>
          <a:prstGeom prst="rect">
            <a:avLst/>
          </a:prstGeom>
          <a:noFill/>
        </p:spPr>
        <p:txBody>
          <a:bodyPr wrap="none" lIns="0" tIns="0" rIns="0" bIns="0" rtlCol="0">
            <a:spAutoFit/>
          </a:bodyPr>
          <a:lstStyle/>
          <a:p>
            <a:pPr lvl="0" algn="ctr" defTabSz="914400">
              <a:defRPr/>
            </a:pPr>
            <a:r>
              <a:rPr lang="en-US" sz="1000" dirty="0">
                <a:gradFill>
                  <a:gsLst>
                    <a:gs pos="0">
                      <a:srgbClr val="50E6FF"/>
                    </a:gs>
                    <a:gs pos="100000">
                      <a:srgbClr val="50E6FF"/>
                    </a:gs>
                  </a:gsLst>
                  <a:lin ang="5400000" scaled="0"/>
                </a:gradFill>
                <a:latin typeface="Segoe UI Semibold"/>
              </a:rPr>
              <a:t>CI/CD y </a:t>
            </a:r>
            <a:r>
              <a:rPr lang="en-US" sz="1000" dirty="0" err="1">
                <a:gradFill>
                  <a:gsLst>
                    <a:gs pos="0">
                      <a:srgbClr val="50E6FF"/>
                    </a:gs>
                    <a:gs pos="100000">
                      <a:srgbClr val="50E6FF"/>
                    </a:gs>
                  </a:gsLst>
                  <a:lin ang="5400000" scaled="0"/>
                </a:gradFill>
                <a:latin typeface="Segoe UI Semibold"/>
              </a:rPr>
              <a:t>reentrenamiento</a:t>
            </a:r>
            <a:endParaRPr kumimoji="0" lang="en-US" sz="2000" b="0" i="0" u="none" strike="noStrike" kern="1200" cap="none" spc="0" normalizeH="0" baseline="0" noProof="0" dirty="0">
              <a:ln>
                <a:noFill/>
              </a:ln>
              <a:gradFill>
                <a:gsLst>
                  <a:gs pos="0">
                    <a:srgbClr val="50E6FF"/>
                  </a:gs>
                  <a:gs pos="100000">
                    <a:srgbClr val="50E6FF"/>
                  </a:gs>
                </a:gsLst>
                <a:lin ang="5400000" scaled="0"/>
              </a:gradFill>
              <a:effectLst/>
              <a:uLnTx/>
              <a:uFillTx/>
              <a:latin typeface="Segoe UI Semibold"/>
              <a:ea typeface="+mn-ea"/>
              <a:cs typeface="+mn-cs"/>
            </a:endParaRPr>
          </a:p>
        </p:txBody>
      </p:sp>
      <p:sp useBgFill="1">
        <p:nvSpPr>
          <p:cNvPr id="101" name="TextBox 100">
            <a:extLst>
              <a:ext uri="{FF2B5EF4-FFF2-40B4-BE49-F238E27FC236}">
                <a16:creationId xmlns:a16="http://schemas.microsoft.com/office/drawing/2014/main" id="{C81ED0B3-B490-427B-9631-1583E155A48E}"/>
              </a:ext>
              <a:ext uri="{C183D7F6-B498-43B3-948B-1728B52AA6E4}">
                <adec:decorative xmlns:adec="http://schemas.microsoft.com/office/drawing/2017/decorative" val="1"/>
              </a:ext>
            </a:extLst>
          </p:cNvPr>
          <p:cNvSpPr txBox="1"/>
          <p:nvPr/>
        </p:nvSpPr>
        <p:spPr>
          <a:xfrm>
            <a:off x="5391480" y="3820776"/>
            <a:ext cx="1409040" cy="153888"/>
          </a:xfrm>
          <a:prstGeom prst="rect">
            <a:avLst/>
          </a:prstGeom>
        </p:spPr>
        <p:txBody>
          <a:bodyPr wrap="none" lIns="0" tIns="0" rIns="0" bIns="0" rtlCol="0">
            <a:spAutoFit/>
          </a:bodyPr>
          <a:lstStyle/>
          <a:p>
            <a:pPr lvl="0" algn="ctr" defTabSz="914400">
              <a:defRPr/>
            </a:pPr>
            <a:r>
              <a:rPr lang="en-US" sz="1000" dirty="0" err="1">
                <a:gradFill>
                  <a:gsLst>
                    <a:gs pos="0">
                      <a:srgbClr val="FFFFFF"/>
                    </a:gs>
                    <a:gs pos="100000">
                      <a:srgbClr val="FFFFFF"/>
                    </a:gs>
                  </a:gsLst>
                  <a:lin ang="5400000" scaled="0"/>
                </a:gradFill>
                <a:latin typeface="Segoe UI Semibold"/>
              </a:rPr>
              <a:t>Clústeres</a:t>
            </a:r>
            <a:r>
              <a:rPr lang="en-US" sz="1000" dirty="0">
                <a:gradFill>
                  <a:gsLst>
                    <a:gs pos="0">
                      <a:srgbClr val="FFFFFF"/>
                    </a:gs>
                    <a:gs pos="100000">
                      <a:srgbClr val="FFFFFF"/>
                    </a:gs>
                  </a:gsLst>
                  <a:lin ang="5400000" scaled="0"/>
                </a:gradFill>
                <a:latin typeface="Segoe UI Semibold"/>
              </a:rPr>
              <a:t> de Kubernetes</a:t>
            </a: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a:ea typeface="+mn-ea"/>
              <a:cs typeface="+mn-cs"/>
            </a:endParaRPr>
          </a:p>
        </p:txBody>
      </p:sp>
      <p:sp useBgFill="1">
        <p:nvSpPr>
          <p:cNvPr id="165" name="Title 1">
            <a:extLst>
              <a:ext uri="{FF2B5EF4-FFF2-40B4-BE49-F238E27FC236}">
                <a16:creationId xmlns:a16="http://schemas.microsoft.com/office/drawing/2014/main" id="{1050EEFE-17E3-E1F6-E35E-E2A018F21880}"/>
              </a:ext>
            </a:extLst>
          </p:cNvPr>
          <p:cNvSpPr txBox="1">
            <a:spLocks/>
          </p:cNvSpPr>
          <p:nvPr/>
        </p:nvSpPr>
        <p:spPr>
          <a:xfrm>
            <a:off x="5154236" y="4461727"/>
            <a:ext cx="1883529" cy="153888"/>
          </a:xfrm>
          <a:prstGeom prst="rect">
            <a:avLst/>
          </a:prstGeom>
        </p:spPr>
        <p:txBody>
          <a:bodyPr wrap="none" lIns="0" tIns="0" rIns="0" bIns="0" rtlCol="0">
            <a:spAutoFit/>
          </a:bodyPr>
          <a:lstStyle>
            <a:defPPr>
              <a:defRPr lang="en-US"/>
            </a:defPPr>
            <a:lvl1pPr marR="0" lvl="0" indent="0" defTabSz="914400" fontAlgn="auto">
              <a:lnSpc>
                <a:spcPct val="100000"/>
              </a:lnSpc>
              <a:spcBef>
                <a:spcPts val="0"/>
              </a:spcBef>
              <a:spcAft>
                <a:spcPts val="0"/>
              </a:spcAft>
              <a:buClrTx/>
              <a:buSzTx/>
              <a:buFontTx/>
              <a:buNone/>
              <a:tabLst/>
              <a:defRPr kumimoji="0" sz="1000" i="0" u="none" strike="noStrike" cap="none" spc="0" normalizeH="0" baseline="0">
                <a:ln>
                  <a:noFill/>
                </a:ln>
                <a:gradFill>
                  <a:gsLst>
                    <a:gs pos="0">
                      <a:schemeClr val="tx1"/>
                    </a:gs>
                    <a:gs pos="100000">
                      <a:schemeClr val="tx1"/>
                    </a:gs>
                  </a:gsLst>
                  <a:lin ang="5400000" scaled="0"/>
                </a:gra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t>Azure ML Kubernetes Extension </a:t>
            </a:r>
          </a:p>
        </p:txBody>
      </p:sp>
      <p:sp>
        <p:nvSpPr>
          <p:cNvPr id="193" name="TextBox 192">
            <a:extLst>
              <a:ext uri="{FF2B5EF4-FFF2-40B4-BE49-F238E27FC236}">
                <a16:creationId xmlns:a16="http://schemas.microsoft.com/office/drawing/2014/main" id="{9B161426-F9E0-5EDD-AB88-478153E317B1}"/>
              </a:ext>
              <a:ext uri="{C183D7F6-B498-43B3-948B-1728B52AA6E4}">
                <adec:decorative xmlns:adec="http://schemas.microsoft.com/office/drawing/2017/decorative" val="1"/>
              </a:ext>
            </a:extLst>
          </p:cNvPr>
          <p:cNvSpPr txBox="1"/>
          <p:nvPr/>
        </p:nvSpPr>
        <p:spPr>
          <a:xfrm>
            <a:off x="5352206" y="5860729"/>
            <a:ext cx="1487588" cy="153888"/>
          </a:xfrm>
          <a:prstGeom prst="rect">
            <a:avLst/>
          </a:prstGeom>
          <a:solidFill>
            <a:schemeClr val="bg1"/>
          </a:solidFill>
        </p:spPr>
        <p:txBody>
          <a:bodyPr wrap="none" lIns="0" tIns="0" rIns="0" bIns="0"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000" i="0" u="none" strike="noStrike" cap="none" spc="0" normalizeH="0" baseline="0">
                <a:ln>
                  <a:noFill/>
                </a:ln>
                <a:gradFill>
                  <a:gsLst>
                    <a:gs pos="0">
                      <a:schemeClr val="tx1"/>
                    </a:gs>
                    <a:gs pos="100000">
                      <a:schemeClr val="tx1"/>
                    </a:gs>
                  </a:gsLst>
                  <a:lin ang="5400000" scaled="0"/>
                </a:gradFill>
                <a:effectLst/>
                <a:uLnTx/>
                <a:uFillTx/>
                <a:latin typeface="+mj-lt"/>
              </a:defRPr>
            </a:lvl1pPr>
          </a:lstStyle>
          <a:p>
            <a:pPr lvl="0">
              <a:defRPr/>
            </a:pPr>
            <a:r>
              <a:rPr lang="en-US" dirty="0">
                <a:gradFill>
                  <a:gsLst>
                    <a:gs pos="0">
                      <a:srgbClr val="FFFFFF"/>
                    </a:gs>
                    <a:gs pos="100000">
                      <a:srgbClr val="FFFFFF"/>
                    </a:gs>
                  </a:gsLst>
                  <a:lin ang="5400000" scaled="0"/>
                </a:gradFill>
              </a:rPr>
              <a:t>Azure Kubernetes Service</a:t>
            </a:r>
            <a:endParaRPr kumimoji="0" lang="en-US" sz="1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a:ea typeface="+mn-ea"/>
              <a:cs typeface="+mn-cs"/>
            </a:endParaRPr>
          </a:p>
        </p:txBody>
      </p:sp>
      <p:sp>
        <p:nvSpPr>
          <p:cNvPr id="187" name="TextBox 186">
            <a:extLst>
              <a:ext uri="{FF2B5EF4-FFF2-40B4-BE49-F238E27FC236}">
                <a16:creationId xmlns:a16="http://schemas.microsoft.com/office/drawing/2014/main" id="{570C7FBA-73AD-1CC0-A1AD-6D2312E0E972}"/>
              </a:ext>
              <a:ext uri="{C183D7F6-B498-43B3-948B-1728B52AA6E4}">
                <adec:decorative xmlns:adec="http://schemas.microsoft.com/office/drawing/2017/decorative" val="1"/>
              </a:ext>
            </a:extLst>
          </p:cNvPr>
          <p:cNvSpPr txBox="1"/>
          <p:nvPr/>
        </p:nvSpPr>
        <p:spPr>
          <a:xfrm>
            <a:off x="877972" y="4950881"/>
            <a:ext cx="1115690" cy="153888"/>
          </a:xfrm>
          <a:prstGeom prst="rect">
            <a:avLst/>
          </a:prstGeom>
          <a:solidFill>
            <a:schemeClr val="bg1"/>
          </a:solidFill>
        </p:spPr>
        <p:txBody>
          <a:bodyPr wrap="none" lIns="0" tIns="0" rIns="0" bIns="0"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000" i="0" u="none" strike="noStrike" cap="none" spc="0" normalizeH="0" baseline="0">
                <a:ln>
                  <a:noFill/>
                </a:ln>
                <a:gradFill>
                  <a:gsLst>
                    <a:gs pos="0">
                      <a:schemeClr val="tx1"/>
                    </a:gs>
                    <a:gs pos="100000">
                      <a:schemeClr val="tx1"/>
                    </a:gs>
                  </a:gsLst>
                  <a:lin ang="5400000" scaled="0"/>
                </a:gradFill>
                <a:effectLst/>
                <a:uLnTx/>
                <a:uFillTx/>
                <a:latin typeface="+mj-lt"/>
              </a:defRPr>
            </a:lvl1pPr>
          </a:lstStyle>
          <a:p>
            <a:pPr lvl="0">
              <a:defRPr/>
            </a:pPr>
            <a:r>
              <a:rPr lang="en-US" dirty="0" err="1">
                <a:gradFill>
                  <a:gsLst>
                    <a:gs pos="0">
                      <a:srgbClr val="FFFFFF"/>
                    </a:gs>
                    <a:gs pos="100000">
                      <a:srgbClr val="FFFFFF"/>
                    </a:gs>
                  </a:gsLst>
                  <a:lin ang="5400000" scaled="0"/>
                </a:gradFill>
              </a:rPr>
              <a:t>En</a:t>
            </a:r>
            <a:r>
              <a:rPr lang="en-US" dirty="0">
                <a:gradFill>
                  <a:gsLst>
                    <a:gs pos="0">
                      <a:srgbClr val="FFFFFF"/>
                    </a:gs>
                    <a:gs pos="100000">
                      <a:srgbClr val="FFFFFF"/>
                    </a:gs>
                  </a:gsLst>
                  <a:lin ang="5400000" scaled="0"/>
                </a:gradFill>
              </a:rPr>
              <a:t> las </a:t>
            </a:r>
            <a:r>
              <a:rPr lang="en-US" dirty="0" err="1">
                <a:gradFill>
                  <a:gsLst>
                    <a:gs pos="0">
                      <a:srgbClr val="FFFFFF"/>
                    </a:gs>
                    <a:gs pos="100000">
                      <a:srgbClr val="FFFFFF"/>
                    </a:gs>
                  </a:gsLst>
                  <a:lin ang="5400000" scaled="0"/>
                </a:gradFill>
              </a:rPr>
              <a:t>instalaciones</a:t>
            </a:r>
            <a:endParaRPr kumimoji="0" lang="en-US" sz="1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a:ea typeface="+mn-ea"/>
              <a:cs typeface="+mn-cs"/>
            </a:endParaRPr>
          </a:p>
        </p:txBody>
      </p:sp>
      <p:sp>
        <p:nvSpPr>
          <p:cNvPr id="182" name="TextBox 181">
            <a:extLst>
              <a:ext uri="{FF2B5EF4-FFF2-40B4-BE49-F238E27FC236}">
                <a16:creationId xmlns:a16="http://schemas.microsoft.com/office/drawing/2014/main" id="{03F919A9-1906-2255-6F82-55F8E0B5FE2D}"/>
              </a:ext>
              <a:ext uri="{C183D7F6-B498-43B3-948B-1728B52AA6E4}">
                <adec:decorative xmlns:adec="http://schemas.microsoft.com/office/drawing/2017/decorative" val="1"/>
              </a:ext>
            </a:extLst>
          </p:cNvPr>
          <p:cNvSpPr txBox="1"/>
          <p:nvPr/>
        </p:nvSpPr>
        <p:spPr>
          <a:xfrm>
            <a:off x="1061487" y="5790879"/>
            <a:ext cx="569067" cy="153888"/>
          </a:xfrm>
          <a:prstGeom prst="rect">
            <a:avLst/>
          </a:prstGeom>
          <a:solidFill>
            <a:schemeClr val="bg1"/>
          </a:solidFill>
        </p:spPr>
        <p:txBody>
          <a:bodyPr wrap="none" lIns="0" tIns="0" rIns="0" bIns="0"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000" i="0" u="none" strike="noStrike" cap="none" spc="0" normalizeH="0" baseline="0">
                <a:ln>
                  <a:noFill/>
                </a:ln>
                <a:gradFill>
                  <a:gsLst>
                    <a:gs pos="0">
                      <a:schemeClr val="tx1"/>
                    </a:gs>
                    <a:gs pos="100000">
                      <a:schemeClr val="tx1"/>
                    </a:gs>
                  </a:gsLst>
                  <a:lin ang="5400000" scaled="0"/>
                </a:gra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t>Azure Arc</a:t>
            </a:r>
          </a:p>
        </p:txBody>
      </p:sp>
      <p:sp>
        <p:nvSpPr>
          <p:cNvPr id="183" name="TextBox 182">
            <a:extLst>
              <a:ext uri="{FF2B5EF4-FFF2-40B4-BE49-F238E27FC236}">
                <a16:creationId xmlns:a16="http://schemas.microsoft.com/office/drawing/2014/main" id="{7760D355-0D38-02B2-516F-6B79082DD535}"/>
              </a:ext>
              <a:ext uri="{C183D7F6-B498-43B3-948B-1728B52AA6E4}">
                <adec:decorative xmlns:adec="http://schemas.microsoft.com/office/drawing/2017/decorative" val="1"/>
              </a:ext>
            </a:extLst>
          </p:cNvPr>
          <p:cNvSpPr txBox="1"/>
          <p:nvPr/>
        </p:nvSpPr>
        <p:spPr>
          <a:xfrm>
            <a:off x="2373716" y="5353779"/>
            <a:ext cx="370294" cy="153888"/>
          </a:xfrm>
          <a:prstGeom prst="rect">
            <a:avLst/>
          </a:prstGeom>
          <a:solidFill>
            <a:schemeClr val="bg1"/>
          </a:solidFill>
        </p:spPr>
        <p:txBody>
          <a:bodyPr wrap="none" lIns="0" tIns="0" rIns="0" bIns="0"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000" i="0" u="none" strike="noStrike" cap="none" spc="0" normalizeH="0" baseline="0">
                <a:ln>
                  <a:noFill/>
                </a:ln>
                <a:gradFill>
                  <a:gsLst>
                    <a:gs pos="0">
                      <a:schemeClr val="tx1"/>
                    </a:gs>
                    <a:gs pos="100000">
                      <a:schemeClr val="tx1"/>
                    </a:gs>
                  </a:gsLst>
                  <a:lin ang="5400000" scaled="0"/>
                </a:gra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t>Server</a:t>
            </a:r>
          </a:p>
        </p:txBody>
      </p:sp>
      <p:sp>
        <p:nvSpPr>
          <p:cNvPr id="184" name="TextBox 183">
            <a:extLst>
              <a:ext uri="{FF2B5EF4-FFF2-40B4-BE49-F238E27FC236}">
                <a16:creationId xmlns:a16="http://schemas.microsoft.com/office/drawing/2014/main" id="{9D10ACE2-47D7-1A72-9FC4-1D67C876AF6E}"/>
              </a:ext>
              <a:ext uri="{C183D7F6-B498-43B3-948B-1728B52AA6E4}">
                <adec:decorative xmlns:adec="http://schemas.microsoft.com/office/drawing/2017/decorative" val="1"/>
              </a:ext>
            </a:extLst>
          </p:cNvPr>
          <p:cNvSpPr txBox="1"/>
          <p:nvPr/>
        </p:nvSpPr>
        <p:spPr>
          <a:xfrm>
            <a:off x="2092389" y="6002708"/>
            <a:ext cx="932948" cy="153888"/>
          </a:xfrm>
          <a:prstGeom prst="rect">
            <a:avLst/>
          </a:prstGeom>
          <a:solidFill>
            <a:schemeClr val="bg1"/>
          </a:solidFill>
        </p:spPr>
        <p:txBody>
          <a:bodyPr wrap="none" lIns="0" tIns="0" rIns="0" bIns="0"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000" i="0" u="none" strike="noStrike" cap="none" spc="0" normalizeH="0" baseline="0">
                <a:ln>
                  <a:noFill/>
                </a:ln>
                <a:gradFill>
                  <a:gsLst>
                    <a:gs pos="0">
                      <a:schemeClr val="tx1"/>
                    </a:gs>
                    <a:gs pos="100000">
                      <a:schemeClr val="tx1"/>
                    </a:gs>
                  </a:gsLst>
                  <a:lin ang="5400000" scaled="0"/>
                </a:gra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t>Azure Stack HCI</a:t>
            </a:r>
          </a:p>
        </p:txBody>
      </p:sp>
      <p:sp>
        <p:nvSpPr>
          <p:cNvPr id="185" name="TextBox 184">
            <a:extLst>
              <a:ext uri="{FF2B5EF4-FFF2-40B4-BE49-F238E27FC236}">
                <a16:creationId xmlns:a16="http://schemas.microsoft.com/office/drawing/2014/main" id="{A2184018-ACBA-E112-F5AC-5A34D99FB0DE}"/>
              </a:ext>
              <a:ext uri="{C183D7F6-B498-43B3-948B-1728B52AA6E4}">
                <adec:decorative xmlns:adec="http://schemas.microsoft.com/office/drawing/2017/decorative" val="1"/>
              </a:ext>
            </a:extLst>
          </p:cNvPr>
          <p:cNvSpPr txBox="1"/>
          <p:nvPr/>
        </p:nvSpPr>
        <p:spPr>
          <a:xfrm>
            <a:off x="3426575" y="5790879"/>
            <a:ext cx="662040" cy="307777"/>
          </a:xfrm>
          <a:prstGeom prst="rect">
            <a:avLst/>
          </a:prstGeom>
          <a:solidFill>
            <a:schemeClr val="bg1"/>
          </a:solidFill>
        </p:spPr>
        <p:txBody>
          <a:bodyPr wrap="none" lIns="0" tIns="0" rIns="0" bIns="0"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000" i="0" u="none" strike="noStrike" cap="none" spc="0" normalizeH="0" baseline="0">
                <a:ln>
                  <a:noFill/>
                </a:ln>
                <a:gradFill>
                  <a:gsLst>
                    <a:gs pos="0">
                      <a:schemeClr val="tx1"/>
                    </a:gs>
                    <a:gs pos="100000">
                      <a:schemeClr val="tx1"/>
                    </a:gs>
                  </a:gsLst>
                  <a:lin ang="5400000" scaled="0"/>
                </a:gra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t>Kubernetes</a:t>
            </a:r>
            <a:b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b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t>Cluster</a:t>
            </a:r>
          </a:p>
        </p:txBody>
      </p:sp>
      <p:sp>
        <p:nvSpPr>
          <p:cNvPr id="173" name="TextBox 172">
            <a:extLst>
              <a:ext uri="{FF2B5EF4-FFF2-40B4-BE49-F238E27FC236}">
                <a16:creationId xmlns:a16="http://schemas.microsoft.com/office/drawing/2014/main" id="{E3148DAF-D7F7-4CA8-FD96-61B7EFECDE21}"/>
              </a:ext>
              <a:ext uri="{C183D7F6-B498-43B3-948B-1728B52AA6E4}">
                <adec:decorative xmlns:adec="http://schemas.microsoft.com/office/drawing/2017/decorative" val="1"/>
              </a:ext>
            </a:extLst>
          </p:cNvPr>
          <p:cNvSpPr txBox="1"/>
          <p:nvPr/>
        </p:nvSpPr>
        <p:spPr>
          <a:xfrm>
            <a:off x="7839769" y="4924465"/>
            <a:ext cx="604333" cy="153888"/>
          </a:xfrm>
          <a:prstGeom prst="rect">
            <a:avLst/>
          </a:prstGeom>
          <a:solidFill>
            <a:schemeClr val="bg1"/>
          </a:solidFill>
        </p:spPr>
        <p:txBody>
          <a:bodyPr wrap="none" lIns="0" tIns="0" rIns="0" bIns="0"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000" i="0" u="none" strike="noStrike" cap="none" spc="0" normalizeH="0" baseline="0">
                <a:ln>
                  <a:noFill/>
                </a:ln>
                <a:gradFill>
                  <a:gsLst>
                    <a:gs pos="0">
                      <a:schemeClr val="tx1"/>
                    </a:gs>
                    <a:gs pos="100000">
                      <a:schemeClr val="tx1"/>
                    </a:gs>
                  </a:gsLst>
                  <a:lin ang="5400000" scaled="0"/>
                </a:gradFill>
                <a:effectLst/>
                <a:uLnTx/>
                <a:uFillTx/>
                <a:latin typeface="+mj-lt"/>
              </a:defRPr>
            </a:lvl1pPr>
          </a:lstStyle>
          <a:p>
            <a:pPr lvl="0">
              <a:defRPr/>
            </a:pPr>
            <a:r>
              <a:rPr lang="en-US" dirty="0" err="1">
                <a:gradFill>
                  <a:gsLst>
                    <a:gs pos="0">
                      <a:srgbClr val="FFFFFF"/>
                    </a:gs>
                    <a:gs pos="100000">
                      <a:srgbClr val="FFFFFF"/>
                    </a:gs>
                  </a:gsLst>
                  <a:lin ang="5400000" scaled="0"/>
                </a:gradFill>
              </a:rPr>
              <a:t>Multinube</a:t>
            </a:r>
            <a:endParaRPr kumimoji="0" lang="en-US" sz="1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a:ea typeface="+mn-ea"/>
              <a:cs typeface="+mn-cs"/>
            </a:endParaRPr>
          </a:p>
        </p:txBody>
      </p:sp>
      <p:sp>
        <p:nvSpPr>
          <p:cNvPr id="168" name="TextBox 167">
            <a:extLst>
              <a:ext uri="{FF2B5EF4-FFF2-40B4-BE49-F238E27FC236}">
                <a16:creationId xmlns:a16="http://schemas.microsoft.com/office/drawing/2014/main" id="{E33443EB-12A5-0A1A-CB56-5C5A357C8834}"/>
              </a:ext>
              <a:ext uri="{C183D7F6-B498-43B3-948B-1728B52AA6E4}">
                <adec:decorative xmlns:adec="http://schemas.microsoft.com/office/drawing/2017/decorative" val="1"/>
              </a:ext>
            </a:extLst>
          </p:cNvPr>
          <p:cNvSpPr txBox="1"/>
          <p:nvPr/>
        </p:nvSpPr>
        <p:spPr>
          <a:xfrm>
            <a:off x="8165235" y="5815009"/>
            <a:ext cx="569067" cy="153888"/>
          </a:xfrm>
          <a:prstGeom prst="rect">
            <a:avLst/>
          </a:prstGeom>
          <a:solidFill>
            <a:schemeClr val="bg1"/>
          </a:solidFill>
        </p:spPr>
        <p:txBody>
          <a:bodyPr wrap="none" lIns="0" tIns="0" rIns="0" bIns="0"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000" i="0" u="none" strike="noStrike" cap="none" spc="0" normalizeH="0" baseline="0">
                <a:ln>
                  <a:noFill/>
                </a:ln>
                <a:gradFill>
                  <a:gsLst>
                    <a:gs pos="0">
                      <a:schemeClr val="tx1"/>
                    </a:gs>
                    <a:gs pos="100000">
                      <a:schemeClr val="tx1"/>
                    </a:gs>
                  </a:gsLst>
                  <a:lin ang="5400000" scaled="0"/>
                </a:gra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t>Azure Arc</a:t>
            </a:r>
          </a:p>
        </p:txBody>
      </p:sp>
      <p:pic>
        <p:nvPicPr>
          <p:cNvPr id="263" name="Picture 262" descr="Microsoft Azure">
            <a:extLst>
              <a:ext uri="{FF2B5EF4-FFF2-40B4-BE49-F238E27FC236}">
                <a16:creationId xmlns:a16="http://schemas.microsoft.com/office/drawing/2014/main" id="{44AB2F5F-38D1-44E4-2309-2E978A1BE29E}"/>
              </a:ext>
              <a:ext uri="{C183D7F6-B498-43B3-948B-1728B52AA6E4}">
                <adec:decorative xmlns:adec="http://schemas.microsoft.com/office/drawing/2017/decorative" val="0"/>
              </a:ext>
            </a:extLst>
          </p:cNvPr>
          <p:cNvPicPr>
            <a:picLocks noChangeAspect="1"/>
          </p:cNvPicPr>
          <p:nvPr/>
        </p:nvPicPr>
        <p:blipFill>
          <a:blip r:embed="rId12"/>
          <a:stretch>
            <a:fillRect/>
          </a:stretch>
        </p:blipFill>
        <p:spPr>
          <a:xfrm>
            <a:off x="9307726" y="5159030"/>
            <a:ext cx="726381" cy="240256"/>
          </a:xfrm>
          <a:prstGeom prst="rect">
            <a:avLst/>
          </a:prstGeom>
        </p:spPr>
      </p:pic>
      <p:grpSp>
        <p:nvGrpSpPr>
          <p:cNvPr id="259" name="Group 258" descr="AWS">
            <a:extLst>
              <a:ext uri="{FF2B5EF4-FFF2-40B4-BE49-F238E27FC236}">
                <a16:creationId xmlns:a16="http://schemas.microsoft.com/office/drawing/2014/main" id="{BD885E15-BE0B-0705-69BC-5FB40DA82F97}"/>
              </a:ext>
            </a:extLst>
          </p:cNvPr>
          <p:cNvGrpSpPr/>
          <p:nvPr/>
        </p:nvGrpSpPr>
        <p:grpSpPr>
          <a:xfrm>
            <a:off x="9500301" y="5491731"/>
            <a:ext cx="341230" cy="192636"/>
            <a:chOff x="1624587" y="3554019"/>
            <a:chExt cx="539676" cy="313237"/>
          </a:xfrm>
        </p:grpSpPr>
        <p:pic>
          <p:nvPicPr>
            <p:cNvPr id="260" name="Picture 2" descr="Image result for aws logo png">
              <a:extLst>
                <a:ext uri="{FF2B5EF4-FFF2-40B4-BE49-F238E27FC236}">
                  <a16:creationId xmlns:a16="http://schemas.microsoft.com/office/drawing/2014/main" id="{87C7427B-0247-8949-CBF8-74516B6A296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a:stretch/>
          </p:blipFill>
          <p:spPr bwMode="auto">
            <a:xfrm>
              <a:off x="1624587" y="3727587"/>
              <a:ext cx="539676" cy="139669"/>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2" descr="Image result for aws logo png">
              <a:extLst>
                <a:ext uri="{FF2B5EF4-FFF2-40B4-BE49-F238E27FC236}">
                  <a16:creationId xmlns:a16="http://schemas.microsoft.com/office/drawing/2014/main" id="{B263B736-EC49-68FA-5B07-67E7EA442576}"/>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rcRect/>
            <a:stretch/>
          </p:blipFill>
          <p:spPr bwMode="auto">
            <a:xfrm>
              <a:off x="1624587" y="3554019"/>
              <a:ext cx="539676" cy="198019"/>
            </a:xfrm>
            <a:prstGeom prst="rect">
              <a:avLst/>
            </a:prstGeom>
            <a:noFill/>
            <a:extLst>
              <a:ext uri="{909E8E84-426E-40DD-AFC4-6F175D3DCCD1}">
                <a14:hiddenFill xmlns:a14="http://schemas.microsoft.com/office/drawing/2010/main">
                  <a:solidFill>
                    <a:srgbClr val="FFFFFF"/>
                  </a:solidFill>
                </a14:hiddenFill>
              </a:ext>
            </a:extLst>
          </p:spPr>
        </p:pic>
      </p:grpSp>
      <p:pic>
        <p:nvPicPr>
          <p:cNvPr id="262" name="Picture 4" descr="Google Cloud">
            <a:extLst>
              <a:ext uri="{FF2B5EF4-FFF2-40B4-BE49-F238E27FC236}">
                <a16:creationId xmlns:a16="http://schemas.microsoft.com/office/drawing/2014/main" id="{1AB2FB28-7074-BD71-41C4-494709883CD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a:stretch/>
        </p:blipFill>
        <p:spPr bwMode="auto">
          <a:xfrm>
            <a:off x="9532721" y="5776812"/>
            <a:ext cx="276391" cy="196345"/>
          </a:xfrm>
          <a:prstGeom prst="rect">
            <a:avLst/>
          </a:prstGeom>
          <a:noFill/>
          <a:extLst>
            <a:ext uri="{909E8E84-426E-40DD-AFC4-6F175D3DCCD1}">
              <a14:hiddenFill xmlns:a14="http://schemas.microsoft.com/office/drawing/2010/main">
                <a:solidFill>
                  <a:srgbClr val="FFFFFF"/>
                </a:solidFill>
              </a14:hiddenFill>
            </a:ext>
          </a:extLst>
        </p:spPr>
      </p:pic>
      <p:sp>
        <p:nvSpPr>
          <p:cNvPr id="171" name="TextBox 170">
            <a:extLst>
              <a:ext uri="{FF2B5EF4-FFF2-40B4-BE49-F238E27FC236}">
                <a16:creationId xmlns:a16="http://schemas.microsoft.com/office/drawing/2014/main" id="{62684715-7F11-8BB4-3309-82FDDF7EA803}"/>
              </a:ext>
              <a:ext uri="{C183D7F6-B498-43B3-948B-1728B52AA6E4}">
                <adec:decorative xmlns:adec="http://schemas.microsoft.com/office/drawing/2017/decorative" val="1"/>
              </a:ext>
            </a:extLst>
          </p:cNvPr>
          <p:cNvSpPr txBox="1"/>
          <p:nvPr/>
        </p:nvSpPr>
        <p:spPr>
          <a:xfrm>
            <a:off x="10607795" y="5815009"/>
            <a:ext cx="662040" cy="307777"/>
          </a:xfrm>
          <a:prstGeom prst="rect">
            <a:avLst/>
          </a:prstGeom>
          <a:solidFill>
            <a:schemeClr val="bg1"/>
          </a:solidFill>
        </p:spPr>
        <p:txBody>
          <a:bodyPr wrap="none" lIns="0" tIns="0" rIns="0" bIns="0"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000" i="0" u="none" strike="noStrike" cap="none" spc="0" normalizeH="0" baseline="0">
                <a:ln>
                  <a:noFill/>
                </a:ln>
                <a:gradFill>
                  <a:gsLst>
                    <a:gs pos="0">
                      <a:schemeClr val="tx1"/>
                    </a:gs>
                    <a:gs pos="100000">
                      <a:schemeClr val="tx1"/>
                    </a:gs>
                  </a:gsLst>
                  <a:lin ang="5400000" scaled="0"/>
                </a:gra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t>Kubernetes</a:t>
            </a:r>
            <a:b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br>
            <a:r>
              <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mn-cs"/>
              </a:rPr>
              <a:t>Cluster</a:t>
            </a:r>
          </a:p>
        </p:txBody>
      </p:sp>
    </p:spTree>
    <p:extLst>
      <p:ext uri="{BB962C8B-B14F-4D97-AF65-F5344CB8AC3E}">
        <p14:creationId xmlns:p14="http://schemas.microsoft.com/office/powerpoint/2010/main" val="38238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08E1D202-7327-F65D-7042-260767698975}"/>
              </a:ext>
              <a:ext uri="{C183D7F6-B498-43B3-948B-1728B52AA6E4}">
                <adec:decorative xmlns:adec="http://schemas.microsoft.com/office/drawing/2017/decorative" val="1"/>
              </a:ext>
            </a:extLst>
          </p:cNvPr>
          <p:cNvSpPr/>
          <p:nvPr/>
        </p:nvSpPr>
        <p:spPr bwMode="auto">
          <a:xfrm>
            <a:off x="5959475" y="1025526"/>
            <a:ext cx="5649913" cy="4832349"/>
          </a:xfrm>
          <a:prstGeom prst="roundRect">
            <a:avLst>
              <a:gd name="adj" fmla="val 1056"/>
            </a:avLst>
          </a:prstGeom>
          <a:solidFill>
            <a:srgbClr val="2F2F2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2F2F2"/>
              </a:solidFill>
              <a:effectLst/>
              <a:uLnTx/>
              <a:uFillTx/>
              <a:latin typeface="Segoe UI"/>
              <a:ea typeface="Segoe UI" pitchFamily="34" charset="0"/>
              <a:cs typeface="Segoe UI" pitchFamily="34" charset="0"/>
            </a:endParaRPr>
          </a:p>
        </p:txBody>
      </p:sp>
      <p:sp>
        <p:nvSpPr>
          <p:cNvPr id="26" name="TextBox 25">
            <a:extLst>
              <a:ext uri="{FF2B5EF4-FFF2-40B4-BE49-F238E27FC236}">
                <a16:creationId xmlns:a16="http://schemas.microsoft.com/office/drawing/2014/main" id="{5A5DB0A8-6D05-7111-FEF6-721F68584B37}"/>
              </a:ext>
              <a:ext uri="{C183D7F6-B498-43B3-948B-1728B52AA6E4}">
                <adec:decorative xmlns:adec="http://schemas.microsoft.com/office/drawing/2017/decorative" val="1"/>
              </a:ext>
            </a:extLst>
          </p:cNvPr>
          <p:cNvSpPr txBox="1"/>
          <p:nvPr/>
        </p:nvSpPr>
        <p:spPr>
          <a:xfrm>
            <a:off x="6396990" y="1677406"/>
            <a:ext cx="4774882" cy="2000548"/>
          </a:xfrm>
          <a:prstGeom prst="rect">
            <a:avLst/>
          </a:prstGeom>
          <a:noFill/>
        </p:spPr>
        <p:txBody>
          <a:bodyPr wrap="square" lIns="0" rIns="0">
            <a:spAutoFit/>
          </a:bodyPr>
          <a:lstStyle/>
          <a:p>
            <a:pPr lvl="0">
              <a:defRPr/>
            </a:pPr>
            <a:r>
              <a:rPr lang="es-ES" sz="2000" dirty="0">
                <a:solidFill>
                  <a:srgbClr val="FFFFFF"/>
                </a:solidFill>
              </a:rPr>
              <a:t>Los patrones y prácticas nativos de la nube nos ayudan a ofrecer las soluciones de fábrica que son clave para nuestro éxito futuro. Los servicios de datos habilitados para Azure Arc ayudan a que esto sea posible para nosotros</a:t>
            </a:r>
            <a:r>
              <a:rPr kumimoji="0" lang="en-US" sz="2400" b="0" i="0" u="none" strike="noStrike" kern="1200" cap="none" spc="0" normalizeH="0" baseline="0" noProof="0" dirty="0">
                <a:ln>
                  <a:noFill/>
                </a:ln>
                <a:solidFill>
                  <a:srgbClr val="FFFFFF"/>
                </a:solidFill>
                <a:effectLst/>
                <a:uLnTx/>
                <a:uFillTx/>
                <a:latin typeface="Segoe UI"/>
                <a:ea typeface="+mn-ea"/>
                <a:cs typeface="+mn-cs"/>
              </a:rPr>
              <a:t>. </a:t>
            </a:r>
          </a:p>
        </p:txBody>
      </p:sp>
      <p:sp>
        <p:nvSpPr>
          <p:cNvPr id="27" name="TextBox 26">
            <a:extLst>
              <a:ext uri="{FF2B5EF4-FFF2-40B4-BE49-F238E27FC236}">
                <a16:creationId xmlns:a16="http://schemas.microsoft.com/office/drawing/2014/main" id="{980FBC46-B908-A925-90F8-7021609BF1CE}"/>
              </a:ext>
              <a:ext uri="{C183D7F6-B498-43B3-948B-1728B52AA6E4}">
                <adec:decorative xmlns:adec="http://schemas.microsoft.com/office/drawing/2017/decorative" val="1"/>
              </a:ext>
            </a:extLst>
          </p:cNvPr>
          <p:cNvSpPr txBox="1"/>
          <p:nvPr/>
        </p:nvSpPr>
        <p:spPr>
          <a:xfrm>
            <a:off x="6387294" y="4257982"/>
            <a:ext cx="4143546" cy="661720"/>
          </a:xfrm>
          <a:prstGeom prst="rect">
            <a:avLst/>
          </a:prstGeom>
          <a:noFill/>
        </p:spPr>
        <p:txBody>
          <a:bodyPr wrap="square" lIns="0" rIns="0">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0">
                      <a:srgbClr val="8DC8E8"/>
                    </a:gs>
                    <a:gs pos="100000">
                      <a:srgbClr val="CD98CF"/>
                    </a:gs>
                  </a:gsLst>
                  <a:lin ang="2700000" scaled="0"/>
                </a:gradFill>
                <a:effectLst/>
                <a:uLnTx/>
                <a:uFillTx/>
                <a:latin typeface="Segoe UI Semibold"/>
                <a:ea typeface="+mn-ea"/>
                <a:cs typeface="Segoe UI Semibold"/>
              </a:rPr>
              <a:t>Jason </a:t>
            </a:r>
            <a:r>
              <a:rPr kumimoji="0" lang="en-US" sz="1800" b="0" i="0" u="none" strike="noStrike" kern="1200" cap="none" spc="0" normalizeH="0" baseline="0" noProof="0" dirty="0" err="1">
                <a:ln>
                  <a:noFill/>
                </a:ln>
                <a:gradFill>
                  <a:gsLst>
                    <a:gs pos="0">
                      <a:srgbClr val="8DC8E8"/>
                    </a:gs>
                    <a:gs pos="100000">
                      <a:srgbClr val="CD98CF"/>
                    </a:gs>
                  </a:gsLst>
                  <a:lin ang="2700000" scaled="0"/>
                </a:gradFill>
                <a:effectLst/>
                <a:uLnTx/>
                <a:uFillTx/>
                <a:latin typeface="Segoe UI Semibold"/>
                <a:ea typeface="+mn-ea"/>
                <a:cs typeface="Segoe UI Semibold"/>
              </a:rPr>
              <a:t>Wallin</a:t>
            </a:r>
            <a:endParaRPr kumimoji="0" lang="en-US" sz="1800" b="0" i="0" u="none" strike="noStrike" kern="1200" cap="none" spc="0" normalizeH="0" baseline="0" noProof="0" dirty="0">
              <a:ln>
                <a:noFill/>
              </a:ln>
              <a:gradFill>
                <a:gsLst>
                  <a:gs pos="0">
                    <a:srgbClr val="8DC8E8"/>
                  </a:gs>
                  <a:gs pos="100000">
                    <a:srgbClr val="CD98CF"/>
                  </a:gs>
                </a:gsLst>
                <a:lin ang="2700000" scaled="0"/>
              </a:gradFill>
              <a:effectLst/>
              <a:uLnTx/>
              <a:uFillTx/>
              <a:latin typeface="Segoe UI Semibold"/>
              <a:ea typeface="+mn-ea"/>
              <a:cs typeface="Segoe UI Semibold"/>
            </a:endParaRPr>
          </a:p>
          <a:p>
            <a:pPr lvl="0">
              <a:spcAft>
                <a:spcPts val="600"/>
              </a:spcAft>
              <a:defRPr/>
            </a:pPr>
            <a:r>
              <a:rPr lang="en-US" sz="1400" spc="110" dirty="0">
                <a:gradFill>
                  <a:gsLst>
                    <a:gs pos="0">
                      <a:srgbClr val="8DC8E8"/>
                    </a:gs>
                    <a:gs pos="100000">
                      <a:srgbClr val="CD98CF"/>
                    </a:gs>
                  </a:gsLst>
                  <a:lin ang="2700000" scaled="0"/>
                </a:gradFill>
                <a:latin typeface="Segoe UI Semibold"/>
                <a:cs typeface="Segoe UI Semibold"/>
              </a:rPr>
              <a:t>ARQUITECTO PRINCIPAL, JOHN DEERE</a:t>
            </a:r>
            <a:endParaRPr kumimoji="0" lang="en-US" sz="1400" b="0" i="0" u="none" strike="noStrike" kern="1200" cap="none" spc="110" normalizeH="0" baseline="0" noProof="0" dirty="0">
              <a:ln>
                <a:noFill/>
              </a:ln>
              <a:gradFill>
                <a:gsLst>
                  <a:gs pos="0">
                    <a:srgbClr val="8DC8E8"/>
                  </a:gs>
                  <a:gs pos="100000">
                    <a:srgbClr val="CD98CF"/>
                  </a:gs>
                </a:gsLst>
                <a:lin ang="2700000" scaled="0"/>
              </a:gradFill>
              <a:effectLst/>
              <a:uLnTx/>
              <a:uFillTx/>
              <a:latin typeface="Segoe UI Semibold"/>
              <a:ea typeface="+mn-ea"/>
              <a:cs typeface="Segoe UI Semibold"/>
            </a:endParaRPr>
          </a:p>
        </p:txBody>
      </p:sp>
      <p:sp>
        <p:nvSpPr>
          <p:cNvPr id="28" name="Graphic 11">
            <a:extLst>
              <a:ext uri="{FF2B5EF4-FFF2-40B4-BE49-F238E27FC236}">
                <a16:creationId xmlns:a16="http://schemas.microsoft.com/office/drawing/2014/main" id="{8400761D-FA38-C8B5-C369-72948206EB9E}"/>
              </a:ext>
              <a:ext uri="{C183D7F6-B498-43B3-948B-1728B52AA6E4}">
                <adec:decorative xmlns:adec="http://schemas.microsoft.com/office/drawing/2017/decorative" val="1"/>
              </a:ext>
            </a:extLst>
          </p:cNvPr>
          <p:cNvSpPr/>
          <p:nvPr/>
        </p:nvSpPr>
        <p:spPr>
          <a:xfrm>
            <a:off x="10590187" y="5475912"/>
            <a:ext cx="581685" cy="498598"/>
          </a:xfrm>
          <a:custGeom>
            <a:avLst/>
            <a:gdLst>
              <a:gd name="connsiteX0" fmla="*/ 23813 w 133347"/>
              <a:gd name="connsiteY0" fmla="*/ 0 h 114300"/>
              <a:gd name="connsiteX1" fmla="*/ 47574 w 133347"/>
              <a:gd name="connsiteY1" fmla="*/ 22247 h 114300"/>
              <a:gd name="connsiteX2" fmla="*/ 47622 w 133347"/>
              <a:gd name="connsiteY2" fmla="*/ 24216 h 114300"/>
              <a:gd name="connsiteX3" fmla="*/ 12338 w 133347"/>
              <a:gd name="connsiteY3" fmla="*/ 112061 h 114300"/>
              <a:gd name="connsiteX4" fmla="*/ 2239 w 133347"/>
              <a:gd name="connsiteY4" fmla="*/ 112350 h 114300"/>
              <a:gd name="connsiteX5" fmla="*/ 1950 w 133347"/>
              <a:gd name="connsiteY5" fmla="*/ 102252 h 114300"/>
              <a:gd name="connsiteX6" fmla="*/ 31264 w 133347"/>
              <a:gd name="connsiteY6" fmla="*/ 46444 h 114300"/>
              <a:gd name="connsiteX7" fmla="*/ 23813 w 133347"/>
              <a:gd name="connsiteY7" fmla="*/ 47625 h 114300"/>
              <a:gd name="connsiteX8" fmla="*/ 0 w 133347"/>
              <a:gd name="connsiteY8" fmla="*/ 23813 h 114300"/>
              <a:gd name="connsiteX9" fmla="*/ 23813 w 133347"/>
              <a:gd name="connsiteY9" fmla="*/ 0 h 114300"/>
              <a:gd name="connsiteX10" fmla="*/ 109538 w 133347"/>
              <a:gd name="connsiteY10" fmla="*/ 0 h 114300"/>
              <a:gd name="connsiteX11" fmla="*/ 133300 w 133347"/>
              <a:gd name="connsiteY11" fmla="*/ 22247 h 114300"/>
              <a:gd name="connsiteX12" fmla="*/ 133347 w 133347"/>
              <a:gd name="connsiteY12" fmla="*/ 24216 h 114300"/>
              <a:gd name="connsiteX13" fmla="*/ 98059 w 133347"/>
              <a:gd name="connsiteY13" fmla="*/ 112064 h 114300"/>
              <a:gd name="connsiteX14" fmla="*/ 87961 w 133347"/>
              <a:gd name="connsiteY14" fmla="*/ 112346 h 114300"/>
              <a:gd name="connsiteX15" fmla="*/ 87679 w 133347"/>
              <a:gd name="connsiteY15" fmla="*/ 102248 h 114300"/>
              <a:gd name="connsiteX16" fmla="*/ 116997 w 133347"/>
              <a:gd name="connsiteY16" fmla="*/ 46446 h 114300"/>
              <a:gd name="connsiteX17" fmla="*/ 109538 w 133347"/>
              <a:gd name="connsiteY17" fmla="*/ 47625 h 114300"/>
              <a:gd name="connsiteX18" fmla="*/ 85725 w 133347"/>
              <a:gd name="connsiteY18" fmla="*/ 23813 h 114300"/>
              <a:gd name="connsiteX19" fmla="*/ 109538 w 133347"/>
              <a:gd name="connsiteY19"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47" h="114300">
                <a:moveTo>
                  <a:pt x="23813" y="0"/>
                </a:moveTo>
                <a:cubicBezTo>
                  <a:pt x="36438" y="0"/>
                  <a:pt x="46768" y="9825"/>
                  <a:pt x="47574" y="22247"/>
                </a:cubicBezTo>
                <a:lnTo>
                  <a:pt x="47622" y="24216"/>
                </a:lnTo>
                <a:cubicBezTo>
                  <a:pt x="47530" y="58071"/>
                  <a:pt x="35809" y="87206"/>
                  <a:pt x="12338" y="112061"/>
                </a:cubicBezTo>
                <a:cubicBezTo>
                  <a:pt x="9629" y="114930"/>
                  <a:pt x="5108" y="115059"/>
                  <a:pt x="2239" y="112350"/>
                </a:cubicBezTo>
                <a:cubicBezTo>
                  <a:pt x="-630" y="109641"/>
                  <a:pt x="-759" y="105120"/>
                  <a:pt x="1950" y="102252"/>
                </a:cubicBezTo>
                <a:cubicBezTo>
                  <a:pt x="17577" y="85703"/>
                  <a:pt x="27289" y="67257"/>
                  <a:pt x="31264" y="46444"/>
                </a:cubicBezTo>
                <a:cubicBezTo>
                  <a:pt x="28913" y="47209"/>
                  <a:pt x="26411" y="47625"/>
                  <a:pt x="23813" y="47625"/>
                </a:cubicBezTo>
                <a:cubicBezTo>
                  <a:pt x="10661" y="47625"/>
                  <a:pt x="0" y="36964"/>
                  <a:pt x="0" y="23813"/>
                </a:cubicBezTo>
                <a:cubicBezTo>
                  <a:pt x="0" y="10661"/>
                  <a:pt x="10661" y="0"/>
                  <a:pt x="23813" y="0"/>
                </a:cubicBezTo>
                <a:close/>
                <a:moveTo>
                  <a:pt x="109538" y="0"/>
                </a:moveTo>
                <a:cubicBezTo>
                  <a:pt x="122163" y="0"/>
                  <a:pt x="132493" y="9825"/>
                  <a:pt x="133300" y="22247"/>
                </a:cubicBezTo>
                <a:lnTo>
                  <a:pt x="133347" y="24216"/>
                </a:lnTo>
                <a:cubicBezTo>
                  <a:pt x="133256" y="58130"/>
                  <a:pt x="121563" y="87211"/>
                  <a:pt x="98059" y="112064"/>
                </a:cubicBezTo>
                <a:cubicBezTo>
                  <a:pt x="95348" y="114932"/>
                  <a:pt x="90827" y="115057"/>
                  <a:pt x="87961" y="112346"/>
                </a:cubicBezTo>
                <a:cubicBezTo>
                  <a:pt x="85093" y="109636"/>
                  <a:pt x="84968" y="105114"/>
                  <a:pt x="87679" y="102248"/>
                </a:cubicBezTo>
                <a:cubicBezTo>
                  <a:pt x="103330" y="85697"/>
                  <a:pt x="113032" y="67276"/>
                  <a:pt x="116997" y="46446"/>
                </a:cubicBezTo>
                <a:cubicBezTo>
                  <a:pt x="114638" y="47209"/>
                  <a:pt x="112137" y="47625"/>
                  <a:pt x="109538" y="47625"/>
                </a:cubicBezTo>
                <a:cubicBezTo>
                  <a:pt x="96386" y="47625"/>
                  <a:pt x="85725" y="36964"/>
                  <a:pt x="85725" y="23813"/>
                </a:cubicBezTo>
                <a:cubicBezTo>
                  <a:pt x="85725" y="10661"/>
                  <a:pt x="96386" y="0"/>
                  <a:pt x="109538" y="0"/>
                </a:cubicBezTo>
                <a:close/>
              </a:path>
            </a:pathLst>
          </a:custGeom>
          <a:gradFill flip="none" rotWithShape="0">
            <a:gsLst>
              <a:gs pos="100000">
                <a:schemeClr val="accent4"/>
              </a:gs>
              <a:gs pos="0">
                <a:schemeClr val="accent1"/>
              </a:gs>
            </a:gsLst>
            <a:lin ang="2700000" scaled="1"/>
            <a:tileRect/>
          </a:gra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a:ln>
                <a:noFill/>
              </a:ln>
              <a:gradFill flip="none" rotWithShape="1">
                <a:gsLst>
                  <a:gs pos="0">
                    <a:srgbClr val="000000"/>
                  </a:gs>
                  <a:gs pos="100000">
                    <a:srgbClr val="000000"/>
                  </a:gs>
                </a:gsLst>
                <a:lin ang="2700000" scaled="1"/>
                <a:tileRect/>
              </a:gradFill>
              <a:effectLst/>
              <a:uLnTx/>
              <a:uFillTx/>
              <a:latin typeface="Segoe UI Semibold"/>
              <a:ea typeface="+mn-ea"/>
              <a:cs typeface="+mn-cs"/>
            </a:endParaRPr>
          </a:p>
        </p:txBody>
      </p:sp>
      <p:sp>
        <p:nvSpPr>
          <p:cNvPr id="29" name="Graphic 11">
            <a:extLst>
              <a:ext uri="{FF2B5EF4-FFF2-40B4-BE49-F238E27FC236}">
                <a16:creationId xmlns:a16="http://schemas.microsoft.com/office/drawing/2014/main" id="{F43CFF68-F3F2-29D3-36D4-3DE3E39D34EE}"/>
              </a:ext>
              <a:ext uri="{C183D7F6-B498-43B3-948B-1728B52AA6E4}">
                <adec:decorative xmlns:adec="http://schemas.microsoft.com/office/drawing/2017/decorative" val="1"/>
              </a:ext>
            </a:extLst>
          </p:cNvPr>
          <p:cNvSpPr/>
          <p:nvPr/>
        </p:nvSpPr>
        <p:spPr>
          <a:xfrm flipH="1">
            <a:off x="6396990" y="753274"/>
            <a:ext cx="581685" cy="498598"/>
          </a:xfrm>
          <a:custGeom>
            <a:avLst/>
            <a:gdLst>
              <a:gd name="connsiteX0" fmla="*/ 23813 w 133347"/>
              <a:gd name="connsiteY0" fmla="*/ 0 h 114300"/>
              <a:gd name="connsiteX1" fmla="*/ 47574 w 133347"/>
              <a:gd name="connsiteY1" fmla="*/ 22247 h 114300"/>
              <a:gd name="connsiteX2" fmla="*/ 47622 w 133347"/>
              <a:gd name="connsiteY2" fmla="*/ 24216 h 114300"/>
              <a:gd name="connsiteX3" fmla="*/ 12338 w 133347"/>
              <a:gd name="connsiteY3" fmla="*/ 112061 h 114300"/>
              <a:gd name="connsiteX4" fmla="*/ 2239 w 133347"/>
              <a:gd name="connsiteY4" fmla="*/ 112350 h 114300"/>
              <a:gd name="connsiteX5" fmla="*/ 1950 w 133347"/>
              <a:gd name="connsiteY5" fmla="*/ 102252 h 114300"/>
              <a:gd name="connsiteX6" fmla="*/ 31264 w 133347"/>
              <a:gd name="connsiteY6" fmla="*/ 46444 h 114300"/>
              <a:gd name="connsiteX7" fmla="*/ 23813 w 133347"/>
              <a:gd name="connsiteY7" fmla="*/ 47625 h 114300"/>
              <a:gd name="connsiteX8" fmla="*/ 0 w 133347"/>
              <a:gd name="connsiteY8" fmla="*/ 23813 h 114300"/>
              <a:gd name="connsiteX9" fmla="*/ 23813 w 133347"/>
              <a:gd name="connsiteY9" fmla="*/ 0 h 114300"/>
              <a:gd name="connsiteX10" fmla="*/ 109538 w 133347"/>
              <a:gd name="connsiteY10" fmla="*/ 0 h 114300"/>
              <a:gd name="connsiteX11" fmla="*/ 133300 w 133347"/>
              <a:gd name="connsiteY11" fmla="*/ 22247 h 114300"/>
              <a:gd name="connsiteX12" fmla="*/ 133347 w 133347"/>
              <a:gd name="connsiteY12" fmla="*/ 24216 h 114300"/>
              <a:gd name="connsiteX13" fmla="*/ 98059 w 133347"/>
              <a:gd name="connsiteY13" fmla="*/ 112064 h 114300"/>
              <a:gd name="connsiteX14" fmla="*/ 87961 w 133347"/>
              <a:gd name="connsiteY14" fmla="*/ 112346 h 114300"/>
              <a:gd name="connsiteX15" fmla="*/ 87679 w 133347"/>
              <a:gd name="connsiteY15" fmla="*/ 102248 h 114300"/>
              <a:gd name="connsiteX16" fmla="*/ 116997 w 133347"/>
              <a:gd name="connsiteY16" fmla="*/ 46446 h 114300"/>
              <a:gd name="connsiteX17" fmla="*/ 109538 w 133347"/>
              <a:gd name="connsiteY17" fmla="*/ 47625 h 114300"/>
              <a:gd name="connsiteX18" fmla="*/ 85725 w 133347"/>
              <a:gd name="connsiteY18" fmla="*/ 23813 h 114300"/>
              <a:gd name="connsiteX19" fmla="*/ 109538 w 133347"/>
              <a:gd name="connsiteY19"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47" h="114300">
                <a:moveTo>
                  <a:pt x="23813" y="0"/>
                </a:moveTo>
                <a:cubicBezTo>
                  <a:pt x="36438" y="0"/>
                  <a:pt x="46768" y="9825"/>
                  <a:pt x="47574" y="22247"/>
                </a:cubicBezTo>
                <a:lnTo>
                  <a:pt x="47622" y="24216"/>
                </a:lnTo>
                <a:cubicBezTo>
                  <a:pt x="47530" y="58071"/>
                  <a:pt x="35809" y="87206"/>
                  <a:pt x="12338" y="112061"/>
                </a:cubicBezTo>
                <a:cubicBezTo>
                  <a:pt x="9629" y="114930"/>
                  <a:pt x="5108" y="115059"/>
                  <a:pt x="2239" y="112350"/>
                </a:cubicBezTo>
                <a:cubicBezTo>
                  <a:pt x="-630" y="109641"/>
                  <a:pt x="-759" y="105120"/>
                  <a:pt x="1950" y="102252"/>
                </a:cubicBezTo>
                <a:cubicBezTo>
                  <a:pt x="17577" y="85703"/>
                  <a:pt x="27289" y="67257"/>
                  <a:pt x="31264" y="46444"/>
                </a:cubicBezTo>
                <a:cubicBezTo>
                  <a:pt x="28913" y="47209"/>
                  <a:pt x="26411" y="47625"/>
                  <a:pt x="23813" y="47625"/>
                </a:cubicBezTo>
                <a:cubicBezTo>
                  <a:pt x="10661" y="47625"/>
                  <a:pt x="0" y="36964"/>
                  <a:pt x="0" y="23813"/>
                </a:cubicBezTo>
                <a:cubicBezTo>
                  <a:pt x="0" y="10661"/>
                  <a:pt x="10661" y="0"/>
                  <a:pt x="23813" y="0"/>
                </a:cubicBezTo>
                <a:close/>
                <a:moveTo>
                  <a:pt x="109538" y="0"/>
                </a:moveTo>
                <a:cubicBezTo>
                  <a:pt x="122163" y="0"/>
                  <a:pt x="132493" y="9825"/>
                  <a:pt x="133300" y="22247"/>
                </a:cubicBezTo>
                <a:lnTo>
                  <a:pt x="133347" y="24216"/>
                </a:lnTo>
                <a:cubicBezTo>
                  <a:pt x="133256" y="58130"/>
                  <a:pt x="121563" y="87211"/>
                  <a:pt x="98059" y="112064"/>
                </a:cubicBezTo>
                <a:cubicBezTo>
                  <a:pt x="95348" y="114932"/>
                  <a:pt x="90827" y="115057"/>
                  <a:pt x="87961" y="112346"/>
                </a:cubicBezTo>
                <a:cubicBezTo>
                  <a:pt x="85093" y="109636"/>
                  <a:pt x="84968" y="105114"/>
                  <a:pt x="87679" y="102248"/>
                </a:cubicBezTo>
                <a:cubicBezTo>
                  <a:pt x="103330" y="85697"/>
                  <a:pt x="113032" y="67276"/>
                  <a:pt x="116997" y="46446"/>
                </a:cubicBezTo>
                <a:cubicBezTo>
                  <a:pt x="114638" y="47209"/>
                  <a:pt x="112137" y="47625"/>
                  <a:pt x="109538" y="47625"/>
                </a:cubicBezTo>
                <a:cubicBezTo>
                  <a:pt x="96386" y="47625"/>
                  <a:pt x="85725" y="36964"/>
                  <a:pt x="85725" y="23813"/>
                </a:cubicBezTo>
                <a:cubicBezTo>
                  <a:pt x="85725" y="10661"/>
                  <a:pt x="96386" y="0"/>
                  <a:pt x="109538" y="0"/>
                </a:cubicBezTo>
                <a:close/>
              </a:path>
            </a:pathLst>
          </a:custGeom>
          <a:gradFill flip="none" rotWithShape="0">
            <a:gsLst>
              <a:gs pos="100000">
                <a:schemeClr val="accent4"/>
              </a:gs>
              <a:gs pos="0">
                <a:schemeClr val="accent1"/>
              </a:gs>
            </a:gsLst>
            <a:lin ang="2700000" scaled="1"/>
            <a:tileRect/>
          </a:gra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a:ln>
                <a:noFill/>
              </a:ln>
              <a:gradFill flip="none" rotWithShape="1">
                <a:gsLst>
                  <a:gs pos="0">
                    <a:srgbClr val="000000"/>
                  </a:gs>
                  <a:gs pos="100000">
                    <a:srgbClr val="000000"/>
                  </a:gs>
                </a:gsLst>
                <a:lin ang="2700000" scaled="1"/>
                <a:tileRect/>
              </a:gradFill>
              <a:effectLst/>
              <a:uLnTx/>
              <a:uFillTx/>
              <a:latin typeface="Segoe UI Semibold"/>
              <a:ea typeface="+mn-ea"/>
              <a:cs typeface="+mn-cs"/>
            </a:endParaRPr>
          </a:p>
        </p:txBody>
      </p:sp>
      <p:pic>
        <p:nvPicPr>
          <p:cNvPr id="18" name="Graphic 17">
            <a:extLst>
              <a:ext uri="{FF2B5EF4-FFF2-40B4-BE49-F238E27FC236}">
                <a16:creationId xmlns:a16="http://schemas.microsoft.com/office/drawing/2014/main" id="{199300E8-DB52-730C-66DD-2D90B31DC99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7647" y="2287601"/>
            <a:ext cx="3462297" cy="2308198"/>
          </a:xfrm>
          <a:prstGeom prst="rect">
            <a:avLst/>
          </a:prstGeom>
        </p:spPr>
      </p:pic>
      <p:sp>
        <p:nvSpPr>
          <p:cNvPr id="2" name="Rectangle 1">
            <a:extLst>
              <a:ext uri="{FF2B5EF4-FFF2-40B4-BE49-F238E27FC236}">
                <a16:creationId xmlns:a16="http://schemas.microsoft.com/office/drawing/2014/main" id="{4B3A31CE-3711-E9F4-4A82-C387A64C5F93}"/>
              </a:ext>
              <a:ext uri="{C183D7F6-B498-43B3-948B-1728B52AA6E4}">
                <adec:decorative xmlns:adec="http://schemas.microsoft.com/office/drawing/2017/decorative" val="1"/>
              </a:ext>
            </a:extLst>
          </p:cNvPr>
          <p:cNvSpPr/>
          <p:nvPr/>
        </p:nvSpPr>
        <p:spPr bwMode="auto">
          <a:xfrm>
            <a:off x="10530840" y="-464656"/>
            <a:ext cx="1661160" cy="383241"/>
          </a:xfrm>
          <a:prstGeom prst="rect">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Updated</a:t>
            </a:r>
          </a:p>
        </p:txBody>
      </p:sp>
      <p:sp>
        <p:nvSpPr>
          <p:cNvPr id="3" name="Title 2">
            <a:extLst>
              <a:ext uri="{FF2B5EF4-FFF2-40B4-BE49-F238E27FC236}">
                <a16:creationId xmlns:a16="http://schemas.microsoft.com/office/drawing/2014/main" id="{F4D2FEC4-B28A-76B2-474F-A124F467AFF5}"/>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solidFill>
                  <a:schemeClr val="bg1"/>
                </a:solidFill>
              </a:rPr>
              <a:t>John Deere</a:t>
            </a:r>
          </a:p>
        </p:txBody>
      </p:sp>
    </p:spTree>
    <p:extLst>
      <p:ext uri="{BB962C8B-B14F-4D97-AF65-F5344CB8AC3E}">
        <p14:creationId xmlns:p14="http://schemas.microsoft.com/office/powerpoint/2010/main" val="3496853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42" presetClass="path" presetSubtype="0" decel="100000" fill="hold" grpId="1" nodeType="withEffect">
                                  <p:stCondLst>
                                    <p:cond delay="300"/>
                                  </p:stCondLst>
                                  <p:childTnLst>
                                    <p:animMotion origin="layout" path="M 0 7.40741E-7 L 0 0.03542 " pathEditMode="relative" rAng="0" ptsTypes="AA">
                                      <p:cBhvr>
                                        <p:cTn id="15" dur="700" spd="-100000" fill="hold"/>
                                        <p:tgtEl>
                                          <p:spTgt spid="27"/>
                                        </p:tgtEl>
                                        <p:attrNameLst>
                                          <p:attrName>ppt_x</p:attrName>
                                          <p:attrName>ppt_y</p:attrName>
                                        </p:attrNameLst>
                                      </p:cBhvr>
                                      <p:rCtr x="0" y="1759"/>
                                    </p:animMotion>
                                  </p:childTnLst>
                                </p:cTn>
                              </p:par>
                              <p:par>
                                <p:cTn id="16" presetID="10" presetClass="entr" presetSubtype="0" fill="hold" grpId="0" nodeType="withEffect">
                                  <p:stCondLst>
                                    <p:cond delay="30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42" presetClass="path" presetSubtype="0" decel="100000" fill="hold" grpId="1" nodeType="withEffect">
                                  <p:stCondLst>
                                    <p:cond delay="300"/>
                                  </p:stCondLst>
                                  <p:childTnLst>
                                    <p:animMotion origin="layout" path="M 0 7.40741E-7 L 0 0.03542 " pathEditMode="relative" rAng="0" ptsTypes="AA">
                                      <p:cBhvr>
                                        <p:cTn id="20" dur="700" spd="-100000" fill="hold"/>
                                        <p:tgtEl>
                                          <p:spTgt spid="29"/>
                                        </p:tgtEl>
                                        <p:attrNameLst>
                                          <p:attrName>ppt_x</p:attrName>
                                          <p:attrName>ppt_y</p:attrName>
                                        </p:attrNameLst>
                                      </p:cBhvr>
                                      <p:rCtr x="0" y="1759"/>
                                    </p:animMotion>
                                  </p:childTnLst>
                                </p:cTn>
                              </p:par>
                              <p:par>
                                <p:cTn id="21" presetID="10" presetClass="entr" presetSubtype="0" fill="hold" grpId="0" nodeType="withEffect">
                                  <p:stCondLst>
                                    <p:cond delay="40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42" presetClass="path" presetSubtype="0" decel="100000" fill="hold" grpId="1" nodeType="withEffect">
                                  <p:stCondLst>
                                    <p:cond delay="400"/>
                                  </p:stCondLst>
                                  <p:childTnLst>
                                    <p:animMotion origin="layout" path="M 0 7.40741E-7 L 0 0.03542 " pathEditMode="relative" rAng="0" ptsTypes="AA">
                                      <p:cBhvr>
                                        <p:cTn id="25" dur="700" spd="-100000" fill="hold"/>
                                        <p:tgtEl>
                                          <p:spTgt spid="28"/>
                                        </p:tgtEl>
                                        <p:attrNameLst>
                                          <p:attrName>ppt_x</p:attrName>
                                          <p:attrName>ppt_y</p:attrName>
                                        </p:attrNameLst>
                                      </p:cBhvr>
                                      <p:rCtr x="0" y="1759"/>
                                    </p:animMotion>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27" grpId="1"/>
      <p:bldP spid="28" grpId="0" animBg="1"/>
      <p:bldP spid="28" grpId="1" animBg="1"/>
      <p:bldP spid="29" grpId="0" animBg="1"/>
      <p:bldP spid="2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6">
            <a:extLst>
              <a:ext uri="{FF2B5EF4-FFF2-40B4-BE49-F238E27FC236}">
                <a16:creationId xmlns:a16="http://schemas.microsoft.com/office/drawing/2014/main" id="{78BDB804-C1F9-6032-A0FF-B212DA3569AF}"/>
              </a:ext>
            </a:extLst>
          </p:cNvPr>
          <p:cNvSpPr txBox="1">
            <a:spLocks noGrp="1"/>
          </p:cNvSpPr>
          <p:nvPr>
            <p:ph type="title"/>
          </p:nvPr>
        </p:nvSpPr>
        <p:spPr>
          <a:xfrm>
            <a:off x="588263" y="817144"/>
            <a:ext cx="11018520" cy="553998"/>
          </a:xfrm>
          <a:prstGeom prst="rect">
            <a:avLst/>
          </a:prstGeom>
          <a:noFill/>
          <a:ln>
            <a:noFill/>
            <a:prstDash/>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ctr">
              <a:defRPr/>
            </a:pPr>
            <a:r>
              <a:rPr lang="es-ES" dirty="0">
                <a:solidFill>
                  <a:srgbClr val="FFFFFF"/>
                </a:solidFill>
              </a:rPr>
              <a:t>Innove en cualquier lugar con Azure</a:t>
            </a:r>
            <a:endParaRPr kumimoji="0" lang="en-US" sz="3600" b="0" i="0" u="none" strike="noStrike" kern="1200" cap="none" spc="-50" normalizeH="0" baseline="0" noProof="0" dirty="0">
              <a:ln w="3175">
                <a:noFill/>
              </a:ln>
              <a:solidFill>
                <a:srgbClr val="FFFFFF"/>
              </a:solidFill>
              <a:effectLst/>
              <a:uLnTx/>
              <a:uFillTx/>
              <a:latin typeface="+mj-lt"/>
              <a:ea typeface="+mn-ea"/>
              <a:cs typeface="Segoe UI" pitchFamily="34" charset="0"/>
            </a:endParaRPr>
          </a:p>
        </p:txBody>
      </p:sp>
      <p:sp>
        <p:nvSpPr>
          <p:cNvPr id="13" name="TextBox 12">
            <a:extLst>
              <a:ext uri="{FF2B5EF4-FFF2-40B4-BE49-F238E27FC236}">
                <a16:creationId xmlns:a16="http://schemas.microsoft.com/office/drawing/2014/main" id="{5A21FE0B-0F3D-4C7A-9E8B-4CFF09D02E38}"/>
              </a:ext>
            </a:extLst>
          </p:cNvPr>
          <p:cNvSpPr txBox="1"/>
          <p:nvPr/>
        </p:nvSpPr>
        <p:spPr>
          <a:xfrm>
            <a:off x="1230491" y="4727609"/>
            <a:ext cx="2190558" cy="1089529"/>
          </a:xfrm>
          <a:prstGeom prst="rect">
            <a:avLst/>
          </a:prstGeom>
          <a:noFill/>
        </p:spPr>
        <p:txBody>
          <a:bodyPr wrap="square" lIns="0" rIns="0">
            <a:spAutoFit/>
          </a:bodyPr>
          <a:lstStyle/>
          <a:p>
            <a:pPr lvl="0" algn="ctr" defTabSz="932472" fontAlgn="base">
              <a:lnSpc>
                <a:spcPct val="90000"/>
              </a:lnSpc>
              <a:spcBef>
                <a:spcPct val="0"/>
              </a:spcBef>
              <a:spcAft>
                <a:spcPct val="0"/>
              </a:spcAft>
              <a:defRPr/>
            </a:pPr>
            <a:r>
              <a:rPr lang="es-ES" sz="1800" dirty="0">
                <a:solidFill>
                  <a:srgbClr val="FFFFFF"/>
                </a:solidFill>
              </a:rPr>
              <a:t>Desarrollar</a:t>
            </a:r>
            <a:br>
              <a:rPr lang="es-ES" sz="1800" dirty="0">
                <a:solidFill>
                  <a:srgbClr val="FFFFFF"/>
                </a:solidFill>
              </a:rPr>
            </a:br>
            <a:r>
              <a:rPr lang="es-ES" sz="1800" dirty="0">
                <a:solidFill>
                  <a:srgbClr val="FFFFFF"/>
                </a:solidFill>
              </a:rPr>
              <a:t>Nativo de la nube, opere en cualquier lugar</a:t>
            </a: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4" name="TextBox 23">
            <a:extLst>
              <a:ext uri="{FF2B5EF4-FFF2-40B4-BE49-F238E27FC236}">
                <a16:creationId xmlns:a16="http://schemas.microsoft.com/office/drawing/2014/main" id="{2477F93C-0ACF-4B89-857E-2B0A9F896027}"/>
              </a:ext>
            </a:extLst>
          </p:cNvPr>
          <p:cNvSpPr txBox="1"/>
          <p:nvPr/>
        </p:nvSpPr>
        <p:spPr>
          <a:xfrm>
            <a:off x="3897075" y="4727609"/>
            <a:ext cx="1884363" cy="1338828"/>
          </a:xfrm>
          <a:prstGeom prst="rect">
            <a:avLst/>
          </a:prstGeom>
          <a:noFill/>
        </p:spPr>
        <p:txBody>
          <a:bodyPr wrap="square">
            <a:spAutoFit/>
          </a:bodyPr>
          <a:lstStyle/>
          <a:p>
            <a:pPr lvl="0" algn="ctr" defTabSz="932472" fontAlgn="base">
              <a:lnSpc>
                <a:spcPct val="90000"/>
              </a:lnSpc>
              <a:spcBef>
                <a:spcPct val="0"/>
              </a:spcBef>
              <a:spcAft>
                <a:spcPct val="0"/>
              </a:spcAft>
              <a:defRPr/>
            </a:pPr>
            <a:r>
              <a:rPr lang="es-ES" sz="1800" dirty="0">
                <a:solidFill>
                  <a:srgbClr val="FFFFFF"/>
                </a:solidFill>
                <a:ea typeface="Segoe UI" pitchFamily="34" charset="0"/>
              </a:rPr>
              <a:t>Aprovechar los datos</a:t>
            </a:r>
            <a:br>
              <a:rPr lang="es-ES" sz="1800" dirty="0">
                <a:solidFill>
                  <a:srgbClr val="FFFFFF"/>
                </a:solidFill>
                <a:ea typeface="Segoe UI" pitchFamily="34" charset="0"/>
              </a:rPr>
            </a:br>
            <a:r>
              <a:rPr lang="es-ES" sz="1800" dirty="0">
                <a:solidFill>
                  <a:srgbClr val="FFFFFF"/>
                </a:solidFill>
                <a:ea typeface="Segoe UI" pitchFamily="34" charset="0"/>
              </a:rPr>
              <a:t>Perspectivas de</a:t>
            </a:r>
            <a:br>
              <a:rPr lang="es-ES" sz="1800" dirty="0">
                <a:solidFill>
                  <a:srgbClr val="FFFFFF"/>
                </a:solidFill>
                <a:ea typeface="Segoe UI" pitchFamily="34" charset="0"/>
              </a:rPr>
            </a:br>
            <a:r>
              <a:rPr lang="es-ES" sz="1800" dirty="0" err="1">
                <a:solidFill>
                  <a:srgbClr val="FFFFFF"/>
                </a:solidFill>
                <a:ea typeface="Segoe UI" pitchFamily="34" charset="0"/>
              </a:rPr>
              <a:t>De</a:t>
            </a:r>
            <a:r>
              <a:rPr lang="es-ES" sz="1800" dirty="0">
                <a:solidFill>
                  <a:srgbClr val="FFFFFF"/>
                </a:solidFill>
                <a:ea typeface="Segoe UI" pitchFamily="34" charset="0"/>
              </a:rPr>
              <a:t> la nube al perímetro</a:t>
            </a: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mn-cs"/>
            </a:endParaRPr>
          </a:p>
        </p:txBody>
      </p:sp>
      <p:sp>
        <p:nvSpPr>
          <p:cNvPr id="7" name="TextBox 6">
            <a:extLst>
              <a:ext uri="{FF2B5EF4-FFF2-40B4-BE49-F238E27FC236}">
                <a16:creationId xmlns:a16="http://schemas.microsoft.com/office/drawing/2014/main" id="{BA9577C6-7B48-4C0C-8C53-5B1703BB8C88}"/>
              </a:ext>
            </a:extLst>
          </p:cNvPr>
          <p:cNvSpPr txBox="1"/>
          <p:nvPr/>
        </p:nvSpPr>
        <p:spPr>
          <a:xfrm>
            <a:off x="6354702" y="4727609"/>
            <a:ext cx="1996084" cy="1089529"/>
          </a:xfrm>
          <a:prstGeom prst="rect">
            <a:avLst/>
          </a:prstGeom>
          <a:noFill/>
        </p:spPr>
        <p:txBody>
          <a:bodyPr wrap="square">
            <a:spAutoFit/>
          </a:bodyPr>
          <a:lstStyle/>
          <a:p>
            <a:pPr lvl="0" algn="ctr" defTabSz="932472" fontAlgn="base">
              <a:lnSpc>
                <a:spcPct val="90000"/>
              </a:lnSpc>
              <a:spcBef>
                <a:spcPct val="0"/>
              </a:spcBef>
              <a:spcAft>
                <a:spcPct val="0"/>
              </a:spcAft>
              <a:defRPr/>
            </a:pPr>
            <a:r>
              <a:rPr lang="es-ES" sz="1800" dirty="0">
                <a:solidFill>
                  <a:srgbClr val="FFFFFF"/>
                </a:solidFill>
                <a:ea typeface="Segoe UI" pitchFamily="34" charset="0"/>
              </a:rPr>
              <a:t>Seguro y</a:t>
            </a:r>
            <a:br>
              <a:rPr lang="es-ES" sz="1800" dirty="0">
                <a:solidFill>
                  <a:srgbClr val="FFFFFF"/>
                </a:solidFill>
                <a:ea typeface="Segoe UI" pitchFamily="34" charset="0"/>
              </a:rPr>
            </a:br>
            <a:r>
              <a:rPr lang="es-ES" sz="1800" dirty="0">
                <a:solidFill>
                  <a:srgbClr val="FFFFFF"/>
                </a:solidFill>
                <a:ea typeface="Segoe UI" pitchFamily="34" charset="0"/>
              </a:rPr>
              <a:t>Gobernabilidad en todos los entornos</a:t>
            </a: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mn-cs"/>
            </a:endParaRPr>
          </a:p>
        </p:txBody>
      </p:sp>
      <p:sp>
        <p:nvSpPr>
          <p:cNvPr id="16" name="TextBox 15">
            <a:extLst>
              <a:ext uri="{FF2B5EF4-FFF2-40B4-BE49-F238E27FC236}">
                <a16:creationId xmlns:a16="http://schemas.microsoft.com/office/drawing/2014/main" id="{F01AA2AC-4219-3203-915F-FD89172F0E2C}"/>
              </a:ext>
            </a:extLst>
          </p:cNvPr>
          <p:cNvSpPr txBox="1"/>
          <p:nvPr/>
        </p:nvSpPr>
        <p:spPr>
          <a:xfrm>
            <a:off x="8683597" y="4727609"/>
            <a:ext cx="2365268" cy="1338828"/>
          </a:xfrm>
          <a:prstGeom prst="rect">
            <a:avLst/>
          </a:prstGeom>
          <a:noFill/>
        </p:spPr>
        <p:txBody>
          <a:bodyPr wrap="square" lIns="91440" tIns="45720" rIns="91440" bIns="45720" anchor="t">
            <a:spAutoFit/>
          </a:bodyPr>
          <a:lstStyle/>
          <a:p>
            <a:pPr lvl="0" algn="ctr" defTabSz="932472" fontAlgn="base">
              <a:lnSpc>
                <a:spcPct val="90000"/>
              </a:lnSpc>
              <a:spcBef>
                <a:spcPct val="0"/>
              </a:spcBef>
              <a:spcAft>
                <a:spcPct val="0"/>
              </a:spcAft>
              <a:defRPr/>
            </a:pPr>
            <a:r>
              <a:rPr lang="es-ES" sz="1800" dirty="0">
                <a:solidFill>
                  <a:srgbClr val="FFFFFF"/>
                </a:solidFill>
                <a:ea typeface="Segoe UI" pitchFamily="34" charset="0"/>
              </a:rPr>
              <a:t>Cumplir de forma flexible</a:t>
            </a:r>
            <a:br>
              <a:rPr lang="es-ES" sz="1800" dirty="0">
                <a:solidFill>
                  <a:srgbClr val="FFFFFF"/>
                </a:solidFill>
                <a:ea typeface="Segoe UI" pitchFamily="34" charset="0"/>
              </a:rPr>
            </a:br>
            <a:r>
              <a:rPr lang="es-ES" sz="1800" dirty="0">
                <a:solidFill>
                  <a:srgbClr val="FFFFFF"/>
                </a:solidFill>
                <a:ea typeface="Segoe UI" pitchFamily="34" charset="0"/>
              </a:rPr>
              <a:t>Necesidades regulatorias y de conectividad</a:t>
            </a: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mn-cs"/>
            </a:endParaRPr>
          </a:p>
        </p:txBody>
      </p:sp>
      <p:cxnSp>
        <p:nvCxnSpPr>
          <p:cNvPr id="17" name="Straight Connector 16">
            <a:extLst>
              <a:ext uri="{FF2B5EF4-FFF2-40B4-BE49-F238E27FC236}">
                <a16:creationId xmlns:a16="http://schemas.microsoft.com/office/drawing/2014/main" id="{A84D006A-7779-2C42-B041-1ABB305C80D2}"/>
              </a:ext>
              <a:ext uri="{C183D7F6-B498-43B3-948B-1728B52AA6E4}">
                <adec:decorative xmlns:adec="http://schemas.microsoft.com/office/drawing/2017/decorative" val="1"/>
              </a:ext>
            </a:extLst>
          </p:cNvPr>
          <p:cNvCxnSpPr>
            <a:cxnSpLocks/>
          </p:cNvCxnSpPr>
          <p:nvPr/>
        </p:nvCxnSpPr>
        <p:spPr>
          <a:xfrm>
            <a:off x="1237457" y="1899786"/>
            <a:ext cx="9717087" cy="0"/>
          </a:xfrm>
          <a:prstGeom prst="line">
            <a:avLst/>
          </a:prstGeom>
          <a:noFill/>
          <a:ln w="25400" cap="rnd" cmpd="sng" algn="ctr">
            <a:gradFill>
              <a:gsLst>
                <a:gs pos="0">
                  <a:srgbClr val="8DC8E8"/>
                </a:gs>
                <a:gs pos="100000">
                  <a:srgbClr val="CD98CF"/>
                </a:gs>
              </a:gsLst>
              <a:lin ang="2700000" scaled="0"/>
            </a:gradFill>
            <a:prstDash val="solid"/>
            <a:headEnd type="arrow" w="lg" len="sm"/>
            <a:tailEnd type="arrow" w="lg" len="sm"/>
          </a:ln>
          <a:effectLst>
            <a:outerShdw blurRad="63500" dist="63500" dir="2700000" algn="tl" rotWithShape="0">
              <a:srgbClr val="000000">
                <a:alpha val="50000"/>
              </a:srgbClr>
            </a:outerShdw>
          </a:effectLst>
        </p:spPr>
      </p:cxnSp>
      <p:grpSp>
        <p:nvGrpSpPr>
          <p:cNvPr id="6" name="Group 5">
            <a:extLst>
              <a:ext uri="{FF2B5EF4-FFF2-40B4-BE49-F238E27FC236}">
                <a16:creationId xmlns:a16="http://schemas.microsoft.com/office/drawing/2014/main" id="{2D587E32-4FFF-6656-F5B7-A831299399D8}"/>
              </a:ext>
              <a:ext uri="{C183D7F6-B498-43B3-948B-1728B52AA6E4}">
                <adec:decorative xmlns:adec="http://schemas.microsoft.com/office/drawing/2017/decorative" val="1"/>
              </a:ext>
            </a:extLst>
          </p:cNvPr>
          <p:cNvGrpSpPr/>
          <p:nvPr/>
        </p:nvGrpSpPr>
        <p:grpSpPr>
          <a:xfrm>
            <a:off x="4930816" y="1590852"/>
            <a:ext cx="2330368" cy="594896"/>
            <a:chOff x="4930816" y="1590852"/>
            <a:chExt cx="2330368" cy="594896"/>
          </a:xfrm>
        </p:grpSpPr>
        <p:sp>
          <p:nvSpPr>
            <p:cNvPr id="4" name="Rectangle 3">
              <a:extLst>
                <a:ext uri="{FF2B5EF4-FFF2-40B4-BE49-F238E27FC236}">
                  <a16:creationId xmlns:a16="http://schemas.microsoft.com/office/drawing/2014/main" id="{0C3F464B-C58D-F466-A495-1EF00C3F4F55}"/>
                </a:ext>
              </a:extLst>
            </p:cNvPr>
            <p:cNvSpPr/>
            <p:nvPr/>
          </p:nvSpPr>
          <p:spPr bwMode="auto">
            <a:xfrm>
              <a:off x="4930816" y="1630166"/>
              <a:ext cx="2330368" cy="51626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3" name="Graphic 2">
              <a:extLst>
                <a:ext uri="{FF2B5EF4-FFF2-40B4-BE49-F238E27FC236}">
                  <a16:creationId xmlns:a16="http://schemas.microsoft.com/office/drawing/2014/main" id="{3955E5CC-111C-491A-1DF4-3E756C79F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7216" y="1590852"/>
              <a:ext cx="594896" cy="594896"/>
            </a:xfrm>
            <a:prstGeom prst="rect">
              <a:avLst/>
            </a:prstGeom>
          </p:spPr>
        </p:pic>
        <p:sp>
          <p:nvSpPr>
            <p:cNvPr id="5" name="TextBox 4">
              <a:extLst>
                <a:ext uri="{FF2B5EF4-FFF2-40B4-BE49-F238E27FC236}">
                  <a16:creationId xmlns:a16="http://schemas.microsoft.com/office/drawing/2014/main" id="{1D631693-85EF-F91C-40FF-48043CFDB525}"/>
                </a:ext>
              </a:extLst>
            </p:cNvPr>
            <p:cNvSpPr txBox="1"/>
            <p:nvPr/>
          </p:nvSpPr>
          <p:spPr>
            <a:xfrm>
              <a:off x="5972866" y="1749801"/>
              <a:ext cx="976614" cy="276999"/>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Azure Arc</a:t>
              </a:r>
            </a:p>
          </p:txBody>
        </p:sp>
      </p:grpSp>
      <p:grpSp>
        <p:nvGrpSpPr>
          <p:cNvPr id="2" name="Group 1">
            <a:extLst>
              <a:ext uri="{FF2B5EF4-FFF2-40B4-BE49-F238E27FC236}">
                <a16:creationId xmlns:a16="http://schemas.microsoft.com/office/drawing/2014/main" id="{22C7684F-E231-D772-A7B2-4F6F77C22063}"/>
              </a:ext>
              <a:ext uri="{C183D7F6-B498-43B3-948B-1728B52AA6E4}">
                <adec:decorative xmlns:adec="http://schemas.microsoft.com/office/drawing/2017/decorative" val="1"/>
              </a:ext>
            </a:extLst>
          </p:cNvPr>
          <p:cNvGrpSpPr/>
          <p:nvPr/>
        </p:nvGrpSpPr>
        <p:grpSpPr>
          <a:xfrm>
            <a:off x="1426944" y="2488648"/>
            <a:ext cx="1799954" cy="2099647"/>
            <a:chOff x="1426944" y="2488648"/>
            <a:chExt cx="1799954" cy="2099647"/>
          </a:xfrm>
        </p:grpSpPr>
        <p:pic>
          <p:nvPicPr>
            <p:cNvPr id="31" name="Picture 30">
              <a:extLst>
                <a:ext uri="{FF2B5EF4-FFF2-40B4-BE49-F238E27FC236}">
                  <a16:creationId xmlns:a16="http://schemas.microsoft.com/office/drawing/2014/main" id="{65C51CC8-71E8-6863-3FD2-2911DBB9A4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43832"/>
            <a:stretch/>
          </p:blipFill>
          <p:spPr>
            <a:xfrm>
              <a:off x="1426944" y="2488648"/>
              <a:ext cx="1799954" cy="1800000"/>
            </a:xfrm>
            <a:prstGeom prst="ellipse">
              <a:avLst/>
            </a:prstGeom>
          </p:spPr>
        </p:pic>
        <p:sp>
          <p:nvSpPr>
            <p:cNvPr id="60" name="Oval 59">
              <a:extLst>
                <a:ext uri="{FF2B5EF4-FFF2-40B4-BE49-F238E27FC236}">
                  <a16:creationId xmlns:a16="http://schemas.microsoft.com/office/drawing/2014/main" id="{F97F82DA-5119-3F65-60BF-84C42B89CD1C}"/>
                </a:ext>
              </a:extLst>
            </p:cNvPr>
            <p:cNvSpPr/>
            <p:nvPr/>
          </p:nvSpPr>
          <p:spPr bwMode="auto">
            <a:xfrm>
              <a:off x="1993733"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54" name="Graphic 146">
              <a:extLst>
                <a:ext uri="{FF2B5EF4-FFF2-40B4-BE49-F238E27FC236}">
                  <a16:creationId xmlns:a16="http://schemas.microsoft.com/office/drawing/2014/main" id="{C8239F63-6BD5-CC94-F314-8E5FC31F04F9}"/>
                </a:ext>
              </a:extLst>
            </p:cNvPr>
            <p:cNvSpPr>
              <a:spLocks noChangeAspect="1"/>
            </p:cNvSpPr>
            <p:nvPr/>
          </p:nvSpPr>
          <p:spPr>
            <a:xfrm>
              <a:off x="2173173" y="4101405"/>
              <a:ext cx="307496" cy="307405"/>
            </a:xfrm>
            <a:custGeom>
              <a:avLst/>
              <a:gdLst>
                <a:gd name="connsiteX0" fmla="*/ 128453 w 372071"/>
                <a:gd name="connsiteY0" fmla="*/ 269689 h 371959"/>
                <a:gd name="connsiteX1" fmla="*/ 243618 w 372071"/>
                <a:gd name="connsiteY1" fmla="*/ 269689 h 371959"/>
                <a:gd name="connsiteX2" fmla="*/ 186036 w 372071"/>
                <a:gd name="connsiteY2" fmla="*/ 371959 h 371959"/>
                <a:gd name="connsiteX3" fmla="*/ 129533 w 372071"/>
                <a:gd name="connsiteY3" fmla="*/ 275167 h 371959"/>
                <a:gd name="connsiteX4" fmla="*/ 128453 w 372071"/>
                <a:gd name="connsiteY4" fmla="*/ 269689 h 371959"/>
                <a:gd name="connsiteX5" fmla="*/ 243618 w 372071"/>
                <a:gd name="connsiteY5" fmla="*/ 269689 h 371959"/>
                <a:gd name="connsiteX6" fmla="*/ 128453 w 372071"/>
                <a:gd name="connsiteY6" fmla="*/ 269689 h 371959"/>
                <a:gd name="connsiteX7" fmla="*/ 19853 w 372071"/>
                <a:gd name="connsiteY7" fmla="*/ 269693 h 371959"/>
                <a:gd name="connsiteX8" fmla="*/ 99941 w 372071"/>
                <a:gd name="connsiteY8" fmla="*/ 269689 h 371959"/>
                <a:gd name="connsiteX9" fmla="*/ 133277 w 372071"/>
                <a:gd name="connsiteY9" fmla="*/ 364430 h 371959"/>
                <a:gd name="connsiteX10" fmla="*/ 22576 w 372071"/>
                <a:gd name="connsiteY10" fmla="*/ 274880 h 371959"/>
                <a:gd name="connsiteX11" fmla="*/ 19853 w 372071"/>
                <a:gd name="connsiteY11" fmla="*/ 269693 h 371959"/>
                <a:gd name="connsiteX12" fmla="*/ 272129 w 372071"/>
                <a:gd name="connsiteY12" fmla="*/ 269689 h 371959"/>
                <a:gd name="connsiteX13" fmla="*/ 352219 w 372071"/>
                <a:gd name="connsiteY13" fmla="*/ 269693 h 371959"/>
                <a:gd name="connsiteX14" fmla="*/ 238814 w 372071"/>
                <a:gd name="connsiteY14" fmla="*/ 364424 h 371959"/>
                <a:gd name="connsiteX15" fmla="*/ 270712 w 372071"/>
                <a:gd name="connsiteY15" fmla="*/ 277354 h 371959"/>
                <a:gd name="connsiteX16" fmla="*/ 272129 w 372071"/>
                <a:gd name="connsiteY16" fmla="*/ 269689 h 371959"/>
                <a:gd name="connsiteX17" fmla="*/ 352219 w 372071"/>
                <a:gd name="connsiteY17" fmla="*/ 269693 h 371959"/>
                <a:gd name="connsiteX18" fmla="*/ 272129 w 372071"/>
                <a:gd name="connsiteY18" fmla="*/ 269689 h 371959"/>
                <a:gd name="connsiteX19" fmla="*/ 277764 w 372071"/>
                <a:gd name="connsiteY19" fmla="*/ 148784 h 371959"/>
                <a:gd name="connsiteX20" fmla="*/ 368351 w 372071"/>
                <a:gd name="connsiteY20" fmla="*/ 148773 h 371959"/>
                <a:gd name="connsiteX21" fmla="*/ 372071 w 372071"/>
                <a:gd name="connsiteY21" fmla="*/ 185980 h 371959"/>
                <a:gd name="connsiteX22" fmla="*/ 363556 w 372071"/>
                <a:gd name="connsiteY22" fmla="*/ 241790 h 371959"/>
                <a:gd name="connsiteX23" fmla="*/ 276084 w 372071"/>
                <a:gd name="connsiteY23" fmla="*/ 241790 h 371959"/>
                <a:gd name="connsiteX24" fmla="*/ 279068 w 372071"/>
                <a:gd name="connsiteY24" fmla="*/ 185980 h 371959"/>
                <a:gd name="connsiteX25" fmla="*/ 278485 w 372071"/>
                <a:gd name="connsiteY25" fmla="*/ 160984 h 371959"/>
                <a:gd name="connsiteX26" fmla="*/ 277764 w 372071"/>
                <a:gd name="connsiteY26" fmla="*/ 148784 h 371959"/>
                <a:gd name="connsiteX27" fmla="*/ 368351 w 372071"/>
                <a:gd name="connsiteY27" fmla="*/ 148773 h 371959"/>
                <a:gd name="connsiteX28" fmla="*/ 277764 w 372071"/>
                <a:gd name="connsiteY28" fmla="*/ 148784 h 371959"/>
                <a:gd name="connsiteX29" fmla="*/ 3721 w 372071"/>
                <a:gd name="connsiteY29" fmla="*/ 148773 h 371959"/>
                <a:gd name="connsiteX30" fmla="*/ 94307 w 372071"/>
                <a:gd name="connsiteY30" fmla="*/ 148784 h 371959"/>
                <a:gd name="connsiteX31" fmla="*/ 93004 w 372071"/>
                <a:gd name="connsiteY31" fmla="*/ 185980 h 371959"/>
                <a:gd name="connsiteX32" fmla="*/ 94926 w 372071"/>
                <a:gd name="connsiteY32" fmla="*/ 230998 h 371959"/>
                <a:gd name="connsiteX33" fmla="*/ 95988 w 372071"/>
                <a:gd name="connsiteY33" fmla="*/ 241790 h 371959"/>
                <a:gd name="connsiteX34" fmla="*/ 8516 w 372071"/>
                <a:gd name="connsiteY34" fmla="*/ 241790 h 371959"/>
                <a:gd name="connsiteX35" fmla="*/ 0 w 372071"/>
                <a:gd name="connsiteY35" fmla="*/ 185980 h 371959"/>
                <a:gd name="connsiteX36" fmla="*/ 3721 w 372071"/>
                <a:gd name="connsiteY36" fmla="*/ 148773 h 371959"/>
                <a:gd name="connsiteX37" fmla="*/ 122338 w 372071"/>
                <a:gd name="connsiteY37" fmla="*/ 148773 h 371959"/>
                <a:gd name="connsiteX38" fmla="*/ 249734 w 372071"/>
                <a:gd name="connsiteY38" fmla="*/ 148773 h 371959"/>
                <a:gd name="connsiteX39" fmla="*/ 251166 w 372071"/>
                <a:gd name="connsiteY39" fmla="*/ 185980 h 371959"/>
                <a:gd name="connsiteX40" fmla="*/ 249050 w 372071"/>
                <a:gd name="connsiteY40" fmla="*/ 231100 h 371959"/>
                <a:gd name="connsiteX41" fmla="*/ 247902 w 372071"/>
                <a:gd name="connsiteY41" fmla="*/ 241790 h 371959"/>
                <a:gd name="connsiteX42" fmla="*/ 124169 w 372071"/>
                <a:gd name="connsiteY42" fmla="*/ 241790 h 371959"/>
                <a:gd name="connsiteX43" fmla="*/ 120904 w 372071"/>
                <a:gd name="connsiteY43" fmla="*/ 185980 h 371959"/>
                <a:gd name="connsiteX44" fmla="*/ 121719 w 372071"/>
                <a:gd name="connsiteY44" fmla="*/ 157860 h 371959"/>
                <a:gd name="connsiteX45" fmla="*/ 122338 w 372071"/>
                <a:gd name="connsiteY45" fmla="*/ 148773 h 371959"/>
                <a:gd name="connsiteX46" fmla="*/ 249734 w 372071"/>
                <a:gd name="connsiteY46" fmla="*/ 148773 h 371959"/>
                <a:gd name="connsiteX47" fmla="*/ 122338 w 372071"/>
                <a:gd name="connsiteY47" fmla="*/ 148773 h 371959"/>
                <a:gd name="connsiteX48" fmla="*/ 240802 w 372071"/>
                <a:gd name="connsiteY48" fmla="*/ 10698 h 371959"/>
                <a:gd name="connsiteX49" fmla="*/ 238795 w 372071"/>
                <a:gd name="connsiteY49" fmla="*/ 7531 h 371959"/>
                <a:gd name="connsiteX50" fmla="*/ 360360 w 372071"/>
                <a:gd name="connsiteY50" fmla="*/ 120871 h 371959"/>
                <a:gd name="connsiteX51" fmla="*/ 274966 w 372071"/>
                <a:gd name="connsiteY51" fmla="*/ 120877 h 371959"/>
                <a:gd name="connsiteX52" fmla="*/ 240802 w 372071"/>
                <a:gd name="connsiteY52" fmla="*/ 10698 h 371959"/>
                <a:gd name="connsiteX53" fmla="*/ 238795 w 372071"/>
                <a:gd name="connsiteY53" fmla="*/ 7531 h 371959"/>
                <a:gd name="connsiteX54" fmla="*/ 240802 w 372071"/>
                <a:gd name="connsiteY54" fmla="*/ 10698 h 371959"/>
                <a:gd name="connsiteX55" fmla="*/ 131011 w 372071"/>
                <a:gd name="connsiteY55" fmla="*/ 8216 h 371959"/>
                <a:gd name="connsiteX56" fmla="*/ 133276 w 372071"/>
                <a:gd name="connsiteY56" fmla="*/ 7532 h 371959"/>
                <a:gd name="connsiteX57" fmla="*/ 98250 w 372071"/>
                <a:gd name="connsiteY57" fmla="*/ 112696 h 371959"/>
                <a:gd name="connsiteX58" fmla="*/ 97105 w 372071"/>
                <a:gd name="connsiteY58" fmla="*/ 120877 h 371959"/>
                <a:gd name="connsiteX59" fmla="*/ 11711 w 372071"/>
                <a:gd name="connsiteY59" fmla="*/ 120871 h 371959"/>
                <a:gd name="connsiteX60" fmla="*/ 131011 w 372071"/>
                <a:gd name="connsiteY60" fmla="*/ 8216 h 371959"/>
                <a:gd name="connsiteX61" fmla="*/ 133276 w 372071"/>
                <a:gd name="connsiteY61" fmla="*/ 7532 h 371959"/>
                <a:gd name="connsiteX62" fmla="*/ 131011 w 372071"/>
                <a:gd name="connsiteY62" fmla="*/ 8216 h 371959"/>
                <a:gd name="connsiteX63" fmla="*/ 186036 w 372071"/>
                <a:gd name="connsiteY63" fmla="*/ 0 h 371959"/>
                <a:gd name="connsiteX64" fmla="*/ 245819 w 372071"/>
                <a:gd name="connsiteY64" fmla="*/ 115017 h 371959"/>
                <a:gd name="connsiteX65" fmla="*/ 246689 w 372071"/>
                <a:gd name="connsiteY65" fmla="*/ 120872 h 371959"/>
                <a:gd name="connsiteX66" fmla="*/ 125382 w 372071"/>
                <a:gd name="connsiteY66" fmla="*/ 120872 h 371959"/>
                <a:gd name="connsiteX67" fmla="*/ 186036 w 372071"/>
                <a:gd name="connsiteY67" fmla="*/ 0 h 37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72071" h="371959">
                  <a:moveTo>
                    <a:pt x="128453" y="269689"/>
                  </a:moveTo>
                  <a:lnTo>
                    <a:pt x="243618" y="269689"/>
                  </a:lnTo>
                  <a:cubicBezTo>
                    <a:pt x="232088" y="330539"/>
                    <a:pt x="208997" y="371959"/>
                    <a:pt x="186036" y="371959"/>
                  </a:cubicBezTo>
                  <a:cubicBezTo>
                    <a:pt x="163771" y="371959"/>
                    <a:pt x="141383" y="333011"/>
                    <a:pt x="129533" y="275167"/>
                  </a:cubicBezTo>
                  <a:lnTo>
                    <a:pt x="128453" y="269689"/>
                  </a:lnTo>
                  <a:lnTo>
                    <a:pt x="243618" y="269689"/>
                  </a:lnTo>
                  <a:lnTo>
                    <a:pt x="128453" y="269689"/>
                  </a:lnTo>
                  <a:close/>
                  <a:moveTo>
                    <a:pt x="19853" y="269693"/>
                  </a:moveTo>
                  <a:lnTo>
                    <a:pt x="99941" y="269689"/>
                  </a:lnTo>
                  <a:cubicBezTo>
                    <a:pt x="106726" y="308419"/>
                    <a:pt x="118227" y="341370"/>
                    <a:pt x="133277" y="364430"/>
                  </a:cubicBezTo>
                  <a:cubicBezTo>
                    <a:pt x="85607" y="350351"/>
                    <a:pt x="45919" y="317710"/>
                    <a:pt x="22576" y="274880"/>
                  </a:cubicBezTo>
                  <a:lnTo>
                    <a:pt x="19853" y="269693"/>
                  </a:lnTo>
                  <a:close/>
                  <a:moveTo>
                    <a:pt x="272129" y="269689"/>
                  </a:moveTo>
                  <a:lnTo>
                    <a:pt x="352219" y="269693"/>
                  </a:lnTo>
                  <a:cubicBezTo>
                    <a:pt x="329315" y="315071"/>
                    <a:pt x="288372" y="349789"/>
                    <a:pt x="238814" y="364424"/>
                  </a:cubicBezTo>
                  <a:cubicBezTo>
                    <a:pt x="252848" y="342890"/>
                    <a:pt x="263798" y="312757"/>
                    <a:pt x="270712" y="277354"/>
                  </a:cubicBezTo>
                  <a:lnTo>
                    <a:pt x="272129" y="269689"/>
                  </a:lnTo>
                  <a:lnTo>
                    <a:pt x="352219" y="269693"/>
                  </a:lnTo>
                  <a:lnTo>
                    <a:pt x="272129" y="269689"/>
                  </a:lnTo>
                  <a:close/>
                  <a:moveTo>
                    <a:pt x="277764" y="148784"/>
                  </a:moveTo>
                  <a:lnTo>
                    <a:pt x="368351" y="148773"/>
                  </a:lnTo>
                  <a:cubicBezTo>
                    <a:pt x="370791" y="160795"/>
                    <a:pt x="372071" y="173239"/>
                    <a:pt x="372071" y="185980"/>
                  </a:cubicBezTo>
                  <a:cubicBezTo>
                    <a:pt x="372071" y="205423"/>
                    <a:pt x="369089" y="224171"/>
                    <a:pt x="363556" y="241790"/>
                  </a:cubicBezTo>
                  <a:lnTo>
                    <a:pt x="276084" y="241790"/>
                  </a:lnTo>
                  <a:cubicBezTo>
                    <a:pt x="278043" y="223978"/>
                    <a:pt x="279068" y="205263"/>
                    <a:pt x="279068" y="185980"/>
                  </a:cubicBezTo>
                  <a:cubicBezTo>
                    <a:pt x="279068" y="177530"/>
                    <a:pt x="278870" y="169187"/>
                    <a:pt x="278485" y="160984"/>
                  </a:cubicBezTo>
                  <a:lnTo>
                    <a:pt x="277764" y="148784"/>
                  </a:lnTo>
                  <a:lnTo>
                    <a:pt x="368351" y="148773"/>
                  </a:lnTo>
                  <a:lnTo>
                    <a:pt x="277764" y="148784"/>
                  </a:lnTo>
                  <a:close/>
                  <a:moveTo>
                    <a:pt x="3721" y="148773"/>
                  </a:moveTo>
                  <a:lnTo>
                    <a:pt x="94307" y="148784"/>
                  </a:lnTo>
                  <a:cubicBezTo>
                    <a:pt x="93447" y="160875"/>
                    <a:pt x="93004" y="173304"/>
                    <a:pt x="93004" y="185980"/>
                  </a:cubicBezTo>
                  <a:cubicBezTo>
                    <a:pt x="93004" y="201408"/>
                    <a:pt x="93660" y="216469"/>
                    <a:pt x="94926" y="230998"/>
                  </a:cubicBezTo>
                  <a:lnTo>
                    <a:pt x="95988" y="241790"/>
                  </a:lnTo>
                  <a:lnTo>
                    <a:pt x="8516" y="241790"/>
                  </a:lnTo>
                  <a:cubicBezTo>
                    <a:pt x="2983" y="224171"/>
                    <a:pt x="0" y="205423"/>
                    <a:pt x="0" y="185980"/>
                  </a:cubicBezTo>
                  <a:cubicBezTo>
                    <a:pt x="0" y="173239"/>
                    <a:pt x="1281" y="160795"/>
                    <a:pt x="3721" y="148773"/>
                  </a:cubicBezTo>
                  <a:close/>
                  <a:moveTo>
                    <a:pt x="122338" y="148773"/>
                  </a:moveTo>
                  <a:lnTo>
                    <a:pt x="249734" y="148773"/>
                  </a:lnTo>
                  <a:cubicBezTo>
                    <a:pt x="250668" y="160784"/>
                    <a:pt x="251166" y="173224"/>
                    <a:pt x="251166" y="185980"/>
                  </a:cubicBezTo>
                  <a:cubicBezTo>
                    <a:pt x="251166" y="201560"/>
                    <a:pt x="250424" y="216671"/>
                    <a:pt x="249050" y="231100"/>
                  </a:cubicBezTo>
                  <a:lnTo>
                    <a:pt x="247902" y="241790"/>
                  </a:lnTo>
                  <a:lnTo>
                    <a:pt x="124169" y="241790"/>
                  </a:lnTo>
                  <a:cubicBezTo>
                    <a:pt x="122066" y="224197"/>
                    <a:pt x="120904" y="205457"/>
                    <a:pt x="120904" y="185980"/>
                  </a:cubicBezTo>
                  <a:cubicBezTo>
                    <a:pt x="120904" y="176414"/>
                    <a:pt x="121185" y="167024"/>
                    <a:pt x="121719" y="157860"/>
                  </a:cubicBezTo>
                  <a:lnTo>
                    <a:pt x="122338" y="148773"/>
                  </a:lnTo>
                  <a:lnTo>
                    <a:pt x="249734" y="148773"/>
                  </a:lnTo>
                  <a:lnTo>
                    <a:pt x="122338" y="148773"/>
                  </a:lnTo>
                  <a:close/>
                  <a:moveTo>
                    <a:pt x="240802" y="10698"/>
                  </a:moveTo>
                  <a:lnTo>
                    <a:pt x="238795" y="7531"/>
                  </a:lnTo>
                  <a:cubicBezTo>
                    <a:pt x="294938" y="24104"/>
                    <a:pt x="340026" y="66450"/>
                    <a:pt x="360360" y="120871"/>
                  </a:cubicBezTo>
                  <a:lnTo>
                    <a:pt x="274966" y="120877"/>
                  </a:lnTo>
                  <a:cubicBezTo>
                    <a:pt x="269098" y="75920"/>
                    <a:pt x="257175" y="37311"/>
                    <a:pt x="240802" y="10698"/>
                  </a:cubicBezTo>
                  <a:lnTo>
                    <a:pt x="238795" y="7531"/>
                  </a:lnTo>
                  <a:lnTo>
                    <a:pt x="240802" y="10698"/>
                  </a:lnTo>
                  <a:close/>
                  <a:moveTo>
                    <a:pt x="131011" y="8216"/>
                  </a:moveTo>
                  <a:lnTo>
                    <a:pt x="133276" y="7532"/>
                  </a:lnTo>
                  <a:cubicBezTo>
                    <a:pt x="116893" y="32634"/>
                    <a:pt x="104717" y="69456"/>
                    <a:pt x="98250" y="112696"/>
                  </a:cubicBezTo>
                  <a:lnTo>
                    <a:pt x="97105" y="120877"/>
                  </a:lnTo>
                  <a:lnTo>
                    <a:pt x="11711" y="120871"/>
                  </a:lnTo>
                  <a:cubicBezTo>
                    <a:pt x="31772" y="67185"/>
                    <a:pt x="75922" y="25249"/>
                    <a:pt x="131011" y="8216"/>
                  </a:cubicBezTo>
                  <a:lnTo>
                    <a:pt x="133276" y="7532"/>
                  </a:lnTo>
                  <a:lnTo>
                    <a:pt x="131011" y="8216"/>
                  </a:lnTo>
                  <a:close/>
                  <a:moveTo>
                    <a:pt x="186036" y="0"/>
                  </a:moveTo>
                  <a:cubicBezTo>
                    <a:pt x="210567" y="0"/>
                    <a:pt x="235246" y="47278"/>
                    <a:pt x="245819" y="115017"/>
                  </a:cubicBezTo>
                  <a:lnTo>
                    <a:pt x="246689" y="120872"/>
                  </a:lnTo>
                  <a:lnTo>
                    <a:pt x="125382" y="120872"/>
                  </a:lnTo>
                  <a:cubicBezTo>
                    <a:pt x="135416" y="50019"/>
                    <a:pt x="160804" y="0"/>
                    <a:pt x="186036" y="0"/>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9" name="Group 8">
            <a:extLst>
              <a:ext uri="{FF2B5EF4-FFF2-40B4-BE49-F238E27FC236}">
                <a16:creationId xmlns:a16="http://schemas.microsoft.com/office/drawing/2014/main" id="{A504797B-7BBB-72FE-55EA-46C8100716AF}"/>
              </a:ext>
              <a:ext uri="{C183D7F6-B498-43B3-948B-1728B52AA6E4}">
                <adec:decorative xmlns:adec="http://schemas.microsoft.com/office/drawing/2017/decorative" val="1"/>
              </a:ext>
            </a:extLst>
          </p:cNvPr>
          <p:cNvGrpSpPr/>
          <p:nvPr/>
        </p:nvGrpSpPr>
        <p:grpSpPr>
          <a:xfrm>
            <a:off x="6456877" y="2488648"/>
            <a:ext cx="1797534" cy="2099647"/>
            <a:chOff x="6456877" y="2488648"/>
            <a:chExt cx="1797534" cy="2099647"/>
          </a:xfrm>
        </p:grpSpPr>
        <p:pic>
          <p:nvPicPr>
            <p:cNvPr id="33" name="Picture 32">
              <a:extLst>
                <a:ext uri="{FF2B5EF4-FFF2-40B4-BE49-F238E27FC236}">
                  <a16:creationId xmlns:a16="http://schemas.microsoft.com/office/drawing/2014/main" id="{92D57AC8-8D87-4FC9-666B-967E5A50F1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43" r="44000"/>
            <a:stretch/>
          </p:blipFill>
          <p:spPr>
            <a:xfrm>
              <a:off x="6456877" y="2488648"/>
              <a:ext cx="1797534" cy="1800000"/>
            </a:xfrm>
            <a:prstGeom prst="ellipse">
              <a:avLst/>
            </a:prstGeom>
          </p:spPr>
        </p:pic>
        <p:sp>
          <p:nvSpPr>
            <p:cNvPr id="77" name="Oval 76">
              <a:extLst>
                <a:ext uri="{FF2B5EF4-FFF2-40B4-BE49-F238E27FC236}">
                  <a16:creationId xmlns:a16="http://schemas.microsoft.com/office/drawing/2014/main" id="{08F0E834-4D5B-E962-570F-A7DAE85353A4}"/>
                </a:ext>
              </a:extLst>
            </p:cNvPr>
            <p:cNvSpPr/>
            <p:nvPr/>
          </p:nvSpPr>
          <p:spPr bwMode="auto">
            <a:xfrm>
              <a:off x="7022456"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5" name="Graphic 148">
              <a:extLst>
                <a:ext uri="{FF2B5EF4-FFF2-40B4-BE49-F238E27FC236}">
                  <a16:creationId xmlns:a16="http://schemas.microsoft.com/office/drawing/2014/main" id="{961F98D7-0A09-8AC1-B2C1-5CDFEDF89591}"/>
                </a:ext>
              </a:extLst>
            </p:cNvPr>
            <p:cNvSpPr>
              <a:spLocks noChangeAspect="1"/>
            </p:cNvSpPr>
            <p:nvPr/>
          </p:nvSpPr>
          <p:spPr>
            <a:xfrm>
              <a:off x="7243845" y="4115357"/>
              <a:ext cx="223599" cy="279500"/>
            </a:xfrm>
            <a:custGeom>
              <a:avLst/>
              <a:gdLst>
                <a:gd name="connsiteX0" fmla="*/ 148806 w 297611"/>
                <a:gd name="connsiteY0" fmla="*/ 0 h 372014"/>
                <a:gd name="connsiteX1" fmla="*/ 223209 w 297611"/>
                <a:gd name="connsiteY1" fmla="*/ 74403 h 372014"/>
                <a:gd name="connsiteX2" fmla="*/ 223209 w 297611"/>
                <a:gd name="connsiteY2" fmla="*/ 111604 h 372014"/>
                <a:gd name="connsiteX3" fmla="*/ 269710 w 297611"/>
                <a:gd name="connsiteY3" fmla="*/ 111604 h 372014"/>
                <a:gd name="connsiteX4" fmla="*/ 297611 w 297611"/>
                <a:gd name="connsiteY4" fmla="*/ 139505 h 372014"/>
                <a:gd name="connsiteX5" fmla="*/ 297611 w 297611"/>
                <a:gd name="connsiteY5" fmla="*/ 344113 h 372014"/>
                <a:gd name="connsiteX6" fmla="*/ 269710 w 297611"/>
                <a:gd name="connsiteY6" fmla="*/ 372014 h 372014"/>
                <a:gd name="connsiteX7" fmla="*/ 27901 w 297611"/>
                <a:gd name="connsiteY7" fmla="*/ 372014 h 372014"/>
                <a:gd name="connsiteX8" fmla="*/ 0 w 297611"/>
                <a:gd name="connsiteY8" fmla="*/ 344113 h 372014"/>
                <a:gd name="connsiteX9" fmla="*/ 0 w 297611"/>
                <a:gd name="connsiteY9" fmla="*/ 139505 h 372014"/>
                <a:gd name="connsiteX10" fmla="*/ 27901 w 297611"/>
                <a:gd name="connsiteY10" fmla="*/ 111604 h 372014"/>
                <a:gd name="connsiteX11" fmla="*/ 74403 w 297611"/>
                <a:gd name="connsiteY11" fmla="*/ 111604 h 372014"/>
                <a:gd name="connsiteX12" fmla="*/ 74403 w 297611"/>
                <a:gd name="connsiteY12" fmla="*/ 74403 h 372014"/>
                <a:gd name="connsiteX13" fmla="*/ 148806 w 297611"/>
                <a:gd name="connsiteY13" fmla="*/ 0 h 372014"/>
                <a:gd name="connsiteX14" fmla="*/ 148808 w 297611"/>
                <a:gd name="connsiteY14" fmla="*/ 213908 h 372014"/>
                <a:gd name="connsiteX15" fmla="*/ 120906 w 297611"/>
                <a:gd name="connsiteY15" fmla="*/ 241809 h 372014"/>
                <a:gd name="connsiteX16" fmla="*/ 148808 w 297611"/>
                <a:gd name="connsiteY16" fmla="*/ 269710 h 372014"/>
                <a:gd name="connsiteX17" fmla="*/ 176709 w 297611"/>
                <a:gd name="connsiteY17" fmla="*/ 241809 h 372014"/>
                <a:gd name="connsiteX18" fmla="*/ 148808 w 297611"/>
                <a:gd name="connsiteY18" fmla="*/ 213908 h 372014"/>
                <a:gd name="connsiteX19" fmla="*/ 148806 w 297611"/>
                <a:gd name="connsiteY19" fmla="*/ 37201 h 372014"/>
                <a:gd name="connsiteX20" fmla="*/ 111604 w 297611"/>
                <a:gd name="connsiteY20" fmla="*/ 74403 h 372014"/>
                <a:gd name="connsiteX21" fmla="*/ 111604 w 297611"/>
                <a:gd name="connsiteY21" fmla="*/ 111604 h 372014"/>
                <a:gd name="connsiteX22" fmla="*/ 186007 w 297611"/>
                <a:gd name="connsiteY22" fmla="*/ 111604 h 372014"/>
                <a:gd name="connsiteX23" fmla="*/ 186007 w 297611"/>
                <a:gd name="connsiteY23" fmla="*/ 74403 h 372014"/>
                <a:gd name="connsiteX24" fmla="*/ 148806 w 297611"/>
                <a:gd name="connsiteY24" fmla="*/ 37201 h 3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7611" h="372014">
                  <a:moveTo>
                    <a:pt x="148806" y="0"/>
                  </a:moveTo>
                  <a:cubicBezTo>
                    <a:pt x="189896" y="0"/>
                    <a:pt x="223209" y="33311"/>
                    <a:pt x="223209" y="74403"/>
                  </a:cubicBezTo>
                  <a:lnTo>
                    <a:pt x="223209" y="111604"/>
                  </a:lnTo>
                  <a:lnTo>
                    <a:pt x="269710" y="111604"/>
                  </a:lnTo>
                  <a:cubicBezTo>
                    <a:pt x="285119" y="111604"/>
                    <a:pt x="297611" y="124096"/>
                    <a:pt x="297611" y="139505"/>
                  </a:cubicBezTo>
                  <a:lnTo>
                    <a:pt x="297611" y="344113"/>
                  </a:lnTo>
                  <a:cubicBezTo>
                    <a:pt x="297611" y="359522"/>
                    <a:pt x="285119" y="372014"/>
                    <a:pt x="269710" y="372014"/>
                  </a:cubicBezTo>
                  <a:lnTo>
                    <a:pt x="27901" y="372014"/>
                  </a:lnTo>
                  <a:cubicBezTo>
                    <a:pt x="12492" y="372014"/>
                    <a:pt x="0" y="359522"/>
                    <a:pt x="0" y="344113"/>
                  </a:cubicBezTo>
                  <a:lnTo>
                    <a:pt x="0" y="139505"/>
                  </a:lnTo>
                  <a:cubicBezTo>
                    <a:pt x="0" y="124096"/>
                    <a:pt x="12492" y="111604"/>
                    <a:pt x="27901" y="111604"/>
                  </a:cubicBezTo>
                  <a:lnTo>
                    <a:pt x="74403" y="111604"/>
                  </a:lnTo>
                  <a:lnTo>
                    <a:pt x="74403" y="74403"/>
                  </a:lnTo>
                  <a:cubicBezTo>
                    <a:pt x="74403" y="33311"/>
                    <a:pt x="107714" y="0"/>
                    <a:pt x="148806" y="0"/>
                  </a:cubicBezTo>
                  <a:close/>
                  <a:moveTo>
                    <a:pt x="148808" y="213908"/>
                  </a:moveTo>
                  <a:cubicBezTo>
                    <a:pt x="133399" y="213908"/>
                    <a:pt x="120906" y="226400"/>
                    <a:pt x="120906" y="241809"/>
                  </a:cubicBezTo>
                  <a:cubicBezTo>
                    <a:pt x="120906" y="257218"/>
                    <a:pt x="133399" y="269710"/>
                    <a:pt x="148808" y="269710"/>
                  </a:cubicBezTo>
                  <a:cubicBezTo>
                    <a:pt x="164218" y="269710"/>
                    <a:pt x="176709" y="257218"/>
                    <a:pt x="176709" y="241809"/>
                  </a:cubicBezTo>
                  <a:cubicBezTo>
                    <a:pt x="176709" y="226400"/>
                    <a:pt x="164218" y="213908"/>
                    <a:pt x="148808" y="213908"/>
                  </a:cubicBezTo>
                  <a:close/>
                  <a:moveTo>
                    <a:pt x="148806" y="37201"/>
                  </a:moveTo>
                  <a:cubicBezTo>
                    <a:pt x="128259" y="37201"/>
                    <a:pt x="111604" y="53857"/>
                    <a:pt x="111604" y="74403"/>
                  </a:cubicBezTo>
                  <a:lnTo>
                    <a:pt x="111604" y="111604"/>
                  </a:lnTo>
                  <a:lnTo>
                    <a:pt x="186007" y="111604"/>
                  </a:lnTo>
                  <a:lnTo>
                    <a:pt x="186007" y="74403"/>
                  </a:lnTo>
                  <a:cubicBezTo>
                    <a:pt x="186007" y="53857"/>
                    <a:pt x="169352" y="37201"/>
                    <a:pt x="148806" y="37201"/>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0" name="Group 9">
            <a:extLst>
              <a:ext uri="{FF2B5EF4-FFF2-40B4-BE49-F238E27FC236}">
                <a16:creationId xmlns:a16="http://schemas.microsoft.com/office/drawing/2014/main" id="{20E6281A-045E-321F-1FDD-A95B963FBFB5}"/>
              </a:ext>
              <a:ext uri="{C183D7F6-B498-43B3-948B-1728B52AA6E4}">
                <adec:decorative xmlns:adec="http://schemas.microsoft.com/office/drawing/2017/decorative" val="1"/>
              </a:ext>
            </a:extLst>
          </p:cNvPr>
          <p:cNvGrpSpPr/>
          <p:nvPr/>
        </p:nvGrpSpPr>
        <p:grpSpPr>
          <a:xfrm>
            <a:off x="8968982" y="2488648"/>
            <a:ext cx="1796075" cy="2099647"/>
            <a:chOff x="8968982" y="2488648"/>
            <a:chExt cx="1796075" cy="2099647"/>
          </a:xfrm>
        </p:grpSpPr>
        <p:pic>
          <p:nvPicPr>
            <p:cNvPr id="29" name="Picture 28" descr="A picture containing person, man, building&#10;&#10;Description automatically generated">
              <a:extLst>
                <a:ext uri="{FF2B5EF4-FFF2-40B4-BE49-F238E27FC236}">
                  <a16:creationId xmlns:a16="http://schemas.microsoft.com/office/drawing/2014/main" id="{4CB865F8-F47B-DE8E-5094-9FA3B76CB6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4515" r="22344"/>
            <a:stretch/>
          </p:blipFill>
          <p:spPr>
            <a:xfrm>
              <a:off x="8968982" y="2488648"/>
              <a:ext cx="1796075" cy="1800000"/>
            </a:xfrm>
            <a:prstGeom prst="ellipse">
              <a:avLst/>
            </a:prstGeom>
          </p:spPr>
        </p:pic>
        <p:sp>
          <p:nvSpPr>
            <p:cNvPr id="91" name="Oval 90">
              <a:extLst>
                <a:ext uri="{FF2B5EF4-FFF2-40B4-BE49-F238E27FC236}">
                  <a16:creationId xmlns:a16="http://schemas.microsoft.com/office/drawing/2014/main" id="{C8ECF594-E44D-7912-0B4C-24CFC42A20DB}"/>
                </a:ext>
              </a:extLst>
            </p:cNvPr>
            <p:cNvSpPr/>
            <p:nvPr/>
          </p:nvSpPr>
          <p:spPr bwMode="auto">
            <a:xfrm>
              <a:off x="9533831"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6" name="Graphic 150">
              <a:extLst>
                <a:ext uri="{FF2B5EF4-FFF2-40B4-BE49-F238E27FC236}">
                  <a16:creationId xmlns:a16="http://schemas.microsoft.com/office/drawing/2014/main" id="{11B3DFFB-D0B9-3A98-7E3D-5DE037A65B41}"/>
                </a:ext>
              </a:extLst>
            </p:cNvPr>
            <p:cNvSpPr>
              <a:spLocks noChangeAspect="1"/>
            </p:cNvSpPr>
            <p:nvPr/>
          </p:nvSpPr>
          <p:spPr>
            <a:xfrm>
              <a:off x="9727269" y="4115357"/>
              <a:ext cx="279500" cy="279500"/>
            </a:xfrm>
            <a:custGeom>
              <a:avLst/>
              <a:gdLst>
                <a:gd name="connsiteX0" fmla="*/ 251110 w 372014"/>
                <a:gd name="connsiteY0" fmla="*/ 0 h 372014"/>
                <a:gd name="connsiteX1" fmla="*/ 181357 w 372014"/>
                <a:gd name="connsiteY1" fmla="*/ 0 h 372014"/>
                <a:gd name="connsiteX2" fmla="*/ 167406 w 372014"/>
                <a:gd name="connsiteY2" fmla="*/ 13951 h 372014"/>
                <a:gd name="connsiteX3" fmla="*/ 167406 w 372014"/>
                <a:gd name="connsiteY3" fmla="*/ 75721 h 372014"/>
                <a:gd name="connsiteX4" fmla="*/ 55802 w 372014"/>
                <a:gd name="connsiteY4" fmla="*/ 204608 h 372014"/>
                <a:gd name="connsiteX5" fmla="*/ 41852 w 372014"/>
                <a:gd name="connsiteY5" fmla="*/ 204608 h 372014"/>
                <a:gd name="connsiteX6" fmla="*/ 0 w 372014"/>
                <a:gd name="connsiteY6" fmla="*/ 246459 h 372014"/>
                <a:gd name="connsiteX7" fmla="*/ 0 w 372014"/>
                <a:gd name="connsiteY7" fmla="*/ 358064 h 372014"/>
                <a:gd name="connsiteX8" fmla="*/ 13951 w 372014"/>
                <a:gd name="connsiteY8" fmla="*/ 372014 h 372014"/>
                <a:gd name="connsiteX9" fmla="*/ 148806 w 372014"/>
                <a:gd name="connsiteY9" fmla="*/ 372014 h 372014"/>
                <a:gd name="connsiteX10" fmla="*/ 153456 w 372014"/>
                <a:gd name="connsiteY10" fmla="*/ 367364 h 372014"/>
                <a:gd name="connsiteX11" fmla="*/ 153456 w 372014"/>
                <a:gd name="connsiteY11" fmla="*/ 311562 h 372014"/>
                <a:gd name="connsiteX12" fmla="*/ 162756 w 372014"/>
                <a:gd name="connsiteY12" fmla="*/ 302262 h 372014"/>
                <a:gd name="connsiteX13" fmla="*/ 209258 w 372014"/>
                <a:gd name="connsiteY13" fmla="*/ 302262 h 372014"/>
                <a:gd name="connsiteX14" fmla="*/ 218558 w 372014"/>
                <a:gd name="connsiteY14" fmla="*/ 311562 h 372014"/>
                <a:gd name="connsiteX15" fmla="*/ 218558 w 372014"/>
                <a:gd name="connsiteY15" fmla="*/ 367364 h 372014"/>
                <a:gd name="connsiteX16" fmla="*/ 223209 w 372014"/>
                <a:gd name="connsiteY16" fmla="*/ 372014 h 372014"/>
                <a:gd name="connsiteX17" fmla="*/ 358064 w 372014"/>
                <a:gd name="connsiteY17" fmla="*/ 372014 h 372014"/>
                <a:gd name="connsiteX18" fmla="*/ 372014 w 372014"/>
                <a:gd name="connsiteY18" fmla="*/ 358064 h 372014"/>
                <a:gd name="connsiteX19" fmla="*/ 372014 w 372014"/>
                <a:gd name="connsiteY19" fmla="*/ 246459 h 372014"/>
                <a:gd name="connsiteX20" fmla="*/ 330163 w 372014"/>
                <a:gd name="connsiteY20" fmla="*/ 204608 h 372014"/>
                <a:gd name="connsiteX21" fmla="*/ 316212 w 372014"/>
                <a:gd name="connsiteY21" fmla="*/ 204608 h 372014"/>
                <a:gd name="connsiteX22" fmla="*/ 195307 w 372014"/>
                <a:gd name="connsiteY22" fmla="*/ 74730 h 372014"/>
                <a:gd name="connsiteX23" fmla="*/ 195307 w 372014"/>
                <a:gd name="connsiteY23" fmla="*/ 55802 h 372014"/>
                <a:gd name="connsiteX24" fmla="*/ 251110 w 372014"/>
                <a:gd name="connsiteY24" fmla="*/ 55802 h 372014"/>
                <a:gd name="connsiteX25" fmla="*/ 260410 w 372014"/>
                <a:gd name="connsiteY25" fmla="*/ 46502 h 372014"/>
                <a:gd name="connsiteX26" fmla="*/ 260410 w 372014"/>
                <a:gd name="connsiteY26" fmla="*/ 9300 h 372014"/>
                <a:gd name="connsiteX27" fmla="*/ 251110 w 372014"/>
                <a:gd name="connsiteY27" fmla="*/ 0 h 372014"/>
                <a:gd name="connsiteX28" fmla="*/ 251110 w 372014"/>
                <a:gd name="connsiteY28" fmla="*/ 181357 h 372014"/>
                <a:gd name="connsiteX29" fmla="*/ 251110 w 372014"/>
                <a:gd name="connsiteY29" fmla="*/ 218558 h 372014"/>
                <a:gd name="connsiteX30" fmla="*/ 237159 w 372014"/>
                <a:gd name="connsiteY30" fmla="*/ 232509 h 372014"/>
                <a:gd name="connsiteX31" fmla="*/ 223209 w 372014"/>
                <a:gd name="connsiteY31" fmla="*/ 218558 h 372014"/>
                <a:gd name="connsiteX32" fmla="*/ 223209 w 372014"/>
                <a:gd name="connsiteY32" fmla="*/ 181357 h 372014"/>
                <a:gd name="connsiteX33" fmla="*/ 237159 w 372014"/>
                <a:gd name="connsiteY33" fmla="*/ 167406 h 372014"/>
                <a:gd name="connsiteX34" fmla="*/ 251110 w 372014"/>
                <a:gd name="connsiteY34" fmla="*/ 181357 h 372014"/>
                <a:gd name="connsiteX35" fmla="*/ 181357 w 372014"/>
                <a:gd name="connsiteY35" fmla="*/ 167406 h 372014"/>
                <a:gd name="connsiteX36" fmla="*/ 195307 w 372014"/>
                <a:gd name="connsiteY36" fmla="*/ 181357 h 372014"/>
                <a:gd name="connsiteX37" fmla="*/ 195307 w 372014"/>
                <a:gd name="connsiteY37" fmla="*/ 218558 h 372014"/>
                <a:gd name="connsiteX38" fmla="*/ 181357 w 372014"/>
                <a:gd name="connsiteY38" fmla="*/ 232509 h 372014"/>
                <a:gd name="connsiteX39" fmla="*/ 167406 w 372014"/>
                <a:gd name="connsiteY39" fmla="*/ 218558 h 372014"/>
                <a:gd name="connsiteX40" fmla="*/ 167406 w 372014"/>
                <a:gd name="connsiteY40" fmla="*/ 181357 h 372014"/>
                <a:gd name="connsiteX41" fmla="*/ 181357 w 372014"/>
                <a:gd name="connsiteY41" fmla="*/ 167406 h 372014"/>
                <a:gd name="connsiteX42" fmla="*/ 139505 w 372014"/>
                <a:gd name="connsiteY42" fmla="*/ 181357 h 372014"/>
                <a:gd name="connsiteX43" fmla="*/ 139505 w 372014"/>
                <a:gd name="connsiteY43" fmla="*/ 218558 h 372014"/>
                <a:gd name="connsiteX44" fmla="*/ 125555 w 372014"/>
                <a:gd name="connsiteY44" fmla="*/ 232509 h 372014"/>
                <a:gd name="connsiteX45" fmla="*/ 111604 w 372014"/>
                <a:gd name="connsiteY45" fmla="*/ 218558 h 372014"/>
                <a:gd name="connsiteX46" fmla="*/ 111604 w 372014"/>
                <a:gd name="connsiteY46" fmla="*/ 181357 h 372014"/>
                <a:gd name="connsiteX47" fmla="*/ 125555 w 372014"/>
                <a:gd name="connsiteY47" fmla="*/ 167406 h 372014"/>
                <a:gd name="connsiteX48" fmla="*/ 139505 w 372014"/>
                <a:gd name="connsiteY48" fmla="*/ 181357 h 372014"/>
                <a:gd name="connsiteX49" fmla="*/ 69753 w 372014"/>
                <a:gd name="connsiteY49" fmla="*/ 251110 h 372014"/>
                <a:gd name="connsiteX50" fmla="*/ 83703 w 372014"/>
                <a:gd name="connsiteY50" fmla="*/ 265060 h 372014"/>
                <a:gd name="connsiteX51" fmla="*/ 83703 w 372014"/>
                <a:gd name="connsiteY51" fmla="*/ 311562 h 372014"/>
                <a:gd name="connsiteX52" fmla="*/ 69753 w 372014"/>
                <a:gd name="connsiteY52" fmla="*/ 325512 h 372014"/>
                <a:gd name="connsiteX53" fmla="*/ 55802 w 372014"/>
                <a:gd name="connsiteY53" fmla="*/ 311562 h 372014"/>
                <a:gd name="connsiteX54" fmla="*/ 55802 w 372014"/>
                <a:gd name="connsiteY54" fmla="*/ 265060 h 372014"/>
                <a:gd name="connsiteX55" fmla="*/ 69753 w 372014"/>
                <a:gd name="connsiteY55" fmla="*/ 251110 h 372014"/>
                <a:gd name="connsiteX56" fmla="*/ 316212 w 372014"/>
                <a:gd name="connsiteY56" fmla="*/ 265060 h 372014"/>
                <a:gd name="connsiteX57" fmla="*/ 316212 w 372014"/>
                <a:gd name="connsiteY57" fmla="*/ 311562 h 372014"/>
                <a:gd name="connsiteX58" fmla="*/ 302262 w 372014"/>
                <a:gd name="connsiteY58" fmla="*/ 325512 h 372014"/>
                <a:gd name="connsiteX59" fmla="*/ 288311 w 372014"/>
                <a:gd name="connsiteY59" fmla="*/ 311562 h 372014"/>
                <a:gd name="connsiteX60" fmla="*/ 288311 w 372014"/>
                <a:gd name="connsiteY60" fmla="*/ 265060 h 372014"/>
                <a:gd name="connsiteX61" fmla="*/ 302262 w 372014"/>
                <a:gd name="connsiteY61" fmla="*/ 251110 h 372014"/>
                <a:gd name="connsiteX62" fmla="*/ 316212 w 372014"/>
                <a:gd name="connsiteY62" fmla="*/ 265060 h 3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2014" h="372014">
                  <a:moveTo>
                    <a:pt x="251110" y="0"/>
                  </a:moveTo>
                  <a:lnTo>
                    <a:pt x="181357" y="0"/>
                  </a:lnTo>
                  <a:cubicBezTo>
                    <a:pt x="173653" y="0"/>
                    <a:pt x="167406" y="6246"/>
                    <a:pt x="167406" y="13951"/>
                  </a:cubicBezTo>
                  <a:lnTo>
                    <a:pt x="167406" y="75721"/>
                  </a:lnTo>
                  <a:cubicBezTo>
                    <a:pt x="104307" y="84747"/>
                    <a:pt x="55802" y="139013"/>
                    <a:pt x="55802" y="204608"/>
                  </a:cubicBezTo>
                  <a:lnTo>
                    <a:pt x="41852" y="204608"/>
                  </a:lnTo>
                  <a:cubicBezTo>
                    <a:pt x="18738" y="204608"/>
                    <a:pt x="0" y="223346"/>
                    <a:pt x="0" y="246459"/>
                  </a:cubicBezTo>
                  <a:lnTo>
                    <a:pt x="0" y="358064"/>
                  </a:lnTo>
                  <a:cubicBezTo>
                    <a:pt x="0" y="365768"/>
                    <a:pt x="6246" y="372014"/>
                    <a:pt x="13951" y="372014"/>
                  </a:cubicBezTo>
                  <a:lnTo>
                    <a:pt x="148806" y="372014"/>
                  </a:lnTo>
                  <a:cubicBezTo>
                    <a:pt x="151374" y="372014"/>
                    <a:pt x="153456" y="369933"/>
                    <a:pt x="153456" y="367364"/>
                  </a:cubicBezTo>
                  <a:lnTo>
                    <a:pt x="153456" y="311562"/>
                  </a:lnTo>
                  <a:cubicBezTo>
                    <a:pt x="153456" y="306426"/>
                    <a:pt x="157621" y="302262"/>
                    <a:pt x="162756" y="302262"/>
                  </a:cubicBezTo>
                  <a:lnTo>
                    <a:pt x="209258" y="302262"/>
                  </a:lnTo>
                  <a:cubicBezTo>
                    <a:pt x="214394" y="302262"/>
                    <a:pt x="218558" y="306426"/>
                    <a:pt x="218558" y="311562"/>
                  </a:cubicBezTo>
                  <a:lnTo>
                    <a:pt x="218558" y="367364"/>
                  </a:lnTo>
                  <a:cubicBezTo>
                    <a:pt x="218558" y="369933"/>
                    <a:pt x="220640" y="372014"/>
                    <a:pt x="223209" y="372014"/>
                  </a:cubicBezTo>
                  <a:lnTo>
                    <a:pt x="358064" y="372014"/>
                  </a:lnTo>
                  <a:cubicBezTo>
                    <a:pt x="365768" y="372014"/>
                    <a:pt x="372014" y="365768"/>
                    <a:pt x="372014" y="358064"/>
                  </a:cubicBezTo>
                  <a:lnTo>
                    <a:pt x="372014" y="246459"/>
                  </a:lnTo>
                  <a:cubicBezTo>
                    <a:pt x="372014" y="223346"/>
                    <a:pt x="353276" y="204608"/>
                    <a:pt x="330163" y="204608"/>
                  </a:cubicBezTo>
                  <a:lnTo>
                    <a:pt x="316212" y="204608"/>
                  </a:lnTo>
                  <a:cubicBezTo>
                    <a:pt x="316212" y="135825"/>
                    <a:pt x="262876" y="79499"/>
                    <a:pt x="195307" y="74730"/>
                  </a:cubicBezTo>
                  <a:lnTo>
                    <a:pt x="195307" y="55802"/>
                  </a:lnTo>
                  <a:lnTo>
                    <a:pt x="251110" y="55802"/>
                  </a:lnTo>
                  <a:cubicBezTo>
                    <a:pt x="256245" y="55802"/>
                    <a:pt x="260410" y="51638"/>
                    <a:pt x="260410" y="46502"/>
                  </a:cubicBezTo>
                  <a:lnTo>
                    <a:pt x="260410" y="9300"/>
                  </a:lnTo>
                  <a:cubicBezTo>
                    <a:pt x="260410" y="4164"/>
                    <a:pt x="256245" y="0"/>
                    <a:pt x="251110" y="0"/>
                  </a:cubicBezTo>
                  <a:close/>
                  <a:moveTo>
                    <a:pt x="251110" y="181357"/>
                  </a:moveTo>
                  <a:lnTo>
                    <a:pt x="251110" y="218558"/>
                  </a:lnTo>
                  <a:cubicBezTo>
                    <a:pt x="251110" y="226263"/>
                    <a:pt x="244863" y="232509"/>
                    <a:pt x="237159" y="232509"/>
                  </a:cubicBezTo>
                  <a:cubicBezTo>
                    <a:pt x="229455" y="232509"/>
                    <a:pt x="223209" y="226263"/>
                    <a:pt x="223209" y="218558"/>
                  </a:cubicBezTo>
                  <a:lnTo>
                    <a:pt x="223209" y="181357"/>
                  </a:lnTo>
                  <a:cubicBezTo>
                    <a:pt x="223209" y="173653"/>
                    <a:pt x="229455" y="167406"/>
                    <a:pt x="237159" y="167406"/>
                  </a:cubicBezTo>
                  <a:cubicBezTo>
                    <a:pt x="244863" y="167406"/>
                    <a:pt x="251110" y="173653"/>
                    <a:pt x="251110" y="181357"/>
                  </a:cubicBezTo>
                  <a:close/>
                  <a:moveTo>
                    <a:pt x="181357" y="167406"/>
                  </a:moveTo>
                  <a:cubicBezTo>
                    <a:pt x="189061" y="167406"/>
                    <a:pt x="195307" y="173653"/>
                    <a:pt x="195307" y="181357"/>
                  </a:cubicBezTo>
                  <a:lnTo>
                    <a:pt x="195307" y="218558"/>
                  </a:lnTo>
                  <a:cubicBezTo>
                    <a:pt x="195307" y="226263"/>
                    <a:pt x="189061" y="232509"/>
                    <a:pt x="181357" y="232509"/>
                  </a:cubicBezTo>
                  <a:cubicBezTo>
                    <a:pt x="173653" y="232509"/>
                    <a:pt x="167406" y="226263"/>
                    <a:pt x="167406" y="218558"/>
                  </a:cubicBezTo>
                  <a:lnTo>
                    <a:pt x="167406" y="181357"/>
                  </a:lnTo>
                  <a:cubicBezTo>
                    <a:pt x="167406" y="173653"/>
                    <a:pt x="173653" y="167406"/>
                    <a:pt x="181357" y="167406"/>
                  </a:cubicBezTo>
                  <a:close/>
                  <a:moveTo>
                    <a:pt x="139505" y="181357"/>
                  </a:moveTo>
                  <a:lnTo>
                    <a:pt x="139505" y="218558"/>
                  </a:lnTo>
                  <a:cubicBezTo>
                    <a:pt x="139505" y="226263"/>
                    <a:pt x="133259" y="232509"/>
                    <a:pt x="125555" y="232509"/>
                  </a:cubicBezTo>
                  <a:cubicBezTo>
                    <a:pt x="117850" y="232509"/>
                    <a:pt x="111604" y="226263"/>
                    <a:pt x="111604" y="218558"/>
                  </a:cubicBezTo>
                  <a:lnTo>
                    <a:pt x="111604" y="181357"/>
                  </a:lnTo>
                  <a:cubicBezTo>
                    <a:pt x="111604" y="173653"/>
                    <a:pt x="117850" y="167406"/>
                    <a:pt x="125555" y="167406"/>
                  </a:cubicBezTo>
                  <a:cubicBezTo>
                    <a:pt x="133259" y="167406"/>
                    <a:pt x="139505" y="173653"/>
                    <a:pt x="139505" y="181357"/>
                  </a:cubicBezTo>
                  <a:close/>
                  <a:moveTo>
                    <a:pt x="69753" y="251110"/>
                  </a:moveTo>
                  <a:cubicBezTo>
                    <a:pt x="77457" y="251110"/>
                    <a:pt x="83703" y="257356"/>
                    <a:pt x="83703" y="265060"/>
                  </a:cubicBezTo>
                  <a:lnTo>
                    <a:pt x="83703" y="311562"/>
                  </a:lnTo>
                  <a:cubicBezTo>
                    <a:pt x="83703" y="319266"/>
                    <a:pt x="77457" y="325512"/>
                    <a:pt x="69753" y="325512"/>
                  </a:cubicBezTo>
                  <a:cubicBezTo>
                    <a:pt x="62048" y="325512"/>
                    <a:pt x="55802" y="319266"/>
                    <a:pt x="55802" y="311562"/>
                  </a:cubicBezTo>
                  <a:lnTo>
                    <a:pt x="55802" y="265060"/>
                  </a:lnTo>
                  <a:cubicBezTo>
                    <a:pt x="55802" y="257356"/>
                    <a:pt x="62048" y="251110"/>
                    <a:pt x="69753" y="251110"/>
                  </a:cubicBezTo>
                  <a:close/>
                  <a:moveTo>
                    <a:pt x="316212" y="265060"/>
                  </a:moveTo>
                  <a:lnTo>
                    <a:pt x="316212" y="311562"/>
                  </a:lnTo>
                  <a:cubicBezTo>
                    <a:pt x="316212" y="319266"/>
                    <a:pt x="309966" y="325512"/>
                    <a:pt x="302262" y="325512"/>
                  </a:cubicBezTo>
                  <a:cubicBezTo>
                    <a:pt x="294557" y="325512"/>
                    <a:pt x="288311" y="319266"/>
                    <a:pt x="288311" y="311562"/>
                  </a:cubicBezTo>
                  <a:lnTo>
                    <a:pt x="288311" y="265060"/>
                  </a:lnTo>
                  <a:cubicBezTo>
                    <a:pt x="288311" y="257356"/>
                    <a:pt x="294557" y="251110"/>
                    <a:pt x="302262" y="251110"/>
                  </a:cubicBezTo>
                  <a:cubicBezTo>
                    <a:pt x="309966" y="251110"/>
                    <a:pt x="316212" y="257356"/>
                    <a:pt x="316212" y="265060"/>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8" name="Group 7">
            <a:extLst>
              <a:ext uri="{FF2B5EF4-FFF2-40B4-BE49-F238E27FC236}">
                <a16:creationId xmlns:a16="http://schemas.microsoft.com/office/drawing/2014/main" id="{A81C91AF-B3AC-B13A-97DC-30B12C9218C4}"/>
              </a:ext>
              <a:ext uri="{C183D7F6-B498-43B3-948B-1728B52AA6E4}">
                <adec:decorative xmlns:adec="http://schemas.microsoft.com/office/drawing/2017/decorative" val="1"/>
              </a:ext>
            </a:extLst>
          </p:cNvPr>
          <p:cNvGrpSpPr/>
          <p:nvPr/>
        </p:nvGrpSpPr>
        <p:grpSpPr>
          <a:xfrm>
            <a:off x="3941469" y="2488648"/>
            <a:ext cx="1800837" cy="2099647"/>
            <a:chOff x="3941469" y="2488648"/>
            <a:chExt cx="1800837" cy="2099647"/>
          </a:xfrm>
        </p:grpSpPr>
        <p:pic>
          <p:nvPicPr>
            <p:cNvPr id="32" name="Picture 31">
              <a:extLst>
                <a:ext uri="{FF2B5EF4-FFF2-40B4-BE49-F238E27FC236}">
                  <a16:creationId xmlns:a16="http://schemas.microsoft.com/office/drawing/2014/main" id="{BD4F61C4-EEE4-C665-9081-98B31106994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43724"/>
            <a:stretch/>
          </p:blipFill>
          <p:spPr>
            <a:xfrm>
              <a:off x="3941469" y="2488648"/>
              <a:ext cx="1800837" cy="1800000"/>
            </a:xfrm>
            <a:prstGeom prst="ellipse">
              <a:avLst/>
            </a:prstGeom>
          </p:spPr>
        </p:pic>
        <p:sp>
          <p:nvSpPr>
            <p:cNvPr id="63" name="Oval 62">
              <a:extLst>
                <a:ext uri="{FF2B5EF4-FFF2-40B4-BE49-F238E27FC236}">
                  <a16:creationId xmlns:a16="http://schemas.microsoft.com/office/drawing/2014/main" id="{B509CACC-506B-246B-474B-B43385091846}"/>
                </a:ext>
              </a:extLst>
            </p:cNvPr>
            <p:cNvSpPr/>
            <p:nvPr/>
          </p:nvSpPr>
          <p:spPr bwMode="auto">
            <a:xfrm>
              <a:off x="4508699"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7" name="Graphic 152">
              <a:extLst>
                <a:ext uri="{FF2B5EF4-FFF2-40B4-BE49-F238E27FC236}">
                  <a16:creationId xmlns:a16="http://schemas.microsoft.com/office/drawing/2014/main" id="{E5B21139-0257-6CDE-1D25-734E61DD632C}"/>
                </a:ext>
              </a:extLst>
            </p:cNvPr>
            <p:cNvSpPr>
              <a:spLocks noChangeAspect="1"/>
            </p:cNvSpPr>
            <p:nvPr/>
          </p:nvSpPr>
          <p:spPr>
            <a:xfrm>
              <a:off x="4677018" y="4147308"/>
              <a:ext cx="329739" cy="215599"/>
            </a:xfrm>
            <a:custGeom>
              <a:avLst/>
              <a:gdLst>
                <a:gd name="connsiteX0" fmla="*/ 76014 w 362713"/>
                <a:gd name="connsiteY0" fmla="*/ 88353 h 237159"/>
                <a:gd name="connsiteX1" fmla="*/ 181357 w 362713"/>
                <a:gd name="connsiteY1" fmla="*/ 0 h 237159"/>
                <a:gd name="connsiteX2" fmla="*/ 286700 w 362713"/>
                <a:gd name="connsiteY2" fmla="*/ 88353 h 237159"/>
                <a:gd name="connsiteX3" fmla="*/ 288311 w 362713"/>
                <a:gd name="connsiteY3" fmla="*/ 88353 h 237159"/>
                <a:gd name="connsiteX4" fmla="*/ 362714 w 362713"/>
                <a:gd name="connsiteY4" fmla="*/ 162756 h 237159"/>
                <a:gd name="connsiteX5" fmla="*/ 288311 w 362713"/>
                <a:gd name="connsiteY5" fmla="*/ 237159 h 237159"/>
                <a:gd name="connsiteX6" fmla="*/ 74403 w 362713"/>
                <a:gd name="connsiteY6" fmla="*/ 237159 h 237159"/>
                <a:gd name="connsiteX7" fmla="*/ 0 w 362713"/>
                <a:gd name="connsiteY7" fmla="*/ 162756 h 237159"/>
                <a:gd name="connsiteX8" fmla="*/ 74403 w 362713"/>
                <a:gd name="connsiteY8" fmla="*/ 88353 h 237159"/>
                <a:gd name="connsiteX9" fmla="*/ 76014 w 362713"/>
                <a:gd name="connsiteY9" fmla="*/ 88353 h 2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713" h="237159">
                  <a:moveTo>
                    <a:pt x="76014" y="88353"/>
                  </a:moveTo>
                  <a:cubicBezTo>
                    <a:pt x="84837" y="37997"/>
                    <a:pt x="128802" y="0"/>
                    <a:pt x="181357" y="0"/>
                  </a:cubicBezTo>
                  <a:cubicBezTo>
                    <a:pt x="233911" y="0"/>
                    <a:pt x="277876" y="37997"/>
                    <a:pt x="286700" y="88353"/>
                  </a:cubicBezTo>
                  <a:lnTo>
                    <a:pt x="288311" y="88353"/>
                  </a:lnTo>
                  <a:cubicBezTo>
                    <a:pt x="329402" y="88353"/>
                    <a:pt x="362714" y="121665"/>
                    <a:pt x="362714" y="162756"/>
                  </a:cubicBezTo>
                  <a:cubicBezTo>
                    <a:pt x="362714" y="203847"/>
                    <a:pt x="329402" y="237159"/>
                    <a:pt x="288311" y="237159"/>
                  </a:cubicBezTo>
                  <a:lnTo>
                    <a:pt x="74403" y="237159"/>
                  </a:lnTo>
                  <a:cubicBezTo>
                    <a:pt x="33311" y="237159"/>
                    <a:pt x="0" y="203847"/>
                    <a:pt x="0" y="162756"/>
                  </a:cubicBezTo>
                  <a:cubicBezTo>
                    <a:pt x="0" y="121665"/>
                    <a:pt x="33311" y="88353"/>
                    <a:pt x="74403" y="88353"/>
                  </a:cubicBezTo>
                  <a:lnTo>
                    <a:pt x="76014" y="88353"/>
                  </a:ln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11" name="Rectangle 10">
            <a:extLst>
              <a:ext uri="{FF2B5EF4-FFF2-40B4-BE49-F238E27FC236}">
                <a16:creationId xmlns:a16="http://schemas.microsoft.com/office/drawing/2014/main" id="{95E3DBA6-F112-2BE9-6E6D-6C290D89943B}"/>
              </a:ext>
              <a:ext uri="{C183D7F6-B498-43B3-948B-1728B52AA6E4}">
                <adec:decorative xmlns:adec="http://schemas.microsoft.com/office/drawing/2017/decorative" val="1"/>
              </a:ext>
            </a:extLst>
          </p:cNvPr>
          <p:cNvSpPr/>
          <p:nvPr/>
        </p:nvSpPr>
        <p:spPr bwMode="auto">
          <a:xfrm>
            <a:off x="1284988" y="2305383"/>
            <a:ext cx="2246313" cy="3803871"/>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79D905D3-62FA-17FA-7A9C-C9CBDDA2DBD4}"/>
              </a:ext>
              <a:ext uri="{C183D7F6-B498-43B3-948B-1728B52AA6E4}">
                <adec:decorative xmlns:adec="http://schemas.microsoft.com/office/drawing/2017/decorative" val="1"/>
              </a:ext>
            </a:extLst>
          </p:cNvPr>
          <p:cNvSpPr/>
          <p:nvPr/>
        </p:nvSpPr>
        <p:spPr bwMode="auto">
          <a:xfrm>
            <a:off x="3835704" y="2305383"/>
            <a:ext cx="2246313" cy="3803871"/>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D8816FD7-B7B2-26B9-A2DF-BFEC8EDB8CFD}"/>
              </a:ext>
              <a:ext uri="{C183D7F6-B498-43B3-948B-1728B52AA6E4}">
                <adec:decorative xmlns:adec="http://schemas.microsoft.com/office/drawing/2017/decorative" val="1"/>
              </a:ext>
            </a:extLst>
          </p:cNvPr>
          <p:cNvSpPr/>
          <p:nvPr/>
        </p:nvSpPr>
        <p:spPr bwMode="auto">
          <a:xfrm>
            <a:off x="8668041" y="2353170"/>
            <a:ext cx="2246313" cy="3803871"/>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000000"/>
              </a:solidFill>
              <a:ea typeface="Segoe UI" pitchFamily="34" charset="0"/>
              <a:cs typeface="Segoe UI" pitchFamily="34" charset="0"/>
            </a:endParaRPr>
          </a:p>
        </p:txBody>
      </p:sp>
    </p:spTree>
    <p:extLst>
      <p:ext uri="{BB962C8B-B14F-4D97-AF65-F5344CB8AC3E}">
        <p14:creationId xmlns:p14="http://schemas.microsoft.com/office/powerpoint/2010/main" val="1397095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1.25E-6 3.7037E-6 L 1.25E-6 0.03541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0"/>
                                  </p:stCondLst>
                                  <p:childTnLst>
                                    <p:animMotion origin="layout" path="M -4.16667E-6 3.7037E-6 L -4.16667E-6 -0.03287 " pathEditMode="relative" rAng="0" ptsTypes="AA">
                                      <p:cBhvr>
                                        <p:cTn id="14" dur="700" spd="-100000" fill="hold"/>
                                        <p:tgtEl>
                                          <p:spTgt spid="13"/>
                                        </p:tgtEl>
                                        <p:attrNameLst>
                                          <p:attrName>ppt_x</p:attrName>
                                          <p:attrName>ppt_y</p:attrName>
                                        </p:attrNameLst>
                                      </p:cBhvr>
                                      <p:rCtr x="0" y="-1644"/>
                                    </p:animMotion>
                                  </p:childTnLst>
                                </p:cTn>
                              </p:par>
                              <p:par>
                                <p:cTn id="15" presetID="10" presetClass="entr" presetSubtype="0" fill="hold" nodeType="withEffect">
                                  <p:stCondLst>
                                    <p:cond delay="1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nodeType="withEffect">
                                  <p:stCondLst>
                                    <p:cond delay="100"/>
                                  </p:stCondLst>
                                  <p:childTnLst>
                                    <p:animMotion origin="layout" path="M 1.25E-6 3.7037E-6 L 1.25E-6 0.03541 " pathEditMode="relative" rAng="0" ptsTypes="AA">
                                      <p:cBhvr>
                                        <p:cTn id="19" dur="700" spd="-100000" fill="hold"/>
                                        <p:tgtEl>
                                          <p:spTgt spid="8"/>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42" presetClass="path" presetSubtype="0" decel="100000" fill="hold" grpId="1" nodeType="withEffect">
                                  <p:stCondLst>
                                    <p:cond delay="100"/>
                                  </p:stCondLst>
                                  <p:childTnLst>
                                    <p:animMotion origin="layout" path="M -4.16667E-6 3.7037E-6 L -4.16667E-6 -0.03287 " pathEditMode="relative" rAng="0" ptsTypes="AA">
                                      <p:cBhvr>
                                        <p:cTn id="24" dur="700" spd="-100000" fill="hold"/>
                                        <p:tgtEl>
                                          <p:spTgt spid="24"/>
                                        </p:tgtEl>
                                        <p:attrNameLst>
                                          <p:attrName>ppt_x</p:attrName>
                                          <p:attrName>ppt_y</p:attrName>
                                        </p:attrNameLst>
                                      </p:cBhvr>
                                      <p:rCtr x="0" y="-1644"/>
                                    </p:animMotion>
                                  </p:childTnLst>
                                </p:cTn>
                              </p:par>
                              <p:par>
                                <p:cTn id="25" presetID="10" presetClass="entr" presetSubtype="0" fill="hold" nodeType="withEffect">
                                  <p:stCondLst>
                                    <p:cond delay="2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nodeType="withEffect">
                                  <p:stCondLst>
                                    <p:cond delay="200"/>
                                  </p:stCondLst>
                                  <p:childTnLst>
                                    <p:animMotion origin="layout" path="M 1.25E-6 3.7037E-6 L 1.25E-6 0.03541 " pathEditMode="relative" rAng="0" ptsTypes="AA">
                                      <p:cBhvr>
                                        <p:cTn id="29" dur="700" spd="-100000" fill="hold"/>
                                        <p:tgtEl>
                                          <p:spTgt spid="9"/>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42" presetClass="path" presetSubtype="0" decel="100000" fill="hold" grpId="1" nodeType="withEffect">
                                  <p:stCondLst>
                                    <p:cond delay="200"/>
                                  </p:stCondLst>
                                  <p:childTnLst>
                                    <p:animMotion origin="layout" path="M -4.16667E-6 3.7037E-6 L -4.16667E-6 -0.03287 " pathEditMode="relative" rAng="0" ptsTypes="AA">
                                      <p:cBhvr>
                                        <p:cTn id="34" dur="700" spd="-100000" fill="hold"/>
                                        <p:tgtEl>
                                          <p:spTgt spid="7"/>
                                        </p:tgtEl>
                                        <p:attrNameLst>
                                          <p:attrName>ppt_x</p:attrName>
                                          <p:attrName>ppt_y</p:attrName>
                                        </p:attrNameLst>
                                      </p:cBhvr>
                                      <p:rCtr x="0" y="-1644"/>
                                    </p:animMotion>
                                  </p:childTnLst>
                                </p:cTn>
                              </p:par>
                              <p:par>
                                <p:cTn id="35" presetID="10" presetClass="entr" presetSubtype="0" fill="hold" nodeType="withEffect">
                                  <p:stCondLst>
                                    <p:cond delay="3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42" presetClass="path" presetSubtype="0" decel="100000" fill="hold" nodeType="withEffect">
                                  <p:stCondLst>
                                    <p:cond delay="300"/>
                                  </p:stCondLst>
                                  <p:childTnLst>
                                    <p:animMotion origin="layout" path="M 1.25E-6 3.7037E-6 L 1.25E-6 0.03541 " pathEditMode="relative" rAng="0" ptsTypes="AA">
                                      <p:cBhvr>
                                        <p:cTn id="39" dur="700" spd="-100000" fill="hold"/>
                                        <p:tgtEl>
                                          <p:spTgt spid="10"/>
                                        </p:tgtEl>
                                        <p:attrNameLst>
                                          <p:attrName>ppt_x</p:attrName>
                                          <p:attrName>ppt_y</p:attrName>
                                        </p:attrNameLst>
                                      </p:cBhvr>
                                      <p:rCtr x="0" y="1759"/>
                                    </p:animMotion>
                                  </p:childTnLst>
                                </p:cTn>
                              </p:par>
                              <p:par>
                                <p:cTn id="40" presetID="10" presetClass="entr" presetSubtype="0" fill="hold" grpId="0" nodeType="withEffect">
                                  <p:stCondLst>
                                    <p:cond delay="3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42" presetClass="path" presetSubtype="0" decel="100000" fill="hold" grpId="1" nodeType="withEffect">
                                  <p:stCondLst>
                                    <p:cond delay="300"/>
                                  </p:stCondLst>
                                  <p:childTnLst>
                                    <p:animMotion origin="layout" path="M -4.16667E-6 3.7037E-6 L -4.16667E-6 -0.03287 " pathEditMode="relative" rAng="0" ptsTypes="AA">
                                      <p:cBhvr>
                                        <p:cTn id="44" dur="700" spd="-100000" fill="hold"/>
                                        <p:tgtEl>
                                          <p:spTgt spid="16"/>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4" grpId="0"/>
      <p:bldP spid="24" grpId="1"/>
      <p:bldP spid="7" grpId="0"/>
      <p:bldP spid="7" grpId="1"/>
      <p:bldP spid="16" grpId="0"/>
      <p:bldP spid="1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D5652E5-45F6-758C-3ABA-55633E4AC3A2}"/>
              </a:ext>
              <a:ext uri="{C183D7F6-B498-43B3-948B-1728B52AA6E4}">
                <adec:decorative xmlns:adec="http://schemas.microsoft.com/office/drawing/2017/decorative" val="1"/>
              </a:ext>
            </a:extLst>
          </p:cNvPr>
          <p:cNvGrpSpPr/>
          <p:nvPr/>
        </p:nvGrpSpPr>
        <p:grpSpPr>
          <a:xfrm>
            <a:off x="5801548" y="2800382"/>
            <a:ext cx="5478807" cy="1229035"/>
            <a:chOff x="5801548" y="2800382"/>
            <a:chExt cx="5478807" cy="1229035"/>
          </a:xfrm>
        </p:grpSpPr>
        <p:cxnSp>
          <p:nvCxnSpPr>
            <p:cNvPr id="20" name="Straight Connector 19">
              <a:extLst>
                <a:ext uri="{FF2B5EF4-FFF2-40B4-BE49-F238E27FC236}">
                  <a16:creationId xmlns:a16="http://schemas.microsoft.com/office/drawing/2014/main" id="{CC03AC44-5D59-7A28-2FF7-B1EB1F93EFA9}"/>
                </a:ext>
                <a:ext uri="{C183D7F6-B498-43B3-948B-1728B52AA6E4}">
                  <adec:decorative xmlns:adec="http://schemas.microsoft.com/office/drawing/2017/decorative" val="1"/>
                </a:ext>
              </a:extLst>
            </p:cNvPr>
            <p:cNvCxnSpPr>
              <a:cxnSpLocks/>
            </p:cNvCxnSpPr>
            <p:nvPr/>
          </p:nvCxnSpPr>
          <p:spPr>
            <a:xfrm>
              <a:off x="5801548" y="2800382"/>
              <a:ext cx="5478807" cy="0"/>
            </a:xfrm>
            <a:prstGeom prst="line">
              <a:avLst/>
            </a:prstGeom>
            <a:ln w="12700">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B6B266-E4ED-CC5E-59EB-33863991F9B7}"/>
                </a:ext>
                <a:ext uri="{C183D7F6-B498-43B3-948B-1728B52AA6E4}">
                  <adec:decorative xmlns:adec="http://schemas.microsoft.com/office/drawing/2017/decorative" val="1"/>
                </a:ext>
              </a:extLst>
            </p:cNvPr>
            <p:cNvCxnSpPr>
              <a:cxnSpLocks/>
            </p:cNvCxnSpPr>
            <p:nvPr/>
          </p:nvCxnSpPr>
          <p:spPr>
            <a:xfrm>
              <a:off x="5801548" y="4029417"/>
              <a:ext cx="5478807" cy="0"/>
            </a:xfrm>
            <a:prstGeom prst="line">
              <a:avLst/>
            </a:prstGeom>
            <a:ln w="12700">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9" name="Title 18">
            <a:extLst>
              <a:ext uri="{FF2B5EF4-FFF2-40B4-BE49-F238E27FC236}">
                <a16:creationId xmlns:a16="http://schemas.microsoft.com/office/drawing/2014/main" id="{B23824E6-52B0-B4B8-6C0D-72A5188023CE}"/>
              </a:ext>
              <a:ext uri="{C183D7F6-B498-43B3-948B-1728B52AA6E4}">
                <adec:decorative xmlns:adec="http://schemas.microsoft.com/office/drawing/2017/decorative" val="1"/>
              </a:ext>
            </a:extLst>
          </p:cNvPr>
          <p:cNvSpPr>
            <a:spLocks noGrp="1"/>
          </p:cNvSpPr>
          <p:nvPr>
            <p:ph type="title"/>
          </p:nvPr>
        </p:nvSpPr>
        <p:spPr>
          <a:xfrm>
            <a:off x="912875" y="1954074"/>
            <a:ext cx="4080230" cy="2215991"/>
          </a:xfrm>
        </p:spPr>
        <p:txBody>
          <a:bodyPr/>
          <a:lstStyle/>
          <a:p>
            <a:pPr lvl="1" algn="l" defTabSz="932742" rtl="0">
              <a:spcBef>
                <a:spcPct val="0"/>
              </a:spcBef>
            </a:pPr>
            <a:r>
              <a:rPr lang="es-ES" sz="3600" b="1" kern="1200" spc="-50" dirty="0">
                <a:ln w="3175">
                  <a:noFill/>
                </a:ln>
                <a:gradFill>
                  <a:gsLst>
                    <a:gs pos="0">
                      <a:schemeClr val="accent1"/>
                    </a:gs>
                    <a:gs pos="100000">
                      <a:srgbClr val="CD98CF"/>
                    </a:gs>
                  </a:gsLst>
                  <a:lin ang="2700000" scaled="1"/>
                </a:gradFill>
                <a:latin typeface="Segoe UI Semibold"/>
                <a:ea typeface="+mn-ea"/>
                <a:cs typeface="+mn-cs"/>
              </a:rPr>
              <a:t>Proteja y gobierne en todos los entornos</a:t>
            </a:r>
            <a:endParaRPr lang="en-US" sz="3600" b="1" kern="1200" spc="-50" dirty="0">
              <a:ln w="3175">
                <a:noFill/>
              </a:ln>
              <a:gradFill>
                <a:gsLst>
                  <a:gs pos="0">
                    <a:schemeClr val="accent1"/>
                  </a:gs>
                  <a:gs pos="100000">
                    <a:srgbClr val="CD98CF"/>
                  </a:gs>
                </a:gsLst>
                <a:lin ang="2700000" scaled="1"/>
              </a:gradFill>
              <a:latin typeface="Segoe UI Semibold"/>
              <a:ea typeface="+mn-ea"/>
              <a:cs typeface="+mn-cs"/>
            </a:endParaRPr>
          </a:p>
        </p:txBody>
      </p:sp>
      <p:sp>
        <p:nvSpPr>
          <p:cNvPr id="16" name="TextBox 15">
            <a:extLst>
              <a:ext uri="{FF2B5EF4-FFF2-40B4-BE49-F238E27FC236}">
                <a16:creationId xmlns:a16="http://schemas.microsoft.com/office/drawing/2014/main" id="{27A6C88E-140E-374E-2B48-BCD0AD53C4CA}"/>
              </a:ext>
              <a:ext uri="{C183D7F6-B498-43B3-948B-1728B52AA6E4}">
                <adec:decorative xmlns:adec="http://schemas.microsoft.com/office/drawing/2017/decorative" val="1"/>
              </a:ext>
            </a:extLst>
          </p:cNvPr>
          <p:cNvSpPr txBox="1"/>
          <p:nvPr/>
        </p:nvSpPr>
        <p:spPr>
          <a:xfrm>
            <a:off x="6920609" y="1878088"/>
            <a:ext cx="3364368" cy="615553"/>
          </a:xfrm>
          <a:prstGeom prst="rect">
            <a:avLst/>
          </a:prstGeom>
          <a:noFill/>
        </p:spPr>
        <p:txBody>
          <a:bodyPr wrap="square" lIns="0" tIns="0" rIns="0" bIns="0" rtlCol="0" anchor="ctr" anchorCtr="0">
            <a:spAutoFit/>
          </a:bodyPr>
          <a:lstStyle/>
          <a:p>
            <a:pPr lvl="0">
              <a:defRPr/>
            </a:pPr>
            <a:r>
              <a:rPr lang="es-ES" sz="2000" dirty="0">
                <a:solidFill>
                  <a:srgbClr val="FFFFFF"/>
                </a:solidFill>
              </a:rPr>
              <a:t>Detección de amenazas basada en la nube</a:t>
            </a:r>
            <a:endParaRPr kumimoji="0" lang="en-US" sz="20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7" name="TextBox 16">
            <a:extLst>
              <a:ext uri="{FF2B5EF4-FFF2-40B4-BE49-F238E27FC236}">
                <a16:creationId xmlns:a16="http://schemas.microsoft.com/office/drawing/2014/main" id="{F91A2037-C606-AB15-2F00-89B29DCBCE5C}"/>
              </a:ext>
              <a:ext uri="{C183D7F6-B498-43B3-948B-1728B52AA6E4}">
                <adec:decorative xmlns:adec="http://schemas.microsoft.com/office/drawing/2017/decorative" val="1"/>
              </a:ext>
            </a:extLst>
          </p:cNvPr>
          <p:cNvSpPr txBox="1"/>
          <p:nvPr/>
        </p:nvSpPr>
        <p:spPr>
          <a:xfrm>
            <a:off x="6920609" y="3107123"/>
            <a:ext cx="4001977" cy="615553"/>
          </a:xfrm>
          <a:prstGeom prst="rect">
            <a:avLst/>
          </a:prstGeom>
          <a:noFill/>
        </p:spPr>
        <p:txBody>
          <a:bodyPr wrap="square" lIns="0" tIns="0" rIns="0" bIns="0" rtlCol="0" anchor="ctr" anchorCtr="0">
            <a:spAutoFit/>
          </a:bodyPr>
          <a:lstStyle/>
          <a:p>
            <a:pPr lvl="0">
              <a:defRPr/>
            </a:pPr>
            <a:r>
              <a:rPr lang="es-ES" sz="2000" dirty="0">
                <a:solidFill>
                  <a:srgbClr val="FFFFFF"/>
                </a:solidFill>
              </a:rPr>
              <a:t>Visibilidad dinámica y cumplimiento normativo</a:t>
            </a:r>
            <a:endParaRPr kumimoji="0" lang="en-US" sz="20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8" name="TextBox 17">
            <a:extLst>
              <a:ext uri="{FF2B5EF4-FFF2-40B4-BE49-F238E27FC236}">
                <a16:creationId xmlns:a16="http://schemas.microsoft.com/office/drawing/2014/main" id="{899E3BF8-EFDA-9378-DA88-D483D5AB12DF}"/>
              </a:ext>
              <a:ext uri="{C183D7F6-B498-43B3-948B-1728B52AA6E4}">
                <adec:decorative xmlns:adec="http://schemas.microsoft.com/office/drawing/2017/decorative" val="1"/>
              </a:ext>
            </a:extLst>
          </p:cNvPr>
          <p:cNvSpPr txBox="1"/>
          <p:nvPr/>
        </p:nvSpPr>
        <p:spPr>
          <a:xfrm>
            <a:off x="6920609" y="4336157"/>
            <a:ext cx="4001977" cy="615553"/>
          </a:xfrm>
          <a:prstGeom prst="rect">
            <a:avLst/>
          </a:prstGeom>
          <a:noFill/>
        </p:spPr>
        <p:txBody>
          <a:bodyPr wrap="square" lIns="0" tIns="0" rIns="0" bIns="0" rtlCol="0" anchor="ctr" anchorCtr="0">
            <a:spAutoFit/>
          </a:bodyPr>
          <a:lstStyle/>
          <a:p>
            <a:pPr lvl="0">
              <a:defRPr/>
            </a:pPr>
            <a:r>
              <a:rPr lang="es-ES" sz="2000" dirty="0">
                <a:solidFill>
                  <a:srgbClr val="FFFFFF"/>
                </a:solidFill>
              </a:rPr>
              <a:t>Fomentar la cultura de colaboración</a:t>
            </a:r>
            <a:endParaRPr kumimoji="0" lang="en-US" sz="20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22" name="Picture 21">
            <a:extLst>
              <a:ext uri="{FF2B5EF4-FFF2-40B4-BE49-F238E27FC236}">
                <a16:creationId xmlns:a16="http://schemas.microsoft.com/office/drawing/2014/main" id="{25A8B7A8-CF77-7BD0-6A72-8E9C07A3105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225" y="4281525"/>
            <a:ext cx="1262109" cy="187202"/>
          </a:xfrm>
          <a:prstGeom prst="rect">
            <a:avLst/>
          </a:prstGeom>
        </p:spPr>
      </p:pic>
      <p:pic>
        <p:nvPicPr>
          <p:cNvPr id="23" name="Picture 22">
            <a:extLst>
              <a:ext uri="{FF2B5EF4-FFF2-40B4-BE49-F238E27FC236}">
                <a16:creationId xmlns:a16="http://schemas.microsoft.com/office/drawing/2014/main" id="{51F2FFE6-0EC9-8D7D-8CA7-566B7C434679}"/>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4552" r="14333"/>
          <a:stretch/>
        </p:blipFill>
        <p:spPr>
          <a:xfrm>
            <a:off x="2547102" y="4048023"/>
            <a:ext cx="465237" cy="654207"/>
          </a:xfrm>
          <a:prstGeom prst="rect">
            <a:avLst/>
          </a:prstGeom>
        </p:spPr>
      </p:pic>
      <p:pic>
        <p:nvPicPr>
          <p:cNvPr id="24" name="Picture 23">
            <a:extLst>
              <a:ext uri="{FF2B5EF4-FFF2-40B4-BE49-F238E27FC236}">
                <a16:creationId xmlns:a16="http://schemas.microsoft.com/office/drawing/2014/main" id="{18B14240-0623-F2EA-1060-95F2C24305D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6107" y="4200403"/>
            <a:ext cx="1456021" cy="349446"/>
          </a:xfrm>
          <a:prstGeom prst="rect">
            <a:avLst/>
          </a:prstGeom>
        </p:spPr>
      </p:pic>
      <p:sp>
        <p:nvSpPr>
          <p:cNvPr id="26" name="Graphic 42">
            <a:extLst>
              <a:ext uri="{FF2B5EF4-FFF2-40B4-BE49-F238E27FC236}">
                <a16:creationId xmlns:a16="http://schemas.microsoft.com/office/drawing/2014/main" id="{39841C2D-10F9-217D-E192-8E1EBF53702D}"/>
              </a:ext>
              <a:ext uri="{C183D7F6-B498-43B3-948B-1728B52AA6E4}">
                <adec:decorative xmlns:adec="http://schemas.microsoft.com/office/drawing/2017/decorative" val="1"/>
              </a:ext>
            </a:extLst>
          </p:cNvPr>
          <p:cNvSpPr/>
          <p:nvPr/>
        </p:nvSpPr>
        <p:spPr>
          <a:xfrm>
            <a:off x="6002382" y="3181204"/>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7" name="Graphic 42">
            <a:extLst>
              <a:ext uri="{FF2B5EF4-FFF2-40B4-BE49-F238E27FC236}">
                <a16:creationId xmlns:a16="http://schemas.microsoft.com/office/drawing/2014/main" id="{F57F303A-036D-77B8-ED51-A682688A4777}"/>
              </a:ext>
              <a:ext uri="{C183D7F6-B498-43B3-948B-1728B52AA6E4}">
                <adec:decorative xmlns:adec="http://schemas.microsoft.com/office/drawing/2017/decorative" val="1"/>
              </a:ext>
            </a:extLst>
          </p:cNvPr>
          <p:cNvSpPr/>
          <p:nvPr/>
        </p:nvSpPr>
        <p:spPr>
          <a:xfrm>
            <a:off x="6002382" y="1957384"/>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8" name="Graphic 42">
            <a:extLst>
              <a:ext uri="{FF2B5EF4-FFF2-40B4-BE49-F238E27FC236}">
                <a16:creationId xmlns:a16="http://schemas.microsoft.com/office/drawing/2014/main" id="{2DFF54C0-3924-D476-D9E5-BBAEEF4C32FF}"/>
              </a:ext>
              <a:ext uri="{C183D7F6-B498-43B3-948B-1728B52AA6E4}">
                <adec:decorative xmlns:adec="http://schemas.microsoft.com/office/drawing/2017/decorative" val="1"/>
              </a:ext>
            </a:extLst>
          </p:cNvPr>
          <p:cNvSpPr/>
          <p:nvPr/>
        </p:nvSpPr>
        <p:spPr>
          <a:xfrm>
            <a:off x="6002382" y="4410239"/>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984434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53" presetClass="entr" presetSubtype="16" accel="50000" decel="50000" fill="hold" grpId="0" nodeType="withEffect">
                                  <p:stCondLst>
                                    <p:cond delay="20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par>
                                <p:cTn id="22" presetID="6" presetClass="emph" presetSubtype="0" accel="50000" decel="50000" autoRev="1" fill="hold" grpId="1" nodeType="withEffect">
                                  <p:stCondLst>
                                    <p:cond delay="200"/>
                                  </p:stCondLst>
                                  <p:childTnLst>
                                    <p:animScale>
                                      <p:cBhvr>
                                        <p:cTn id="23" dur="300" fill="hold"/>
                                        <p:tgtEl>
                                          <p:spTgt spid="27"/>
                                        </p:tgtEl>
                                      </p:cBhvr>
                                      <p:by x="120000" y="120000"/>
                                    </p:animScale>
                                  </p:childTnLst>
                                </p:cTn>
                              </p:par>
                              <p:par>
                                <p:cTn id="24" presetID="53" presetClass="entr" presetSubtype="16" accel="50000" decel="50000" fill="hold" grpId="0" nodeType="withEffect">
                                  <p:stCondLst>
                                    <p:cond delay="30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par>
                                <p:cTn id="29" presetID="6" presetClass="emph" presetSubtype="0" accel="50000" decel="50000" autoRev="1" fill="hold" grpId="1" nodeType="withEffect">
                                  <p:stCondLst>
                                    <p:cond delay="300"/>
                                  </p:stCondLst>
                                  <p:childTnLst>
                                    <p:animScale>
                                      <p:cBhvr>
                                        <p:cTn id="30" dur="300" fill="hold"/>
                                        <p:tgtEl>
                                          <p:spTgt spid="26"/>
                                        </p:tgtEl>
                                      </p:cBhvr>
                                      <p:by x="120000" y="120000"/>
                                    </p:animScale>
                                  </p:childTnLst>
                                </p:cTn>
                              </p:par>
                              <p:par>
                                <p:cTn id="31" presetID="53" presetClass="entr" presetSubtype="16" accel="50000" decel="50000" fill="hold" grpId="0" nodeType="withEffect">
                                  <p:stCondLst>
                                    <p:cond delay="40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animEffect transition="in" filter="fade">
                                      <p:cBhvr>
                                        <p:cTn id="35" dur="500"/>
                                        <p:tgtEl>
                                          <p:spTgt spid="28"/>
                                        </p:tgtEl>
                                      </p:cBhvr>
                                    </p:animEffect>
                                  </p:childTnLst>
                                </p:cTn>
                              </p:par>
                              <p:par>
                                <p:cTn id="36" presetID="6" presetClass="emph" presetSubtype="0" accel="50000" decel="50000" autoRev="1" fill="hold" grpId="1" nodeType="withEffect">
                                  <p:stCondLst>
                                    <p:cond delay="400"/>
                                  </p:stCondLst>
                                  <p:childTnLst>
                                    <p:animScale>
                                      <p:cBhvr>
                                        <p:cTn id="37" dur="300" fill="hold"/>
                                        <p:tgtEl>
                                          <p:spTgt spid="28"/>
                                        </p:tgtEl>
                                      </p:cBhvr>
                                      <p:by x="120000" y="120000"/>
                                    </p:animScale>
                                  </p:childTnLst>
                                </p:cTn>
                              </p:par>
                              <p:par>
                                <p:cTn id="38" presetID="10" presetClass="entr" presetSubtype="0" decel="50000" fill="hold" grpId="0" nodeType="withEffect">
                                  <p:stCondLst>
                                    <p:cond delay="20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42" presetClass="path" presetSubtype="0" decel="50000" fill="hold" grpId="1" nodeType="withEffect">
                                  <p:stCondLst>
                                    <p:cond delay="200"/>
                                  </p:stCondLst>
                                  <p:childTnLst>
                                    <p:animMotion origin="layout" path="M 4.58333E-6 -3.7037E-6 L 0.02057 0.00047 " pathEditMode="relative" rAng="0" ptsTypes="AA">
                                      <p:cBhvr>
                                        <p:cTn id="42" dur="700" spd="-100000" fill="hold"/>
                                        <p:tgtEl>
                                          <p:spTgt spid="16"/>
                                        </p:tgtEl>
                                        <p:attrNameLst>
                                          <p:attrName>ppt_x</p:attrName>
                                          <p:attrName>ppt_y</p:attrName>
                                        </p:attrNameLst>
                                      </p:cBhvr>
                                      <p:rCtr x="1029" y="23"/>
                                    </p:animMotion>
                                  </p:childTnLst>
                                </p:cTn>
                              </p:par>
                              <p:par>
                                <p:cTn id="43" presetID="10" presetClass="entr" presetSubtype="0" decel="50000" fill="hold" grpId="0" nodeType="withEffect">
                                  <p:stCondLst>
                                    <p:cond delay="30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42" presetClass="path" presetSubtype="0" decel="50000" fill="hold" grpId="1" nodeType="withEffect">
                                  <p:stCondLst>
                                    <p:cond delay="300"/>
                                  </p:stCondLst>
                                  <p:childTnLst>
                                    <p:animMotion origin="layout" path="M 4.58333E-6 -3.7037E-6 L 0.02057 0.00047 " pathEditMode="relative" rAng="0" ptsTypes="AA">
                                      <p:cBhvr>
                                        <p:cTn id="47" dur="700" spd="-100000" fill="hold"/>
                                        <p:tgtEl>
                                          <p:spTgt spid="17"/>
                                        </p:tgtEl>
                                        <p:attrNameLst>
                                          <p:attrName>ppt_x</p:attrName>
                                          <p:attrName>ppt_y</p:attrName>
                                        </p:attrNameLst>
                                      </p:cBhvr>
                                      <p:rCtr x="1029" y="23"/>
                                    </p:animMotion>
                                  </p:childTnLst>
                                </p:cTn>
                              </p:par>
                              <p:par>
                                <p:cTn id="48" presetID="10" presetClass="entr" presetSubtype="0" decel="50000" fill="hold" grpId="0" nodeType="withEffect">
                                  <p:stCondLst>
                                    <p:cond delay="40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42" presetClass="path" presetSubtype="0" decel="50000" fill="hold" grpId="1" nodeType="withEffect">
                                  <p:stCondLst>
                                    <p:cond delay="400"/>
                                  </p:stCondLst>
                                  <p:childTnLst>
                                    <p:animMotion origin="layout" path="M 4.58333E-6 -3.7037E-6 L 0.02057 0.00047 " pathEditMode="relative" rAng="0" ptsTypes="AA">
                                      <p:cBhvr>
                                        <p:cTn id="52" dur="700" spd="-100000" fill="hold"/>
                                        <p:tgtEl>
                                          <p:spTgt spid="18"/>
                                        </p:tgtEl>
                                        <p:attrNameLst>
                                          <p:attrName>ppt_x</p:attrName>
                                          <p:attrName>ppt_y</p:attrName>
                                        </p:attrNameLst>
                                      </p:cBhvr>
                                      <p:rCtr x="1029" y="23"/>
                                    </p:animMotion>
                                  </p:childTnLst>
                                </p:cTn>
                              </p:par>
                              <p:par>
                                <p:cTn id="53" presetID="10" presetClass="entr" presetSubtype="0" fill="hold" nodeType="withEffect">
                                  <p:stCondLst>
                                    <p:cond delay="40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 grpId="0"/>
      <p:bldP spid="16" grpId="1"/>
      <p:bldP spid="17" grpId="0"/>
      <p:bldP spid="17" grpId="1"/>
      <p:bldP spid="18" grpId="0"/>
      <p:bldP spid="18" grpId="1"/>
      <p:bldP spid="26" grpId="0" animBg="1"/>
      <p:bldP spid="26" grpId="1" animBg="1"/>
      <p:bldP spid="27" grpId="0" animBg="1"/>
      <p:bldP spid="27" grpId="1" animBg="1"/>
      <p:bldP spid="28" grpId="0" animBg="1"/>
      <p:bldP spid="2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687FB98C-C419-783B-4CD5-C2891A32A0EE}"/>
              </a:ext>
              <a:ext uri="{C183D7F6-B498-43B3-948B-1728B52AA6E4}">
                <adec:decorative xmlns:adec="http://schemas.microsoft.com/office/drawing/2017/decorative" val="1"/>
              </a:ext>
            </a:extLst>
          </p:cNvPr>
          <p:cNvCxnSpPr>
            <a:cxnSpLocks/>
          </p:cNvCxnSpPr>
          <p:nvPr/>
        </p:nvCxnSpPr>
        <p:spPr>
          <a:xfrm>
            <a:off x="3269900" y="2017713"/>
            <a:ext cx="0" cy="1411287"/>
          </a:xfrm>
          <a:prstGeom prst="line">
            <a:avLst/>
          </a:prstGeom>
          <a:ln>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9855001-9458-DE7E-BC43-5A0EF1910A27}"/>
              </a:ext>
              <a:ext uri="{C183D7F6-B498-43B3-948B-1728B52AA6E4}">
                <adec:decorative xmlns:adec="http://schemas.microsoft.com/office/drawing/2017/decorative" val="1"/>
              </a:ext>
            </a:extLst>
          </p:cNvPr>
          <p:cNvCxnSpPr>
            <a:cxnSpLocks/>
          </p:cNvCxnSpPr>
          <p:nvPr/>
        </p:nvCxnSpPr>
        <p:spPr>
          <a:xfrm>
            <a:off x="8921374" y="2017713"/>
            <a:ext cx="0" cy="1411287"/>
          </a:xfrm>
          <a:prstGeom prst="line">
            <a:avLst/>
          </a:prstGeom>
          <a:ln>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283F44D-36B3-1D59-692E-E5FB7FB4939A}"/>
              </a:ext>
              <a:ext uri="{C183D7F6-B498-43B3-948B-1728B52AA6E4}">
                <adec:decorative xmlns:adec="http://schemas.microsoft.com/office/drawing/2017/decorative" val="1"/>
              </a:ext>
            </a:extLst>
          </p:cNvPr>
          <p:cNvCxnSpPr>
            <a:cxnSpLocks/>
          </p:cNvCxnSpPr>
          <p:nvPr/>
        </p:nvCxnSpPr>
        <p:spPr>
          <a:xfrm>
            <a:off x="3269900" y="4571235"/>
            <a:ext cx="0" cy="1411287"/>
          </a:xfrm>
          <a:prstGeom prst="line">
            <a:avLst/>
          </a:prstGeom>
          <a:ln>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9664542-853A-0E44-8CC7-628B95864601}"/>
              </a:ext>
              <a:ext uri="{C183D7F6-B498-43B3-948B-1728B52AA6E4}">
                <adec:decorative xmlns:adec="http://schemas.microsoft.com/office/drawing/2017/decorative" val="1"/>
              </a:ext>
            </a:extLst>
          </p:cNvPr>
          <p:cNvCxnSpPr>
            <a:cxnSpLocks/>
          </p:cNvCxnSpPr>
          <p:nvPr/>
        </p:nvCxnSpPr>
        <p:spPr>
          <a:xfrm>
            <a:off x="8921374" y="4571235"/>
            <a:ext cx="0" cy="1411287"/>
          </a:xfrm>
          <a:prstGeom prst="line">
            <a:avLst/>
          </a:prstGeom>
          <a:ln>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9" name="Title 192">
            <a:extLst>
              <a:ext uri="{FF2B5EF4-FFF2-40B4-BE49-F238E27FC236}">
                <a16:creationId xmlns:a16="http://schemas.microsoft.com/office/drawing/2014/main" id="{403A835C-070A-46DA-ADCF-1A9A5C15076C}"/>
              </a:ext>
            </a:extLst>
          </p:cNvPr>
          <p:cNvSpPr>
            <a:spLocks noGrp="1"/>
          </p:cNvSpPr>
          <p:nvPr>
            <p:ph type="title"/>
          </p:nvPr>
        </p:nvSpPr>
        <p:spPr>
          <a:xfrm>
            <a:off x="588263" y="457200"/>
            <a:ext cx="11018520" cy="984885"/>
          </a:xfrm>
        </p:spPr>
        <p:txBody>
          <a:bodyPr/>
          <a:lstStyle/>
          <a:p>
            <a:pPr algn="ctr"/>
            <a:r>
              <a:rPr lang="es-ES" sz="3200" dirty="0">
                <a:gradFill>
                  <a:gsLst>
                    <a:gs pos="0">
                      <a:srgbClr val="8DC8E8"/>
                    </a:gs>
                    <a:gs pos="100000">
                      <a:srgbClr val="CD98CF"/>
                    </a:gs>
                  </a:gsLst>
                  <a:lin ang="2700000" scaled="0"/>
                </a:gradFill>
              </a:rPr>
              <a:t>Desafíos y oportunidades que impulsan la innovación acelerada</a:t>
            </a:r>
            <a:endParaRPr lang="en-US" sz="3200" dirty="0"/>
          </a:p>
        </p:txBody>
      </p:sp>
      <p:sp>
        <p:nvSpPr>
          <p:cNvPr id="63" name="Rectangle 62">
            <a:extLst>
              <a:ext uri="{FF2B5EF4-FFF2-40B4-BE49-F238E27FC236}">
                <a16:creationId xmlns:a16="http://schemas.microsoft.com/office/drawing/2014/main" id="{39F88EE2-4BCA-431A-A247-6FE3EE0E0560}"/>
              </a:ext>
            </a:extLst>
          </p:cNvPr>
          <p:cNvSpPr/>
          <p:nvPr/>
        </p:nvSpPr>
        <p:spPr bwMode="auto">
          <a:xfrm>
            <a:off x="724212" y="1507982"/>
            <a:ext cx="5091376" cy="3557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defRPr/>
            </a:pPr>
            <a:r>
              <a:rPr lang="en-US" sz="1600" dirty="0" err="1">
                <a:solidFill>
                  <a:schemeClr val="accent1"/>
                </a:solidFill>
                <a:latin typeface="Segoe UI Semibold"/>
                <a:ea typeface="Calibri" panose="020F0502020204030204"/>
                <a:cs typeface="Segoe UI Semibold"/>
              </a:rPr>
              <a:t>Fabricantes</a:t>
            </a:r>
            <a:r>
              <a:rPr lang="en-US" sz="1600" dirty="0">
                <a:solidFill>
                  <a:schemeClr val="accent1"/>
                </a:solidFill>
                <a:latin typeface="Segoe UI Semibold"/>
                <a:ea typeface="Calibri" panose="020F0502020204030204"/>
                <a:cs typeface="Segoe UI Semibold"/>
              </a:rPr>
              <a:t> </a:t>
            </a:r>
            <a:r>
              <a:rPr lang="en-US" sz="1600" dirty="0">
                <a:latin typeface="Segoe UI Semibold"/>
                <a:ea typeface="Calibri" panose="020F0502020204030204"/>
                <a:cs typeface="Segoe UI Semibold"/>
              </a:rPr>
              <a:t>se </a:t>
            </a:r>
            <a:r>
              <a:rPr lang="en-US" sz="1600" dirty="0" err="1">
                <a:latin typeface="Segoe UI Semibold"/>
                <a:ea typeface="Calibri" panose="020F0502020204030204"/>
                <a:cs typeface="Segoe UI Semibold"/>
              </a:rPr>
              <a:t>enfrentan</a:t>
            </a:r>
            <a:r>
              <a:rPr lang="en-US" sz="1600" dirty="0">
                <a:latin typeface="Segoe UI Semibold"/>
                <a:ea typeface="Calibri" panose="020F0502020204030204"/>
                <a:cs typeface="Segoe UI Semibold"/>
              </a:rPr>
              <a:t> a </a:t>
            </a:r>
            <a:r>
              <a:rPr lang="en-US" sz="1600" dirty="0" err="1">
                <a:latin typeface="Segoe UI Semibold"/>
                <a:ea typeface="Calibri" panose="020F0502020204030204"/>
                <a:cs typeface="Segoe UI Semibold"/>
              </a:rPr>
              <a:t>cambios</a:t>
            </a:r>
            <a:r>
              <a:rPr lang="en-US" sz="1600" dirty="0">
                <a:latin typeface="Segoe UI Semibold"/>
                <a:ea typeface="Calibri" panose="020F0502020204030204"/>
                <a:cs typeface="Segoe UI Semibold"/>
              </a:rPr>
              <a:t> </a:t>
            </a:r>
            <a:r>
              <a:rPr lang="en-US" sz="1600" dirty="0" err="1">
                <a:latin typeface="Segoe UI Semibold"/>
                <a:ea typeface="Calibri" panose="020F0502020204030204"/>
                <a:cs typeface="Segoe UI Semibold"/>
              </a:rPr>
              <a:t>disruptivos</a:t>
            </a:r>
            <a:endParaRPr lang="en-US" sz="1600" b="0" i="0" u="none" strike="noStrike" kern="1200" cap="none" spc="0" normalizeH="0" baseline="0" noProof="0" dirty="0">
              <a:ln>
                <a:noFill/>
              </a:ln>
              <a:effectLst/>
              <a:uLnTx/>
              <a:uFillTx/>
              <a:latin typeface="Calibri" panose="020F0502020204030204"/>
              <a:ea typeface="Calibri" panose="020F0502020204030204"/>
              <a:cs typeface="Calibri" panose="020F0502020204030204"/>
            </a:endParaRPr>
          </a:p>
        </p:txBody>
      </p:sp>
      <p:sp>
        <p:nvSpPr>
          <p:cNvPr id="34" name="TextBox 33">
            <a:extLst>
              <a:ext uri="{FF2B5EF4-FFF2-40B4-BE49-F238E27FC236}">
                <a16:creationId xmlns:a16="http://schemas.microsoft.com/office/drawing/2014/main" id="{E7E4458A-B5FA-5575-41F0-227D1644300A}"/>
              </a:ext>
            </a:extLst>
          </p:cNvPr>
          <p:cNvSpPr txBox="1"/>
          <p:nvPr/>
        </p:nvSpPr>
        <p:spPr>
          <a:xfrm>
            <a:off x="1364683" y="2096513"/>
            <a:ext cx="1186296"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gradFill flip="none" rotWithShape="1">
                  <a:gsLst>
                    <a:gs pos="0">
                      <a:schemeClr val="accent1"/>
                    </a:gs>
                    <a:gs pos="100000">
                      <a:schemeClr val="accent2"/>
                    </a:gs>
                  </a:gsLst>
                  <a:lin ang="2700000" scaled="1"/>
                  <a:tileRect/>
                </a:gradFill>
                <a:effectLst/>
                <a:uLnTx/>
                <a:uFillTx/>
                <a:latin typeface="Segoe UI Semibold"/>
                <a:ea typeface="+mn-ea"/>
              </a:rPr>
              <a:t>92%</a:t>
            </a:r>
            <a:endParaRPr kumimoji="0" lang="en-US" sz="3600" b="0" i="0" u="none" strike="noStrike" kern="1200" cap="none" spc="0" normalizeH="0" baseline="0" noProof="0" dirty="0">
              <a:ln>
                <a:noFill/>
              </a:ln>
              <a:gradFill flip="none" rotWithShape="1">
                <a:gsLst>
                  <a:gs pos="0">
                    <a:schemeClr val="accent1"/>
                  </a:gs>
                  <a:gs pos="100000">
                    <a:schemeClr val="accent2"/>
                  </a:gs>
                </a:gsLst>
                <a:lin ang="2700000" scaled="1"/>
                <a:tileRect/>
              </a:gradFill>
              <a:effectLst/>
              <a:uLnTx/>
              <a:uFillTx/>
              <a:latin typeface="Calibri" panose="020F0502020204030204"/>
              <a:ea typeface="+mn-ea"/>
              <a:cs typeface="Calibri" panose="020F0502020204030204"/>
            </a:endParaRPr>
          </a:p>
        </p:txBody>
      </p:sp>
      <p:sp>
        <p:nvSpPr>
          <p:cNvPr id="41" name="Content Placeholder 3">
            <a:extLst>
              <a:ext uri="{FF2B5EF4-FFF2-40B4-BE49-F238E27FC236}">
                <a16:creationId xmlns:a16="http://schemas.microsoft.com/office/drawing/2014/main" id="{BF54E37F-DB7D-470F-9D53-F1D84F583859}"/>
              </a:ext>
            </a:extLst>
          </p:cNvPr>
          <p:cNvSpPr txBox="1">
            <a:spLocks/>
          </p:cNvSpPr>
          <p:nvPr/>
        </p:nvSpPr>
        <p:spPr>
          <a:xfrm>
            <a:off x="796225" y="2801559"/>
            <a:ext cx="2323212" cy="548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s-ES" sz="1200" kern="0" dirty="0">
                <a:gradFill>
                  <a:gsLst>
                    <a:gs pos="55000">
                      <a:srgbClr val="FFFFFF"/>
                    </a:gs>
                    <a:gs pos="100000">
                      <a:srgbClr val="FFFFFF"/>
                    </a:gs>
                  </a:gsLst>
                  <a:lin ang="10800000" scaled="1"/>
                </a:gradFill>
                <a:ea typeface="Calibri" panose="020F0502020204030204"/>
                <a:cs typeface="Segoe UI"/>
              </a:rPr>
              <a:t>de los fabricantes, ya sea probando o ampliando las tecnologías digitales para lograr la reducción de costos</a:t>
            </a:r>
            <a:endParaRPr kumimoji="0" lang="en-US" sz="1200" b="0" i="0" u="none" strike="noStrike" kern="0" cap="none" spc="0" normalizeH="0" baseline="0" noProof="0" dirty="0">
              <a:ln>
                <a:noFill/>
              </a:ln>
              <a:gradFill>
                <a:gsLst>
                  <a:gs pos="55000">
                    <a:srgbClr val="FFFFFF"/>
                  </a:gs>
                  <a:gs pos="100000">
                    <a:srgbClr val="FFFFFF"/>
                  </a:gs>
                </a:gsLst>
                <a:lin ang="10800000" scaled="1"/>
              </a:gradFill>
              <a:effectLst/>
              <a:uLnTx/>
              <a:uFillTx/>
              <a:ea typeface="Calibri" panose="020F0502020204030204"/>
              <a:cs typeface="Segoe UI"/>
            </a:endParaRPr>
          </a:p>
        </p:txBody>
      </p:sp>
      <p:sp>
        <p:nvSpPr>
          <p:cNvPr id="66" name="TextBox 65">
            <a:extLst>
              <a:ext uri="{FF2B5EF4-FFF2-40B4-BE49-F238E27FC236}">
                <a16:creationId xmlns:a16="http://schemas.microsoft.com/office/drawing/2014/main" id="{E593A951-55FF-8816-9A2B-0A1ECA7CD9E0}"/>
              </a:ext>
            </a:extLst>
          </p:cNvPr>
          <p:cNvSpPr txBox="1"/>
          <p:nvPr/>
        </p:nvSpPr>
        <p:spPr>
          <a:xfrm>
            <a:off x="3988821" y="2096513"/>
            <a:ext cx="1186296"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gradFill flip="none" rotWithShape="1">
                  <a:gsLst>
                    <a:gs pos="0">
                      <a:schemeClr val="accent1"/>
                    </a:gs>
                    <a:gs pos="100000">
                      <a:schemeClr val="accent2"/>
                    </a:gs>
                  </a:gsLst>
                  <a:lin ang="2700000" scaled="1"/>
                  <a:tileRect/>
                </a:gradFill>
                <a:effectLst/>
                <a:uLnTx/>
                <a:uFillTx/>
                <a:latin typeface="Segoe UI Semibold"/>
                <a:ea typeface="+mn-ea"/>
              </a:rPr>
              <a:t>83%</a:t>
            </a:r>
          </a:p>
        </p:txBody>
      </p:sp>
      <p:sp>
        <p:nvSpPr>
          <p:cNvPr id="65" name="Content Placeholder 3">
            <a:extLst>
              <a:ext uri="{FF2B5EF4-FFF2-40B4-BE49-F238E27FC236}">
                <a16:creationId xmlns:a16="http://schemas.microsoft.com/office/drawing/2014/main" id="{812DF43F-273A-8235-A77B-25CF37552898}"/>
              </a:ext>
            </a:extLst>
          </p:cNvPr>
          <p:cNvSpPr txBox="1">
            <a:spLocks/>
          </p:cNvSpPr>
          <p:nvPr/>
        </p:nvSpPr>
        <p:spPr>
          <a:xfrm>
            <a:off x="3420363" y="2801559"/>
            <a:ext cx="2323212" cy="548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gradFill>
                  <a:gsLst>
                    <a:gs pos="55000">
                      <a:srgbClr val="FFFFFF"/>
                    </a:gs>
                    <a:gs pos="100000">
                      <a:srgbClr val="FFFFFF"/>
                    </a:gs>
                  </a:gsLst>
                  <a:lin ang="10800000" scaled="1"/>
                </a:gradFill>
                <a:effectLst/>
                <a:uLnTx/>
                <a:uFillTx/>
                <a:ea typeface="Calibri" panose="020F0502020204030204"/>
                <a:cs typeface="Segoe UI"/>
              </a:rPr>
              <a:t>currently seeing services business model as major opportunity area</a:t>
            </a:r>
          </a:p>
        </p:txBody>
      </p:sp>
      <p:sp>
        <p:nvSpPr>
          <p:cNvPr id="71" name="Rectangle 70">
            <a:extLst>
              <a:ext uri="{FF2B5EF4-FFF2-40B4-BE49-F238E27FC236}">
                <a16:creationId xmlns:a16="http://schemas.microsoft.com/office/drawing/2014/main" id="{6F160711-3A9E-1E3D-B560-46329C4AD1C8}"/>
              </a:ext>
            </a:extLst>
          </p:cNvPr>
          <p:cNvSpPr/>
          <p:nvPr/>
        </p:nvSpPr>
        <p:spPr bwMode="auto">
          <a:xfrm>
            <a:off x="6375686" y="1507982"/>
            <a:ext cx="5091376" cy="3557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a:defRPr/>
            </a:pPr>
            <a:r>
              <a:rPr lang="en-US" sz="1600" dirty="0" err="1">
                <a:solidFill>
                  <a:schemeClr val="accent1"/>
                </a:solidFill>
                <a:latin typeface="Segoe UI Semibold"/>
                <a:ea typeface="Calibri" panose="020F0502020204030204"/>
                <a:cs typeface="Segoe UI Semibold"/>
              </a:rPr>
              <a:t>Minoristas</a:t>
            </a:r>
            <a:r>
              <a:rPr lang="en-US" sz="1600" dirty="0">
                <a:solidFill>
                  <a:schemeClr val="accent1"/>
                </a:solidFill>
                <a:latin typeface="Segoe UI Semibold"/>
                <a:ea typeface="Calibri" panose="020F0502020204030204"/>
                <a:cs typeface="Segoe UI Semibold"/>
              </a:rPr>
              <a:t> </a:t>
            </a:r>
            <a:r>
              <a:rPr lang="es-ES" sz="1600" dirty="0">
                <a:solidFill>
                  <a:prstClr val="white"/>
                </a:solidFill>
                <a:latin typeface="Segoe UI Semibold"/>
                <a:cs typeface="Segoe UI Semibold"/>
              </a:rPr>
              <a:t>están adoptando una mentalidad digital primero</a:t>
            </a:r>
            <a:endParaRPr lang="en-US" sz="1600" dirty="0">
              <a:solidFill>
                <a:prstClr val="white"/>
              </a:solidFill>
              <a:latin typeface="Segoe UI Semibold"/>
              <a:cs typeface="Segoe UI Semibold"/>
            </a:endParaRPr>
          </a:p>
        </p:txBody>
      </p:sp>
      <p:sp>
        <p:nvSpPr>
          <p:cNvPr id="79" name="TextBox 78">
            <a:extLst>
              <a:ext uri="{FF2B5EF4-FFF2-40B4-BE49-F238E27FC236}">
                <a16:creationId xmlns:a16="http://schemas.microsoft.com/office/drawing/2014/main" id="{3102B8B1-A96A-F841-D362-E600B3D83749}"/>
              </a:ext>
            </a:extLst>
          </p:cNvPr>
          <p:cNvSpPr txBox="1"/>
          <p:nvPr/>
        </p:nvSpPr>
        <p:spPr>
          <a:xfrm>
            <a:off x="7016157" y="2096513"/>
            <a:ext cx="1186296"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gradFill flip="none" rotWithShape="1">
                  <a:gsLst>
                    <a:gs pos="0">
                      <a:schemeClr val="accent1"/>
                    </a:gs>
                    <a:gs pos="100000">
                      <a:schemeClr val="accent2"/>
                    </a:gs>
                  </a:gsLst>
                  <a:lin ang="2700000" scaled="1"/>
                  <a:tileRect/>
                </a:gradFill>
                <a:effectLst/>
                <a:uLnTx/>
                <a:uFillTx/>
                <a:latin typeface="Segoe UI Semibold"/>
                <a:ea typeface="+mn-ea"/>
              </a:rPr>
              <a:t>72%</a:t>
            </a:r>
          </a:p>
        </p:txBody>
      </p:sp>
      <p:sp>
        <p:nvSpPr>
          <p:cNvPr id="78" name="Content Placeholder 3">
            <a:extLst>
              <a:ext uri="{FF2B5EF4-FFF2-40B4-BE49-F238E27FC236}">
                <a16:creationId xmlns:a16="http://schemas.microsoft.com/office/drawing/2014/main" id="{3EE046F2-63D9-8BBA-F61C-6E2506F255E1}"/>
              </a:ext>
            </a:extLst>
          </p:cNvPr>
          <p:cNvSpPr txBox="1">
            <a:spLocks/>
          </p:cNvSpPr>
          <p:nvPr/>
        </p:nvSpPr>
        <p:spPr>
          <a:xfrm>
            <a:off x="6447699" y="2801559"/>
            <a:ext cx="2323212" cy="548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s-ES" sz="1200" kern="0" dirty="0">
                <a:gradFill>
                  <a:gsLst>
                    <a:gs pos="55000">
                      <a:srgbClr val="FFFFFF"/>
                    </a:gs>
                    <a:gs pos="100000">
                      <a:srgbClr val="FFFFFF"/>
                    </a:gs>
                  </a:gsLst>
                  <a:lin ang="10800000" scaled="1"/>
                </a:gradFill>
                <a:ea typeface="Calibri" panose="020F0502020204030204"/>
                <a:cs typeface="Segoe UI"/>
              </a:rPr>
              <a:t>Los consumidores dicen que solo se dedican al marketing personalizado</a:t>
            </a:r>
            <a:endParaRPr kumimoji="0" lang="en-US" sz="1200" b="0" i="0" u="none" strike="noStrike" kern="0" cap="none" spc="0" normalizeH="0" baseline="0" noProof="0" dirty="0">
              <a:ln>
                <a:noFill/>
              </a:ln>
              <a:gradFill>
                <a:gsLst>
                  <a:gs pos="55000">
                    <a:srgbClr val="FFFFFF"/>
                  </a:gs>
                  <a:gs pos="100000">
                    <a:srgbClr val="FFFFFF"/>
                  </a:gs>
                </a:gsLst>
                <a:lin ang="10800000" scaled="1"/>
              </a:gradFill>
              <a:effectLst/>
              <a:uLnTx/>
              <a:uFillTx/>
              <a:ea typeface="Calibri" panose="020F0502020204030204"/>
              <a:cs typeface="Segoe UI"/>
            </a:endParaRPr>
          </a:p>
        </p:txBody>
      </p:sp>
      <p:sp>
        <p:nvSpPr>
          <p:cNvPr id="77" name="TextBox 76">
            <a:extLst>
              <a:ext uri="{FF2B5EF4-FFF2-40B4-BE49-F238E27FC236}">
                <a16:creationId xmlns:a16="http://schemas.microsoft.com/office/drawing/2014/main" id="{A533561D-4E57-AD0D-5C23-71B0CA7C6C52}"/>
              </a:ext>
            </a:extLst>
          </p:cNvPr>
          <p:cNvSpPr txBox="1"/>
          <p:nvPr/>
        </p:nvSpPr>
        <p:spPr>
          <a:xfrm>
            <a:off x="9045668" y="2219623"/>
            <a:ext cx="2421394" cy="400110"/>
          </a:xfrm>
          <a:prstGeom prst="rect">
            <a:avLst/>
          </a:prstGeom>
          <a:noFill/>
        </p:spPr>
        <p:txBody>
          <a:bodyPr wrap="square" lIns="91440" tIns="45720" rIns="91440" bIns="45720" anchor="t">
            <a:spAutoFit/>
          </a:bodyPr>
          <a:lstStyle/>
          <a:p>
            <a:pPr lvl="0" algn="ctr" defTabSz="914400">
              <a:defRPr/>
            </a:pPr>
            <a:r>
              <a:rPr lang="en-US" sz="2000" kern="0" dirty="0" err="1">
                <a:gradFill flip="none" rotWithShape="1">
                  <a:gsLst>
                    <a:gs pos="0">
                      <a:schemeClr val="accent1"/>
                    </a:gs>
                    <a:gs pos="100000">
                      <a:schemeClr val="accent2"/>
                    </a:gs>
                  </a:gsLst>
                  <a:lin ang="2700000" scaled="1"/>
                  <a:tileRect/>
                </a:gradFill>
                <a:latin typeface="Segoe UI Semibold"/>
              </a:rPr>
              <a:t>Explosión</a:t>
            </a:r>
            <a:r>
              <a:rPr lang="en-US" sz="2000" kern="0" dirty="0">
                <a:gradFill flip="none" rotWithShape="1">
                  <a:gsLst>
                    <a:gs pos="0">
                      <a:schemeClr val="accent1"/>
                    </a:gs>
                    <a:gs pos="100000">
                      <a:schemeClr val="accent2"/>
                    </a:gs>
                  </a:gsLst>
                  <a:lin ang="2700000" scaled="1"/>
                  <a:tileRect/>
                </a:gradFill>
                <a:latin typeface="Segoe UI Semibold"/>
              </a:rPr>
              <a:t> de </a:t>
            </a:r>
            <a:r>
              <a:rPr lang="en-US" sz="2000" kern="0" dirty="0" err="1">
                <a:gradFill flip="none" rotWithShape="1">
                  <a:gsLst>
                    <a:gs pos="0">
                      <a:schemeClr val="accent1"/>
                    </a:gs>
                    <a:gs pos="100000">
                      <a:schemeClr val="accent2"/>
                    </a:gs>
                  </a:gsLst>
                  <a:lin ang="2700000" scaled="1"/>
                  <a:tileRect/>
                </a:gradFill>
                <a:latin typeface="Segoe UI Semibold"/>
              </a:rPr>
              <a:t>datos</a:t>
            </a:r>
            <a:endParaRPr kumimoji="0" lang="en-US" sz="2000" b="0" i="0" u="none" strike="noStrike" kern="0" cap="none" spc="0" normalizeH="0" baseline="0" noProof="0" dirty="0">
              <a:ln>
                <a:noFill/>
              </a:ln>
              <a:gradFill flip="none" rotWithShape="1">
                <a:gsLst>
                  <a:gs pos="0">
                    <a:schemeClr val="accent1"/>
                  </a:gs>
                  <a:gs pos="100000">
                    <a:schemeClr val="accent2"/>
                  </a:gs>
                </a:gsLst>
                <a:lin ang="2700000" scaled="1"/>
                <a:tileRect/>
              </a:gradFill>
              <a:effectLst/>
              <a:uLnTx/>
              <a:uFillTx/>
              <a:latin typeface="Segoe UI Semibold"/>
              <a:ea typeface="+mn-ea"/>
            </a:endParaRPr>
          </a:p>
        </p:txBody>
      </p:sp>
      <p:sp>
        <p:nvSpPr>
          <p:cNvPr id="76" name="Content Placeholder 3">
            <a:extLst>
              <a:ext uri="{FF2B5EF4-FFF2-40B4-BE49-F238E27FC236}">
                <a16:creationId xmlns:a16="http://schemas.microsoft.com/office/drawing/2014/main" id="{67D77A4B-D6FA-25EF-DD5A-D9716DD7FAC0}"/>
              </a:ext>
            </a:extLst>
          </p:cNvPr>
          <p:cNvSpPr txBox="1">
            <a:spLocks/>
          </p:cNvSpPr>
          <p:nvPr/>
        </p:nvSpPr>
        <p:spPr>
          <a:xfrm>
            <a:off x="9071837" y="2801559"/>
            <a:ext cx="2323212" cy="548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s-ES" sz="1200" kern="0" dirty="0">
                <a:gradFill>
                  <a:gsLst>
                    <a:gs pos="55000">
                      <a:srgbClr val="FFFFFF"/>
                    </a:gs>
                    <a:gs pos="100000">
                      <a:srgbClr val="FFFFFF"/>
                    </a:gs>
                  </a:gsLst>
                  <a:lin ang="10800000" scaled="1"/>
                </a:gradFill>
                <a:ea typeface="Calibri" panose="020F0502020204030204"/>
                <a:cs typeface="Segoe UI"/>
              </a:rPr>
              <a:t>Se generaron más datos en los próximos 3 años que en los últimos 30</a:t>
            </a:r>
            <a:endParaRPr kumimoji="0" lang="en-US" sz="1200" b="0" i="0" u="none" strike="noStrike" kern="0" cap="none" spc="0" normalizeH="0" baseline="0" noProof="0" dirty="0">
              <a:ln>
                <a:noFill/>
              </a:ln>
              <a:gradFill>
                <a:gsLst>
                  <a:gs pos="55000">
                    <a:srgbClr val="FFFFFF"/>
                  </a:gs>
                  <a:gs pos="100000">
                    <a:srgbClr val="FFFFFF"/>
                  </a:gs>
                </a:gsLst>
                <a:lin ang="10800000" scaled="1"/>
              </a:gradFill>
              <a:effectLst/>
              <a:uLnTx/>
              <a:uFillTx/>
              <a:ea typeface="Calibri" panose="020F0502020204030204"/>
              <a:cs typeface="Segoe UI"/>
            </a:endParaRPr>
          </a:p>
        </p:txBody>
      </p:sp>
      <p:sp>
        <p:nvSpPr>
          <p:cNvPr id="82" name="Rectangle 81">
            <a:extLst>
              <a:ext uri="{FF2B5EF4-FFF2-40B4-BE49-F238E27FC236}">
                <a16:creationId xmlns:a16="http://schemas.microsoft.com/office/drawing/2014/main" id="{B38C7407-34E1-E008-482E-C49DE7590496}"/>
              </a:ext>
            </a:extLst>
          </p:cNvPr>
          <p:cNvSpPr/>
          <p:nvPr/>
        </p:nvSpPr>
        <p:spPr bwMode="auto">
          <a:xfrm>
            <a:off x="724212" y="4061504"/>
            <a:ext cx="5091376" cy="3557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a:defRPr/>
            </a:pPr>
            <a:r>
              <a:rPr lang="es-ES" sz="1600" dirty="0">
                <a:solidFill>
                  <a:prstClr val="white"/>
                </a:solidFill>
                <a:latin typeface="Segoe UI Semibold"/>
                <a:cs typeface="Segoe UI Semibold"/>
              </a:rPr>
              <a:t>Impactos continuos en el </a:t>
            </a:r>
            <a:r>
              <a:rPr lang="es-ES" sz="1600" dirty="0">
                <a:solidFill>
                  <a:srgbClr val="50E6FF"/>
                </a:solidFill>
                <a:latin typeface="Segoe UI Semibold"/>
                <a:cs typeface="Segoe UI Semibold"/>
              </a:rPr>
              <a:t>sistema de salud</a:t>
            </a:r>
            <a:endParaRPr lang="en-US" sz="1600" dirty="0">
              <a:solidFill>
                <a:srgbClr val="50E6FF"/>
              </a:solidFill>
              <a:latin typeface="Segoe UI Semibold"/>
              <a:cs typeface="Segoe UI Semibold"/>
            </a:endParaRPr>
          </a:p>
        </p:txBody>
      </p:sp>
      <p:sp>
        <p:nvSpPr>
          <p:cNvPr id="90" name="TextBox 89">
            <a:extLst>
              <a:ext uri="{FF2B5EF4-FFF2-40B4-BE49-F238E27FC236}">
                <a16:creationId xmlns:a16="http://schemas.microsoft.com/office/drawing/2014/main" id="{FA999055-9816-FEF8-E82C-49016A6CC5AC}"/>
              </a:ext>
            </a:extLst>
          </p:cNvPr>
          <p:cNvSpPr txBox="1"/>
          <p:nvPr/>
        </p:nvSpPr>
        <p:spPr>
          <a:xfrm>
            <a:off x="1364683" y="4650035"/>
            <a:ext cx="1186296"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gradFill flip="none" rotWithShape="1">
                  <a:gsLst>
                    <a:gs pos="0">
                      <a:schemeClr val="accent1"/>
                    </a:gs>
                    <a:gs pos="100000">
                      <a:schemeClr val="accent2"/>
                    </a:gs>
                  </a:gsLst>
                  <a:lin ang="2700000" scaled="1"/>
                  <a:tileRect/>
                </a:gradFill>
                <a:effectLst/>
                <a:uLnTx/>
                <a:uFillTx/>
                <a:latin typeface="Segoe UI Semibold"/>
                <a:ea typeface="+mn-ea"/>
              </a:rPr>
              <a:t>14M</a:t>
            </a:r>
          </a:p>
        </p:txBody>
      </p:sp>
      <p:sp>
        <p:nvSpPr>
          <p:cNvPr id="89" name="Content Placeholder 3">
            <a:extLst>
              <a:ext uri="{FF2B5EF4-FFF2-40B4-BE49-F238E27FC236}">
                <a16:creationId xmlns:a16="http://schemas.microsoft.com/office/drawing/2014/main" id="{39D9B16C-6E6E-8DE9-F40A-23305D3A858A}"/>
              </a:ext>
            </a:extLst>
          </p:cNvPr>
          <p:cNvSpPr txBox="1">
            <a:spLocks/>
          </p:cNvSpPr>
          <p:nvPr/>
        </p:nvSpPr>
        <p:spPr>
          <a:xfrm>
            <a:off x="796225" y="5355081"/>
            <a:ext cx="2323212" cy="548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s-ES" sz="1200" kern="0" dirty="0">
                <a:gradFill>
                  <a:gsLst>
                    <a:gs pos="55000">
                      <a:srgbClr val="FFFFFF"/>
                    </a:gs>
                    <a:gs pos="100000">
                      <a:srgbClr val="FFFFFF"/>
                    </a:gs>
                  </a:gsLst>
                  <a:lin ang="10800000" scaled="1"/>
                </a:gradFill>
                <a:ea typeface="Calibri" panose="020F0502020204030204"/>
                <a:cs typeface="Segoe UI"/>
              </a:rPr>
              <a:t>Para 2030, los proveedores sufrirán una escasez proyectada de trabajadores de la salud en todo el mundo</a:t>
            </a:r>
            <a:endParaRPr kumimoji="0" lang="en-US" sz="1200" b="0" i="0" u="none" strike="noStrike" kern="0" cap="none" spc="0" normalizeH="0" baseline="0" noProof="0" dirty="0">
              <a:ln>
                <a:noFill/>
              </a:ln>
              <a:gradFill>
                <a:gsLst>
                  <a:gs pos="55000">
                    <a:srgbClr val="FFFFFF"/>
                  </a:gs>
                  <a:gs pos="100000">
                    <a:srgbClr val="FFFFFF"/>
                  </a:gs>
                </a:gsLst>
                <a:lin ang="10800000" scaled="1"/>
              </a:gradFill>
              <a:effectLst/>
              <a:uLnTx/>
              <a:uFillTx/>
              <a:ea typeface="Calibri" panose="020F0502020204030204"/>
              <a:cs typeface="Segoe UI"/>
            </a:endParaRPr>
          </a:p>
        </p:txBody>
      </p:sp>
      <p:sp>
        <p:nvSpPr>
          <p:cNvPr id="88" name="TextBox 87">
            <a:extLst>
              <a:ext uri="{FF2B5EF4-FFF2-40B4-BE49-F238E27FC236}">
                <a16:creationId xmlns:a16="http://schemas.microsoft.com/office/drawing/2014/main" id="{90F76B40-29DD-696B-B808-EE430556F03E}"/>
              </a:ext>
            </a:extLst>
          </p:cNvPr>
          <p:cNvSpPr txBox="1"/>
          <p:nvPr/>
        </p:nvSpPr>
        <p:spPr>
          <a:xfrm>
            <a:off x="3668013" y="4650035"/>
            <a:ext cx="1827912"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gradFill flip="none" rotWithShape="1">
                  <a:gsLst>
                    <a:gs pos="0">
                      <a:schemeClr val="accent1"/>
                    </a:gs>
                    <a:gs pos="100000">
                      <a:schemeClr val="accent2"/>
                    </a:gs>
                  </a:gsLst>
                  <a:lin ang="2700000" scaled="1"/>
                  <a:tileRect/>
                </a:gradFill>
                <a:effectLst/>
                <a:uLnTx/>
                <a:uFillTx/>
                <a:latin typeface="Segoe UI Semibold"/>
                <a:ea typeface="+mn-ea"/>
              </a:rPr>
              <a:t>$6.2B</a:t>
            </a:r>
          </a:p>
        </p:txBody>
      </p:sp>
      <p:sp>
        <p:nvSpPr>
          <p:cNvPr id="87" name="Content Placeholder 3">
            <a:extLst>
              <a:ext uri="{FF2B5EF4-FFF2-40B4-BE49-F238E27FC236}">
                <a16:creationId xmlns:a16="http://schemas.microsoft.com/office/drawing/2014/main" id="{0F8E6814-3A76-E8DC-A05A-7A0D70481066}"/>
              </a:ext>
            </a:extLst>
          </p:cNvPr>
          <p:cNvSpPr txBox="1">
            <a:spLocks/>
          </p:cNvSpPr>
          <p:nvPr/>
        </p:nvSpPr>
        <p:spPr>
          <a:xfrm>
            <a:off x="3420363" y="5355081"/>
            <a:ext cx="2323212" cy="548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s-ES" sz="1200" kern="0" dirty="0">
                <a:gradFill>
                  <a:gsLst>
                    <a:gs pos="55000">
                      <a:srgbClr val="FFFFFF"/>
                    </a:gs>
                    <a:gs pos="100000">
                      <a:srgbClr val="FFFFFF"/>
                    </a:gs>
                  </a:gsLst>
                  <a:lin ang="10800000" scaled="1"/>
                </a:gradFill>
                <a:ea typeface="Calibri" panose="020F0502020204030204"/>
                <a:cs typeface="Segoe UI"/>
              </a:rPr>
              <a:t>Pérdidas anuales por filtraciones de datos, en medio de crecientes presiones en materia de seguridad y cumplimiento</a:t>
            </a:r>
            <a:endParaRPr kumimoji="0" lang="en-US" sz="1200" b="0" i="0" u="none" strike="noStrike" kern="0" cap="none" spc="0" normalizeH="0" baseline="0" noProof="0" dirty="0">
              <a:ln>
                <a:noFill/>
              </a:ln>
              <a:gradFill>
                <a:gsLst>
                  <a:gs pos="55000">
                    <a:srgbClr val="FFFFFF"/>
                  </a:gs>
                  <a:gs pos="100000">
                    <a:srgbClr val="FFFFFF"/>
                  </a:gs>
                </a:gsLst>
                <a:lin ang="10800000" scaled="1"/>
              </a:gradFill>
              <a:effectLst/>
              <a:uLnTx/>
              <a:uFillTx/>
              <a:ea typeface="Calibri" panose="020F0502020204030204"/>
              <a:cs typeface="Segoe UI"/>
            </a:endParaRPr>
          </a:p>
        </p:txBody>
      </p:sp>
      <p:sp>
        <p:nvSpPr>
          <p:cNvPr id="93" name="Rectangle 92">
            <a:extLst>
              <a:ext uri="{FF2B5EF4-FFF2-40B4-BE49-F238E27FC236}">
                <a16:creationId xmlns:a16="http://schemas.microsoft.com/office/drawing/2014/main" id="{D48CFFAB-EF09-FE8F-2C87-5A6B0D300092}"/>
              </a:ext>
            </a:extLst>
          </p:cNvPr>
          <p:cNvSpPr/>
          <p:nvPr/>
        </p:nvSpPr>
        <p:spPr bwMode="auto">
          <a:xfrm>
            <a:off x="6375686" y="4061504"/>
            <a:ext cx="5091376" cy="3557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a:defRPr/>
            </a:pPr>
            <a:r>
              <a:rPr lang="es-ES" sz="1600" dirty="0">
                <a:solidFill>
                  <a:prstClr val="white"/>
                </a:solidFill>
                <a:latin typeface="Segoe UI Semibold"/>
                <a:cs typeface="Segoe UI Semibold"/>
              </a:rPr>
              <a:t>Las tecnologías de próxima generación están impulsando las </a:t>
            </a:r>
            <a:r>
              <a:rPr lang="es-ES" sz="1600" dirty="0">
                <a:solidFill>
                  <a:srgbClr val="50E6FF"/>
                </a:solidFill>
                <a:latin typeface="Segoe UI Semibold"/>
                <a:cs typeface="Segoe UI Semibold"/>
              </a:rPr>
              <a:t>finanzas</a:t>
            </a:r>
            <a:endParaRPr lang="en-US" sz="1600" dirty="0">
              <a:solidFill>
                <a:srgbClr val="50E6FF"/>
              </a:solidFill>
              <a:latin typeface="Segoe UI Semibold"/>
              <a:cs typeface="Segoe UI Semibold"/>
            </a:endParaRPr>
          </a:p>
        </p:txBody>
      </p:sp>
      <p:sp>
        <p:nvSpPr>
          <p:cNvPr id="101" name="TextBox 100">
            <a:extLst>
              <a:ext uri="{FF2B5EF4-FFF2-40B4-BE49-F238E27FC236}">
                <a16:creationId xmlns:a16="http://schemas.microsoft.com/office/drawing/2014/main" id="{78EE0180-D35D-3C2C-96E2-EFFA29CE5CD4}"/>
              </a:ext>
            </a:extLst>
          </p:cNvPr>
          <p:cNvSpPr txBox="1"/>
          <p:nvPr/>
        </p:nvSpPr>
        <p:spPr>
          <a:xfrm>
            <a:off x="7016157" y="4650035"/>
            <a:ext cx="1186296"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gradFill flip="none" rotWithShape="1">
                  <a:gsLst>
                    <a:gs pos="0">
                      <a:schemeClr val="accent1"/>
                    </a:gs>
                    <a:gs pos="100000">
                      <a:schemeClr val="accent2"/>
                    </a:gs>
                  </a:gsLst>
                  <a:lin ang="2700000" scaled="1"/>
                  <a:tileRect/>
                </a:gradFill>
                <a:effectLst/>
                <a:uLnTx/>
                <a:uFillTx/>
                <a:latin typeface="Segoe UI Semibold"/>
                <a:ea typeface="+mn-ea"/>
              </a:rPr>
              <a:t>54%</a:t>
            </a:r>
          </a:p>
        </p:txBody>
      </p:sp>
      <p:sp>
        <p:nvSpPr>
          <p:cNvPr id="100" name="Content Placeholder 3">
            <a:extLst>
              <a:ext uri="{FF2B5EF4-FFF2-40B4-BE49-F238E27FC236}">
                <a16:creationId xmlns:a16="http://schemas.microsoft.com/office/drawing/2014/main" id="{D5A21BDB-2315-4B20-AB1D-B3E901803F49}"/>
              </a:ext>
            </a:extLst>
          </p:cNvPr>
          <p:cNvSpPr txBox="1">
            <a:spLocks/>
          </p:cNvSpPr>
          <p:nvPr/>
        </p:nvSpPr>
        <p:spPr>
          <a:xfrm>
            <a:off x="6447699" y="5355081"/>
            <a:ext cx="2323212" cy="548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s-ES" sz="1200" kern="0" dirty="0">
                <a:gradFill>
                  <a:gsLst>
                    <a:gs pos="55000">
                      <a:srgbClr val="FFFFFF"/>
                    </a:gs>
                    <a:gs pos="100000">
                      <a:srgbClr val="FFFFFF"/>
                    </a:gs>
                  </a:gsLst>
                  <a:lin ang="10800000" scaled="1"/>
                </a:gradFill>
                <a:ea typeface="Calibri" panose="020F0502020204030204"/>
                <a:cs typeface="Segoe UI"/>
              </a:rPr>
              <a:t>de los bancos piensan que eliminar la fricción del recorrido del cliente es la tendencia más importante en la banca minorista</a:t>
            </a:r>
            <a:endParaRPr kumimoji="0" lang="en-US" sz="1200" b="0" i="0" u="none" strike="noStrike" kern="0" cap="none" spc="0" normalizeH="0" baseline="0" noProof="0" dirty="0">
              <a:ln>
                <a:noFill/>
              </a:ln>
              <a:gradFill>
                <a:gsLst>
                  <a:gs pos="55000">
                    <a:srgbClr val="FFFFFF"/>
                  </a:gs>
                  <a:gs pos="100000">
                    <a:srgbClr val="FFFFFF"/>
                  </a:gs>
                </a:gsLst>
                <a:lin ang="10800000" scaled="1"/>
              </a:gradFill>
              <a:effectLst/>
              <a:uLnTx/>
              <a:uFillTx/>
              <a:ea typeface="Calibri" panose="020F0502020204030204"/>
              <a:cs typeface="Segoe UI"/>
            </a:endParaRPr>
          </a:p>
        </p:txBody>
      </p:sp>
      <p:sp>
        <p:nvSpPr>
          <p:cNvPr id="99" name="TextBox 98">
            <a:extLst>
              <a:ext uri="{FF2B5EF4-FFF2-40B4-BE49-F238E27FC236}">
                <a16:creationId xmlns:a16="http://schemas.microsoft.com/office/drawing/2014/main" id="{82500C2F-17D4-7F41-81FE-7C0253508B52}"/>
              </a:ext>
            </a:extLst>
          </p:cNvPr>
          <p:cNvSpPr txBox="1"/>
          <p:nvPr/>
        </p:nvSpPr>
        <p:spPr>
          <a:xfrm>
            <a:off x="9640295" y="4650035"/>
            <a:ext cx="1186296"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gradFill flip="none" rotWithShape="1">
                  <a:gsLst>
                    <a:gs pos="0">
                      <a:schemeClr val="accent1"/>
                    </a:gs>
                    <a:gs pos="100000">
                      <a:schemeClr val="accent2"/>
                    </a:gs>
                  </a:gsLst>
                  <a:lin ang="2700000" scaled="1"/>
                  <a:tileRect/>
                </a:gradFill>
                <a:effectLst/>
                <a:uLnTx/>
                <a:uFillTx/>
                <a:latin typeface="Segoe UI Semibold"/>
                <a:ea typeface="+mn-ea"/>
              </a:rPr>
              <a:t>37%</a:t>
            </a:r>
          </a:p>
        </p:txBody>
      </p:sp>
      <p:sp>
        <p:nvSpPr>
          <p:cNvPr id="98" name="Content Placeholder 3">
            <a:extLst>
              <a:ext uri="{FF2B5EF4-FFF2-40B4-BE49-F238E27FC236}">
                <a16:creationId xmlns:a16="http://schemas.microsoft.com/office/drawing/2014/main" id="{304CA8DC-7562-F42B-67F1-C324A44F1BE7}"/>
              </a:ext>
            </a:extLst>
          </p:cNvPr>
          <p:cNvSpPr txBox="1">
            <a:spLocks/>
          </p:cNvSpPr>
          <p:nvPr/>
        </p:nvSpPr>
        <p:spPr>
          <a:xfrm>
            <a:off x="9019061" y="5355081"/>
            <a:ext cx="2428764" cy="548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s-ES" sz="1200" kern="0" dirty="0">
                <a:gradFill>
                  <a:gsLst>
                    <a:gs pos="55000">
                      <a:srgbClr val="FFFFFF"/>
                    </a:gs>
                    <a:gs pos="100000">
                      <a:srgbClr val="FFFFFF"/>
                    </a:gs>
                  </a:gsLst>
                  <a:lin ang="10800000" scaled="1"/>
                </a:gradFill>
                <a:ea typeface="Calibri" panose="020F0502020204030204"/>
                <a:cs typeface="Segoe UI"/>
              </a:rPr>
              <a:t>de los ejecutivos bancarios planean actualizar su infraestructura de TI para reducir costos y mejorar la eficiencia</a:t>
            </a:r>
            <a:endParaRPr kumimoji="0" lang="en-US" sz="1200" b="0" i="0" u="none" strike="noStrike" kern="0" cap="none" spc="0" normalizeH="0" baseline="0" noProof="0" dirty="0">
              <a:ln>
                <a:noFill/>
              </a:ln>
              <a:gradFill>
                <a:gsLst>
                  <a:gs pos="55000">
                    <a:srgbClr val="FFFFFF"/>
                  </a:gs>
                  <a:gs pos="100000">
                    <a:srgbClr val="FFFFFF"/>
                  </a:gs>
                </a:gsLst>
                <a:lin ang="10800000" scaled="1"/>
              </a:gradFill>
              <a:effectLst/>
              <a:uLnTx/>
              <a:uFillTx/>
              <a:ea typeface="Calibri" panose="020F0502020204030204"/>
              <a:cs typeface="Segoe UI"/>
            </a:endParaRPr>
          </a:p>
        </p:txBody>
      </p:sp>
    </p:spTree>
    <p:extLst>
      <p:ext uri="{BB962C8B-B14F-4D97-AF65-F5344CB8AC3E}">
        <p14:creationId xmlns:p14="http://schemas.microsoft.com/office/powerpoint/2010/main" val="1767681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20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500"/>
                                        <p:tgtEl>
                                          <p:spTgt spid="6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par>
                                <p:cTn id="26" presetID="10" presetClass="entr" presetSubtype="0" fill="hold" grpId="0" nodeType="withEffect">
                                  <p:stCondLst>
                                    <p:cond delay="200"/>
                                  </p:stCondLst>
                                  <p:childTnLst>
                                    <p:set>
                                      <p:cBhvr>
                                        <p:cTn id="27" dur="1" fill="hold">
                                          <p:stCondLst>
                                            <p:cond delay="0"/>
                                          </p:stCondLst>
                                        </p:cTn>
                                        <p:tgtEl>
                                          <p:spTgt spid="71"/>
                                        </p:tgtEl>
                                        <p:attrNameLst>
                                          <p:attrName>style.visibility</p:attrName>
                                        </p:attrNameLst>
                                      </p:cBhvr>
                                      <p:to>
                                        <p:strVal val="visible"/>
                                      </p:to>
                                    </p:set>
                                    <p:animEffect transition="in" filter="fade">
                                      <p:cBhvr>
                                        <p:cTn id="28" dur="500"/>
                                        <p:tgtEl>
                                          <p:spTgt spid="71"/>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500"/>
                                        <p:tgtEl>
                                          <p:spTgt spid="79"/>
                                        </p:tgtEl>
                                      </p:cBhvr>
                                    </p:animEffect>
                                  </p:childTnLst>
                                </p:cTn>
                              </p:par>
                              <p:par>
                                <p:cTn id="32" presetID="10" presetClass="entr" presetSubtype="0" fill="hold" grpId="0" nodeType="withEffect">
                                  <p:stCondLst>
                                    <p:cond delay="200"/>
                                  </p:stCondLst>
                                  <p:childTnLst>
                                    <p:set>
                                      <p:cBhvr>
                                        <p:cTn id="33" dur="1" fill="hold">
                                          <p:stCondLst>
                                            <p:cond delay="0"/>
                                          </p:stCondLst>
                                        </p:cTn>
                                        <p:tgtEl>
                                          <p:spTgt spid="78"/>
                                        </p:tgtEl>
                                        <p:attrNameLst>
                                          <p:attrName>style.visibility</p:attrName>
                                        </p:attrNameLst>
                                      </p:cBhvr>
                                      <p:to>
                                        <p:strVal val="visible"/>
                                      </p:to>
                                    </p:set>
                                    <p:animEffect transition="in" filter="fade">
                                      <p:cBhvr>
                                        <p:cTn id="34" dur="500"/>
                                        <p:tgtEl>
                                          <p:spTgt spid="78"/>
                                        </p:tgtEl>
                                      </p:cBhvr>
                                    </p:animEffect>
                                  </p:childTnLst>
                                </p:cTn>
                              </p:par>
                              <p:par>
                                <p:cTn id="35" presetID="10" presetClass="entr" presetSubtype="0" fill="hold" grpId="0" nodeType="withEffect">
                                  <p:stCondLst>
                                    <p:cond delay="20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par>
                                <p:cTn id="38" presetID="10" presetClass="entr" presetSubtype="0" fill="hold" grpId="0" nodeType="withEffect">
                                  <p:stCondLst>
                                    <p:cond delay="200"/>
                                  </p:stCondLst>
                                  <p:childTnLst>
                                    <p:set>
                                      <p:cBhvr>
                                        <p:cTn id="39" dur="1" fill="hold">
                                          <p:stCondLst>
                                            <p:cond delay="0"/>
                                          </p:stCondLst>
                                        </p:cTn>
                                        <p:tgtEl>
                                          <p:spTgt spid="76"/>
                                        </p:tgtEl>
                                        <p:attrNameLst>
                                          <p:attrName>style.visibility</p:attrName>
                                        </p:attrNameLst>
                                      </p:cBhvr>
                                      <p:to>
                                        <p:strVal val="visible"/>
                                      </p:to>
                                    </p:set>
                                    <p:animEffect transition="in" filter="fade">
                                      <p:cBhvr>
                                        <p:cTn id="40" dur="500"/>
                                        <p:tgtEl>
                                          <p:spTgt spid="7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fade">
                                      <p:cBhvr>
                                        <p:cTn id="45" dur="500"/>
                                        <p:tgtEl>
                                          <p:spTgt spid="84"/>
                                        </p:tgtEl>
                                      </p:cBhvr>
                                    </p:animEffect>
                                  </p:childTnLst>
                                </p:cTn>
                              </p:par>
                              <p:par>
                                <p:cTn id="46" presetID="10" presetClass="entr" presetSubtype="0" fill="hold" nodeType="withEffect">
                                  <p:stCondLst>
                                    <p:cond delay="200"/>
                                  </p:stCondLst>
                                  <p:childTnLst>
                                    <p:set>
                                      <p:cBhvr>
                                        <p:cTn id="47" dur="1" fill="hold">
                                          <p:stCondLst>
                                            <p:cond delay="0"/>
                                          </p:stCondLst>
                                        </p:cTn>
                                        <p:tgtEl>
                                          <p:spTgt spid="95"/>
                                        </p:tgtEl>
                                        <p:attrNameLst>
                                          <p:attrName>style.visibility</p:attrName>
                                        </p:attrNameLst>
                                      </p:cBhvr>
                                      <p:to>
                                        <p:strVal val="visible"/>
                                      </p:to>
                                    </p:set>
                                    <p:animEffect transition="in" filter="fade">
                                      <p:cBhvr>
                                        <p:cTn id="48" dur="500"/>
                                        <p:tgtEl>
                                          <p:spTgt spid="9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2"/>
                                        </p:tgtEl>
                                        <p:attrNameLst>
                                          <p:attrName>style.visibility</p:attrName>
                                        </p:attrNameLst>
                                      </p:cBhvr>
                                      <p:to>
                                        <p:strVal val="visible"/>
                                      </p:to>
                                    </p:set>
                                    <p:animEffect transition="in" filter="fade">
                                      <p:cBhvr>
                                        <p:cTn id="51" dur="500"/>
                                        <p:tgtEl>
                                          <p:spTgt spid="8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0"/>
                                        </p:tgtEl>
                                        <p:attrNameLst>
                                          <p:attrName>style.visibility</p:attrName>
                                        </p:attrNameLst>
                                      </p:cBhvr>
                                      <p:to>
                                        <p:strVal val="visible"/>
                                      </p:to>
                                    </p:set>
                                    <p:animEffect transition="in" filter="fade">
                                      <p:cBhvr>
                                        <p:cTn id="54" dur="500"/>
                                        <p:tgtEl>
                                          <p:spTgt spid="9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9"/>
                                        </p:tgtEl>
                                        <p:attrNameLst>
                                          <p:attrName>style.visibility</p:attrName>
                                        </p:attrNameLst>
                                      </p:cBhvr>
                                      <p:to>
                                        <p:strVal val="visible"/>
                                      </p:to>
                                    </p:set>
                                    <p:animEffect transition="in" filter="fade">
                                      <p:cBhvr>
                                        <p:cTn id="57" dur="500"/>
                                        <p:tgtEl>
                                          <p:spTgt spid="8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8"/>
                                        </p:tgtEl>
                                        <p:attrNameLst>
                                          <p:attrName>style.visibility</p:attrName>
                                        </p:attrNameLst>
                                      </p:cBhvr>
                                      <p:to>
                                        <p:strVal val="visible"/>
                                      </p:to>
                                    </p:set>
                                    <p:animEffect transition="in" filter="fade">
                                      <p:cBhvr>
                                        <p:cTn id="60" dur="500"/>
                                        <p:tgtEl>
                                          <p:spTgt spid="8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7"/>
                                        </p:tgtEl>
                                        <p:attrNameLst>
                                          <p:attrName>style.visibility</p:attrName>
                                        </p:attrNameLst>
                                      </p:cBhvr>
                                      <p:to>
                                        <p:strVal val="visible"/>
                                      </p:to>
                                    </p:set>
                                    <p:animEffect transition="in" filter="fade">
                                      <p:cBhvr>
                                        <p:cTn id="63" dur="500"/>
                                        <p:tgtEl>
                                          <p:spTgt spid="87"/>
                                        </p:tgtEl>
                                      </p:cBhvr>
                                    </p:animEffect>
                                  </p:childTnLst>
                                </p:cTn>
                              </p:par>
                              <p:par>
                                <p:cTn id="64" presetID="10" presetClass="entr" presetSubtype="0" fill="hold" grpId="0" nodeType="withEffect">
                                  <p:stCondLst>
                                    <p:cond delay="200"/>
                                  </p:stCondLst>
                                  <p:childTnLst>
                                    <p:set>
                                      <p:cBhvr>
                                        <p:cTn id="65" dur="1" fill="hold">
                                          <p:stCondLst>
                                            <p:cond delay="0"/>
                                          </p:stCondLst>
                                        </p:cTn>
                                        <p:tgtEl>
                                          <p:spTgt spid="93"/>
                                        </p:tgtEl>
                                        <p:attrNameLst>
                                          <p:attrName>style.visibility</p:attrName>
                                        </p:attrNameLst>
                                      </p:cBhvr>
                                      <p:to>
                                        <p:strVal val="visible"/>
                                      </p:to>
                                    </p:set>
                                    <p:animEffect transition="in" filter="fade">
                                      <p:cBhvr>
                                        <p:cTn id="66" dur="500"/>
                                        <p:tgtEl>
                                          <p:spTgt spid="93"/>
                                        </p:tgtEl>
                                      </p:cBhvr>
                                    </p:animEffect>
                                  </p:childTnLst>
                                </p:cTn>
                              </p:par>
                              <p:par>
                                <p:cTn id="67" presetID="10" presetClass="entr" presetSubtype="0" fill="hold" grpId="0" nodeType="withEffect">
                                  <p:stCondLst>
                                    <p:cond delay="200"/>
                                  </p:stCondLst>
                                  <p:childTnLst>
                                    <p:set>
                                      <p:cBhvr>
                                        <p:cTn id="68" dur="1" fill="hold">
                                          <p:stCondLst>
                                            <p:cond delay="0"/>
                                          </p:stCondLst>
                                        </p:cTn>
                                        <p:tgtEl>
                                          <p:spTgt spid="101"/>
                                        </p:tgtEl>
                                        <p:attrNameLst>
                                          <p:attrName>style.visibility</p:attrName>
                                        </p:attrNameLst>
                                      </p:cBhvr>
                                      <p:to>
                                        <p:strVal val="visible"/>
                                      </p:to>
                                    </p:set>
                                    <p:animEffect transition="in" filter="fade">
                                      <p:cBhvr>
                                        <p:cTn id="69" dur="500"/>
                                        <p:tgtEl>
                                          <p:spTgt spid="101"/>
                                        </p:tgtEl>
                                      </p:cBhvr>
                                    </p:animEffect>
                                  </p:childTnLst>
                                </p:cTn>
                              </p:par>
                              <p:par>
                                <p:cTn id="70" presetID="10" presetClass="entr" presetSubtype="0" fill="hold" grpId="0" nodeType="withEffect">
                                  <p:stCondLst>
                                    <p:cond delay="200"/>
                                  </p:stCondLst>
                                  <p:childTnLst>
                                    <p:set>
                                      <p:cBhvr>
                                        <p:cTn id="71" dur="1" fill="hold">
                                          <p:stCondLst>
                                            <p:cond delay="0"/>
                                          </p:stCondLst>
                                        </p:cTn>
                                        <p:tgtEl>
                                          <p:spTgt spid="100"/>
                                        </p:tgtEl>
                                        <p:attrNameLst>
                                          <p:attrName>style.visibility</p:attrName>
                                        </p:attrNameLst>
                                      </p:cBhvr>
                                      <p:to>
                                        <p:strVal val="visible"/>
                                      </p:to>
                                    </p:set>
                                    <p:animEffect transition="in" filter="fade">
                                      <p:cBhvr>
                                        <p:cTn id="72" dur="500"/>
                                        <p:tgtEl>
                                          <p:spTgt spid="100"/>
                                        </p:tgtEl>
                                      </p:cBhvr>
                                    </p:animEffect>
                                  </p:childTnLst>
                                </p:cTn>
                              </p:par>
                              <p:par>
                                <p:cTn id="73" presetID="10" presetClass="entr" presetSubtype="0" fill="hold" grpId="0" nodeType="withEffect">
                                  <p:stCondLst>
                                    <p:cond delay="200"/>
                                  </p:stCondLst>
                                  <p:childTnLst>
                                    <p:set>
                                      <p:cBhvr>
                                        <p:cTn id="74" dur="1" fill="hold">
                                          <p:stCondLst>
                                            <p:cond delay="0"/>
                                          </p:stCondLst>
                                        </p:cTn>
                                        <p:tgtEl>
                                          <p:spTgt spid="99"/>
                                        </p:tgtEl>
                                        <p:attrNameLst>
                                          <p:attrName>style.visibility</p:attrName>
                                        </p:attrNameLst>
                                      </p:cBhvr>
                                      <p:to>
                                        <p:strVal val="visible"/>
                                      </p:to>
                                    </p:set>
                                    <p:animEffect transition="in" filter="fade">
                                      <p:cBhvr>
                                        <p:cTn id="75" dur="500"/>
                                        <p:tgtEl>
                                          <p:spTgt spid="99"/>
                                        </p:tgtEl>
                                      </p:cBhvr>
                                    </p:animEffect>
                                  </p:childTnLst>
                                </p:cTn>
                              </p:par>
                              <p:par>
                                <p:cTn id="76" presetID="10" presetClass="entr" presetSubtype="0" fill="hold" grpId="0" nodeType="withEffect">
                                  <p:stCondLst>
                                    <p:cond delay="200"/>
                                  </p:stCondLst>
                                  <p:childTnLst>
                                    <p:set>
                                      <p:cBhvr>
                                        <p:cTn id="77" dur="1" fill="hold">
                                          <p:stCondLst>
                                            <p:cond delay="0"/>
                                          </p:stCondLst>
                                        </p:cTn>
                                        <p:tgtEl>
                                          <p:spTgt spid="98"/>
                                        </p:tgtEl>
                                        <p:attrNameLst>
                                          <p:attrName>style.visibility</p:attrName>
                                        </p:attrNameLst>
                                      </p:cBhvr>
                                      <p:to>
                                        <p:strVal val="visible"/>
                                      </p:to>
                                    </p:set>
                                    <p:animEffect transition="in" filter="fade">
                                      <p:cBhvr>
                                        <p:cTn id="78"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4" grpId="0"/>
      <p:bldP spid="41" grpId="0"/>
      <p:bldP spid="66" grpId="0"/>
      <p:bldP spid="65" grpId="0"/>
      <p:bldP spid="71" grpId="0"/>
      <p:bldP spid="79" grpId="0"/>
      <p:bldP spid="78" grpId="0"/>
      <p:bldP spid="77" grpId="0"/>
      <p:bldP spid="76" grpId="0"/>
      <p:bldP spid="82" grpId="0"/>
      <p:bldP spid="90" grpId="0"/>
      <p:bldP spid="89" grpId="0"/>
      <p:bldP spid="88" grpId="0"/>
      <p:bldP spid="87" grpId="0"/>
      <p:bldP spid="93" grpId="0"/>
      <p:bldP spid="101" grpId="0"/>
      <p:bldP spid="100" grpId="0"/>
      <p:bldP spid="99" grpId="0"/>
      <p:bldP spid="9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B93A48E8-1D08-F880-B183-F861B35BCC3C}"/>
              </a:ext>
              <a:ext uri="{C183D7F6-B498-43B3-948B-1728B52AA6E4}">
                <adec:decorative xmlns:adec="http://schemas.microsoft.com/office/drawing/2017/decorative" val="1"/>
              </a:ext>
            </a:extLst>
          </p:cNvPr>
          <p:cNvSpPr/>
          <p:nvPr/>
        </p:nvSpPr>
        <p:spPr bwMode="auto">
          <a:xfrm>
            <a:off x="1156423" y="4191293"/>
            <a:ext cx="9874226" cy="809229"/>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err="1">
              <a:ln>
                <a:noFill/>
              </a:ln>
              <a:solidFill>
                <a:srgbClr val="50E6FF"/>
              </a:solidFill>
              <a:effectLst/>
              <a:uLnTx/>
              <a:uFillTx/>
              <a:latin typeface="Segoe UI"/>
              <a:ea typeface="+mj-ea"/>
              <a:cs typeface="+mj-cs"/>
            </a:endParaRPr>
          </a:p>
        </p:txBody>
      </p:sp>
      <p:pic>
        <p:nvPicPr>
          <p:cNvPr id="3" name="Graphic 2">
            <a:extLst>
              <a:ext uri="{FF2B5EF4-FFF2-40B4-BE49-F238E27FC236}">
                <a16:creationId xmlns:a16="http://schemas.microsoft.com/office/drawing/2014/main" id="{1F8D204C-5AE5-E95E-789C-2352E188F26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6877" y="4403644"/>
            <a:ext cx="437924" cy="437924"/>
          </a:xfrm>
          <a:prstGeom prst="rect">
            <a:avLst/>
          </a:prstGeom>
        </p:spPr>
      </p:pic>
      <p:pic>
        <p:nvPicPr>
          <p:cNvPr id="4" name="Graphic 3">
            <a:extLst>
              <a:ext uri="{FF2B5EF4-FFF2-40B4-BE49-F238E27FC236}">
                <a16:creationId xmlns:a16="http://schemas.microsoft.com/office/drawing/2014/main" id="{9E808B76-EB7E-D4AF-056C-8CDC1C018F0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15601" y="4403644"/>
            <a:ext cx="437924" cy="437924"/>
          </a:xfrm>
          <a:prstGeom prst="rect">
            <a:avLst/>
          </a:prstGeom>
        </p:spPr>
      </p:pic>
      <p:pic>
        <p:nvPicPr>
          <p:cNvPr id="8" name="Graphic 7">
            <a:extLst>
              <a:ext uri="{FF2B5EF4-FFF2-40B4-BE49-F238E27FC236}">
                <a16:creationId xmlns:a16="http://schemas.microsoft.com/office/drawing/2014/main" id="{B0BB19CD-FF3A-0BF8-413F-A56A92B71A7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27610" y="4404992"/>
            <a:ext cx="435228" cy="435228"/>
          </a:xfrm>
          <a:prstGeom prst="rect">
            <a:avLst/>
          </a:prstGeom>
        </p:spPr>
      </p:pic>
      <p:pic>
        <p:nvPicPr>
          <p:cNvPr id="10" name="Graphic 9">
            <a:extLst>
              <a:ext uri="{FF2B5EF4-FFF2-40B4-BE49-F238E27FC236}">
                <a16:creationId xmlns:a16="http://schemas.microsoft.com/office/drawing/2014/main" id="{87E7836C-DD90-D1C4-A028-B70D85D2FB8E}"/>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95255" y="4404992"/>
            <a:ext cx="435228" cy="435228"/>
          </a:xfrm>
          <a:prstGeom prst="rect">
            <a:avLst/>
          </a:prstGeom>
        </p:spPr>
      </p:pic>
      <p:sp>
        <p:nvSpPr>
          <p:cNvPr id="6" name="Title 5">
            <a:extLst>
              <a:ext uri="{FF2B5EF4-FFF2-40B4-BE49-F238E27FC236}">
                <a16:creationId xmlns:a16="http://schemas.microsoft.com/office/drawing/2014/main" id="{3565C4A2-8972-43E7-87D7-E399DA2D947A}"/>
              </a:ext>
            </a:extLst>
          </p:cNvPr>
          <p:cNvSpPr>
            <a:spLocks noGrp="1"/>
          </p:cNvSpPr>
          <p:nvPr>
            <p:ph type="title"/>
          </p:nvPr>
        </p:nvSpPr>
        <p:spPr/>
        <p:txBody>
          <a:bodyPr/>
          <a:lstStyle/>
          <a:p>
            <a:pPr lvl="0" algn="ctr"/>
            <a:r>
              <a:rPr lang="es-ES" b="1" dirty="0">
                <a:gradFill>
                  <a:gsLst>
                    <a:gs pos="0">
                      <a:schemeClr val="accent1"/>
                    </a:gs>
                    <a:gs pos="100000">
                      <a:srgbClr val="CD98CF"/>
                    </a:gs>
                  </a:gsLst>
                  <a:lin ang="2700000" scaled="1"/>
                </a:gradFill>
                <a:cs typeface="+mn-cs"/>
              </a:rPr>
              <a:t>Proteja y gobierne en todos los entornos</a:t>
            </a:r>
            <a:endParaRPr lang="en-US" noProof="0" dirty="0"/>
          </a:p>
        </p:txBody>
      </p:sp>
      <p:sp>
        <p:nvSpPr>
          <p:cNvPr id="72" name="Rectangle 71">
            <a:extLst>
              <a:ext uri="{FF2B5EF4-FFF2-40B4-BE49-F238E27FC236}">
                <a16:creationId xmlns:a16="http://schemas.microsoft.com/office/drawing/2014/main" id="{C4D97682-006E-5C03-5AA1-278B58658BA1}"/>
              </a:ext>
            </a:extLst>
          </p:cNvPr>
          <p:cNvSpPr/>
          <p:nvPr/>
        </p:nvSpPr>
        <p:spPr bwMode="auto">
          <a:xfrm>
            <a:off x="1156423" y="1466182"/>
            <a:ext cx="3071878" cy="1866297"/>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097280" rIns="182880" bIns="146304" numCol="1" spcCol="0" rtlCol="0" fromWordArt="0" anchor="t" anchorCtr="0" forceAA="0" compatLnSpc="1">
            <a:prstTxWarp prst="textNoShape">
              <a:avLst/>
            </a:prstTxWarp>
            <a:noAutofit/>
          </a:bodyPr>
          <a:lstStyle/>
          <a:p>
            <a:pPr lvl="0" algn="ctr">
              <a:defRPr/>
            </a:pPr>
            <a:r>
              <a:rPr lang="es-ES" sz="1400" dirty="0">
                <a:solidFill>
                  <a:srgbClr val="FFFFFF"/>
                </a:solidFill>
              </a:rPr>
              <a:t>Detección de amenazas basada en la nube</a:t>
            </a:r>
            <a:endParaRPr kumimoji="0" lang="en-US" sz="14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73" name="Rectangle 72">
            <a:extLst>
              <a:ext uri="{FF2B5EF4-FFF2-40B4-BE49-F238E27FC236}">
                <a16:creationId xmlns:a16="http://schemas.microsoft.com/office/drawing/2014/main" id="{8198CF34-4B8B-1A9A-349F-5AEEDBF839EA}"/>
              </a:ext>
            </a:extLst>
          </p:cNvPr>
          <p:cNvSpPr/>
          <p:nvPr/>
        </p:nvSpPr>
        <p:spPr bwMode="auto">
          <a:xfrm>
            <a:off x="4557597" y="1466182"/>
            <a:ext cx="3071878" cy="1866297"/>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097280" rIns="182880" bIns="146304" numCol="1" spcCol="0" rtlCol="0" fromWordArt="0" anchor="t" anchorCtr="0" forceAA="0" compatLnSpc="1">
            <a:prstTxWarp prst="textNoShape">
              <a:avLst/>
            </a:prstTxWarp>
            <a:noAutofit/>
          </a:bodyPr>
          <a:lstStyle/>
          <a:p>
            <a:pPr lvl="0" algn="ctr">
              <a:defRPr/>
            </a:pPr>
            <a:r>
              <a:rPr lang="es-ES" sz="1400" dirty="0">
                <a:solidFill>
                  <a:srgbClr val="FFFFFF"/>
                </a:solidFill>
              </a:rPr>
              <a:t>Visibilidad dinámica y cumplimiento normativo</a:t>
            </a:r>
            <a:endParaRPr kumimoji="0" lang="en-US" sz="14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74" name="Rectangle 73">
            <a:extLst>
              <a:ext uri="{FF2B5EF4-FFF2-40B4-BE49-F238E27FC236}">
                <a16:creationId xmlns:a16="http://schemas.microsoft.com/office/drawing/2014/main" id="{80F3FCAC-8A06-BE67-2092-5BF02AE625C4}"/>
              </a:ext>
            </a:extLst>
          </p:cNvPr>
          <p:cNvSpPr/>
          <p:nvPr/>
        </p:nvSpPr>
        <p:spPr bwMode="auto">
          <a:xfrm>
            <a:off x="7958771" y="1466182"/>
            <a:ext cx="3071878" cy="1866297"/>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097280" rIns="182880" bIns="146304" numCol="1" spcCol="0" rtlCol="0" fromWordArt="0" anchor="t" anchorCtr="0" forceAA="0" compatLnSpc="1">
            <a:prstTxWarp prst="textNoShape">
              <a:avLst/>
            </a:prstTxWarp>
            <a:noAutofit/>
          </a:bodyPr>
          <a:lstStyle/>
          <a:p>
            <a:pPr lvl="0" algn="ctr">
              <a:defRPr/>
            </a:pPr>
            <a:r>
              <a:rPr lang="es-ES" sz="1400" dirty="0">
                <a:solidFill>
                  <a:srgbClr val="FFFFFF"/>
                </a:solidFill>
              </a:rPr>
              <a:t>Ahorre costes en herramientas de gestión de terceros dispares</a:t>
            </a:r>
            <a:endParaRPr lang="en-US" sz="1400" dirty="0">
              <a:solidFill>
                <a:srgbClr val="FFFFFF"/>
              </a:solidFill>
            </a:endParaRPr>
          </a:p>
        </p:txBody>
      </p:sp>
      <p:sp>
        <p:nvSpPr>
          <p:cNvPr id="11" name="TextBox 10">
            <a:extLst>
              <a:ext uri="{FF2B5EF4-FFF2-40B4-BE49-F238E27FC236}">
                <a16:creationId xmlns:a16="http://schemas.microsoft.com/office/drawing/2014/main" id="{83D3AABE-22C6-170C-CC56-A0E5B395AD17}"/>
              </a:ext>
            </a:extLst>
          </p:cNvPr>
          <p:cNvSpPr txBox="1"/>
          <p:nvPr/>
        </p:nvSpPr>
        <p:spPr>
          <a:xfrm>
            <a:off x="2307334" y="4468718"/>
            <a:ext cx="967264" cy="307777"/>
          </a:xfrm>
          <a:prstGeom prst="rect">
            <a:avLst/>
          </a:prstGeom>
          <a:noFill/>
        </p:spPr>
        <p:txBody>
          <a:bodyPr wrap="square" lIns="0" tIns="0" rIns="0" bIns="0" rtlCol="0">
            <a:spAutoFit/>
          </a:bodyPr>
          <a:lstStyle/>
          <a:p>
            <a:r>
              <a:rPr kumimoji="0" lang="en-US" sz="1000" b="0" i="0" u="none" strike="noStrike" kern="1200" cap="none" spc="0" normalizeH="0" baseline="0" noProof="0">
                <a:ln>
                  <a:noFill/>
                </a:ln>
                <a:solidFill>
                  <a:srgbClr val="50E6FF"/>
                </a:solidFill>
                <a:effectLst/>
                <a:uLnTx/>
                <a:uFillTx/>
                <a:latin typeface="Segoe UI Semibold"/>
                <a:ea typeface="+mn-ea"/>
                <a:cs typeface="Segoe UI" pitchFamily="34" charset="0"/>
              </a:rPr>
              <a:t>Azure Arc-</a:t>
            </a:r>
          </a:p>
          <a:p>
            <a:r>
              <a:rPr kumimoji="0" lang="en-US" sz="1000" b="0" i="0" u="none" strike="noStrike" kern="1200" cap="none" spc="0" normalizeH="0" baseline="0" noProof="0">
                <a:ln>
                  <a:noFill/>
                </a:ln>
                <a:solidFill>
                  <a:srgbClr val="50E6FF"/>
                </a:solidFill>
                <a:effectLst/>
                <a:uLnTx/>
                <a:uFillTx/>
                <a:latin typeface="Segoe UI Semibold"/>
                <a:ea typeface="+mn-ea"/>
                <a:cs typeface="Segoe UI" pitchFamily="34" charset="0"/>
              </a:rPr>
              <a:t>enabled servers</a:t>
            </a:r>
            <a:endParaRPr lang="en-US" sz="1000"/>
          </a:p>
        </p:txBody>
      </p:sp>
      <p:sp>
        <p:nvSpPr>
          <p:cNvPr id="13" name="TextBox 12">
            <a:extLst>
              <a:ext uri="{FF2B5EF4-FFF2-40B4-BE49-F238E27FC236}">
                <a16:creationId xmlns:a16="http://schemas.microsoft.com/office/drawing/2014/main" id="{FB801F1C-85FD-8F55-D530-65EE55C2234E}"/>
              </a:ext>
            </a:extLst>
          </p:cNvPr>
          <p:cNvSpPr txBox="1"/>
          <p:nvPr/>
        </p:nvSpPr>
        <p:spPr>
          <a:xfrm>
            <a:off x="4434850" y="4468718"/>
            <a:ext cx="1207393" cy="307777"/>
          </a:xfrm>
          <a:prstGeom prst="rect">
            <a:avLst/>
          </a:prstGeom>
          <a:noFill/>
        </p:spPr>
        <p:txBody>
          <a:bodyPr wrap="square" lIns="0" tIns="0" rIns="0" bIns="0" rtlCol="0">
            <a:spAutoFit/>
          </a:bodyPr>
          <a:lstStyle/>
          <a:p>
            <a:r>
              <a:rPr lang="en-US" sz="1000">
                <a:solidFill>
                  <a:srgbClr val="50E6FF"/>
                </a:solidFill>
                <a:latin typeface="Segoe UI Semibold"/>
                <a:cs typeface="Segoe UI" pitchFamily="34" charset="0"/>
              </a:rPr>
              <a:t>Azure Arc-</a:t>
            </a:r>
          </a:p>
          <a:p>
            <a:r>
              <a:rPr lang="en-US" sz="1000">
                <a:solidFill>
                  <a:srgbClr val="50E6FF"/>
                </a:solidFill>
                <a:latin typeface="Segoe UI Semibold"/>
                <a:cs typeface="Segoe UI" pitchFamily="34" charset="0"/>
              </a:rPr>
              <a:t>enabled SQL servers</a:t>
            </a:r>
          </a:p>
        </p:txBody>
      </p:sp>
      <p:sp>
        <p:nvSpPr>
          <p:cNvPr id="14" name="TextBox 13">
            <a:extLst>
              <a:ext uri="{FF2B5EF4-FFF2-40B4-BE49-F238E27FC236}">
                <a16:creationId xmlns:a16="http://schemas.microsoft.com/office/drawing/2014/main" id="{65836906-E30E-B14E-5268-7945B8121143}"/>
              </a:ext>
            </a:extLst>
          </p:cNvPr>
          <p:cNvSpPr txBox="1"/>
          <p:nvPr/>
        </p:nvSpPr>
        <p:spPr>
          <a:xfrm>
            <a:off x="6802495" y="4468718"/>
            <a:ext cx="1359573" cy="307777"/>
          </a:xfrm>
          <a:prstGeom prst="rect">
            <a:avLst/>
          </a:prstGeom>
          <a:noFill/>
        </p:spPr>
        <p:txBody>
          <a:bodyPr wrap="square" lIns="0" tIns="0" rIns="0" bIns="0" rtlCol="0">
            <a:spAutoFit/>
          </a:bodyPr>
          <a:lstStyle/>
          <a:p>
            <a:r>
              <a:rPr lang="en-US" sz="1000">
                <a:solidFill>
                  <a:srgbClr val="50E6FF"/>
                </a:solidFill>
                <a:latin typeface="Segoe UI Semibold"/>
                <a:cs typeface="Segoe UI" pitchFamily="34" charset="0"/>
              </a:rPr>
              <a:t>Azure Arc-enabled</a:t>
            </a:r>
          </a:p>
          <a:p>
            <a:r>
              <a:rPr lang="en-US" sz="1000">
                <a:solidFill>
                  <a:srgbClr val="50E6FF"/>
                </a:solidFill>
                <a:latin typeface="Segoe UI Semibold"/>
                <a:cs typeface="Segoe UI" pitchFamily="34" charset="0"/>
              </a:rPr>
              <a:t>VMware vSphere VMS</a:t>
            </a:r>
          </a:p>
        </p:txBody>
      </p:sp>
      <p:sp>
        <p:nvSpPr>
          <p:cNvPr id="15" name="TextBox 14">
            <a:extLst>
              <a:ext uri="{FF2B5EF4-FFF2-40B4-BE49-F238E27FC236}">
                <a16:creationId xmlns:a16="http://schemas.microsoft.com/office/drawing/2014/main" id="{2D5E64B5-E02A-D5A2-E6E8-9ECFB1272409}"/>
              </a:ext>
            </a:extLst>
          </p:cNvPr>
          <p:cNvSpPr txBox="1"/>
          <p:nvPr/>
        </p:nvSpPr>
        <p:spPr>
          <a:xfrm>
            <a:off x="9326056" y="4468718"/>
            <a:ext cx="1113344" cy="307777"/>
          </a:xfrm>
          <a:prstGeom prst="rect">
            <a:avLst/>
          </a:prstGeom>
          <a:noFill/>
        </p:spPr>
        <p:txBody>
          <a:bodyPr wrap="square" lIns="0" tIns="0" rIns="0" bIns="0" rtlCol="0">
            <a:spAutoFit/>
          </a:bodyPr>
          <a:lstStyle/>
          <a:p>
            <a:r>
              <a:rPr lang="en-US" sz="1000">
                <a:solidFill>
                  <a:srgbClr val="50E6FF"/>
                </a:solidFill>
                <a:latin typeface="Segoe UI Semibold"/>
                <a:cs typeface="Segoe UI" pitchFamily="34" charset="0"/>
              </a:rPr>
              <a:t>Azure Arc-enabled Kubernetes</a:t>
            </a:r>
          </a:p>
        </p:txBody>
      </p:sp>
      <p:grpSp>
        <p:nvGrpSpPr>
          <p:cNvPr id="23" name="Group 22" descr="On-premises, multicloud, and edge&#10;&#10;Azure Stack HCI&#10;VMware&#10;AWS&#10;Google Cloud&#10;Azure IoT">
            <a:extLst>
              <a:ext uri="{FF2B5EF4-FFF2-40B4-BE49-F238E27FC236}">
                <a16:creationId xmlns:a16="http://schemas.microsoft.com/office/drawing/2014/main" id="{8A7BABB5-0EDC-1766-8008-424169195F38}"/>
              </a:ext>
            </a:extLst>
          </p:cNvPr>
          <p:cNvGrpSpPr/>
          <p:nvPr/>
        </p:nvGrpSpPr>
        <p:grpSpPr>
          <a:xfrm>
            <a:off x="1161351" y="5142316"/>
            <a:ext cx="9874227" cy="1254212"/>
            <a:chOff x="1161351" y="4999624"/>
            <a:chExt cx="9874227" cy="1254212"/>
          </a:xfrm>
        </p:grpSpPr>
        <p:sp>
          <p:nvSpPr>
            <p:cNvPr id="111" name="Rectangle 110">
              <a:extLst>
                <a:ext uri="{FF2B5EF4-FFF2-40B4-BE49-F238E27FC236}">
                  <a16:creationId xmlns:a16="http://schemas.microsoft.com/office/drawing/2014/main" id="{3151DFA2-98BC-168F-8F5C-7BD8A410FB2A}"/>
                </a:ext>
                <a:ext uri="{C183D7F6-B498-43B3-948B-1728B52AA6E4}">
                  <adec:decorative xmlns:adec="http://schemas.microsoft.com/office/drawing/2017/decorative" val="1"/>
                </a:ext>
              </a:extLst>
            </p:cNvPr>
            <p:cNvSpPr/>
            <p:nvPr/>
          </p:nvSpPr>
          <p:spPr bwMode="auto">
            <a:xfrm>
              <a:off x="1161351" y="4999624"/>
              <a:ext cx="9874227" cy="1254212"/>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err="1">
                <a:ln>
                  <a:noFill/>
                </a:ln>
                <a:solidFill>
                  <a:srgbClr val="50E6FF"/>
                </a:solidFill>
                <a:effectLst/>
                <a:uLnTx/>
                <a:uFillTx/>
                <a:latin typeface="Segoe UI"/>
                <a:ea typeface="+mj-ea"/>
                <a:cs typeface="+mj-cs"/>
              </a:endParaRPr>
            </a:p>
          </p:txBody>
        </p:sp>
        <p:grpSp>
          <p:nvGrpSpPr>
            <p:cNvPr id="19" name="Group 18">
              <a:extLst>
                <a:ext uri="{FF2B5EF4-FFF2-40B4-BE49-F238E27FC236}">
                  <a16:creationId xmlns:a16="http://schemas.microsoft.com/office/drawing/2014/main" id="{16F829F6-4424-7B50-3C0A-03F40447FFF9}"/>
                </a:ext>
                <a:ext uri="{C183D7F6-B498-43B3-948B-1728B52AA6E4}">
                  <adec:decorative xmlns:adec="http://schemas.microsoft.com/office/drawing/2017/decorative" val="1"/>
                </a:ext>
              </a:extLst>
            </p:cNvPr>
            <p:cNvGrpSpPr/>
            <p:nvPr/>
          </p:nvGrpSpPr>
          <p:grpSpPr>
            <a:xfrm>
              <a:off x="2535665" y="5249137"/>
              <a:ext cx="590478" cy="540275"/>
              <a:chOff x="2535665" y="5249137"/>
              <a:chExt cx="590478" cy="540275"/>
            </a:xfrm>
          </p:grpSpPr>
          <p:grpSp>
            <p:nvGrpSpPr>
              <p:cNvPr id="121" name="Group 120">
                <a:extLst>
                  <a:ext uri="{FF2B5EF4-FFF2-40B4-BE49-F238E27FC236}">
                    <a16:creationId xmlns:a16="http://schemas.microsoft.com/office/drawing/2014/main" id="{794CF1D0-8672-4853-3A43-F8511D629697}"/>
                  </a:ext>
                </a:extLst>
              </p:cNvPr>
              <p:cNvGrpSpPr/>
              <p:nvPr/>
            </p:nvGrpSpPr>
            <p:grpSpPr>
              <a:xfrm>
                <a:off x="2535665" y="5333949"/>
                <a:ext cx="337515" cy="455463"/>
                <a:chOff x="4092782" y="3098405"/>
                <a:chExt cx="1847726" cy="2683257"/>
              </a:xfrm>
            </p:grpSpPr>
            <p:grpSp>
              <p:nvGrpSpPr>
                <p:cNvPr id="125" name="Group 124">
                  <a:extLst>
                    <a:ext uri="{FF2B5EF4-FFF2-40B4-BE49-F238E27FC236}">
                      <a16:creationId xmlns:a16="http://schemas.microsoft.com/office/drawing/2014/main" id="{15E6A53A-F7FF-4B6C-0C23-44F70F0224B2}"/>
                    </a:ext>
                  </a:extLst>
                </p:cNvPr>
                <p:cNvGrpSpPr/>
                <p:nvPr/>
              </p:nvGrpSpPr>
              <p:grpSpPr>
                <a:xfrm>
                  <a:off x="4092782" y="3098405"/>
                  <a:ext cx="1847726" cy="2683257"/>
                  <a:chOff x="5805254" y="2680531"/>
                  <a:chExt cx="464354" cy="674334"/>
                </a:xfrm>
              </p:grpSpPr>
              <p:grpSp>
                <p:nvGrpSpPr>
                  <p:cNvPr id="135" name="Group 134">
                    <a:extLst>
                      <a:ext uri="{FF2B5EF4-FFF2-40B4-BE49-F238E27FC236}">
                        <a16:creationId xmlns:a16="http://schemas.microsoft.com/office/drawing/2014/main" id="{56F41807-3FC4-735E-BD58-072452124F70}"/>
                      </a:ext>
                    </a:extLst>
                  </p:cNvPr>
                  <p:cNvGrpSpPr/>
                  <p:nvPr/>
                </p:nvGrpSpPr>
                <p:grpSpPr>
                  <a:xfrm>
                    <a:off x="5805254" y="2947233"/>
                    <a:ext cx="464354" cy="407632"/>
                    <a:chOff x="5293520" y="2499874"/>
                    <a:chExt cx="464354" cy="407632"/>
                  </a:xfrm>
                </p:grpSpPr>
                <p:sp>
                  <p:nvSpPr>
                    <p:cNvPr id="144" name="Rectangle 110">
                      <a:extLst>
                        <a:ext uri="{FF2B5EF4-FFF2-40B4-BE49-F238E27FC236}">
                          <a16:creationId xmlns:a16="http://schemas.microsoft.com/office/drawing/2014/main" id="{9AE36290-D3F6-12D3-DCDD-A407E7DD58B2}"/>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45" name="Rectangle 110">
                      <a:extLst>
                        <a:ext uri="{FF2B5EF4-FFF2-40B4-BE49-F238E27FC236}">
                          <a16:creationId xmlns:a16="http://schemas.microsoft.com/office/drawing/2014/main" id="{053344DD-2A80-9277-885B-1E09F1137097}"/>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46" name="Rectangle 145">
                      <a:extLst>
                        <a:ext uri="{FF2B5EF4-FFF2-40B4-BE49-F238E27FC236}">
                          <a16:creationId xmlns:a16="http://schemas.microsoft.com/office/drawing/2014/main" id="{9D213A3C-40BC-0366-E4D9-64145B74DF3D}"/>
                        </a:ext>
                      </a:extLst>
                    </p:cNvPr>
                    <p:cNvSpPr/>
                    <p:nvPr/>
                  </p:nvSpPr>
                  <p:spPr bwMode="auto">
                    <a:xfrm>
                      <a:off x="5360979" y="2499874"/>
                      <a:ext cx="329051" cy="329051"/>
                    </a:xfrm>
                    <a:prstGeom prst="rect">
                      <a:avLst/>
                    </a:prstGeom>
                    <a:solidFill>
                      <a:srgbClr val="0078D4"/>
                    </a:solidFill>
                    <a:ln w="9525" cap="flat" cmpd="sng" algn="ctr">
                      <a:noFill/>
                      <a:prstDash val="solid"/>
                      <a:headEnd type="none" w="med" len="med"/>
                      <a:tailEnd type="none" w="med" len="med"/>
                    </a:ln>
                    <a:effectLst/>
                    <a:scene3d>
                      <a:camera prst="isometricTopUp"/>
                      <a:lightRig rig="threePt" dir="t"/>
                    </a:scene3d>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grpSp>
              <p:grpSp>
                <p:nvGrpSpPr>
                  <p:cNvPr id="136" name="Group 135">
                    <a:extLst>
                      <a:ext uri="{FF2B5EF4-FFF2-40B4-BE49-F238E27FC236}">
                        <a16:creationId xmlns:a16="http://schemas.microsoft.com/office/drawing/2014/main" id="{4289A229-83D1-C857-3C99-D6A6D4471AE6}"/>
                      </a:ext>
                    </a:extLst>
                  </p:cNvPr>
                  <p:cNvGrpSpPr/>
                  <p:nvPr/>
                </p:nvGrpSpPr>
                <p:grpSpPr>
                  <a:xfrm>
                    <a:off x="5805254" y="2813881"/>
                    <a:ext cx="464354" cy="407632"/>
                    <a:chOff x="5293520" y="2499874"/>
                    <a:chExt cx="464354" cy="407632"/>
                  </a:xfrm>
                </p:grpSpPr>
                <p:sp>
                  <p:nvSpPr>
                    <p:cNvPr id="141" name="Rectangle 110">
                      <a:extLst>
                        <a:ext uri="{FF2B5EF4-FFF2-40B4-BE49-F238E27FC236}">
                          <a16:creationId xmlns:a16="http://schemas.microsoft.com/office/drawing/2014/main" id="{DEA188E6-55ED-AFBB-CE0B-0BF219BF0106}"/>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42" name="Rectangle 110">
                      <a:extLst>
                        <a:ext uri="{FF2B5EF4-FFF2-40B4-BE49-F238E27FC236}">
                          <a16:creationId xmlns:a16="http://schemas.microsoft.com/office/drawing/2014/main" id="{03828EC8-5E3A-D885-D079-47BD35095403}"/>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43" name="Rectangle 142">
                      <a:extLst>
                        <a:ext uri="{FF2B5EF4-FFF2-40B4-BE49-F238E27FC236}">
                          <a16:creationId xmlns:a16="http://schemas.microsoft.com/office/drawing/2014/main" id="{FB89665D-2436-3E72-16A6-B4B1E9EA27B1}"/>
                        </a:ext>
                      </a:extLst>
                    </p:cNvPr>
                    <p:cNvSpPr/>
                    <p:nvPr/>
                  </p:nvSpPr>
                  <p:spPr bwMode="auto">
                    <a:xfrm>
                      <a:off x="5360979" y="2499874"/>
                      <a:ext cx="329051" cy="329051"/>
                    </a:xfrm>
                    <a:prstGeom prst="rect">
                      <a:avLst/>
                    </a:prstGeom>
                    <a:solidFill>
                      <a:srgbClr val="0078D4"/>
                    </a:solidFill>
                    <a:ln w="9525" cap="flat" cmpd="sng" algn="ctr">
                      <a:noFill/>
                      <a:prstDash val="solid"/>
                      <a:headEnd type="none" w="med" len="med"/>
                      <a:tailEnd type="none" w="med" len="med"/>
                    </a:ln>
                    <a:effectLst/>
                    <a:scene3d>
                      <a:camera prst="isometricTopUp"/>
                      <a:lightRig rig="threePt" dir="t"/>
                    </a:scene3d>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grpSp>
              <p:grpSp>
                <p:nvGrpSpPr>
                  <p:cNvPr id="137" name="Group 136">
                    <a:extLst>
                      <a:ext uri="{FF2B5EF4-FFF2-40B4-BE49-F238E27FC236}">
                        <a16:creationId xmlns:a16="http://schemas.microsoft.com/office/drawing/2014/main" id="{7098501F-6237-2C11-A072-63CB4CAB0665}"/>
                      </a:ext>
                    </a:extLst>
                  </p:cNvPr>
                  <p:cNvGrpSpPr/>
                  <p:nvPr/>
                </p:nvGrpSpPr>
                <p:grpSpPr>
                  <a:xfrm>
                    <a:off x="5805254" y="2680531"/>
                    <a:ext cx="464354" cy="407632"/>
                    <a:chOff x="5293520" y="2499874"/>
                    <a:chExt cx="464354" cy="407632"/>
                  </a:xfrm>
                </p:grpSpPr>
                <p:sp>
                  <p:nvSpPr>
                    <p:cNvPr id="138" name="Rectangle 110">
                      <a:extLst>
                        <a:ext uri="{FF2B5EF4-FFF2-40B4-BE49-F238E27FC236}">
                          <a16:creationId xmlns:a16="http://schemas.microsoft.com/office/drawing/2014/main" id="{528A2881-4C03-110F-146E-5B57B2101052}"/>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39" name="Rectangle 110">
                      <a:extLst>
                        <a:ext uri="{FF2B5EF4-FFF2-40B4-BE49-F238E27FC236}">
                          <a16:creationId xmlns:a16="http://schemas.microsoft.com/office/drawing/2014/main" id="{4E0D648E-E92D-562B-0F19-6E58994EC175}"/>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40" name="Rectangle 139">
                      <a:extLst>
                        <a:ext uri="{FF2B5EF4-FFF2-40B4-BE49-F238E27FC236}">
                          <a16:creationId xmlns:a16="http://schemas.microsoft.com/office/drawing/2014/main" id="{686173F6-62CE-A0A8-127B-C869CA39B798}"/>
                        </a:ext>
                      </a:extLst>
                    </p:cNvPr>
                    <p:cNvSpPr/>
                    <p:nvPr/>
                  </p:nvSpPr>
                  <p:spPr bwMode="auto">
                    <a:xfrm>
                      <a:off x="5360979" y="2499874"/>
                      <a:ext cx="329051" cy="329051"/>
                    </a:xfrm>
                    <a:prstGeom prst="rect">
                      <a:avLst/>
                    </a:prstGeom>
                    <a:solidFill>
                      <a:srgbClr val="0078D4"/>
                    </a:solidFill>
                    <a:ln w="9525" cap="flat" cmpd="sng" algn="ctr">
                      <a:noFill/>
                      <a:prstDash val="solid"/>
                      <a:headEnd type="none" w="med" len="med"/>
                      <a:tailEnd type="none" w="med" len="med"/>
                    </a:ln>
                    <a:effectLst/>
                    <a:scene3d>
                      <a:camera prst="isometricTopUp"/>
                      <a:lightRig rig="threePt" dir="t"/>
                    </a:scene3d>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grpSp>
            </p:grpSp>
            <p:sp>
              <p:nvSpPr>
                <p:cNvPr id="127" name="Rectangle 114">
                  <a:extLst>
                    <a:ext uri="{FF2B5EF4-FFF2-40B4-BE49-F238E27FC236}">
                      <a16:creationId xmlns:a16="http://schemas.microsoft.com/office/drawing/2014/main" id="{C534A036-2433-A8C5-7B5A-1185ACCCD938}"/>
                    </a:ext>
                  </a:extLst>
                </p:cNvPr>
                <p:cNvSpPr/>
                <p:nvPr/>
              </p:nvSpPr>
              <p:spPr bwMode="auto">
                <a:xfrm>
                  <a:off x="4790909" y="4307303"/>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29" name="Rectangle 114">
                  <a:extLst>
                    <a:ext uri="{FF2B5EF4-FFF2-40B4-BE49-F238E27FC236}">
                      <a16:creationId xmlns:a16="http://schemas.microsoft.com/office/drawing/2014/main" id="{FA2F7FA1-E27E-EEE7-2CC3-7067120D8846}"/>
                    </a:ext>
                  </a:extLst>
                </p:cNvPr>
                <p:cNvSpPr/>
                <p:nvPr/>
              </p:nvSpPr>
              <p:spPr bwMode="auto">
                <a:xfrm>
                  <a:off x="4790909" y="4835941"/>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30" name="Rectangle 114">
                  <a:extLst>
                    <a:ext uri="{FF2B5EF4-FFF2-40B4-BE49-F238E27FC236}">
                      <a16:creationId xmlns:a16="http://schemas.microsoft.com/office/drawing/2014/main" id="{D783611D-9A8D-3624-62C1-56E196D254D0}"/>
                    </a:ext>
                  </a:extLst>
                </p:cNvPr>
                <p:cNvSpPr/>
                <p:nvPr/>
              </p:nvSpPr>
              <p:spPr bwMode="auto">
                <a:xfrm>
                  <a:off x="4790909" y="5369341"/>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31" name="Rectangle 114">
                  <a:extLst>
                    <a:ext uri="{FF2B5EF4-FFF2-40B4-BE49-F238E27FC236}">
                      <a16:creationId xmlns:a16="http://schemas.microsoft.com/office/drawing/2014/main" id="{34375030-2C44-6184-76DC-B7B290DE926C}"/>
                    </a:ext>
                  </a:extLst>
                </p:cNvPr>
                <p:cNvSpPr/>
                <p:nvPr/>
              </p:nvSpPr>
              <p:spPr bwMode="auto">
                <a:xfrm>
                  <a:off x="4624768" y="4243388"/>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33" name="Rectangle 114">
                  <a:extLst>
                    <a:ext uri="{FF2B5EF4-FFF2-40B4-BE49-F238E27FC236}">
                      <a16:creationId xmlns:a16="http://schemas.microsoft.com/office/drawing/2014/main" id="{A8C31E6C-0049-0244-94E5-B23EF6EABBF2}"/>
                    </a:ext>
                  </a:extLst>
                </p:cNvPr>
                <p:cNvSpPr/>
                <p:nvPr/>
              </p:nvSpPr>
              <p:spPr bwMode="auto">
                <a:xfrm>
                  <a:off x="4624768" y="4772026"/>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34" name="Rectangle 114">
                  <a:extLst>
                    <a:ext uri="{FF2B5EF4-FFF2-40B4-BE49-F238E27FC236}">
                      <a16:creationId xmlns:a16="http://schemas.microsoft.com/office/drawing/2014/main" id="{FA47E53B-4017-E5B4-2974-2DCE9CA80453}"/>
                    </a:ext>
                  </a:extLst>
                </p:cNvPr>
                <p:cNvSpPr/>
                <p:nvPr/>
              </p:nvSpPr>
              <p:spPr bwMode="auto">
                <a:xfrm>
                  <a:off x="4624768" y="5305426"/>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grpSp>
          <p:sp>
            <p:nvSpPr>
              <p:cNvPr id="122" name="cloud 4" descr="cloud">
                <a:extLst>
                  <a:ext uri="{FF2B5EF4-FFF2-40B4-BE49-F238E27FC236}">
                    <a16:creationId xmlns:a16="http://schemas.microsoft.com/office/drawing/2014/main" id="{4C3F53F2-7998-3727-DFAF-20666DF5DB90}"/>
                  </a:ext>
                </a:extLst>
              </p:cNvPr>
              <p:cNvSpPr>
                <a:spLocks noChangeAspect="1"/>
              </p:cNvSpPr>
              <p:nvPr/>
            </p:nvSpPr>
            <p:spPr bwMode="auto">
              <a:xfrm flipV="1">
                <a:off x="2813121" y="5249137"/>
                <a:ext cx="313022" cy="155951"/>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gradFill>
                <a:gsLst>
                  <a:gs pos="0">
                    <a:srgbClr val="50E6FF"/>
                  </a:gs>
                  <a:gs pos="100000">
                    <a:srgbClr val="0078D4"/>
                  </a:gs>
                </a:gsLst>
                <a:lin ang="18600000" scaled="0"/>
              </a:gradFill>
              <a:ln w="25400" cap="flat">
                <a:noFill/>
                <a:prstDash val="solid"/>
                <a:miter lim="800000"/>
                <a:headEnd/>
                <a:tailEnd/>
              </a:ln>
              <a:effectLst>
                <a:outerShdw blurRad="50800" dir="2700000" algn="tl" rotWithShape="0">
                  <a:prstClr val="black">
                    <a:alpha val="49000"/>
                  </a:prstClr>
                </a:outerShdw>
              </a:effectLst>
            </p:spPr>
            <p:txBody>
              <a:bodyPr vert="horz" wrap="square" lIns="89642" tIns="44821" rIns="89642" bIns="44821" numCol="1" anchor="t" anchorCtr="0" compatLnSpc="1">
                <a:prstTxWarp prst="textNoShape">
                  <a:avLst/>
                </a:prstTxWarp>
              </a:bodyPr>
              <a:lstStyle/>
              <a:p>
                <a:pPr algn="ctr" defTabSz="896386">
                  <a:defRPr/>
                </a:pPr>
                <a:endParaRPr lang="en-US" sz="1400" kern="0">
                  <a:solidFill>
                    <a:srgbClr val="353535"/>
                  </a:solidFill>
                  <a:latin typeface="Segoe UI Semilight"/>
                </a:endParaRPr>
              </a:p>
            </p:txBody>
          </p:sp>
          <p:sp>
            <p:nvSpPr>
              <p:cNvPr id="123" name="Oval 260">
                <a:extLst>
                  <a:ext uri="{FF2B5EF4-FFF2-40B4-BE49-F238E27FC236}">
                    <a16:creationId xmlns:a16="http://schemas.microsoft.com/office/drawing/2014/main" id="{70AC216E-0BC9-59EE-6765-22574C3D84E4}"/>
                  </a:ext>
                </a:extLst>
              </p:cNvPr>
              <p:cNvSpPr/>
              <p:nvPr/>
            </p:nvSpPr>
            <p:spPr bwMode="auto">
              <a:xfrm rot="1800000">
                <a:off x="2837020" y="5389626"/>
                <a:ext cx="117864" cy="238285"/>
              </a:xfrm>
              <a:custGeom>
                <a:avLst/>
                <a:gdLst>
                  <a:gd name="connsiteX0" fmla="*/ 0 w 238125"/>
                  <a:gd name="connsiteY0" fmla="*/ 119063 h 238125"/>
                  <a:gd name="connsiteX1" fmla="*/ 119063 w 238125"/>
                  <a:gd name="connsiteY1" fmla="*/ 0 h 238125"/>
                  <a:gd name="connsiteX2" fmla="*/ 238126 w 238125"/>
                  <a:gd name="connsiteY2" fmla="*/ 119063 h 238125"/>
                  <a:gd name="connsiteX3" fmla="*/ 119063 w 238125"/>
                  <a:gd name="connsiteY3" fmla="*/ 238126 h 238125"/>
                  <a:gd name="connsiteX4" fmla="*/ 0 w 238125"/>
                  <a:gd name="connsiteY4" fmla="*/ 119063 h 238125"/>
                  <a:gd name="connsiteX0" fmla="*/ 119063 w 238126"/>
                  <a:gd name="connsiteY0" fmla="*/ 0 h 238126"/>
                  <a:gd name="connsiteX1" fmla="*/ 238126 w 238126"/>
                  <a:gd name="connsiteY1" fmla="*/ 119063 h 238126"/>
                  <a:gd name="connsiteX2" fmla="*/ 119063 w 238126"/>
                  <a:gd name="connsiteY2" fmla="*/ 238126 h 238126"/>
                  <a:gd name="connsiteX3" fmla="*/ 0 w 238126"/>
                  <a:gd name="connsiteY3" fmla="*/ 119063 h 238126"/>
                  <a:gd name="connsiteX4" fmla="*/ 210503 w 238126"/>
                  <a:gd name="connsiteY4" fmla="*/ 91440 h 238126"/>
                  <a:gd name="connsiteX0" fmla="*/ 119063 w 238126"/>
                  <a:gd name="connsiteY0" fmla="*/ 0 h 238126"/>
                  <a:gd name="connsiteX1" fmla="*/ 238126 w 238126"/>
                  <a:gd name="connsiteY1" fmla="*/ 119063 h 238126"/>
                  <a:gd name="connsiteX2" fmla="*/ 119063 w 238126"/>
                  <a:gd name="connsiteY2" fmla="*/ 238126 h 238126"/>
                  <a:gd name="connsiteX3" fmla="*/ 0 w 238126"/>
                  <a:gd name="connsiteY3" fmla="*/ 119063 h 238126"/>
                  <a:gd name="connsiteX0" fmla="*/ 0 w 119063"/>
                  <a:gd name="connsiteY0" fmla="*/ 0 h 238126"/>
                  <a:gd name="connsiteX1" fmla="*/ 119063 w 119063"/>
                  <a:gd name="connsiteY1" fmla="*/ 119063 h 238126"/>
                  <a:gd name="connsiteX2" fmla="*/ 0 w 119063"/>
                  <a:gd name="connsiteY2" fmla="*/ 238126 h 238126"/>
                  <a:gd name="connsiteX0" fmla="*/ 35930 w 119063"/>
                  <a:gd name="connsiteY0" fmla="*/ 0 h 261619"/>
                  <a:gd name="connsiteX1" fmla="*/ 119063 w 119063"/>
                  <a:gd name="connsiteY1" fmla="*/ 142556 h 261619"/>
                  <a:gd name="connsiteX2" fmla="*/ 0 w 119063"/>
                  <a:gd name="connsiteY2" fmla="*/ 261619 h 261619"/>
                  <a:gd name="connsiteX0" fmla="*/ 35930 w 119063"/>
                  <a:gd name="connsiteY0" fmla="*/ 0 h 261619"/>
                  <a:gd name="connsiteX1" fmla="*/ 119063 w 119063"/>
                  <a:gd name="connsiteY1" fmla="*/ 142556 h 261619"/>
                  <a:gd name="connsiteX2" fmla="*/ 0 w 119063"/>
                  <a:gd name="connsiteY2" fmla="*/ 261619 h 261619"/>
                  <a:gd name="connsiteX0" fmla="*/ 58700 w 119063"/>
                  <a:gd name="connsiteY0" fmla="*/ 0 h 255517"/>
                  <a:gd name="connsiteX1" fmla="*/ 119063 w 119063"/>
                  <a:gd name="connsiteY1" fmla="*/ 136454 h 255517"/>
                  <a:gd name="connsiteX2" fmla="*/ 0 w 119063"/>
                  <a:gd name="connsiteY2" fmla="*/ 255517 h 255517"/>
                  <a:gd name="connsiteX0" fmla="*/ 58700 w 119063"/>
                  <a:gd name="connsiteY0" fmla="*/ 0 h 255517"/>
                  <a:gd name="connsiteX1" fmla="*/ 119063 w 119063"/>
                  <a:gd name="connsiteY1" fmla="*/ 136454 h 255517"/>
                  <a:gd name="connsiteX2" fmla="*/ 0 w 119063"/>
                  <a:gd name="connsiteY2" fmla="*/ 255517 h 255517"/>
                  <a:gd name="connsiteX0" fmla="*/ 58700 w 119063"/>
                  <a:gd name="connsiteY0" fmla="*/ 0 h 255517"/>
                  <a:gd name="connsiteX1" fmla="*/ 119063 w 119063"/>
                  <a:gd name="connsiteY1" fmla="*/ 136454 h 255517"/>
                  <a:gd name="connsiteX2" fmla="*/ 0 w 119063"/>
                  <a:gd name="connsiteY2" fmla="*/ 255517 h 255517"/>
                  <a:gd name="connsiteX0" fmla="*/ 67035 w 119063"/>
                  <a:gd name="connsiteY0" fmla="*/ 0 h 259034"/>
                  <a:gd name="connsiteX1" fmla="*/ 119063 w 119063"/>
                  <a:gd name="connsiteY1" fmla="*/ 139971 h 259034"/>
                  <a:gd name="connsiteX2" fmla="*/ 0 w 119063"/>
                  <a:gd name="connsiteY2" fmla="*/ 259034 h 259034"/>
                  <a:gd name="connsiteX0" fmla="*/ 67035 w 119063"/>
                  <a:gd name="connsiteY0" fmla="*/ 0 h 259034"/>
                  <a:gd name="connsiteX1" fmla="*/ 119063 w 119063"/>
                  <a:gd name="connsiteY1" fmla="*/ 139971 h 259034"/>
                  <a:gd name="connsiteX2" fmla="*/ 0 w 119063"/>
                  <a:gd name="connsiteY2" fmla="*/ 259034 h 259034"/>
                </a:gdLst>
                <a:ahLst/>
                <a:cxnLst>
                  <a:cxn ang="0">
                    <a:pos x="connsiteX0" y="connsiteY0"/>
                  </a:cxn>
                  <a:cxn ang="0">
                    <a:pos x="connsiteX1" y="connsiteY1"/>
                  </a:cxn>
                  <a:cxn ang="0">
                    <a:pos x="connsiteX2" y="connsiteY2"/>
                  </a:cxn>
                </a:cxnLst>
                <a:rect l="l" t="t" r="r" b="b"/>
                <a:pathLst>
                  <a:path w="119063" h="259034">
                    <a:moveTo>
                      <a:pt x="67035" y="0"/>
                    </a:moveTo>
                    <a:cubicBezTo>
                      <a:pt x="72737" y="11104"/>
                      <a:pt x="119063" y="74214"/>
                      <a:pt x="119063" y="139971"/>
                    </a:cubicBezTo>
                    <a:cubicBezTo>
                      <a:pt x="119063" y="205728"/>
                      <a:pt x="65757" y="259034"/>
                      <a:pt x="0" y="259034"/>
                    </a:cubicBezTo>
                  </a:path>
                </a:pathLst>
              </a:custGeom>
              <a:noFill/>
              <a:ln w="15875" cap="rnd" cmpd="sng" algn="ctr">
                <a:solidFill>
                  <a:srgbClr val="50E6FF"/>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grpSp>
        <p:sp>
          <p:nvSpPr>
            <p:cNvPr id="147" name="IoT_Hub">
              <a:extLst>
                <a:ext uri="{FF2B5EF4-FFF2-40B4-BE49-F238E27FC236}">
                  <a16:creationId xmlns:a16="http://schemas.microsoft.com/office/drawing/2014/main" id="{AB683EF8-F128-0BEC-1C84-D3E0A7FC975C}"/>
                </a:ext>
                <a:ext uri="{C183D7F6-B498-43B3-948B-1728B52AA6E4}">
                  <adec:decorative xmlns:adec="http://schemas.microsoft.com/office/drawing/2017/decorative" val="1"/>
                </a:ext>
              </a:extLst>
            </p:cNvPr>
            <p:cNvSpPr>
              <a:spLocks noChangeAspect="1" noEditPoints="1"/>
            </p:cNvSpPr>
            <p:nvPr/>
          </p:nvSpPr>
          <p:spPr bwMode="auto">
            <a:xfrm>
              <a:off x="9293516" y="5335383"/>
              <a:ext cx="367783" cy="367782"/>
            </a:xfrm>
            <a:custGeom>
              <a:avLst/>
              <a:gdLst>
                <a:gd name="T0" fmla="*/ 274 w 360"/>
                <a:gd name="T1" fmla="*/ 0 h 360"/>
                <a:gd name="T2" fmla="*/ 360 w 360"/>
                <a:gd name="T3" fmla="*/ 0 h 360"/>
                <a:gd name="T4" fmla="*/ 360 w 360"/>
                <a:gd name="T5" fmla="*/ 85 h 360"/>
                <a:gd name="T6" fmla="*/ 0 w 360"/>
                <a:gd name="T7" fmla="*/ 275 h 360"/>
                <a:gd name="T8" fmla="*/ 0 w 360"/>
                <a:gd name="T9" fmla="*/ 360 h 360"/>
                <a:gd name="T10" fmla="*/ 85 w 360"/>
                <a:gd name="T11" fmla="*/ 360 h 360"/>
                <a:gd name="T12" fmla="*/ 196 w 360"/>
                <a:gd name="T13" fmla="*/ 176 h 360"/>
                <a:gd name="T14" fmla="*/ 235 w 360"/>
                <a:gd name="T15" fmla="*/ 215 h 360"/>
                <a:gd name="T16" fmla="*/ 274 w 360"/>
                <a:gd name="T17" fmla="*/ 176 h 360"/>
                <a:gd name="T18" fmla="*/ 235 w 360"/>
                <a:gd name="T19" fmla="*/ 137 h 360"/>
                <a:gd name="T20" fmla="*/ 196 w 360"/>
                <a:gd name="T21" fmla="*/ 176 h 360"/>
                <a:gd name="T22" fmla="*/ 263 w 360"/>
                <a:gd name="T23" fmla="*/ 260 h 360"/>
                <a:gd name="T24" fmla="*/ 290 w 360"/>
                <a:gd name="T25" fmla="*/ 286 h 360"/>
                <a:gd name="T26" fmla="*/ 316 w 360"/>
                <a:gd name="T27" fmla="*/ 260 h 360"/>
                <a:gd name="T28" fmla="*/ 290 w 360"/>
                <a:gd name="T29" fmla="*/ 233 h 360"/>
                <a:gd name="T30" fmla="*/ 263 w 360"/>
                <a:gd name="T31" fmla="*/ 260 h 360"/>
                <a:gd name="T32" fmla="*/ 123 w 360"/>
                <a:gd name="T33" fmla="*/ 258 h 360"/>
                <a:gd name="T34" fmla="*/ 144 w 360"/>
                <a:gd name="T35" fmla="*/ 279 h 360"/>
                <a:gd name="T36" fmla="*/ 165 w 360"/>
                <a:gd name="T37" fmla="*/ 258 h 360"/>
                <a:gd name="T38" fmla="*/ 144 w 360"/>
                <a:gd name="T39" fmla="*/ 236 h 360"/>
                <a:gd name="T40" fmla="*/ 123 w 360"/>
                <a:gd name="T41" fmla="*/ 258 h 360"/>
                <a:gd name="T42" fmla="*/ 32 w 360"/>
                <a:gd name="T43" fmla="*/ 170 h 360"/>
                <a:gd name="T44" fmla="*/ 59 w 360"/>
                <a:gd name="T45" fmla="*/ 196 h 360"/>
                <a:gd name="T46" fmla="*/ 85 w 360"/>
                <a:gd name="T47" fmla="*/ 170 h 360"/>
                <a:gd name="T48" fmla="*/ 59 w 360"/>
                <a:gd name="T49" fmla="*/ 143 h 360"/>
                <a:gd name="T50" fmla="*/ 32 w 360"/>
                <a:gd name="T51" fmla="*/ 170 h 360"/>
                <a:gd name="T52" fmla="*/ 133 w 360"/>
                <a:gd name="T53" fmla="*/ 74 h 360"/>
                <a:gd name="T54" fmla="*/ 160 w 360"/>
                <a:gd name="T55" fmla="*/ 100 h 360"/>
                <a:gd name="T56" fmla="*/ 187 w 360"/>
                <a:gd name="T57" fmla="*/ 74 h 360"/>
                <a:gd name="T58" fmla="*/ 160 w 360"/>
                <a:gd name="T59" fmla="*/ 47 h 360"/>
                <a:gd name="T60" fmla="*/ 133 w 360"/>
                <a:gd name="T61" fmla="*/ 74 h 360"/>
                <a:gd name="T62" fmla="*/ 176 w 360"/>
                <a:gd name="T63" fmla="*/ 95 h 360"/>
                <a:gd name="T64" fmla="*/ 214 w 360"/>
                <a:gd name="T65" fmla="*/ 143 h 360"/>
                <a:gd name="T66" fmla="*/ 274 w 360"/>
                <a:gd name="T67" fmla="*/ 238 h 360"/>
                <a:gd name="T68" fmla="*/ 256 w 360"/>
                <a:gd name="T69" fmla="*/ 211 h 360"/>
                <a:gd name="T70" fmla="*/ 161 w 360"/>
                <a:gd name="T71" fmla="*/ 245 h 360"/>
                <a:gd name="T72" fmla="*/ 208 w 360"/>
                <a:gd name="T73" fmla="*/ 204 h 360"/>
                <a:gd name="T74" fmla="*/ 85 w 360"/>
                <a:gd name="T75" fmla="*/ 173 h 360"/>
                <a:gd name="T76" fmla="*/ 196 w 360"/>
                <a:gd name="T77" fmla="*/ 176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0" h="360">
                  <a:moveTo>
                    <a:pt x="274" y="0"/>
                  </a:moveTo>
                  <a:cubicBezTo>
                    <a:pt x="360" y="0"/>
                    <a:pt x="360" y="0"/>
                    <a:pt x="360" y="0"/>
                  </a:cubicBezTo>
                  <a:cubicBezTo>
                    <a:pt x="360" y="85"/>
                    <a:pt x="360" y="85"/>
                    <a:pt x="360" y="85"/>
                  </a:cubicBezTo>
                  <a:moveTo>
                    <a:pt x="0" y="275"/>
                  </a:moveTo>
                  <a:cubicBezTo>
                    <a:pt x="0" y="360"/>
                    <a:pt x="0" y="360"/>
                    <a:pt x="0" y="360"/>
                  </a:cubicBezTo>
                  <a:cubicBezTo>
                    <a:pt x="85" y="360"/>
                    <a:pt x="85" y="360"/>
                    <a:pt x="85" y="360"/>
                  </a:cubicBezTo>
                  <a:moveTo>
                    <a:pt x="196" y="176"/>
                  </a:moveTo>
                  <a:cubicBezTo>
                    <a:pt x="196" y="198"/>
                    <a:pt x="213" y="215"/>
                    <a:pt x="235" y="215"/>
                  </a:cubicBezTo>
                  <a:cubicBezTo>
                    <a:pt x="256" y="215"/>
                    <a:pt x="274" y="198"/>
                    <a:pt x="274" y="176"/>
                  </a:cubicBezTo>
                  <a:cubicBezTo>
                    <a:pt x="274" y="155"/>
                    <a:pt x="256" y="137"/>
                    <a:pt x="235" y="137"/>
                  </a:cubicBezTo>
                  <a:cubicBezTo>
                    <a:pt x="213" y="137"/>
                    <a:pt x="196" y="155"/>
                    <a:pt x="196" y="176"/>
                  </a:cubicBezTo>
                  <a:close/>
                  <a:moveTo>
                    <a:pt x="263" y="260"/>
                  </a:moveTo>
                  <a:cubicBezTo>
                    <a:pt x="263" y="274"/>
                    <a:pt x="275" y="286"/>
                    <a:pt x="290" y="286"/>
                  </a:cubicBezTo>
                  <a:cubicBezTo>
                    <a:pt x="304" y="286"/>
                    <a:pt x="316" y="274"/>
                    <a:pt x="316" y="260"/>
                  </a:cubicBezTo>
                  <a:cubicBezTo>
                    <a:pt x="316" y="245"/>
                    <a:pt x="304" y="233"/>
                    <a:pt x="290" y="233"/>
                  </a:cubicBezTo>
                  <a:cubicBezTo>
                    <a:pt x="275" y="233"/>
                    <a:pt x="263" y="245"/>
                    <a:pt x="263" y="260"/>
                  </a:cubicBezTo>
                  <a:close/>
                  <a:moveTo>
                    <a:pt x="123" y="258"/>
                  </a:moveTo>
                  <a:cubicBezTo>
                    <a:pt x="123" y="270"/>
                    <a:pt x="132" y="279"/>
                    <a:pt x="144" y="279"/>
                  </a:cubicBezTo>
                  <a:cubicBezTo>
                    <a:pt x="156" y="279"/>
                    <a:pt x="165" y="270"/>
                    <a:pt x="165" y="258"/>
                  </a:cubicBezTo>
                  <a:cubicBezTo>
                    <a:pt x="165" y="246"/>
                    <a:pt x="156" y="236"/>
                    <a:pt x="144" y="236"/>
                  </a:cubicBezTo>
                  <a:cubicBezTo>
                    <a:pt x="132" y="236"/>
                    <a:pt x="123" y="246"/>
                    <a:pt x="123" y="258"/>
                  </a:cubicBezTo>
                  <a:close/>
                  <a:moveTo>
                    <a:pt x="32" y="170"/>
                  </a:moveTo>
                  <a:cubicBezTo>
                    <a:pt x="32" y="184"/>
                    <a:pt x="44" y="196"/>
                    <a:pt x="59" y="196"/>
                  </a:cubicBezTo>
                  <a:cubicBezTo>
                    <a:pt x="73" y="196"/>
                    <a:pt x="85" y="184"/>
                    <a:pt x="85" y="170"/>
                  </a:cubicBezTo>
                  <a:cubicBezTo>
                    <a:pt x="85" y="155"/>
                    <a:pt x="73" y="143"/>
                    <a:pt x="59" y="143"/>
                  </a:cubicBezTo>
                  <a:cubicBezTo>
                    <a:pt x="44" y="143"/>
                    <a:pt x="32" y="155"/>
                    <a:pt x="32" y="170"/>
                  </a:cubicBezTo>
                  <a:close/>
                  <a:moveTo>
                    <a:pt x="133" y="74"/>
                  </a:moveTo>
                  <a:cubicBezTo>
                    <a:pt x="133" y="88"/>
                    <a:pt x="145" y="100"/>
                    <a:pt x="160" y="100"/>
                  </a:cubicBezTo>
                  <a:cubicBezTo>
                    <a:pt x="175" y="100"/>
                    <a:pt x="187" y="88"/>
                    <a:pt x="187" y="74"/>
                  </a:cubicBezTo>
                  <a:cubicBezTo>
                    <a:pt x="187" y="59"/>
                    <a:pt x="175" y="47"/>
                    <a:pt x="160" y="47"/>
                  </a:cubicBezTo>
                  <a:cubicBezTo>
                    <a:pt x="145" y="47"/>
                    <a:pt x="133" y="59"/>
                    <a:pt x="133" y="74"/>
                  </a:cubicBezTo>
                  <a:close/>
                  <a:moveTo>
                    <a:pt x="176" y="95"/>
                  </a:moveTo>
                  <a:cubicBezTo>
                    <a:pt x="214" y="143"/>
                    <a:pt x="214" y="143"/>
                    <a:pt x="214" y="143"/>
                  </a:cubicBezTo>
                  <a:moveTo>
                    <a:pt x="274" y="238"/>
                  </a:moveTo>
                  <a:cubicBezTo>
                    <a:pt x="256" y="211"/>
                    <a:pt x="256" y="211"/>
                    <a:pt x="256" y="211"/>
                  </a:cubicBezTo>
                  <a:moveTo>
                    <a:pt x="161" y="245"/>
                  </a:moveTo>
                  <a:cubicBezTo>
                    <a:pt x="208" y="204"/>
                    <a:pt x="208" y="204"/>
                    <a:pt x="208" y="204"/>
                  </a:cubicBezTo>
                  <a:moveTo>
                    <a:pt x="85" y="173"/>
                  </a:moveTo>
                  <a:cubicBezTo>
                    <a:pt x="196" y="176"/>
                    <a:pt x="196" y="176"/>
                    <a:pt x="196" y="176"/>
                  </a:cubicBezTo>
                </a:path>
              </a:pathLst>
            </a:custGeom>
            <a:noFill/>
            <a:ln w="15875" cap="sq">
              <a:gradFill>
                <a:gsLst>
                  <a:gs pos="0">
                    <a:srgbClr val="50E6FF"/>
                  </a:gs>
                  <a:gs pos="100000">
                    <a:srgbClr val="0078D3"/>
                  </a:gs>
                </a:gsLst>
                <a:lin ang="5400000" scaled="1"/>
              </a:gradFill>
              <a:prstDash val="solid"/>
            </a:ln>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gradFill>
                  <a:gsLst>
                    <a:gs pos="0">
                      <a:srgbClr val="505050"/>
                    </a:gs>
                    <a:gs pos="100000">
                      <a:srgbClr val="505050"/>
                    </a:gs>
                  </a:gsLst>
                </a:gradFill>
                <a:latin typeface="Segoe UI Semibold"/>
              </a:endParaRPr>
            </a:p>
          </p:txBody>
        </p:sp>
        <p:sp>
          <p:nvSpPr>
            <p:cNvPr id="112" name="TextBox 111">
              <a:extLst>
                <a:ext uri="{FF2B5EF4-FFF2-40B4-BE49-F238E27FC236}">
                  <a16:creationId xmlns:a16="http://schemas.microsoft.com/office/drawing/2014/main" id="{0299BCEB-90BA-DC0E-D74C-C7B308EA5EB4}"/>
                </a:ext>
              </a:extLst>
            </p:cNvPr>
            <p:cNvSpPr txBox="1"/>
            <p:nvPr/>
          </p:nvSpPr>
          <p:spPr>
            <a:xfrm>
              <a:off x="4385195" y="5911124"/>
              <a:ext cx="3426538" cy="215444"/>
            </a:xfrm>
            <a:prstGeom prst="rect">
              <a:avLst/>
            </a:prstGeom>
            <a:noFill/>
          </p:spPr>
          <p:txBody>
            <a:bodyPr wrap="square" lIns="0" tIns="0" rIns="0" bIns="0" rtlCol="0" anchor="t">
              <a:spAutoFit/>
            </a:bodyPr>
            <a:lstStyle/>
            <a:p>
              <a:pPr algn="ctr">
                <a:spcBef>
                  <a:spcPts val="1800"/>
                </a:spcBef>
                <a:defRPr/>
              </a:pPr>
              <a:r>
                <a:rPr lang="en-US" sz="1400" dirty="0">
                  <a:ln w="3175">
                    <a:noFill/>
                  </a:ln>
                  <a:solidFill>
                    <a:schemeClr val="accent1"/>
                  </a:solidFill>
                  <a:latin typeface="Segoe UI Semibold"/>
                  <a:cs typeface="Segoe UI" pitchFamily="34" charset="0"/>
                </a:rPr>
                <a:t>Local, </a:t>
              </a:r>
              <a:r>
                <a:rPr lang="en-US" sz="1400" dirty="0" err="1">
                  <a:ln w="3175">
                    <a:noFill/>
                  </a:ln>
                  <a:solidFill>
                    <a:schemeClr val="accent1"/>
                  </a:solidFill>
                  <a:latin typeface="Segoe UI Semibold"/>
                  <a:cs typeface="Segoe UI" pitchFamily="34" charset="0"/>
                </a:rPr>
                <a:t>multinube</a:t>
              </a:r>
              <a:r>
                <a:rPr lang="en-US" sz="1400" dirty="0">
                  <a:ln w="3175">
                    <a:noFill/>
                  </a:ln>
                  <a:solidFill>
                    <a:schemeClr val="accent1"/>
                  </a:solidFill>
                  <a:latin typeface="Segoe UI Semibold"/>
                  <a:cs typeface="Segoe UI" pitchFamily="34" charset="0"/>
                </a:rPr>
                <a:t> y perimetral</a:t>
              </a:r>
            </a:p>
          </p:txBody>
        </p:sp>
        <p:sp>
          <p:nvSpPr>
            <p:cNvPr id="113" name="TextBox 112">
              <a:extLst>
                <a:ext uri="{FF2B5EF4-FFF2-40B4-BE49-F238E27FC236}">
                  <a16:creationId xmlns:a16="http://schemas.microsoft.com/office/drawing/2014/main" id="{7364627A-9B33-7827-6B22-E9098A795B37}"/>
                </a:ext>
              </a:extLst>
            </p:cNvPr>
            <p:cNvSpPr txBox="1"/>
            <p:nvPr/>
          </p:nvSpPr>
          <p:spPr>
            <a:xfrm>
              <a:off x="1972569" y="5897319"/>
              <a:ext cx="1473197" cy="184666"/>
            </a:xfrm>
            <a:prstGeom prst="rect">
              <a:avLst/>
            </a:prstGeom>
            <a:noFill/>
          </p:spPr>
          <p:txBody>
            <a:bodyPr wrap="square" lIns="0" tIns="0" rIns="0" bIns="0" rtlCol="0">
              <a:spAutoFit/>
            </a:bodyPr>
            <a:lstStyle/>
            <a:p>
              <a:pPr algn="ctr">
                <a:defRPr/>
              </a:pPr>
              <a:r>
                <a:rPr lang="en-US" sz="1200" dirty="0"/>
                <a:t>Azure Stack HCI</a:t>
              </a:r>
            </a:p>
          </p:txBody>
        </p:sp>
        <p:pic>
          <p:nvPicPr>
            <p:cNvPr id="119" name="Picture 2" descr="VMware">
              <a:extLst>
                <a:ext uri="{FF2B5EF4-FFF2-40B4-BE49-F238E27FC236}">
                  <a16:creationId xmlns:a16="http://schemas.microsoft.com/office/drawing/2014/main" id="{F8DE045E-450B-8AAD-3982-B3470827A42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174669" y="5458945"/>
              <a:ext cx="872663" cy="12065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descr="AWS">
              <a:extLst>
                <a:ext uri="{FF2B5EF4-FFF2-40B4-BE49-F238E27FC236}">
                  <a16:creationId xmlns:a16="http://schemas.microsoft.com/office/drawing/2014/main" id="{772E079C-233B-0D33-E51F-67A5268B41E4}"/>
                </a:ext>
              </a:extLst>
            </p:cNvPr>
            <p:cNvGrpSpPr/>
            <p:nvPr/>
          </p:nvGrpSpPr>
          <p:grpSpPr>
            <a:xfrm>
              <a:off x="6095858" y="5339585"/>
              <a:ext cx="636594" cy="359379"/>
              <a:chOff x="6095858" y="5339585"/>
              <a:chExt cx="636594" cy="359379"/>
            </a:xfrm>
          </p:grpSpPr>
          <p:pic>
            <p:nvPicPr>
              <p:cNvPr id="116" name="Picture 2" descr="Image result for aws logo png">
                <a:extLst>
                  <a:ext uri="{FF2B5EF4-FFF2-40B4-BE49-F238E27FC236}">
                    <a16:creationId xmlns:a16="http://schemas.microsoft.com/office/drawing/2014/main" id="{CF1E847E-DC01-5B8E-7BF2-40A569E41E6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a:stretch/>
            </p:blipFill>
            <p:spPr bwMode="auto">
              <a:xfrm>
                <a:off x="6095858" y="5538721"/>
                <a:ext cx="636594" cy="160243"/>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Image result for aws logo png">
                <a:extLst>
                  <a:ext uri="{FF2B5EF4-FFF2-40B4-BE49-F238E27FC236}">
                    <a16:creationId xmlns:a16="http://schemas.microsoft.com/office/drawing/2014/main" id="{823ED6FC-AC68-A408-E72C-1F24C6A327BA}"/>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rcRect/>
              <a:stretch/>
            </p:blipFill>
            <p:spPr bwMode="auto">
              <a:xfrm>
                <a:off x="6095858" y="5339585"/>
                <a:ext cx="636594" cy="227189"/>
              </a:xfrm>
              <a:prstGeom prst="rect">
                <a:avLst/>
              </a:prstGeom>
              <a:noFill/>
              <a:extLst>
                <a:ext uri="{909E8E84-426E-40DD-AFC4-6F175D3DCCD1}">
                  <a14:hiddenFill xmlns:a14="http://schemas.microsoft.com/office/drawing/2010/main">
                    <a:solidFill>
                      <a:srgbClr val="FFFFFF"/>
                    </a:solidFill>
                  </a14:hiddenFill>
                </a:ext>
              </a:extLst>
            </p:spPr>
          </p:pic>
        </p:grpSp>
        <p:pic>
          <p:nvPicPr>
            <p:cNvPr id="118" name="Picture 4" descr="Google cloud">
              <a:extLst>
                <a:ext uri="{FF2B5EF4-FFF2-40B4-BE49-F238E27FC236}">
                  <a16:creationId xmlns:a16="http://schemas.microsoft.com/office/drawing/2014/main" id="{485D1222-5054-1156-1504-713E5E249F8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a:stretch/>
          </p:blipFill>
          <p:spPr bwMode="auto">
            <a:xfrm>
              <a:off x="7780978" y="5356223"/>
              <a:ext cx="459048" cy="326103"/>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4BAA2FDC-07E5-A0D9-8B0B-C8567A0C739C}"/>
                </a:ext>
              </a:extLst>
            </p:cNvPr>
            <p:cNvSpPr txBox="1"/>
            <p:nvPr/>
          </p:nvSpPr>
          <p:spPr>
            <a:xfrm>
              <a:off x="8799078" y="5897319"/>
              <a:ext cx="1356659" cy="184666"/>
            </a:xfrm>
            <a:prstGeom prst="rect">
              <a:avLst/>
            </a:prstGeom>
            <a:noFill/>
          </p:spPr>
          <p:txBody>
            <a:bodyPr wrap="square" lIns="0" tIns="0" rIns="0" bIns="0" rtlCol="0">
              <a:spAutoFit/>
            </a:bodyPr>
            <a:lstStyle/>
            <a:p>
              <a:pPr algn="ctr">
                <a:defRPr/>
              </a:pPr>
              <a:r>
                <a:rPr lang="en-US" sz="1200" dirty="0"/>
                <a:t>Azure IoT</a:t>
              </a:r>
            </a:p>
          </p:txBody>
        </p:sp>
      </p:grpSp>
      <p:pic>
        <p:nvPicPr>
          <p:cNvPr id="9" name="lock 2">
            <a:extLst>
              <a:ext uri="{FF2B5EF4-FFF2-40B4-BE49-F238E27FC236}">
                <a16:creationId xmlns:a16="http://schemas.microsoft.com/office/drawing/2014/main" id="{1E1D6B64-E782-C25D-4AB0-0E7C0EC0E85D}"/>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269252" y="1634934"/>
            <a:ext cx="727176" cy="727176"/>
          </a:xfrm>
          <a:prstGeom prst="rect">
            <a:avLst/>
          </a:prstGeom>
        </p:spPr>
      </p:pic>
      <p:pic>
        <p:nvPicPr>
          <p:cNvPr id="16" name="Graphic 15">
            <a:extLst>
              <a:ext uri="{FF2B5EF4-FFF2-40B4-BE49-F238E27FC236}">
                <a16:creationId xmlns:a16="http://schemas.microsoft.com/office/drawing/2014/main" id="{6F7F5210-D641-EC3F-8850-BD4624D5D9E3}"/>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42243" y="1667810"/>
            <a:ext cx="731522" cy="731520"/>
          </a:xfrm>
          <a:prstGeom prst="rect">
            <a:avLst/>
          </a:prstGeom>
        </p:spPr>
      </p:pic>
      <p:grpSp>
        <p:nvGrpSpPr>
          <p:cNvPr id="17" name="Group 16">
            <a:extLst>
              <a:ext uri="{FF2B5EF4-FFF2-40B4-BE49-F238E27FC236}">
                <a16:creationId xmlns:a16="http://schemas.microsoft.com/office/drawing/2014/main" id="{27F49F20-2C70-B55C-F764-3F96524FA51A}"/>
              </a:ext>
              <a:ext uri="{C183D7F6-B498-43B3-948B-1728B52AA6E4}">
                <adec:decorative xmlns:adec="http://schemas.microsoft.com/office/drawing/2017/decorative" val="1"/>
              </a:ext>
            </a:extLst>
          </p:cNvPr>
          <p:cNvGrpSpPr/>
          <p:nvPr/>
        </p:nvGrpSpPr>
        <p:grpSpPr>
          <a:xfrm>
            <a:off x="8927756" y="1667810"/>
            <a:ext cx="731520" cy="731520"/>
            <a:chOff x="8575132" y="2472662"/>
            <a:chExt cx="548640" cy="640080"/>
          </a:xfrm>
        </p:grpSpPr>
        <p:grpSp>
          <p:nvGrpSpPr>
            <p:cNvPr id="18" name="Group 17">
              <a:extLst>
                <a:ext uri="{FF2B5EF4-FFF2-40B4-BE49-F238E27FC236}">
                  <a16:creationId xmlns:a16="http://schemas.microsoft.com/office/drawing/2014/main" id="{E623132B-9908-58D4-6890-13E7CD830D33}"/>
                </a:ext>
              </a:extLst>
            </p:cNvPr>
            <p:cNvGrpSpPr/>
            <p:nvPr/>
          </p:nvGrpSpPr>
          <p:grpSpPr>
            <a:xfrm>
              <a:off x="8575132" y="2472662"/>
              <a:ext cx="548640" cy="640080"/>
              <a:chOff x="8575132" y="2472662"/>
              <a:chExt cx="548640" cy="640080"/>
            </a:xfrm>
          </p:grpSpPr>
          <p:sp>
            <p:nvSpPr>
              <p:cNvPr id="24" name="Oval 1152">
                <a:extLst>
                  <a:ext uri="{FF2B5EF4-FFF2-40B4-BE49-F238E27FC236}">
                    <a16:creationId xmlns:a16="http://schemas.microsoft.com/office/drawing/2014/main" id="{DA560CEE-A096-0004-85A4-6ABB6DDF2CCA}"/>
                  </a:ext>
                </a:extLst>
              </p:cNvPr>
              <p:cNvSpPr>
                <a:spLocks noChangeArrowheads="1"/>
              </p:cNvSpPr>
              <p:nvPr/>
            </p:nvSpPr>
            <p:spPr bwMode="auto">
              <a:xfrm>
                <a:off x="8575132" y="2494648"/>
                <a:ext cx="475160" cy="469066"/>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505050"/>
                  </a:solidFill>
                  <a:effectLst/>
                  <a:uLnTx/>
                  <a:uFillTx/>
                  <a:latin typeface="Segoe UI"/>
                  <a:ea typeface="+mn-ea"/>
                  <a:cs typeface="+mn-cs"/>
                </a:endParaRPr>
              </a:p>
            </p:txBody>
          </p:sp>
          <p:sp>
            <p:nvSpPr>
              <p:cNvPr id="25" name="Freeform 1153">
                <a:extLst>
                  <a:ext uri="{FF2B5EF4-FFF2-40B4-BE49-F238E27FC236}">
                    <a16:creationId xmlns:a16="http://schemas.microsoft.com/office/drawing/2014/main" id="{0625DFAC-0B3B-3BD4-EC3F-4540AA91AF13}"/>
                  </a:ext>
                </a:extLst>
              </p:cNvPr>
              <p:cNvSpPr>
                <a:spLocks/>
              </p:cNvSpPr>
              <p:nvPr/>
            </p:nvSpPr>
            <p:spPr bwMode="auto">
              <a:xfrm>
                <a:off x="8582480" y="2472662"/>
                <a:ext cx="541292" cy="640080"/>
              </a:xfrm>
              <a:custGeom>
                <a:avLst/>
                <a:gdLst>
                  <a:gd name="T0" fmla="*/ 257 w 298"/>
                  <a:gd name="T1" fmla="*/ 0 h 354"/>
                  <a:gd name="T2" fmla="*/ 228 w 298"/>
                  <a:gd name="T3" fmla="*/ 29 h 354"/>
                  <a:gd name="T4" fmla="*/ 228 w 298"/>
                  <a:gd name="T5" fmla="*/ 30 h 354"/>
                  <a:gd name="T6" fmla="*/ 233 w 298"/>
                  <a:gd name="T7" fmla="*/ 35 h 354"/>
                  <a:gd name="T8" fmla="*/ 265 w 298"/>
                  <a:gd name="T9" fmla="*/ 83 h 354"/>
                  <a:gd name="T10" fmla="*/ 277 w 298"/>
                  <a:gd name="T11" fmla="*/ 142 h 354"/>
                  <a:gd name="T12" fmla="*/ 265 w 298"/>
                  <a:gd name="T13" fmla="*/ 200 h 354"/>
                  <a:gd name="T14" fmla="*/ 233 w 298"/>
                  <a:gd name="T15" fmla="*/ 248 h 354"/>
                  <a:gd name="T16" fmla="*/ 185 w 298"/>
                  <a:gd name="T17" fmla="*/ 281 h 354"/>
                  <a:gd name="T18" fmla="*/ 126 w 298"/>
                  <a:gd name="T19" fmla="*/ 293 h 354"/>
                  <a:gd name="T20" fmla="*/ 67 w 298"/>
                  <a:gd name="T21" fmla="*/ 281 h 354"/>
                  <a:gd name="T22" fmla="*/ 19 w 298"/>
                  <a:gd name="T23" fmla="*/ 248 h 354"/>
                  <a:gd name="T24" fmla="*/ 14 w 298"/>
                  <a:gd name="T25" fmla="*/ 243 h 354"/>
                  <a:gd name="T26" fmla="*/ 0 w 298"/>
                  <a:gd name="T27" fmla="*/ 258 h 354"/>
                  <a:gd name="T28" fmla="*/ 115 w 298"/>
                  <a:gd name="T29" fmla="*/ 313 h 354"/>
                  <a:gd name="T30" fmla="*/ 115 w 298"/>
                  <a:gd name="T31" fmla="*/ 334 h 354"/>
                  <a:gd name="T32" fmla="*/ 34 w 298"/>
                  <a:gd name="T33" fmla="*/ 334 h 354"/>
                  <a:gd name="T34" fmla="*/ 34 w 298"/>
                  <a:gd name="T35" fmla="*/ 354 h 354"/>
                  <a:gd name="T36" fmla="*/ 215 w 298"/>
                  <a:gd name="T37" fmla="*/ 354 h 354"/>
                  <a:gd name="T38" fmla="*/ 215 w 298"/>
                  <a:gd name="T39" fmla="*/ 334 h 354"/>
                  <a:gd name="T40" fmla="*/ 135 w 298"/>
                  <a:gd name="T41" fmla="*/ 334 h 354"/>
                  <a:gd name="T42" fmla="*/ 135 w 298"/>
                  <a:gd name="T43" fmla="*/ 314 h 354"/>
                  <a:gd name="T44" fmla="*/ 298 w 298"/>
                  <a:gd name="T45" fmla="*/ 142 h 354"/>
                  <a:gd name="T46" fmla="*/ 257 w 298"/>
                  <a:gd name="T47" fmla="*/ 30 h 354"/>
                  <a:gd name="T48" fmla="*/ 272 w 298"/>
                  <a:gd name="T49" fmla="*/ 15 h 354"/>
                  <a:gd name="T50" fmla="*/ 257 w 298"/>
                  <a:gd name="T5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8" h="354">
                    <a:moveTo>
                      <a:pt x="257" y="0"/>
                    </a:moveTo>
                    <a:cubicBezTo>
                      <a:pt x="228" y="29"/>
                      <a:pt x="228" y="29"/>
                      <a:pt x="228" y="29"/>
                    </a:cubicBezTo>
                    <a:cubicBezTo>
                      <a:pt x="228" y="30"/>
                      <a:pt x="228" y="30"/>
                      <a:pt x="228" y="30"/>
                    </a:cubicBezTo>
                    <a:cubicBezTo>
                      <a:pt x="230" y="31"/>
                      <a:pt x="231" y="33"/>
                      <a:pt x="233" y="35"/>
                    </a:cubicBezTo>
                    <a:cubicBezTo>
                      <a:pt x="247" y="49"/>
                      <a:pt x="258" y="65"/>
                      <a:pt x="265" y="83"/>
                    </a:cubicBezTo>
                    <a:cubicBezTo>
                      <a:pt x="273" y="102"/>
                      <a:pt x="277" y="121"/>
                      <a:pt x="277" y="142"/>
                    </a:cubicBezTo>
                    <a:cubicBezTo>
                      <a:pt x="277" y="162"/>
                      <a:pt x="273" y="182"/>
                      <a:pt x="265" y="200"/>
                    </a:cubicBezTo>
                    <a:cubicBezTo>
                      <a:pt x="258" y="218"/>
                      <a:pt x="247" y="235"/>
                      <a:pt x="233" y="248"/>
                    </a:cubicBezTo>
                    <a:cubicBezTo>
                      <a:pt x="219" y="262"/>
                      <a:pt x="203" y="273"/>
                      <a:pt x="185" y="281"/>
                    </a:cubicBezTo>
                    <a:cubicBezTo>
                      <a:pt x="166" y="289"/>
                      <a:pt x="147" y="293"/>
                      <a:pt x="126" y="293"/>
                    </a:cubicBezTo>
                    <a:cubicBezTo>
                      <a:pt x="105" y="293"/>
                      <a:pt x="85" y="289"/>
                      <a:pt x="67" y="281"/>
                    </a:cubicBezTo>
                    <a:cubicBezTo>
                      <a:pt x="49" y="273"/>
                      <a:pt x="33" y="262"/>
                      <a:pt x="19" y="248"/>
                    </a:cubicBezTo>
                    <a:cubicBezTo>
                      <a:pt x="17" y="247"/>
                      <a:pt x="15" y="245"/>
                      <a:pt x="14" y="243"/>
                    </a:cubicBezTo>
                    <a:cubicBezTo>
                      <a:pt x="0" y="258"/>
                      <a:pt x="0" y="258"/>
                      <a:pt x="0" y="258"/>
                    </a:cubicBezTo>
                    <a:cubicBezTo>
                      <a:pt x="29" y="290"/>
                      <a:pt x="69" y="310"/>
                      <a:pt x="115" y="313"/>
                    </a:cubicBezTo>
                    <a:cubicBezTo>
                      <a:pt x="115" y="334"/>
                      <a:pt x="115" y="334"/>
                      <a:pt x="115" y="334"/>
                    </a:cubicBezTo>
                    <a:cubicBezTo>
                      <a:pt x="34" y="334"/>
                      <a:pt x="34" y="334"/>
                      <a:pt x="34" y="334"/>
                    </a:cubicBezTo>
                    <a:cubicBezTo>
                      <a:pt x="34" y="354"/>
                      <a:pt x="34" y="354"/>
                      <a:pt x="34" y="354"/>
                    </a:cubicBezTo>
                    <a:cubicBezTo>
                      <a:pt x="215" y="354"/>
                      <a:pt x="215" y="354"/>
                      <a:pt x="215" y="354"/>
                    </a:cubicBezTo>
                    <a:cubicBezTo>
                      <a:pt x="215" y="334"/>
                      <a:pt x="215" y="334"/>
                      <a:pt x="215" y="334"/>
                    </a:cubicBezTo>
                    <a:cubicBezTo>
                      <a:pt x="135" y="334"/>
                      <a:pt x="135" y="334"/>
                      <a:pt x="135" y="334"/>
                    </a:cubicBezTo>
                    <a:cubicBezTo>
                      <a:pt x="135" y="314"/>
                      <a:pt x="135" y="314"/>
                      <a:pt x="135" y="314"/>
                    </a:cubicBezTo>
                    <a:cubicBezTo>
                      <a:pt x="226" y="309"/>
                      <a:pt x="298" y="234"/>
                      <a:pt x="298" y="142"/>
                    </a:cubicBezTo>
                    <a:cubicBezTo>
                      <a:pt x="298" y="99"/>
                      <a:pt x="283" y="60"/>
                      <a:pt x="257" y="30"/>
                    </a:cubicBezTo>
                    <a:cubicBezTo>
                      <a:pt x="272" y="15"/>
                      <a:pt x="272" y="15"/>
                      <a:pt x="272" y="15"/>
                    </a:cubicBezTo>
                    <a:lnTo>
                      <a:pt x="257" y="0"/>
                    </a:lnTo>
                    <a:close/>
                  </a:path>
                </a:pathLst>
              </a:custGeom>
              <a:solidFill>
                <a:srgbClr val="50E6FF"/>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505050"/>
                  </a:solidFill>
                  <a:effectLst/>
                  <a:uLnTx/>
                  <a:uFillTx/>
                  <a:latin typeface="Segoe UI"/>
                  <a:ea typeface="+mn-ea"/>
                  <a:cs typeface="+mn-cs"/>
                </a:endParaRPr>
              </a:p>
            </p:txBody>
          </p:sp>
        </p:grpSp>
        <p:sp>
          <p:nvSpPr>
            <p:cNvPr id="21" name="Freeform 1154">
              <a:extLst>
                <a:ext uri="{FF2B5EF4-FFF2-40B4-BE49-F238E27FC236}">
                  <a16:creationId xmlns:a16="http://schemas.microsoft.com/office/drawing/2014/main" id="{267BD5C8-C977-A605-9350-9CD35BEA0E16}"/>
                </a:ext>
              </a:extLst>
            </p:cNvPr>
            <p:cNvSpPr>
              <a:spLocks/>
            </p:cNvSpPr>
            <p:nvPr/>
          </p:nvSpPr>
          <p:spPr bwMode="auto">
            <a:xfrm>
              <a:off x="8663307" y="2616802"/>
              <a:ext cx="296363" cy="244305"/>
            </a:xfrm>
            <a:custGeom>
              <a:avLst/>
              <a:gdLst>
                <a:gd name="T0" fmla="*/ 106 w 121"/>
                <a:gd name="T1" fmla="*/ 0 h 100"/>
                <a:gd name="T2" fmla="*/ 35 w 121"/>
                <a:gd name="T3" fmla="*/ 71 h 100"/>
                <a:gd name="T4" fmla="*/ 14 w 121"/>
                <a:gd name="T5" fmla="*/ 50 h 100"/>
                <a:gd name="T6" fmla="*/ 0 w 121"/>
                <a:gd name="T7" fmla="*/ 64 h 100"/>
                <a:gd name="T8" fmla="*/ 35 w 121"/>
                <a:gd name="T9" fmla="*/ 100 h 100"/>
                <a:gd name="T10" fmla="*/ 121 w 121"/>
                <a:gd name="T11" fmla="*/ 15 h 100"/>
                <a:gd name="T12" fmla="*/ 106 w 12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121" h="100">
                  <a:moveTo>
                    <a:pt x="106" y="0"/>
                  </a:moveTo>
                  <a:lnTo>
                    <a:pt x="35" y="71"/>
                  </a:lnTo>
                  <a:lnTo>
                    <a:pt x="14" y="50"/>
                  </a:lnTo>
                  <a:lnTo>
                    <a:pt x="0" y="64"/>
                  </a:lnTo>
                  <a:lnTo>
                    <a:pt x="35" y="100"/>
                  </a:lnTo>
                  <a:lnTo>
                    <a:pt x="121" y="15"/>
                  </a:lnTo>
                  <a:lnTo>
                    <a:pt x="106" y="0"/>
                  </a:lnTo>
                  <a:close/>
                </a:path>
              </a:pathLst>
            </a:custGeom>
            <a:solidFill>
              <a:srgbClr val="50E6FF"/>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505050"/>
                </a:solidFill>
                <a:effectLst/>
                <a:uLnTx/>
                <a:uFillTx/>
                <a:latin typeface="Segoe UI"/>
                <a:ea typeface="+mn-ea"/>
                <a:cs typeface="+mn-cs"/>
              </a:endParaRPr>
            </a:p>
          </p:txBody>
        </p:sp>
      </p:grpSp>
      <p:grpSp>
        <p:nvGrpSpPr>
          <p:cNvPr id="5" name="Group 4">
            <a:extLst>
              <a:ext uri="{FF2B5EF4-FFF2-40B4-BE49-F238E27FC236}">
                <a16:creationId xmlns:a16="http://schemas.microsoft.com/office/drawing/2014/main" id="{9792D903-3147-ACE4-0539-3CFB680508CF}"/>
              </a:ext>
              <a:ext uri="{C183D7F6-B498-43B3-948B-1728B52AA6E4}">
                <adec:decorative xmlns:adec="http://schemas.microsoft.com/office/drawing/2017/decorative" val="1"/>
              </a:ext>
            </a:extLst>
          </p:cNvPr>
          <p:cNvGrpSpPr/>
          <p:nvPr/>
        </p:nvGrpSpPr>
        <p:grpSpPr>
          <a:xfrm>
            <a:off x="1799727" y="3506181"/>
            <a:ext cx="7973145" cy="517233"/>
            <a:chOff x="1799727" y="3506181"/>
            <a:chExt cx="7973145" cy="517233"/>
          </a:xfrm>
        </p:grpSpPr>
        <p:pic>
          <p:nvPicPr>
            <p:cNvPr id="124" name="Graphic 15">
              <a:extLst>
                <a:ext uri="{FF2B5EF4-FFF2-40B4-BE49-F238E27FC236}">
                  <a16:creationId xmlns:a16="http://schemas.microsoft.com/office/drawing/2014/main" id="{C41C4FF8-72EC-2E6B-CED6-46EA6BF229F8}"/>
                </a:ext>
                <a:ext uri="{C183D7F6-B498-43B3-948B-1728B52AA6E4}">
                  <adec:decorative xmlns:adec="http://schemas.microsoft.com/office/drawing/2017/decorative" val="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799727" y="3509240"/>
              <a:ext cx="456331" cy="456331"/>
            </a:xfrm>
            <a:prstGeom prst="rect">
              <a:avLst/>
            </a:prstGeom>
          </p:spPr>
        </p:pic>
        <p:pic>
          <p:nvPicPr>
            <p:cNvPr id="126" name="Graphic 125">
              <a:extLst>
                <a:ext uri="{FF2B5EF4-FFF2-40B4-BE49-F238E27FC236}">
                  <a16:creationId xmlns:a16="http://schemas.microsoft.com/office/drawing/2014/main" id="{374B2F75-EAED-1645-41BB-D6A66E4315A3}"/>
                </a:ext>
                <a:ext uri="{C183D7F6-B498-43B3-948B-1728B52AA6E4}">
                  <adec:decorative xmlns:adec="http://schemas.microsoft.com/office/drawing/2017/decorative" val="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908537" y="3506181"/>
              <a:ext cx="485930" cy="485930"/>
            </a:xfrm>
            <a:prstGeom prst="rect">
              <a:avLst/>
            </a:prstGeom>
          </p:spPr>
        </p:pic>
        <p:pic>
          <p:nvPicPr>
            <p:cNvPr id="20" name="Graphic 19">
              <a:extLst>
                <a:ext uri="{FF2B5EF4-FFF2-40B4-BE49-F238E27FC236}">
                  <a16:creationId xmlns:a16="http://schemas.microsoft.com/office/drawing/2014/main" id="{62C10A16-1082-4572-1308-6C669BDDA30B}"/>
                </a:ext>
                <a:ext uri="{C183D7F6-B498-43B3-948B-1728B52AA6E4}">
                  <adec:decorative xmlns:adec="http://schemas.microsoft.com/office/drawing/2017/decorative" val="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443020" y="3506790"/>
              <a:ext cx="516624" cy="516624"/>
            </a:xfrm>
            <a:prstGeom prst="rect">
              <a:avLst/>
            </a:prstGeom>
          </p:spPr>
        </p:pic>
        <p:sp>
          <p:nvSpPr>
            <p:cNvPr id="148" name="TextBox 147">
              <a:extLst>
                <a:ext uri="{FF2B5EF4-FFF2-40B4-BE49-F238E27FC236}">
                  <a16:creationId xmlns:a16="http://schemas.microsoft.com/office/drawing/2014/main" id="{FBB720A5-C760-346A-DDAC-06A201E5278E}"/>
                </a:ext>
              </a:extLst>
            </p:cNvPr>
            <p:cNvSpPr txBox="1"/>
            <p:nvPr/>
          </p:nvSpPr>
          <p:spPr>
            <a:xfrm>
              <a:off x="2307895" y="3552739"/>
              <a:ext cx="1737360" cy="369332"/>
            </a:xfrm>
            <a:prstGeom prst="rect">
              <a:avLst/>
            </a:prstGeom>
            <a:noFill/>
          </p:spPr>
          <p:txBody>
            <a:bodyPr wrap="square" lIns="0" tIns="0" rIns="0" bIns="0" rtlCol="0">
              <a:spAutoFit/>
            </a:bodyPr>
            <a:lstStyle/>
            <a:p>
              <a:r>
                <a:rPr kumimoji="0" lang="en-US" sz="1200" b="0" i="0" u="none" strike="noStrike" kern="1200" cap="none" spc="0" normalizeH="0" baseline="0" noProof="0" dirty="0">
                  <a:ln>
                    <a:noFill/>
                  </a:ln>
                  <a:solidFill>
                    <a:schemeClr val="accent1"/>
                  </a:solidFill>
                  <a:effectLst/>
                  <a:uLnTx/>
                  <a:uFillTx/>
                  <a:latin typeface="Segoe UI Semibold"/>
                  <a:ea typeface="+mn-ea"/>
                  <a:cs typeface="Segoe UI" pitchFamily="34" charset="0"/>
                </a:rPr>
                <a:t>Microsoft Defender </a:t>
              </a:r>
              <a:br>
                <a:rPr kumimoji="0" lang="en-US" sz="1200" b="0" i="0" u="none" strike="noStrike" kern="1200" cap="none" spc="0" normalizeH="0" baseline="0" noProof="0" dirty="0">
                  <a:ln>
                    <a:noFill/>
                  </a:ln>
                  <a:solidFill>
                    <a:schemeClr val="accent1"/>
                  </a:solidFill>
                  <a:effectLst/>
                  <a:uLnTx/>
                  <a:uFillTx/>
                  <a:latin typeface="Segoe UI Semibold"/>
                  <a:ea typeface="+mn-ea"/>
                  <a:cs typeface="Segoe UI" pitchFamily="34" charset="0"/>
                </a:rPr>
              </a:br>
              <a:r>
                <a:rPr kumimoji="0" lang="en-US" sz="1200" b="0" i="0" u="none" strike="noStrike" kern="1200" cap="none" spc="0" normalizeH="0" baseline="0" noProof="0" dirty="0">
                  <a:ln>
                    <a:noFill/>
                  </a:ln>
                  <a:solidFill>
                    <a:schemeClr val="accent1"/>
                  </a:solidFill>
                  <a:effectLst/>
                  <a:uLnTx/>
                  <a:uFillTx/>
                  <a:latin typeface="Segoe UI Semibold"/>
                  <a:ea typeface="+mn-ea"/>
                  <a:cs typeface="Segoe UI" pitchFamily="34" charset="0"/>
                </a:rPr>
                <a:t>for Cloud</a:t>
              </a:r>
            </a:p>
          </p:txBody>
        </p:sp>
        <p:sp>
          <p:nvSpPr>
            <p:cNvPr id="150" name="TextBox 149">
              <a:extLst>
                <a:ext uri="{FF2B5EF4-FFF2-40B4-BE49-F238E27FC236}">
                  <a16:creationId xmlns:a16="http://schemas.microsoft.com/office/drawing/2014/main" id="{611A6F4D-C98B-0D80-8E35-661AC78062E3}"/>
                </a:ext>
              </a:extLst>
            </p:cNvPr>
            <p:cNvSpPr txBox="1"/>
            <p:nvPr/>
          </p:nvSpPr>
          <p:spPr>
            <a:xfrm>
              <a:off x="4469518" y="3656813"/>
              <a:ext cx="1737360" cy="184666"/>
            </a:xfrm>
            <a:prstGeom prst="rect">
              <a:avLst/>
            </a:prstGeom>
            <a:noFill/>
          </p:spPr>
          <p:txBody>
            <a:bodyPr wrap="square" lIns="0" tIns="0" rIns="0" bIns="0" rtlCol="0">
              <a:spAutoFit/>
            </a:bodyPr>
            <a:lstStyle/>
            <a:p>
              <a:r>
                <a:rPr kumimoji="0" lang="en-US" sz="1200" b="0" i="0" u="none" strike="noStrike" kern="1200" cap="none" spc="0" normalizeH="0" baseline="0" noProof="0">
                  <a:ln>
                    <a:noFill/>
                  </a:ln>
                  <a:solidFill>
                    <a:schemeClr val="accent1"/>
                  </a:solidFill>
                  <a:effectLst/>
                  <a:uLnTx/>
                  <a:uFillTx/>
                  <a:latin typeface="Segoe UI Semibold"/>
                  <a:ea typeface="+mn-ea"/>
                  <a:cs typeface="Segoe UI" pitchFamily="34" charset="0"/>
                </a:rPr>
                <a:t>Microsoft Sentinel</a:t>
              </a:r>
            </a:p>
          </p:txBody>
        </p:sp>
        <p:sp>
          <p:nvSpPr>
            <p:cNvPr id="151" name="TextBox 150">
              <a:extLst>
                <a:ext uri="{FF2B5EF4-FFF2-40B4-BE49-F238E27FC236}">
                  <a16:creationId xmlns:a16="http://schemas.microsoft.com/office/drawing/2014/main" id="{65A8D90E-4C9E-FE88-AF8D-5AD7EC2C1006}"/>
                </a:ext>
              </a:extLst>
            </p:cNvPr>
            <p:cNvSpPr txBox="1"/>
            <p:nvPr/>
          </p:nvSpPr>
          <p:spPr>
            <a:xfrm>
              <a:off x="9076886" y="3580436"/>
              <a:ext cx="695986" cy="369332"/>
            </a:xfrm>
            <a:prstGeom prst="rect">
              <a:avLst/>
            </a:prstGeom>
            <a:noFill/>
          </p:spPr>
          <p:txBody>
            <a:bodyPr wrap="square" lIns="0" tIns="0" rIns="0" bIns="0" rtlCol="0">
              <a:spAutoFit/>
            </a:bodyPr>
            <a:lstStyle/>
            <a:p>
              <a:r>
                <a:rPr kumimoji="0" lang="en-US" sz="1200" b="0" i="0" u="none" strike="noStrike" kern="1200" cap="none" spc="0" normalizeH="0" baseline="0" noProof="0" dirty="0">
                  <a:ln>
                    <a:noFill/>
                  </a:ln>
                  <a:solidFill>
                    <a:schemeClr val="accent1"/>
                  </a:solidFill>
                  <a:effectLst/>
                  <a:uLnTx/>
                  <a:uFillTx/>
                  <a:latin typeface="Segoe UI Semibold"/>
                  <a:ea typeface="+mn-ea"/>
                  <a:cs typeface="Segoe UI" pitchFamily="34" charset="0"/>
                </a:rPr>
                <a:t>Azure </a:t>
              </a:r>
            </a:p>
            <a:p>
              <a:r>
                <a:rPr kumimoji="0" lang="en-US" sz="1200" b="0" i="0" u="none" strike="noStrike" kern="1200" cap="none" spc="0" normalizeH="0" baseline="0" noProof="0" dirty="0">
                  <a:ln>
                    <a:noFill/>
                  </a:ln>
                  <a:solidFill>
                    <a:schemeClr val="accent1"/>
                  </a:solidFill>
                  <a:effectLst/>
                  <a:uLnTx/>
                  <a:uFillTx/>
                  <a:latin typeface="Segoe UI Semibold"/>
                  <a:ea typeface="+mn-ea"/>
                  <a:cs typeface="Segoe UI" pitchFamily="34" charset="0"/>
                </a:rPr>
                <a:t>Policy</a:t>
              </a:r>
            </a:p>
          </p:txBody>
        </p:sp>
        <p:pic>
          <p:nvPicPr>
            <p:cNvPr id="26" name="Graphic 25">
              <a:extLst>
                <a:ext uri="{FF2B5EF4-FFF2-40B4-BE49-F238E27FC236}">
                  <a16:creationId xmlns:a16="http://schemas.microsoft.com/office/drawing/2014/main" id="{54FBA26C-00CE-38E1-91D8-879B6B76F20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176427" y="3507212"/>
              <a:ext cx="484633" cy="484632"/>
            </a:xfrm>
            <a:prstGeom prst="rect">
              <a:avLst/>
            </a:prstGeom>
          </p:spPr>
        </p:pic>
        <p:sp>
          <p:nvSpPr>
            <p:cNvPr id="28" name="TextBox 27">
              <a:extLst>
                <a:ext uri="{FF2B5EF4-FFF2-40B4-BE49-F238E27FC236}">
                  <a16:creationId xmlns:a16="http://schemas.microsoft.com/office/drawing/2014/main" id="{B7095BCB-8652-D1AD-31C2-F4B0392A22BB}"/>
                </a:ext>
              </a:extLst>
            </p:cNvPr>
            <p:cNvSpPr txBox="1"/>
            <p:nvPr/>
          </p:nvSpPr>
          <p:spPr>
            <a:xfrm>
              <a:off x="6719986" y="3678319"/>
              <a:ext cx="1737360" cy="184666"/>
            </a:xfrm>
            <a:prstGeom prst="rect">
              <a:avLst/>
            </a:prstGeom>
            <a:noFill/>
          </p:spPr>
          <p:txBody>
            <a:bodyPr wrap="square" lIns="0" tIns="0" rIns="0" bIns="0" rtlCol="0">
              <a:spAutoFit/>
            </a:bodyPr>
            <a:lstStyle/>
            <a:p>
              <a:r>
                <a:rPr kumimoji="0" lang="en-US" sz="1200" b="0" i="0" u="none" strike="noStrike" kern="1200" cap="none" spc="0" normalizeH="0" baseline="0" noProof="0" dirty="0">
                  <a:ln>
                    <a:noFill/>
                  </a:ln>
                  <a:solidFill>
                    <a:schemeClr val="accent1"/>
                  </a:solidFill>
                  <a:effectLst/>
                  <a:uLnTx/>
                  <a:uFillTx/>
                  <a:latin typeface="Segoe UI Semibold"/>
                  <a:ea typeface="+mn-ea"/>
                  <a:cs typeface="Segoe UI" pitchFamily="34" charset="0"/>
                </a:rPr>
                <a:t>Azure Monitor</a:t>
              </a:r>
            </a:p>
          </p:txBody>
        </p:sp>
      </p:grpSp>
    </p:spTree>
    <p:extLst>
      <p:ext uri="{BB962C8B-B14F-4D97-AF65-F5344CB8AC3E}">
        <p14:creationId xmlns:p14="http://schemas.microsoft.com/office/powerpoint/2010/main" val="776906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5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nodeType="withEffect">
                                  <p:stCondLst>
                                    <p:cond delay="200"/>
                                  </p:stCondLst>
                                  <p:childTnLst>
                                    <p:animMotion origin="layout" path="M 2.25428E-6 0.04607 L 2.25428E-6 -6.58193E-7 " pathEditMode="relative" rAng="0" ptsTypes="AA">
                                      <p:cBhvr>
                                        <p:cTn id="9" dur="600" fill="hold"/>
                                        <p:tgtEl>
                                          <p:spTgt spid="9"/>
                                        </p:tgtEl>
                                        <p:attrNameLst>
                                          <p:attrName>ppt_x</p:attrName>
                                          <p:attrName>ppt_y</p:attrName>
                                        </p:attrNameLst>
                                      </p:cBhvr>
                                      <p:rCtr x="0" y="-2315"/>
                                    </p:animMotion>
                                  </p:childTnLst>
                                </p:cTn>
                              </p:par>
                              <p:par>
                                <p:cTn id="10" presetID="10" presetClass="entr" presetSubtype="0" fill="hold" nodeType="withEffect">
                                  <p:stCondLst>
                                    <p:cond delay="4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path" presetSubtype="0" decel="100000" fill="hold" nodeType="withEffect">
                                  <p:stCondLst>
                                    <p:cond delay="400"/>
                                  </p:stCondLst>
                                  <p:childTnLst>
                                    <p:animMotion origin="layout" path="M 2.25428E-6 0.04607 L 2.25428E-6 -6.58193E-7 " pathEditMode="relative" rAng="0" ptsTypes="AA">
                                      <p:cBhvr>
                                        <p:cTn id="14" dur="600" fill="hold"/>
                                        <p:tgtEl>
                                          <p:spTgt spid="17"/>
                                        </p:tgtEl>
                                        <p:attrNameLst>
                                          <p:attrName>ppt_x</p:attrName>
                                          <p:attrName>ppt_y</p:attrName>
                                        </p:attrNameLst>
                                      </p:cBhvr>
                                      <p:rCtr x="0" y="-2315"/>
                                    </p:animMotion>
                                  </p:childTnLst>
                                </p:cTn>
                              </p:par>
                              <p:par>
                                <p:cTn id="15" presetID="1" presetClass="entr" presetSubtype="0" fill="hold" nodeType="withEffect">
                                  <p:stCondLst>
                                    <p:cond delay="40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3" name="nodes">
            <a:extLst>
              <a:ext uri="{FF2B5EF4-FFF2-40B4-BE49-F238E27FC236}">
                <a16:creationId xmlns:a16="http://schemas.microsoft.com/office/drawing/2014/main" id="{EF01CB12-EA83-4261-9C35-BC5B0D741B7E}"/>
              </a:ext>
              <a:ext uri="{C183D7F6-B498-43B3-948B-1728B52AA6E4}">
                <adec:decorative xmlns:adec="http://schemas.microsoft.com/office/drawing/2017/decorative" val="1"/>
              </a:ext>
            </a:extLst>
          </p:cNvPr>
          <p:cNvGrpSpPr>
            <a:grpSpLocks noChangeAspect="1"/>
          </p:cNvGrpSpPr>
          <p:nvPr/>
        </p:nvGrpSpPr>
        <p:grpSpPr bwMode="auto">
          <a:xfrm>
            <a:off x="662357" y="5454088"/>
            <a:ext cx="629757" cy="627777"/>
            <a:chOff x="1016" y="765"/>
            <a:chExt cx="318" cy="317"/>
          </a:xfrm>
        </p:grpSpPr>
        <p:sp>
          <p:nvSpPr>
            <p:cNvPr id="324" name="AutoShape 3">
              <a:extLst>
                <a:ext uri="{FF2B5EF4-FFF2-40B4-BE49-F238E27FC236}">
                  <a16:creationId xmlns:a16="http://schemas.microsoft.com/office/drawing/2014/main" id="{602CF74F-4C4C-4D47-B249-1230BE36F66D}"/>
                </a:ext>
              </a:extLst>
            </p:cNvPr>
            <p:cNvSpPr>
              <a:spLocks noChangeAspect="1" noChangeArrowheads="1" noTextEdit="1"/>
            </p:cNvSpPr>
            <p:nvPr/>
          </p:nvSpPr>
          <p:spPr bwMode="auto">
            <a:xfrm>
              <a:off x="1018" y="767"/>
              <a:ext cx="316" cy="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5" name="Freeform 5">
              <a:extLst>
                <a:ext uri="{FF2B5EF4-FFF2-40B4-BE49-F238E27FC236}">
                  <a16:creationId xmlns:a16="http://schemas.microsoft.com/office/drawing/2014/main" id="{77380952-C4D5-46D6-B77F-71F544E934DB}"/>
                </a:ext>
              </a:extLst>
            </p:cNvPr>
            <p:cNvSpPr>
              <a:spLocks/>
            </p:cNvSpPr>
            <p:nvPr/>
          </p:nvSpPr>
          <p:spPr bwMode="auto">
            <a:xfrm>
              <a:off x="1072" y="901"/>
              <a:ext cx="86" cy="89"/>
            </a:xfrm>
            <a:custGeom>
              <a:avLst/>
              <a:gdLst>
                <a:gd name="T0" fmla="*/ 47 w 47"/>
                <a:gd name="T1" fmla="*/ 4 h 48"/>
                <a:gd name="T2" fmla="*/ 44 w 47"/>
                <a:gd name="T3" fmla="*/ 0 h 48"/>
                <a:gd name="T4" fmla="*/ 16 w 47"/>
                <a:gd name="T5" fmla="*/ 29 h 48"/>
                <a:gd name="T6" fmla="*/ 11 w 47"/>
                <a:gd name="T7" fmla="*/ 27 h 48"/>
                <a:gd name="T8" fmla="*/ 0 w 47"/>
                <a:gd name="T9" fmla="*/ 37 h 48"/>
                <a:gd name="T10" fmla="*/ 11 w 47"/>
                <a:gd name="T11" fmla="*/ 48 h 48"/>
                <a:gd name="T12" fmla="*/ 21 w 47"/>
                <a:gd name="T13" fmla="*/ 37 h 48"/>
                <a:gd name="T14" fmla="*/ 19 w 47"/>
                <a:gd name="T15" fmla="*/ 32 h 48"/>
                <a:gd name="T16" fmla="*/ 47 w 47"/>
                <a:gd name="T17"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8">
                  <a:moveTo>
                    <a:pt x="47" y="4"/>
                  </a:moveTo>
                  <a:cubicBezTo>
                    <a:pt x="44" y="0"/>
                    <a:pt x="44" y="0"/>
                    <a:pt x="44" y="0"/>
                  </a:cubicBezTo>
                  <a:cubicBezTo>
                    <a:pt x="16" y="29"/>
                    <a:pt x="16" y="29"/>
                    <a:pt x="16" y="29"/>
                  </a:cubicBezTo>
                  <a:cubicBezTo>
                    <a:pt x="14" y="28"/>
                    <a:pt x="12" y="27"/>
                    <a:pt x="11" y="27"/>
                  </a:cubicBezTo>
                  <a:cubicBezTo>
                    <a:pt x="5" y="27"/>
                    <a:pt x="0" y="32"/>
                    <a:pt x="0" y="37"/>
                  </a:cubicBezTo>
                  <a:cubicBezTo>
                    <a:pt x="0" y="43"/>
                    <a:pt x="5" y="48"/>
                    <a:pt x="11" y="48"/>
                  </a:cubicBezTo>
                  <a:cubicBezTo>
                    <a:pt x="16" y="48"/>
                    <a:pt x="21" y="43"/>
                    <a:pt x="21" y="37"/>
                  </a:cubicBezTo>
                  <a:cubicBezTo>
                    <a:pt x="21" y="36"/>
                    <a:pt x="20" y="34"/>
                    <a:pt x="19" y="32"/>
                  </a:cubicBezTo>
                  <a:lnTo>
                    <a:pt x="47" y="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6" name="Freeform 6">
              <a:extLst>
                <a:ext uri="{FF2B5EF4-FFF2-40B4-BE49-F238E27FC236}">
                  <a16:creationId xmlns:a16="http://schemas.microsoft.com/office/drawing/2014/main" id="{A1073927-3012-4D79-BAD0-52E3C2DB94BC}"/>
                </a:ext>
              </a:extLst>
            </p:cNvPr>
            <p:cNvSpPr>
              <a:spLocks/>
            </p:cNvSpPr>
            <p:nvPr/>
          </p:nvSpPr>
          <p:spPr bwMode="auto">
            <a:xfrm>
              <a:off x="1151" y="903"/>
              <a:ext cx="70" cy="113"/>
            </a:xfrm>
            <a:custGeom>
              <a:avLst/>
              <a:gdLst>
                <a:gd name="T0" fmla="*/ 23 w 38"/>
                <a:gd name="T1" fmla="*/ 31 h 61"/>
                <a:gd name="T2" fmla="*/ 20 w 38"/>
                <a:gd name="T3" fmla="*/ 31 h 61"/>
                <a:gd name="T4" fmla="*/ 5 w 38"/>
                <a:gd name="T5" fmla="*/ 0 h 61"/>
                <a:gd name="T6" fmla="*/ 0 w 38"/>
                <a:gd name="T7" fmla="*/ 2 h 61"/>
                <a:gd name="T8" fmla="*/ 15 w 38"/>
                <a:gd name="T9" fmla="*/ 33 h 61"/>
                <a:gd name="T10" fmla="*/ 8 w 38"/>
                <a:gd name="T11" fmla="*/ 46 h 61"/>
                <a:gd name="T12" fmla="*/ 23 w 38"/>
                <a:gd name="T13" fmla="*/ 61 h 61"/>
                <a:gd name="T14" fmla="*/ 38 w 38"/>
                <a:gd name="T15" fmla="*/ 46 h 61"/>
                <a:gd name="T16" fmla="*/ 23 w 38"/>
                <a:gd name="T17"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1">
                  <a:moveTo>
                    <a:pt x="23" y="31"/>
                  </a:moveTo>
                  <a:cubicBezTo>
                    <a:pt x="22" y="31"/>
                    <a:pt x="21" y="31"/>
                    <a:pt x="20" y="31"/>
                  </a:cubicBezTo>
                  <a:cubicBezTo>
                    <a:pt x="5" y="0"/>
                    <a:pt x="5" y="0"/>
                    <a:pt x="5" y="0"/>
                  </a:cubicBezTo>
                  <a:cubicBezTo>
                    <a:pt x="0" y="2"/>
                    <a:pt x="0" y="2"/>
                    <a:pt x="0" y="2"/>
                  </a:cubicBezTo>
                  <a:cubicBezTo>
                    <a:pt x="15" y="33"/>
                    <a:pt x="15" y="33"/>
                    <a:pt x="15" y="33"/>
                  </a:cubicBezTo>
                  <a:cubicBezTo>
                    <a:pt x="11" y="36"/>
                    <a:pt x="8" y="41"/>
                    <a:pt x="8" y="46"/>
                  </a:cubicBezTo>
                  <a:cubicBezTo>
                    <a:pt x="8" y="55"/>
                    <a:pt x="15" y="61"/>
                    <a:pt x="23" y="61"/>
                  </a:cubicBezTo>
                  <a:cubicBezTo>
                    <a:pt x="32" y="61"/>
                    <a:pt x="38" y="55"/>
                    <a:pt x="38" y="46"/>
                  </a:cubicBezTo>
                  <a:cubicBezTo>
                    <a:pt x="38" y="38"/>
                    <a:pt x="32" y="31"/>
                    <a:pt x="23" y="31"/>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7" name="Freeform 7">
              <a:extLst>
                <a:ext uri="{FF2B5EF4-FFF2-40B4-BE49-F238E27FC236}">
                  <a16:creationId xmlns:a16="http://schemas.microsoft.com/office/drawing/2014/main" id="{F644A2F8-CE4C-490B-BAFD-26DF03D277D6}"/>
                </a:ext>
              </a:extLst>
            </p:cNvPr>
            <p:cNvSpPr>
              <a:spLocks/>
            </p:cNvSpPr>
            <p:nvPr/>
          </p:nvSpPr>
          <p:spPr bwMode="auto">
            <a:xfrm>
              <a:off x="1155" y="900"/>
              <a:ext cx="124" cy="51"/>
            </a:xfrm>
            <a:custGeom>
              <a:avLst/>
              <a:gdLst>
                <a:gd name="T0" fmla="*/ 57 w 67"/>
                <a:gd name="T1" fmla="*/ 8 h 28"/>
                <a:gd name="T2" fmla="*/ 48 w 67"/>
                <a:gd name="T3" fmla="*/ 13 h 28"/>
                <a:gd name="T4" fmla="*/ 1 w 67"/>
                <a:gd name="T5" fmla="*/ 0 h 28"/>
                <a:gd name="T6" fmla="*/ 0 w 67"/>
                <a:gd name="T7" fmla="*/ 5 h 28"/>
                <a:gd name="T8" fmla="*/ 46 w 67"/>
                <a:gd name="T9" fmla="*/ 18 h 28"/>
                <a:gd name="T10" fmla="*/ 46 w 67"/>
                <a:gd name="T11" fmla="*/ 18 h 28"/>
                <a:gd name="T12" fmla="*/ 57 w 67"/>
                <a:gd name="T13" fmla="*/ 28 h 28"/>
                <a:gd name="T14" fmla="*/ 67 w 67"/>
                <a:gd name="T15" fmla="*/ 18 h 28"/>
                <a:gd name="T16" fmla="*/ 57 w 67"/>
                <a:gd name="T1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28">
                  <a:moveTo>
                    <a:pt x="57" y="8"/>
                  </a:moveTo>
                  <a:cubicBezTo>
                    <a:pt x="53" y="8"/>
                    <a:pt x="50" y="10"/>
                    <a:pt x="48" y="13"/>
                  </a:cubicBezTo>
                  <a:cubicBezTo>
                    <a:pt x="1" y="0"/>
                    <a:pt x="1" y="0"/>
                    <a:pt x="1" y="0"/>
                  </a:cubicBezTo>
                  <a:cubicBezTo>
                    <a:pt x="0" y="5"/>
                    <a:pt x="0" y="5"/>
                    <a:pt x="0" y="5"/>
                  </a:cubicBezTo>
                  <a:cubicBezTo>
                    <a:pt x="46" y="18"/>
                    <a:pt x="46" y="18"/>
                    <a:pt x="46" y="18"/>
                  </a:cubicBezTo>
                  <a:cubicBezTo>
                    <a:pt x="46" y="18"/>
                    <a:pt x="46" y="18"/>
                    <a:pt x="46" y="18"/>
                  </a:cubicBezTo>
                  <a:cubicBezTo>
                    <a:pt x="46" y="24"/>
                    <a:pt x="51" y="28"/>
                    <a:pt x="57" y="28"/>
                  </a:cubicBezTo>
                  <a:cubicBezTo>
                    <a:pt x="62" y="28"/>
                    <a:pt x="67" y="24"/>
                    <a:pt x="67" y="18"/>
                  </a:cubicBezTo>
                  <a:cubicBezTo>
                    <a:pt x="67" y="13"/>
                    <a:pt x="62" y="8"/>
                    <a:pt x="57" y="8"/>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8" name="Freeform 8">
              <a:extLst>
                <a:ext uri="{FF2B5EF4-FFF2-40B4-BE49-F238E27FC236}">
                  <a16:creationId xmlns:a16="http://schemas.microsoft.com/office/drawing/2014/main" id="{52E67CB9-4EF6-477A-A233-2DFC9CC570F0}"/>
                </a:ext>
              </a:extLst>
            </p:cNvPr>
            <p:cNvSpPr>
              <a:spLocks/>
            </p:cNvSpPr>
            <p:nvPr/>
          </p:nvSpPr>
          <p:spPr bwMode="auto">
            <a:xfrm>
              <a:off x="1044" y="839"/>
              <a:ext cx="114" cy="70"/>
            </a:xfrm>
            <a:custGeom>
              <a:avLst/>
              <a:gdLst>
                <a:gd name="T0" fmla="*/ 62 w 62"/>
                <a:gd name="T1" fmla="*/ 34 h 38"/>
                <a:gd name="T2" fmla="*/ 30 w 62"/>
                <a:gd name="T3" fmla="*/ 19 h 38"/>
                <a:gd name="T4" fmla="*/ 31 w 62"/>
                <a:gd name="T5" fmla="*/ 16 h 38"/>
                <a:gd name="T6" fmla="*/ 15 w 62"/>
                <a:gd name="T7" fmla="*/ 0 h 38"/>
                <a:gd name="T8" fmla="*/ 0 w 62"/>
                <a:gd name="T9" fmla="*/ 16 h 38"/>
                <a:gd name="T10" fmla="*/ 15 w 62"/>
                <a:gd name="T11" fmla="*/ 31 h 38"/>
                <a:gd name="T12" fmla="*/ 28 w 62"/>
                <a:gd name="T13" fmla="*/ 23 h 38"/>
                <a:gd name="T14" fmla="*/ 59 w 62"/>
                <a:gd name="T15" fmla="*/ 38 h 38"/>
                <a:gd name="T16" fmla="*/ 62 w 62"/>
                <a:gd name="T17"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8">
                  <a:moveTo>
                    <a:pt x="62" y="34"/>
                  </a:moveTo>
                  <a:cubicBezTo>
                    <a:pt x="30" y="19"/>
                    <a:pt x="30" y="19"/>
                    <a:pt x="30" y="19"/>
                  </a:cubicBezTo>
                  <a:cubicBezTo>
                    <a:pt x="30" y="18"/>
                    <a:pt x="31" y="17"/>
                    <a:pt x="31" y="16"/>
                  </a:cubicBezTo>
                  <a:cubicBezTo>
                    <a:pt x="31" y="7"/>
                    <a:pt x="24" y="0"/>
                    <a:pt x="15" y="0"/>
                  </a:cubicBezTo>
                  <a:cubicBezTo>
                    <a:pt x="7" y="0"/>
                    <a:pt x="0" y="7"/>
                    <a:pt x="0" y="16"/>
                  </a:cubicBezTo>
                  <a:cubicBezTo>
                    <a:pt x="0" y="24"/>
                    <a:pt x="7" y="31"/>
                    <a:pt x="15" y="31"/>
                  </a:cubicBezTo>
                  <a:cubicBezTo>
                    <a:pt x="21" y="31"/>
                    <a:pt x="26" y="28"/>
                    <a:pt x="28" y="23"/>
                  </a:cubicBezTo>
                  <a:cubicBezTo>
                    <a:pt x="59" y="38"/>
                    <a:pt x="59" y="38"/>
                    <a:pt x="59" y="38"/>
                  </a:cubicBezTo>
                  <a:lnTo>
                    <a:pt x="62" y="3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9" name="Freeform 9">
              <a:extLst>
                <a:ext uri="{FF2B5EF4-FFF2-40B4-BE49-F238E27FC236}">
                  <a16:creationId xmlns:a16="http://schemas.microsoft.com/office/drawing/2014/main" id="{6D624D7C-AD71-46C8-B642-72318B77D51E}"/>
                </a:ext>
              </a:extLst>
            </p:cNvPr>
            <p:cNvSpPr>
              <a:spLocks/>
            </p:cNvSpPr>
            <p:nvPr/>
          </p:nvSpPr>
          <p:spPr bwMode="auto">
            <a:xfrm>
              <a:off x="1155" y="822"/>
              <a:ext cx="179" cy="87"/>
            </a:xfrm>
            <a:custGeom>
              <a:avLst/>
              <a:gdLst>
                <a:gd name="T0" fmla="*/ 87 w 97"/>
                <a:gd name="T1" fmla="*/ 0 h 47"/>
                <a:gd name="T2" fmla="*/ 77 w 97"/>
                <a:gd name="T3" fmla="*/ 10 h 47"/>
                <a:gd name="T4" fmla="*/ 77 w 97"/>
                <a:gd name="T5" fmla="*/ 13 h 47"/>
                <a:gd name="T6" fmla="*/ 0 w 97"/>
                <a:gd name="T7" fmla="*/ 42 h 47"/>
                <a:gd name="T8" fmla="*/ 1 w 97"/>
                <a:gd name="T9" fmla="*/ 47 h 47"/>
                <a:gd name="T10" fmla="*/ 80 w 97"/>
                <a:gd name="T11" fmla="*/ 17 h 47"/>
                <a:gd name="T12" fmla="*/ 87 w 97"/>
                <a:gd name="T13" fmla="*/ 20 h 47"/>
                <a:gd name="T14" fmla="*/ 97 w 97"/>
                <a:gd name="T15" fmla="*/ 10 h 47"/>
                <a:gd name="T16" fmla="*/ 87 w 97"/>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47">
                  <a:moveTo>
                    <a:pt x="87" y="0"/>
                  </a:moveTo>
                  <a:cubicBezTo>
                    <a:pt x="81" y="0"/>
                    <a:pt x="77" y="5"/>
                    <a:pt x="77" y="10"/>
                  </a:cubicBezTo>
                  <a:cubicBezTo>
                    <a:pt x="77" y="11"/>
                    <a:pt x="77" y="12"/>
                    <a:pt x="77" y="13"/>
                  </a:cubicBezTo>
                  <a:cubicBezTo>
                    <a:pt x="0" y="42"/>
                    <a:pt x="0" y="42"/>
                    <a:pt x="0" y="42"/>
                  </a:cubicBezTo>
                  <a:cubicBezTo>
                    <a:pt x="1" y="47"/>
                    <a:pt x="1" y="47"/>
                    <a:pt x="1" y="47"/>
                  </a:cubicBezTo>
                  <a:cubicBezTo>
                    <a:pt x="80" y="17"/>
                    <a:pt x="80" y="17"/>
                    <a:pt x="80" y="17"/>
                  </a:cubicBezTo>
                  <a:cubicBezTo>
                    <a:pt x="81" y="19"/>
                    <a:pt x="84" y="20"/>
                    <a:pt x="87" y="20"/>
                  </a:cubicBezTo>
                  <a:cubicBezTo>
                    <a:pt x="93" y="20"/>
                    <a:pt x="97" y="16"/>
                    <a:pt x="97" y="10"/>
                  </a:cubicBezTo>
                  <a:cubicBezTo>
                    <a:pt x="97" y="5"/>
                    <a:pt x="93" y="0"/>
                    <a:pt x="87"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0" name="Freeform 10">
              <a:extLst>
                <a:ext uri="{FF2B5EF4-FFF2-40B4-BE49-F238E27FC236}">
                  <a16:creationId xmlns:a16="http://schemas.microsoft.com/office/drawing/2014/main" id="{F5D743C8-7050-4C83-BB64-8AF82A2ECA39}"/>
                </a:ext>
              </a:extLst>
            </p:cNvPr>
            <p:cNvSpPr>
              <a:spLocks/>
            </p:cNvSpPr>
            <p:nvPr/>
          </p:nvSpPr>
          <p:spPr bwMode="auto">
            <a:xfrm>
              <a:off x="1127" y="802"/>
              <a:ext cx="37" cy="103"/>
            </a:xfrm>
            <a:custGeom>
              <a:avLst/>
              <a:gdLst>
                <a:gd name="T0" fmla="*/ 20 w 20"/>
                <a:gd name="T1" fmla="*/ 10 h 56"/>
                <a:gd name="T2" fmla="*/ 10 w 20"/>
                <a:gd name="T3" fmla="*/ 0 h 56"/>
                <a:gd name="T4" fmla="*/ 0 w 20"/>
                <a:gd name="T5" fmla="*/ 10 h 56"/>
                <a:gd name="T6" fmla="*/ 9 w 20"/>
                <a:gd name="T7" fmla="*/ 20 h 56"/>
                <a:gd name="T8" fmla="*/ 13 w 20"/>
                <a:gd name="T9" fmla="*/ 56 h 56"/>
                <a:gd name="T10" fmla="*/ 18 w 20"/>
                <a:gd name="T11" fmla="*/ 56 h 56"/>
                <a:gd name="T12" fmla="*/ 14 w 20"/>
                <a:gd name="T13" fmla="*/ 20 h 56"/>
                <a:gd name="T14" fmla="*/ 20 w 20"/>
                <a:gd name="T15" fmla="*/ 1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6">
                  <a:moveTo>
                    <a:pt x="20" y="10"/>
                  </a:moveTo>
                  <a:cubicBezTo>
                    <a:pt x="20" y="5"/>
                    <a:pt x="16" y="0"/>
                    <a:pt x="10" y="0"/>
                  </a:cubicBezTo>
                  <a:cubicBezTo>
                    <a:pt x="5" y="0"/>
                    <a:pt x="0" y="5"/>
                    <a:pt x="0" y="10"/>
                  </a:cubicBezTo>
                  <a:cubicBezTo>
                    <a:pt x="0" y="15"/>
                    <a:pt x="4" y="20"/>
                    <a:pt x="9" y="20"/>
                  </a:cubicBezTo>
                  <a:cubicBezTo>
                    <a:pt x="13" y="56"/>
                    <a:pt x="13" y="56"/>
                    <a:pt x="13" y="56"/>
                  </a:cubicBezTo>
                  <a:cubicBezTo>
                    <a:pt x="18" y="56"/>
                    <a:pt x="18" y="56"/>
                    <a:pt x="18" y="56"/>
                  </a:cubicBezTo>
                  <a:cubicBezTo>
                    <a:pt x="14" y="20"/>
                    <a:pt x="14" y="20"/>
                    <a:pt x="14" y="20"/>
                  </a:cubicBezTo>
                  <a:cubicBezTo>
                    <a:pt x="18" y="18"/>
                    <a:pt x="20" y="15"/>
                    <a:pt x="20" y="1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1" name="Oval 11">
              <a:extLst>
                <a:ext uri="{FF2B5EF4-FFF2-40B4-BE49-F238E27FC236}">
                  <a16:creationId xmlns:a16="http://schemas.microsoft.com/office/drawing/2014/main" id="{27708ABB-1250-483E-B3AE-18E0FFA2F8D8}"/>
                </a:ext>
              </a:extLst>
            </p:cNvPr>
            <p:cNvSpPr>
              <a:spLocks noChangeArrowheads="1"/>
            </p:cNvSpPr>
            <p:nvPr/>
          </p:nvSpPr>
          <p:spPr bwMode="auto">
            <a:xfrm>
              <a:off x="1118" y="868"/>
              <a:ext cx="76" cy="74"/>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2" name="Oval 12">
              <a:extLst>
                <a:ext uri="{FF2B5EF4-FFF2-40B4-BE49-F238E27FC236}">
                  <a16:creationId xmlns:a16="http://schemas.microsoft.com/office/drawing/2014/main" id="{BB5ED897-F71C-4ECD-B948-C449AB3FB453}"/>
                </a:ext>
              </a:extLst>
            </p:cNvPr>
            <p:cNvSpPr>
              <a:spLocks noChangeArrowheads="1"/>
            </p:cNvSpPr>
            <p:nvPr/>
          </p:nvSpPr>
          <p:spPr bwMode="auto">
            <a:xfrm>
              <a:off x="1110" y="765"/>
              <a:ext cx="19" cy="2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3" name="Oval 13">
              <a:extLst>
                <a:ext uri="{FF2B5EF4-FFF2-40B4-BE49-F238E27FC236}">
                  <a16:creationId xmlns:a16="http://schemas.microsoft.com/office/drawing/2014/main" id="{773DE20E-2EE9-42DC-8A49-A07CBF8919BD}"/>
                </a:ext>
              </a:extLst>
            </p:cNvPr>
            <p:cNvSpPr>
              <a:spLocks noChangeArrowheads="1"/>
            </p:cNvSpPr>
            <p:nvPr/>
          </p:nvSpPr>
          <p:spPr bwMode="auto">
            <a:xfrm>
              <a:off x="1035" y="1006"/>
              <a:ext cx="18" cy="1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4" name="Oval 14">
              <a:extLst>
                <a:ext uri="{FF2B5EF4-FFF2-40B4-BE49-F238E27FC236}">
                  <a16:creationId xmlns:a16="http://schemas.microsoft.com/office/drawing/2014/main" id="{D2FA8BC6-0486-4F91-9F9A-FA114E5BC1B2}"/>
                </a:ext>
              </a:extLst>
            </p:cNvPr>
            <p:cNvSpPr>
              <a:spLocks noChangeArrowheads="1"/>
            </p:cNvSpPr>
            <p:nvPr/>
          </p:nvSpPr>
          <p:spPr bwMode="auto">
            <a:xfrm>
              <a:off x="1297" y="935"/>
              <a:ext cx="19" cy="18"/>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5" name="Freeform 15">
              <a:extLst>
                <a:ext uri="{FF2B5EF4-FFF2-40B4-BE49-F238E27FC236}">
                  <a16:creationId xmlns:a16="http://schemas.microsoft.com/office/drawing/2014/main" id="{4E725426-7080-4C63-9540-F3DF33F84736}"/>
                </a:ext>
              </a:extLst>
            </p:cNvPr>
            <p:cNvSpPr>
              <a:spLocks/>
            </p:cNvSpPr>
            <p:nvPr/>
          </p:nvSpPr>
          <p:spPr bwMode="auto">
            <a:xfrm>
              <a:off x="1016" y="900"/>
              <a:ext cx="146" cy="182"/>
            </a:xfrm>
            <a:custGeom>
              <a:avLst/>
              <a:gdLst>
                <a:gd name="T0" fmla="*/ 65 w 79"/>
                <a:gd name="T1" fmla="*/ 80 h 99"/>
                <a:gd name="T2" fmla="*/ 79 w 79"/>
                <a:gd name="T3" fmla="*/ 0 h 99"/>
                <a:gd name="T4" fmla="*/ 19 w 79"/>
                <a:gd name="T5" fmla="*/ 13 h 99"/>
                <a:gd name="T6" fmla="*/ 10 w 79"/>
                <a:gd name="T7" fmla="*/ 8 h 99"/>
                <a:gd name="T8" fmla="*/ 0 w 79"/>
                <a:gd name="T9" fmla="*/ 18 h 99"/>
                <a:gd name="T10" fmla="*/ 10 w 79"/>
                <a:gd name="T11" fmla="*/ 28 h 99"/>
                <a:gd name="T12" fmla="*/ 21 w 79"/>
                <a:gd name="T13" fmla="*/ 18 h 99"/>
                <a:gd name="T14" fmla="*/ 72 w 79"/>
                <a:gd name="T15" fmla="*/ 6 h 99"/>
                <a:gd name="T16" fmla="*/ 60 w 79"/>
                <a:gd name="T17" fmla="*/ 79 h 99"/>
                <a:gd name="T18" fmla="*/ 51 w 79"/>
                <a:gd name="T19" fmla="*/ 89 h 99"/>
                <a:gd name="T20" fmla="*/ 61 w 79"/>
                <a:gd name="T21" fmla="*/ 99 h 99"/>
                <a:gd name="T22" fmla="*/ 71 w 79"/>
                <a:gd name="T23" fmla="*/ 89 h 99"/>
                <a:gd name="T24" fmla="*/ 65 w 79"/>
                <a:gd name="T25"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99">
                  <a:moveTo>
                    <a:pt x="65" y="80"/>
                  </a:moveTo>
                  <a:cubicBezTo>
                    <a:pt x="79" y="0"/>
                    <a:pt x="79" y="0"/>
                    <a:pt x="79" y="0"/>
                  </a:cubicBezTo>
                  <a:cubicBezTo>
                    <a:pt x="19" y="13"/>
                    <a:pt x="19" y="13"/>
                    <a:pt x="19" y="13"/>
                  </a:cubicBezTo>
                  <a:cubicBezTo>
                    <a:pt x="18" y="10"/>
                    <a:pt x="14" y="8"/>
                    <a:pt x="10" y="8"/>
                  </a:cubicBezTo>
                  <a:cubicBezTo>
                    <a:pt x="5" y="8"/>
                    <a:pt x="0" y="12"/>
                    <a:pt x="0" y="18"/>
                  </a:cubicBezTo>
                  <a:cubicBezTo>
                    <a:pt x="0" y="23"/>
                    <a:pt x="5" y="28"/>
                    <a:pt x="10" y="28"/>
                  </a:cubicBezTo>
                  <a:cubicBezTo>
                    <a:pt x="16" y="28"/>
                    <a:pt x="20" y="24"/>
                    <a:pt x="21" y="18"/>
                  </a:cubicBezTo>
                  <a:cubicBezTo>
                    <a:pt x="72" y="6"/>
                    <a:pt x="72" y="6"/>
                    <a:pt x="72" y="6"/>
                  </a:cubicBezTo>
                  <a:cubicBezTo>
                    <a:pt x="60" y="79"/>
                    <a:pt x="60" y="79"/>
                    <a:pt x="60" y="79"/>
                  </a:cubicBezTo>
                  <a:cubicBezTo>
                    <a:pt x="55" y="79"/>
                    <a:pt x="51" y="84"/>
                    <a:pt x="51" y="89"/>
                  </a:cubicBezTo>
                  <a:cubicBezTo>
                    <a:pt x="51" y="95"/>
                    <a:pt x="55" y="99"/>
                    <a:pt x="61" y="99"/>
                  </a:cubicBezTo>
                  <a:cubicBezTo>
                    <a:pt x="66" y="99"/>
                    <a:pt x="71" y="94"/>
                    <a:pt x="71" y="89"/>
                  </a:cubicBezTo>
                  <a:cubicBezTo>
                    <a:pt x="71" y="85"/>
                    <a:pt x="68" y="81"/>
                    <a:pt x="65" y="8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6" name="Freeform 16">
              <a:extLst>
                <a:ext uri="{FF2B5EF4-FFF2-40B4-BE49-F238E27FC236}">
                  <a16:creationId xmlns:a16="http://schemas.microsoft.com/office/drawing/2014/main" id="{D9E48E33-C7F8-4B46-BDED-3111F48560B6}"/>
                </a:ext>
              </a:extLst>
            </p:cNvPr>
            <p:cNvSpPr>
              <a:spLocks/>
            </p:cNvSpPr>
            <p:nvPr/>
          </p:nvSpPr>
          <p:spPr bwMode="auto">
            <a:xfrm>
              <a:off x="1153" y="802"/>
              <a:ext cx="107" cy="107"/>
            </a:xfrm>
            <a:custGeom>
              <a:avLst/>
              <a:gdLst>
                <a:gd name="T0" fmla="*/ 47 w 58"/>
                <a:gd name="T1" fmla="*/ 0 h 58"/>
                <a:gd name="T2" fmla="*/ 37 w 58"/>
                <a:gd name="T3" fmla="*/ 10 h 58"/>
                <a:gd name="T4" fmla="*/ 39 w 58"/>
                <a:gd name="T5" fmla="*/ 15 h 58"/>
                <a:gd name="T6" fmla="*/ 0 w 58"/>
                <a:gd name="T7" fmla="*/ 54 h 58"/>
                <a:gd name="T8" fmla="*/ 3 w 58"/>
                <a:gd name="T9" fmla="*/ 58 h 58"/>
                <a:gd name="T10" fmla="*/ 42 w 58"/>
                <a:gd name="T11" fmla="*/ 19 h 58"/>
                <a:gd name="T12" fmla="*/ 47 w 58"/>
                <a:gd name="T13" fmla="*/ 20 h 58"/>
                <a:gd name="T14" fmla="*/ 58 w 58"/>
                <a:gd name="T15" fmla="*/ 10 h 58"/>
                <a:gd name="T16" fmla="*/ 47 w 58"/>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47" y="0"/>
                  </a:moveTo>
                  <a:cubicBezTo>
                    <a:pt x="42" y="0"/>
                    <a:pt x="37" y="5"/>
                    <a:pt x="37" y="10"/>
                  </a:cubicBezTo>
                  <a:cubicBezTo>
                    <a:pt x="37" y="12"/>
                    <a:pt x="38" y="14"/>
                    <a:pt x="39" y="15"/>
                  </a:cubicBezTo>
                  <a:cubicBezTo>
                    <a:pt x="0" y="54"/>
                    <a:pt x="0" y="54"/>
                    <a:pt x="0" y="54"/>
                  </a:cubicBezTo>
                  <a:cubicBezTo>
                    <a:pt x="3" y="58"/>
                    <a:pt x="3" y="58"/>
                    <a:pt x="3" y="58"/>
                  </a:cubicBezTo>
                  <a:cubicBezTo>
                    <a:pt x="42" y="19"/>
                    <a:pt x="42" y="19"/>
                    <a:pt x="42" y="19"/>
                  </a:cubicBezTo>
                  <a:cubicBezTo>
                    <a:pt x="44" y="20"/>
                    <a:pt x="46" y="20"/>
                    <a:pt x="47" y="20"/>
                  </a:cubicBezTo>
                  <a:cubicBezTo>
                    <a:pt x="53" y="20"/>
                    <a:pt x="58" y="16"/>
                    <a:pt x="58" y="10"/>
                  </a:cubicBezTo>
                  <a:cubicBezTo>
                    <a:pt x="58" y="5"/>
                    <a:pt x="53" y="0"/>
                    <a:pt x="47" y="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7" name="Freeform 17">
              <a:extLst>
                <a:ext uri="{FF2B5EF4-FFF2-40B4-BE49-F238E27FC236}">
                  <a16:creationId xmlns:a16="http://schemas.microsoft.com/office/drawing/2014/main" id="{FD572DA3-DF8E-4BC3-A847-303E9D600322}"/>
                </a:ext>
              </a:extLst>
            </p:cNvPr>
            <p:cNvSpPr>
              <a:spLocks/>
            </p:cNvSpPr>
            <p:nvPr/>
          </p:nvSpPr>
          <p:spPr bwMode="auto">
            <a:xfrm>
              <a:off x="1203" y="1025"/>
              <a:ext cx="18" cy="20"/>
            </a:xfrm>
            <a:custGeom>
              <a:avLst/>
              <a:gdLst>
                <a:gd name="T0" fmla="*/ 5 w 10"/>
                <a:gd name="T1" fmla="*/ 11 h 11"/>
                <a:gd name="T2" fmla="*/ 0 w 10"/>
                <a:gd name="T3" fmla="*/ 6 h 11"/>
                <a:gd name="T4" fmla="*/ 5 w 10"/>
                <a:gd name="T5" fmla="*/ 0 h 11"/>
                <a:gd name="T6" fmla="*/ 10 w 10"/>
                <a:gd name="T7" fmla="*/ 6 h 11"/>
                <a:gd name="T8" fmla="*/ 5 w 10"/>
                <a:gd name="T9" fmla="*/ 11 h 11"/>
              </a:gdLst>
              <a:ahLst/>
              <a:cxnLst>
                <a:cxn ang="0">
                  <a:pos x="T0" y="T1"/>
                </a:cxn>
                <a:cxn ang="0">
                  <a:pos x="T2" y="T3"/>
                </a:cxn>
                <a:cxn ang="0">
                  <a:pos x="T4" y="T5"/>
                </a:cxn>
                <a:cxn ang="0">
                  <a:pos x="T6" y="T7"/>
                </a:cxn>
                <a:cxn ang="0">
                  <a:pos x="T8" y="T9"/>
                </a:cxn>
              </a:cxnLst>
              <a:rect l="0" t="0" r="r" b="b"/>
              <a:pathLst>
                <a:path w="10" h="11">
                  <a:moveTo>
                    <a:pt x="5" y="11"/>
                  </a:moveTo>
                  <a:cubicBezTo>
                    <a:pt x="2" y="11"/>
                    <a:pt x="0" y="8"/>
                    <a:pt x="0" y="6"/>
                  </a:cubicBezTo>
                  <a:cubicBezTo>
                    <a:pt x="0" y="3"/>
                    <a:pt x="3" y="0"/>
                    <a:pt x="5" y="0"/>
                  </a:cubicBezTo>
                  <a:cubicBezTo>
                    <a:pt x="8" y="0"/>
                    <a:pt x="10" y="3"/>
                    <a:pt x="10" y="6"/>
                  </a:cubicBezTo>
                  <a:cubicBezTo>
                    <a:pt x="10" y="8"/>
                    <a:pt x="8" y="11"/>
                    <a:pt x="5" y="11"/>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8" name="Oval 18">
              <a:extLst>
                <a:ext uri="{FF2B5EF4-FFF2-40B4-BE49-F238E27FC236}">
                  <a16:creationId xmlns:a16="http://schemas.microsoft.com/office/drawing/2014/main" id="{B4042B7C-3F6B-4032-8F76-E17C99E6927A}"/>
                </a:ext>
              </a:extLst>
            </p:cNvPr>
            <p:cNvSpPr>
              <a:spLocks noChangeArrowheads="1"/>
            </p:cNvSpPr>
            <p:nvPr/>
          </p:nvSpPr>
          <p:spPr bwMode="auto">
            <a:xfrm>
              <a:off x="1277" y="765"/>
              <a:ext cx="20" cy="1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1" name="Graphic 22">
            <a:extLst>
              <a:ext uri="{FF2B5EF4-FFF2-40B4-BE49-F238E27FC236}">
                <a16:creationId xmlns:a16="http://schemas.microsoft.com/office/drawing/2014/main" id="{7214E2DE-976B-EE4F-A40B-3EEBE56C4C1D}"/>
              </a:ext>
              <a:ext uri="{C183D7F6-B498-43B3-948B-1728B52AA6E4}">
                <adec:decorative xmlns:adec="http://schemas.microsoft.com/office/drawing/2017/decorative" val="1"/>
              </a:ext>
            </a:extLst>
          </p:cNvPr>
          <p:cNvGrpSpPr/>
          <p:nvPr/>
        </p:nvGrpSpPr>
        <p:grpSpPr>
          <a:xfrm>
            <a:off x="10915370" y="5460839"/>
            <a:ext cx="614274" cy="614274"/>
            <a:chOff x="10366215" y="5669004"/>
            <a:chExt cx="614274" cy="614274"/>
          </a:xfrm>
        </p:grpSpPr>
        <p:sp>
          <p:nvSpPr>
            <p:cNvPr id="22" name="Freeform: Shape 21">
              <a:extLst>
                <a:ext uri="{FF2B5EF4-FFF2-40B4-BE49-F238E27FC236}">
                  <a16:creationId xmlns:a16="http://schemas.microsoft.com/office/drawing/2014/main" id="{A4E6AB81-A69D-4C38-ADD3-41697CAF3D8C}"/>
                </a:ext>
              </a:extLst>
            </p:cNvPr>
            <p:cNvSpPr/>
            <p:nvPr/>
          </p:nvSpPr>
          <p:spPr>
            <a:xfrm>
              <a:off x="10494188" y="5758585"/>
              <a:ext cx="396718" cy="396718"/>
            </a:xfrm>
            <a:custGeom>
              <a:avLst/>
              <a:gdLst>
                <a:gd name="connsiteX0" fmla="*/ 325266 w 396718"/>
                <a:gd name="connsiteY0" fmla="*/ 139946 h 396718"/>
                <a:gd name="connsiteX1" fmla="*/ 256775 w 396718"/>
                <a:gd name="connsiteY1" fmla="*/ 71457 h 396718"/>
                <a:gd name="connsiteX2" fmla="*/ 318502 w 396718"/>
                <a:gd name="connsiteY2" fmla="*/ 9730 h 396718"/>
                <a:gd name="connsiteX3" fmla="*/ 245813 w 396718"/>
                <a:gd name="connsiteY3" fmla="*/ 2273 h 396718"/>
                <a:gd name="connsiteX4" fmla="*/ 181039 w 396718"/>
                <a:gd name="connsiteY4" fmla="*/ 36090 h 396718"/>
                <a:gd name="connsiteX5" fmla="*/ 145605 w 396718"/>
                <a:gd name="connsiteY5" fmla="*/ 99994 h 396718"/>
                <a:gd name="connsiteX6" fmla="*/ 151233 w 396718"/>
                <a:gd name="connsiteY6" fmla="*/ 172845 h 396718"/>
                <a:gd name="connsiteX7" fmla="*/ 14981 w 396718"/>
                <a:gd name="connsiteY7" fmla="*/ 309087 h 396718"/>
                <a:gd name="connsiteX8" fmla="*/ 0 w 396718"/>
                <a:gd name="connsiteY8" fmla="*/ 345413 h 396718"/>
                <a:gd name="connsiteX9" fmla="*/ 14981 w 396718"/>
                <a:gd name="connsiteY9" fmla="*/ 381738 h 396718"/>
                <a:gd name="connsiteX10" fmla="*/ 51306 w 396718"/>
                <a:gd name="connsiteY10" fmla="*/ 396719 h 396718"/>
                <a:gd name="connsiteX11" fmla="*/ 87631 w 396718"/>
                <a:gd name="connsiteY11" fmla="*/ 381738 h 396718"/>
                <a:gd name="connsiteX12" fmla="*/ 223875 w 396718"/>
                <a:gd name="connsiteY12" fmla="*/ 245487 h 396718"/>
                <a:gd name="connsiteX13" fmla="*/ 296725 w 396718"/>
                <a:gd name="connsiteY13" fmla="*/ 251113 h 396718"/>
                <a:gd name="connsiteX14" fmla="*/ 360626 w 396718"/>
                <a:gd name="connsiteY14" fmla="*/ 215682 h 396718"/>
                <a:gd name="connsiteX15" fmla="*/ 394445 w 396718"/>
                <a:gd name="connsiteY15" fmla="*/ 150913 h 396718"/>
                <a:gd name="connsiteX16" fmla="*/ 386993 w 396718"/>
                <a:gd name="connsiteY16" fmla="*/ 78228 h 396718"/>
                <a:gd name="connsiteX17" fmla="*/ 325266 w 396718"/>
                <a:gd name="connsiteY17" fmla="*/ 139946 h 396718"/>
                <a:gd name="connsiteX18" fmla="*/ 69465 w 396718"/>
                <a:gd name="connsiteY18" fmla="*/ 363571 h 396718"/>
                <a:gd name="connsiteX19" fmla="*/ 56315 w 396718"/>
                <a:gd name="connsiteY19" fmla="*/ 370602 h 396718"/>
                <a:gd name="connsiteX20" fmla="*/ 41474 w 396718"/>
                <a:gd name="connsiteY20" fmla="*/ 369142 h 396718"/>
                <a:gd name="connsiteX21" fmla="*/ 29946 w 396718"/>
                <a:gd name="connsiteY21" fmla="*/ 359683 h 396718"/>
                <a:gd name="connsiteX22" fmla="*/ 25618 w 396718"/>
                <a:gd name="connsiteY22" fmla="*/ 345413 h 396718"/>
                <a:gd name="connsiteX23" fmla="*/ 29946 w 396718"/>
                <a:gd name="connsiteY23" fmla="*/ 331142 h 396718"/>
                <a:gd name="connsiteX24" fmla="*/ 41474 w 396718"/>
                <a:gd name="connsiteY24" fmla="*/ 321684 h 396718"/>
                <a:gd name="connsiteX25" fmla="*/ 56315 w 396718"/>
                <a:gd name="connsiteY25" fmla="*/ 320224 h 396718"/>
                <a:gd name="connsiteX26" fmla="*/ 69465 w 396718"/>
                <a:gd name="connsiteY26" fmla="*/ 327254 h 396718"/>
                <a:gd name="connsiteX27" fmla="*/ 76985 w 396718"/>
                <a:gd name="connsiteY27" fmla="*/ 345413 h 396718"/>
                <a:gd name="connsiteX28" fmla="*/ 69465 w 396718"/>
                <a:gd name="connsiteY28" fmla="*/ 363571 h 3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6718" h="396718">
                  <a:moveTo>
                    <a:pt x="325266" y="139946"/>
                  </a:moveTo>
                  <a:lnTo>
                    <a:pt x="256775" y="71457"/>
                  </a:lnTo>
                  <a:lnTo>
                    <a:pt x="318502" y="9730"/>
                  </a:lnTo>
                  <a:cubicBezTo>
                    <a:pt x="295526" y="180"/>
                    <a:pt x="270251" y="-2413"/>
                    <a:pt x="245813" y="2273"/>
                  </a:cubicBezTo>
                  <a:cubicBezTo>
                    <a:pt x="221377" y="6959"/>
                    <a:pt x="198853" y="18718"/>
                    <a:pt x="181039" y="36090"/>
                  </a:cubicBezTo>
                  <a:cubicBezTo>
                    <a:pt x="163224" y="53461"/>
                    <a:pt x="150904" y="75681"/>
                    <a:pt x="145605" y="99994"/>
                  </a:cubicBezTo>
                  <a:cubicBezTo>
                    <a:pt x="140307" y="124305"/>
                    <a:pt x="142263" y="149637"/>
                    <a:pt x="151233" y="172845"/>
                  </a:cubicBezTo>
                  <a:lnTo>
                    <a:pt x="14981" y="309087"/>
                  </a:lnTo>
                  <a:cubicBezTo>
                    <a:pt x="5385" y="318742"/>
                    <a:pt x="0" y="331801"/>
                    <a:pt x="0" y="345413"/>
                  </a:cubicBezTo>
                  <a:cubicBezTo>
                    <a:pt x="0" y="359024"/>
                    <a:pt x="5385" y="372084"/>
                    <a:pt x="14981" y="381738"/>
                  </a:cubicBezTo>
                  <a:cubicBezTo>
                    <a:pt x="24636" y="391334"/>
                    <a:pt x="37695" y="396719"/>
                    <a:pt x="51306" y="396719"/>
                  </a:cubicBezTo>
                  <a:cubicBezTo>
                    <a:pt x="64919" y="396719"/>
                    <a:pt x="77977" y="391334"/>
                    <a:pt x="87631" y="381738"/>
                  </a:cubicBezTo>
                  <a:lnTo>
                    <a:pt x="223875" y="245487"/>
                  </a:lnTo>
                  <a:cubicBezTo>
                    <a:pt x="247084" y="254455"/>
                    <a:pt x="272415" y="256412"/>
                    <a:pt x="296725" y="251113"/>
                  </a:cubicBezTo>
                  <a:cubicBezTo>
                    <a:pt x="321035" y="245815"/>
                    <a:pt x="343255" y="233495"/>
                    <a:pt x="360626" y="215682"/>
                  </a:cubicBezTo>
                  <a:cubicBezTo>
                    <a:pt x="377999" y="197869"/>
                    <a:pt x="389757" y="175348"/>
                    <a:pt x="394445" y="150913"/>
                  </a:cubicBezTo>
                  <a:cubicBezTo>
                    <a:pt x="399131" y="126478"/>
                    <a:pt x="396539" y="101204"/>
                    <a:pt x="386993" y="78228"/>
                  </a:cubicBezTo>
                  <a:lnTo>
                    <a:pt x="325266" y="139946"/>
                  </a:lnTo>
                  <a:close/>
                  <a:moveTo>
                    <a:pt x="69465" y="363571"/>
                  </a:moveTo>
                  <a:cubicBezTo>
                    <a:pt x="65873" y="367163"/>
                    <a:pt x="61297" y="369610"/>
                    <a:pt x="56315" y="370602"/>
                  </a:cubicBezTo>
                  <a:cubicBezTo>
                    <a:pt x="51332" y="371594"/>
                    <a:pt x="46168" y="371086"/>
                    <a:pt x="41474" y="369142"/>
                  </a:cubicBezTo>
                  <a:cubicBezTo>
                    <a:pt x="36781" y="367198"/>
                    <a:pt x="32769" y="363906"/>
                    <a:pt x="29946" y="359683"/>
                  </a:cubicBezTo>
                  <a:cubicBezTo>
                    <a:pt x="27124" y="355459"/>
                    <a:pt x="25618" y="350493"/>
                    <a:pt x="25618" y="345413"/>
                  </a:cubicBezTo>
                  <a:cubicBezTo>
                    <a:pt x="25618" y="340332"/>
                    <a:pt x="27124" y="335367"/>
                    <a:pt x="29946" y="331142"/>
                  </a:cubicBezTo>
                  <a:cubicBezTo>
                    <a:pt x="32769" y="326919"/>
                    <a:pt x="36781" y="323628"/>
                    <a:pt x="41474" y="321684"/>
                  </a:cubicBezTo>
                  <a:cubicBezTo>
                    <a:pt x="46168" y="319740"/>
                    <a:pt x="51332" y="319232"/>
                    <a:pt x="56315" y="320224"/>
                  </a:cubicBezTo>
                  <a:cubicBezTo>
                    <a:pt x="61297" y="321215"/>
                    <a:pt x="65873" y="323662"/>
                    <a:pt x="69465" y="327254"/>
                  </a:cubicBezTo>
                  <a:cubicBezTo>
                    <a:pt x="74280" y="332071"/>
                    <a:pt x="76985" y="338602"/>
                    <a:pt x="76985" y="345413"/>
                  </a:cubicBezTo>
                  <a:cubicBezTo>
                    <a:pt x="76985" y="352223"/>
                    <a:pt x="74280" y="358754"/>
                    <a:pt x="69465" y="363571"/>
                  </a:cubicBezTo>
                  <a:close/>
                </a:path>
              </a:pathLst>
            </a:custGeom>
            <a:solidFill>
              <a:srgbClr val="50E6FF"/>
            </a:solidFill>
            <a:ln w="1088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4" name="Freeform: Shape 23">
              <a:extLst>
                <a:ext uri="{FF2B5EF4-FFF2-40B4-BE49-F238E27FC236}">
                  <a16:creationId xmlns:a16="http://schemas.microsoft.com/office/drawing/2014/main" id="{8CF8A2AD-C970-432E-9F3A-96FB2CA64C4A}"/>
                </a:ext>
              </a:extLst>
            </p:cNvPr>
            <p:cNvSpPr/>
            <p:nvPr/>
          </p:nvSpPr>
          <p:spPr>
            <a:xfrm>
              <a:off x="10366215" y="5669004"/>
              <a:ext cx="127973" cy="127973"/>
            </a:xfrm>
            <a:custGeom>
              <a:avLst/>
              <a:gdLst>
                <a:gd name="connsiteX0" fmla="*/ 0 w 127973"/>
                <a:gd name="connsiteY0" fmla="*/ 0 h 127973"/>
                <a:gd name="connsiteX1" fmla="*/ 127974 w 127973"/>
                <a:gd name="connsiteY1" fmla="*/ 0 h 127973"/>
                <a:gd name="connsiteX2" fmla="*/ 127974 w 127973"/>
                <a:gd name="connsiteY2" fmla="*/ 127974 h 127973"/>
                <a:gd name="connsiteX3" fmla="*/ 0 w 127973"/>
                <a:gd name="connsiteY3" fmla="*/ 127974 h 127973"/>
              </a:gdLst>
              <a:ahLst/>
              <a:cxnLst>
                <a:cxn ang="0">
                  <a:pos x="connsiteX0" y="connsiteY0"/>
                </a:cxn>
                <a:cxn ang="0">
                  <a:pos x="connsiteX1" y="connsiteY1"/>
                </a:cxn>
                <a:cxn ang="0">
                  <a:pos x="connsiteX2" y="connsiteY2"/>
                </a:cxn>
                <a:cxn ang="0">
                  <a:pos x="connsiteX3" y="connsiteY3"/>
                </a:cxn>
              </a:cxnLst>
              <a:rect l="l" t="t" r="r" b="b"/>
              <a:pathLst>
                <a:path w="127973" h="127973">
                  <a:moveTo>
                    <a:pt x="0" y="0"/>
                  </a:moveTo>
                  <a:lnTo>
                    <a:pt x="127974" y="0"/>
                  </a:lnTo>
                  <a:lnTo>
                    <a:pt x="127974" y="127974"/>
                  </a:lnTo>
                  <a:lnTo>
                    <a:pt x="0" y="127974"/>
                  </a:lnTo>
                  <a:close/>
                </a:path>
              </a:pathLst>
            </a:custGeom>
            <a:solidFill>
              <a:srgbClr val="0078D4"/>
            </a:solidFill>
            <a:ln w="1088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33F8F3C2-F05C-47EB-A187-4B0FA3D416C5}"/>
                </a:ext>
              </a:extLst>
            </p:cNvPr>
            <p:cNvSpPr/>
            <p:nvPr/>
          </p:nvSpPr>
          <p:spPr>
            <a:xfrm>
              <a:off x="10852515" y="5669004"/>
              <a:ext cx="127973" cy="127973"/>
            </a:xfrm>
            <a:custGeom>
              <a:avLst/>
              <a:gdLst>
                <a:gd name="connsiteX0" fmla="*/ 0 w 127973"/>
                <a:gd name="connsiteY0" fmla="*/ 0 h 127973"/>
                <a:gd name="connsiteX1" fmla="*/ 127974 w 127973"/>
                <a:gd name="connsiteY1" fmla="*/ 0 h 127973"/>
                <a:gd name="connsiteX2" fmla="*/ 127974 w 127973"/>
                <a:gd name="connsiteY2" fmla="*/ 127974 h 127973"/>
                <a:gd name="connsiteX3" fmla="*/ 0 w 127973"/>
                <a:gd name="connsiteY3" fmla="*/ 127974 h 127973"/>
              </a:gdLst>
              <a:ahLst/>
              <a:cxnLst>
                <a:cxn ang="0">
                  <a:pos x="connsiteX0" y="connsiteY0"/>
                </a:cxn>
                <a:cxn ang="0">
                  <a:pos x="connsiteX1" y="connsiteY1"/>
                </a:cxn>
                <a:cxn ang="0">
                  <a:pos x="connsiteX2" y="connsiteY2"/>
                </a:cxn>
                <a:cxn ang="0">
                  <a:pos x="connsiteX3" y="connsiteY3"/>
                </a:cxn>
              </a:cxnLst>
              <a:rect l="l" t="t" r="r" b="b"/>
              <a:pathLst>
                <a:path w="127973" h="127973">
                  <a:moveTo>
                    <a:pt x="0" y="0"/>
                  </a:moveTo>
                  <a:lnTo>
                    <a:pt x="127974" y="0"/>
                  </a:lnTo>
                  <a:lnTo>
                    <a:pt x="127974" y="127974"/>
                  </a:lnTo>
                  <a:lnTo>
                    <a:pt x="0" y="127974"/>
                  </a:lnTo>
                  <a:close/>
                </a:path>
              </a:pathLst>
            </a:custGeom>
            <a:solidFill>
              <a:srgbClr val="0078D4"/>
            </a:solidFill>
            <a:ln w="1088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6" name="Freeform: Shape 25">
              <a:extLst>
                <a:ext uri="{FF2B5EF4-FFF2-40B4-BE49-F238E27FC236}">
                  <a16:creationId xmlns:a16="http://schemas.microsoft.com/office/drawing/2014/main" id="{E973D2EC-F025-4263-BFE1-49794E3A69EE}"/>
                </a:ext>
              </a:extLst>
            </p:cNvPr>
            <p:cNvSpPr/>
            <p:nvPr/>
          </p:nvSpPr>
          <p:spPr>
            <a:xfrm>
              <a:off x="10366215" y="6155304"/>
              <a:ext cx="127973" cy="127973"/>
            </a:xfrm>
            <a:custGeom>
              <a:avLst/>
              <a:gdLst>
                <a:gd name="connsiteX0" fmla="*/ 0 w 127973"/>
                <a:gd name="connsiteY0" fmla="*/ 0 h 127973"/>
                <a:gd name="connsiteX1" fmla="*/ 127974 w 127973"/>
                <a:gd name="connsiteY1" fmla="*/ 0 h 127973"/>
                <a:gd name="connsiteX2" fmla="*/ 127974 w 127973"/>
                <a:gd name="connsiteY2" fmla="*/ 127974 h 127973"/>
                <a:gd name="connsiteX3" fmla="*/ 0 w 127973"/>
                <a:gd name="connsiteY3" fmla="*/ 127974 h 127973"/>
              </a:gdLst>
              <a:ahLst/>
              <a:cxnLst>
                <a:cxn ang="0">
                  <a:pos x="connsiteX0" y="connsiteY0"/>
                </a:cxn>
                <a:cxn ang="0">
                  <a:pos x="connsiteX1" y="connsiteY1"/>
                </a:cxn>
                <a:cxn ang="0">
                  <a:pos x="connsiteX2" y="connsiteY2"/>
                </a:cxn>
                <a:cxn ang="0">
                  <a:pos x="connsiteX3" y="connsiteY3"/>
                </a:cxn>
              </a:cxnLst>
              <a:rect l="l" t="t" r="r" b="b"/>
              <a:pathLst>
                <a:path w="127973" h="127973">
                  <a:moveTo>
                    <a:pt x="0" y="0"/>
                  </a:moveTo>
                  <a:lnTo>
                    <a:pt x="127974" y="0"/>
                  </a:lnTo>
                  <a:lnTo>
                    <a:pt x="127974" y="127974"/>
                  </a:lnTo>
                  <a:lnTo>
                    <a:pt x="0" y="127974"/>
                  </a:lnTo>
                  <a:close/>
                </a:path>
              </a:pathLst>
            </a:custGeom>
            <a:solidFill>
              <a:srgbClr val="0078D4"/>
            </a:solidFill>
            <a:ln w="1088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F6DF7E8B-D95E-45D8-B79B-A49C4D1BFAC9}"/>
                </a:ext>
              </a:extLst>
            </p:cNvPr>
            <p:cNvSpPr/>
            <p:nvPr/>
          </p:nvSpPr>
          <p:spPr>
            <a:xfrm>
              <a:off x="10852515" y="6155304"/>
              <a:ext cx="127973" cy="127973"/>
            </a:xfrm>
            <a:custGeom>
              <a:avLst/>
              <a:gdLst>
                <a:gd name="connsiteX0" fmla="*/ 0 w 127973"/>
                <a:gd name="connsiteY0" fmla="*/ 0 h 127973"/>
                <a:gd name="connsiteX1" fmla="*/ 127974 w 127973"/>
                <a:gd name="connsiteY1" fmla="*/ 0 h 127973"/>
                <a:gd name="connsiteX2" fmla="*/ 127974 w 127973"/>
                <a:gd name="connsiteY2" fmla="*/ 127974 h 127973"/>
                <a:gd name="connsiteX3" fmla="*/ 0 w 127973"/>
                <a:gd name="connsiteY3" fmla="*/ 127974 h 127973"/>
              </a:gdLst>
              <a:ahLst/>
              <a:cxnLst>
                <a:cxn ang="0">
                  <a:pos x="connsiteX0" y="connsiteY0"/>
                </a:cxn>
                <a:cxn ang="0">
                  <a:pos x="connsiteX1" y="connsiteY1"/>
                </a:cxn>
                <a:cxn ang="0">
                  <a:pos x="connsiteX2" y="connsiteY2"/>
                </a:cxn>
                <a:cxn ang="0">
                  <a:pos x="connsiteX3" y="connsiteY3"/>
                </a:cxn>
              </a:cxnLst>
              <a:rect l="l" t="t" r="r" b="b"/>
              <a:pathLst>
                <a:path w="127973" h="127973">
                  <a:moveTo>
                    <a:pt x="0" y="0"/>
                  </a:moveTo>
                  <a:lnTo>
                    <a:pt x="127974" y="0"/>
                  </a:lnTo>
                  <a:lnTo>
                    <a:pt x="127974" y="127974"/>
                  </a:lnTo>
                  <a:lnTo>
                    <a:pt x="0" y="127974"/>
                  </a:lnTo>
                  <a:close/>
                </a:path>
              </a:pathLst>
            </a:custGeom>
            <a:solidFill>
              <a:srgbClr val="0078D4"/>
            </a:solidFill>
            <a:ln w="1088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cxnSp>
        <p:nvCxnSpPr>
          <p:cNvPr id="23" name="Straight Arrow Connector 22">
            <a:extLst>
              <a:ext uri="{FF2B5EF4-FFF2-40B4-BE49-F238E27FC236}">
                <a16:creationId xmlns:a16="http://schemas.microsoft.com/office/drawing/2014/main" id="{A16C7708-7DCE-48C1-3E4A-390FC566E0EA}"/>
              </a:ext>
              <a:ext uri="{C183D7F6-B498-43B3-948B-1728B52AA6E4}">
                <adec:decorative xmlns:adec="http://schemas.microsoft.com/office/drawing/2017/decorative" val="1"/>
              </a:ext>
            </a:extLst>
          </p:cNvPr>
          <p:cNvCxnSpPr>
            <a:cxnSpLocks/>
          </p:cNvCxnSpPr>
          <p:nvPr/>
        </p:nvCxnSpPr>
        <p:spPr>
          <a:xfrm>
            <a:off x="1639231" y="5767976"/>
            <a:ext cx="8913538" cy="0"/>
          </a:xfrm>
          <a:prstGeom prst="straightConnector1">
            <a:avLst/>
          </a:prstGeom>
          <a:ln w="12700">
            <a:solidFill>
              <a:schemeClr val="accent2"/>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61" name="Title 5">
            <a:extLst>
              <a:ext uri="{FF2B5EF4-FFF2-40B4-BE49-F238E27FC236}">
                <a16:creationId xmlns:a16="http://schemas.microsoft.com/office/drawing/2014/main" id="{0834722D-C965-38E5-6431-08953D9F7228}"/>
              </a:ext>
            </a:extLst>
          </p:cNvPr>
          <p:cNvSpPr>
            <a:spLocks noGrp="1"/>
          </p:cNvSpPr>
          <p:nvPr>
            <p:ph type="title"/>
          </p:nvPr>
        </p:nvSpPr>
        <p:spPr>
          <a:xfrm>
            <a:off x="588263" y="457200"/>
            <a:ext cx="11018520" cy="830997"/>
          </a:xfrm>
        </p:spPr>
        <p:txBody>
          <a:bodyPr/>
          <a:lstStyle/>
          <a:p>
            <a:pPr algn="ctr"/>
            <a:r>
              <a:rPr lang="en-US" dirty="0" err="1"/>
              <a:t>Servidores</a:t>
            </a:r>
            <a:r>
              <a:rPr lang="en-US" dirty="0"/>
              <a:t> </a:t>
            </a:r>
            <a:r>
              <a:rPr lang="en-US" dirty="0" err="1"/>
              <a:t>habilitados</a:t>
            </a:r>
            <a:r>
              <a:rPr lang="en-US" dirty="0"/>
              <a:t> para Azure Arc</a:t>
            </a:r>
            <a:br>
              <a:rPr lang="en-US" dirty="0"/>
            </a:br>
            <a:r>
              <a:rPr lang="es-ES" sz="1800" spc="0" dirty="0">
                <a:latin typeface="+mn-lt"/>
              </a:rPr>
              <a:t>Lleve las funcionalidades de Azure a sus servidores locales y </a:t>
            </a:r>
            <a:r>
              <a:rPr lang="es-ES" sz="1800" spc="0" dirty="0" err="1">
                <a:latin typeface="+mn-lt"/>
              </a:rPr>
              <a:t>multinube</a:t>
            </a:r>
            <a:r>
              <a:rPr lang="es-ES" sz="1800" spc="0" dirty="0">
                <a:latin typeface="+mn-lt"/>
              </a:rPr>
              <a:t> con Azure Arc</a:t>
            </a:r>
            <a:endParaRPr lang="en-US" sz="1800" spc="0" dirty="0">
              <a:latin typeface="+mn-lt"/>
            </a:endParaRPr>
          </a:p>
        </p:txBody>
      </p:sp>
      <p:sp>
        <p:nvSpPr>
          <p:cNvPr id="59" name="Rectangle: Rounded Corners 58">
            <a:extLst>
              <a:ext uri="{FF2B5EF4-FFF2-40B4-BE49-F238E27FC236}">
                <a16:creationId xmlns:a16="http://schemas.microsoft.com/office/drawing/2014/main" id="{933C924D-5A08-F7AA-552B-20BC717CA7BB}"/>
              </a:ext>
            </a:extLst>
          </p:cNvPr>
          <p:cNvSpPr/>
          <p:nvPr/>
        </p:nvSpPr>
        <p:spPr bwMode="auto">
          <a:xfrm>
            <a:off x="8833913" y="224996"/>
            <a:ext cx="2927404" cy="233577"/>
          </a:xfrm>
          <a:prstGeom prst="roundRect">
            <a:avLst>
              <a:gd name="adj" fmla="val 18937"/>
            </a:avLst>
          </a:prstGeom>
          <a:gradFill>
            <a:gsLst>
              <a:gs pos="0">
                <a:schemeClr val="accent1"/>
              </a:gs>
              <a:gs pos="100000">
                <a:srgbClr val="9BF00B"/>
              </a:gs>
            </a:gsLst>
            <a:lin ang="189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27432" rIns="91440" bIns="27432" numCol="1" spcCol="0" rtlCol="0" fromWordArt="0" anchor="ctr" anchorCtr="0" forceAA="0" compatLnSpc="1">
            <a:prstTxWarp prst="textNoShape">
              <a:avLst/>
            </a:prstTxWarp>
            <a:spAutoFit/>
          </a:bodyPr>
          <a:lstStyle/>
          <a:p>
            <a:pPr algn="ctr" defTabSz="932472" fontAlgn="base">
              <a:spcBef>
                <a:spcPct val="0"/>
              </a:spcBef>
              <a:spcAft>
                <a:spcPct val="0"/>
              </a:spcAft>
            </a:pPr>
            <a:r>
              <a:rPr lang="en-US" sz="1000" b="1" spc="100" dirty="0">
                <a:gradFill>
                  <a:gsLst>
                    <a:gs pos="0">
                      <a:schemeClr val="bg1"/>
                    </a:gs>
                    <a:gs pos="100000">
                      <a:schemeClr val="bg1"/>
                    </a:gs>
                  </a:gsLst>
                  <a:lin ang="5400000" scaled="0"/>
                </a:gradFill>
                <a:cs typeface="Segoe UI"/>
              </a:rPr>
              <a:t>DISPONIBLE CON CARÁCTER GENERAL</a:t>
            </a:r>
            <a:endParaRPr lang="en-US" sz="1000" b="1" spc="100" dirty="0">
              <a:gradFill>
                <a:gsLst>
                  <a:gs pos="0">
                    <a:schemeClr val="bg1"/>
                  </a:gs>
                  <a:gs pos="100000">
                    <a:schemeClr val="bg1"/>
                  </a:gs>
                </a:gsLst>
                <a:lin ang="5400000" scaled="0"/>
              </a:gradFill>
              <a:cs typeface="Segoe UI" pitchFamily="34" charset="0"/>
            </a:endParaRPr>
          </a:p>
        </p:txBody>
      </p:sp>
      <p:sp>
        <p:nvSpPr>
          <p:cNvPr id="66" name="Rectangle 65">
            <a:extLst>
              <a:ext uri="{FF2B5EF4-FFF2-40B4-BE49-F238E27FC236}">
                <a16:creationId xmlns:a16="http://schemas.microsoft.com/office/drawing/2014/main" id="{DB17526B-3525-EBBA-C7D0-37CD1166466A}"/>
              </a:ext>
            </a:extLst>
          </p:cNvPr>
          <p:cNvSpPr/>
          <p:nvPr/>
        </p:nvSpPr>
        <p:spPr bwMode="auto">
          <a:xfrm>
            <a:off x="588263" y="2047888"/>
            <a:ext cx="2623546" cy="311339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097280" rIns="182880" bIns="146304" numCol="1" spcCol="0" rtlCol="0" fromWordArt="0" anchor="t" anchorCtr="0" forceAA="0" compatLnSpc="1">
            <a:prstTxWarp prst="textNoShape">
              <a:avLst/>
            </a:prstTxWarp>
            <a:noAutofit/>
          </a:bodyPr>
          <a:lstStyle/>
          <a:p>
            <a:pPr algn="ctr" defTabSz="932472" fontAlgn="base">
              <a:lnSpc>
                <a:spcPct val="90000"/>
              </a:lnSpc>
              <a:spcAft>
                <a:spcPts val="1200"/>
              </a:spcAft>
              <a:defRPr/>
            </a:pPr>
            <a:r>
              <a:rPr lang="en-US" sz="2000" dirty="0" err="1">
                <a:solidFill>
                  <a:srgbClr val="50E6FF"/>
                </a:solidFill>
                <a:latin typeface="Segoe UI Semibold"/>
                <a:cs typeface="Segoe UI" pitchFamily="34" charset="0"/>
              </a:rPr>
              <a:t>Alcanzar</a:t>
            </a:r>
            <a:endParaRPr lang="en-US" sz="2000" dirty="0">
              <a:solidFill>
                <a:srgbClr val="50E6FF"/>
              </a:solidFill>
              <a:latin typeface="Segoe UI Semibold"/>
              <a:cs typeface="Segoe UI" pitchFamily="34" charset="0"/>
            </a:endParaRPr>
          </a:p>
          <a:p>
            <a:pPr lvl="0" algn="ctr" defTabSz="914225">
              <a:lnSpc>
                <a:spcPct val="90000"/>
              </a:lnSpc>
              <a:spcAft>
                <a:spcPts val="1200"/>
              </a:spcAft>
              <a:defRPr/>
            </a:pPr>
            <a:r>
              <a:rPr lang="es-ES" sz="1200" dirty="0">
                <a:solidFill>
                  <a:srgbClr val="FFFFFF"/>
                </a:solidFill>
                <a:cs typeface="Segoe UI" panose="020B0502040204020203" pitchFamily="34" charset="0"/>
              </a:rPr>
              <a:t>Windows y Linux
VM y </a:t>
            </a:r>
            <a:r>
              <a:rPr lang="es-ES" sz="1200" dirty="0" err="1">
                <a:solidFill>
                  <a:srgbClr val="FFFFFF"/>
                </a:solidFill>
                <a:cs typeface="Segoe UI" panose="020B0502040204020203" pitchFamily="34" charset="0"/>
              </a:rPr>
              <a:t>bare</a:t>
            </a:r>
            <a:r>
              <a:rPr lang="es-ES" sz="1200" dirty="0">
                <a:solidFill>
                  <a:srgbClr val="FFFFFF"/>
                </a:solidFill>
                <a:cs typeface="Segoe UI" panose="020B0502040204020203" pitchFamily="34" charset="0"/>
              </a:rPr>
              <a:t> metal
Inventario con capacidad de búsqueda a escala</a:t>
            </a:r>
            <a:endParaRPr lang="en-US" sz="1200" dirty="0">
              <a:gradFill>
                <a:gsLst>
                  <a:gs pos="0">
                    <a:srgbClr val="FFFFFF"/>
                  </a:gs>
                  <a:gs pos="100000">
                    <a:srgbClr val="FFFFFF"/>
                  </a:gs>
                </a:gsLst>
                <a:lin ang="5400000" scaled="0"/>
              </a:gradFill>
              <a:cs typeface="Segoe UI" panose="020B0502040204020203" pitchFamily="34" charset="0"/>
            </a:endParaRPr>
          </a:p>
        </p:txBody>
      </p:sp>
      <p:sp>
        <p:nvSpPr>
          <p:cNvPr id="60" name="Rectangle 59">
            <a:extLst>
              <a:ext uri="{FF2B5EF4-FFF2-40B4-BE49-F238E27FC236}">
                <a16:creationId xmlns:a16="http://schemas.microsoft.com/office/drawing/2014/main" id="{26BB7A9C-247D-9F45-5A03-CF4F6241490E}"/>
              </a:ext>
            </a:extLst>
          </p:cNvPr>
          <p:cNvSpPr/>
          <p:nvPr/>
        </p:nvSpPr>
        <p:spPr bwMode="auto">
          <a:xfrm>
            <a:off x="3387456" y="2047888"/>
            <a:ext cx="2623546" cy="311339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097280" rIns="182880" bIns="146304" numCol="1" spcCol="0" rtlCol="0" fromWordArt="0" anchor="t" anchorCtr="0" forceAA="0" compatLnSpc="1">
            <a:prstTxWarp prst="textNoShape">
              <a:avLst/>
            </a:prstTxWarp>
            <a:noAutofit/>
          </a:bodyPr>
          <a:lstStyle/>
          <a:p>
            <a:pPr lvl="0" algn="ctr" defTabSz="932472" fontAlgn="base">
              <a:lnSpc>
                <a:spcPct val="90000"/>
              </a:lnSpc>
              <a:spcAft>
                <a:spcPts val="1200"/>
              </a:spcAft>
              <a:defRPr/>
            </a:pPr>
            <a:r>
              <a:rPr lang="en-US" sz="2000" dirty="0" err="1">
                <a:solidFill>
                  <a:srgbClr val="50E6FF"/>
                </a:solidFill>
                <a:latin typeface="Segoe UI Semibold"/>
                <a:cs typeface="Segoe UI" pitchFamily="34" charset="0"/>
              </a:rPr>
              <a:t>Configurar</a:t>
            </a:r>
            <a:endParaRPr lang="en-US" sz="2000" dirty="0">
              <a:solidFill>
                <a:srgbClr val="50E6FF"/>
              </a:solidFill>
              <a:latin typeface="Segoe UI Semibold"/>
              <a:cs typeface="Segoe UI" pitchFamily="34" charset="0"/>
            </a:endParaRPr>
          </a:p>
          <a:p>
            <a:pPr lvl="0" algn="ctr" defTabSz="914225">
              <a:lnSpc>
                <a:spcPct val="90000"/>
              </a:lnSpc>
              <a:spcAft>
                <a:spcPts val="1200"/>
              </a:spcAft>
              <a:defRPr/>
            </a:pPr>
            <a:r>
              <a:rPr lang="es-ES" sz="1200" dirty="0">
                <a:solidFill>
                  <a:srgbClr val="FFFFFF"/>
                </a:solidFill>
                <a:cs typeface="Segoe UI" panose="020B0502040204020203" pitchFamily="34" charset="0"/>
              </a:rPr>
              <a:t>Extensiones de máquina virtual coherentes
Gestión centralizada de agentes: supervisión, seguridad, gestión de actualizaciones</a:t>
            </a:r>
            <a:endParaRPr kumimoji="0" lang="en-US" sz="1200" b="0" i="0" u="none" strike="noStrike" kern="1200" cap="none" spc="0" normalizeH="0" baseline="0" noProof="0" dirty="0">
              <a:ln>
                <a:noFill/>
              </a:ln>
              <a:solidFill>
                <a:srgbClr val="50E6FF"/>
              </a:solidFill>
              <a:effectLst/>
              <a:uLnTx/>
              <a:uFillTx/>
              <a:ea typeface="+mn-ea"/>
              <a:cs typeface="Segoe UI" pitchFamily="34" charset="0"/>
            </a:endParaRPr>
          </a:p>
        </p:txBody>
      </p:sp>
      <p:sp>
        <p:nvSpPr>
          <p:cNvPr id="64" name="Rectangle 63">
            <a:extLst>
              <a:ext uri="{FF2B5EF4-FFF2-40B4-BE49-F238E27FC236}">
                <a16:creationId xmlns:a16="http://schemas.microsoft.com/office/drawing/2014/main" id="{75C8E681-F83F-0D31-0D18-D3ACE453F44F}"/>
              </a:ext>
            </a:extLst>
          </p:cNvPr>
          <p:cNvSpPr/>
          <p:nvPr/>
        </p:nvSpPr>
        <p:spPr bwMode="auto">
          <a:xfrm>
            <a:off x="6186649" y="2047888"/>
            <a:ext cx="2623546" cy="311339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097280" rIns="182880" bIns="146304" numCol="1" spcCol="0" rtlCol="0" fromWordArt="0" anchor="t" anchorCtr="0" forceAA="0" compatLnSpc="1">
            <a:prstTxWarp prst="textNoShape">
              <a:avLst/>
            </a:prstTxWarp>
            <a:noAutofit/>
          </a:bodyPr>
          <a:lstStyle/>
          <a:p>
            <a:pPr lvl="0" algn="ctr" defTabSz="932472" fontAlgn="base">
              <a:lnSpc>
                <a:spcPct val="90000"/>
              </a:lnSpc>
              <a:spcAft>
                <a:spcPts val="1200"/>
              </a:spcAft>
              <a:defRPr/>
            </a:pPr>
            <a:r>
              <a:rPr lang="en-US" sz="2000" dirty="0" err="1">
                <a:solidFill>
                  <a:srgbClr val="50E6FF"/>
                </a:solidFill>
                <a:latin typeface="Segoe UI Semibold"/>
                <a:cs typeface="Segoe UI" pitchFamily="34" charset="0"/>
              </a:rPr>
              <a:t>Gobierno</a:t>
            </a:r>
            <a:endParaRPr lang="en-US" sz="2000" dirty="0">
              <a:solidFill>
                <a:srgbClr val="50E6FF"/>
              </a:solidFill>
              <a:latin typeface="Segoe UI Semibold"/>
              <a:cs typeface="Segoe UI" pitchFamily="34" charset="0"/>
            </a:endParaRPr>
          </a:p>
          <a:p>
            <a:pPr algn="ctr" defTabSz="914225">
              <a:lnSpc>
                <a:spcPct val="90000"/>
              </a:lnSpc>
              <a:spcAft>
                <a:spcPts val="1200"/>
              </a:spcAft>
              <a:defRPr/>
            </a:pPr>
            <a:r>
              <a:rPr lang="es-ES" sz="1200" dirty="0">
                <a:solidFill>
                  <a:srgbClr val="FFFFFF"/>
                </a:solidFill>
                <a:cs typeface="Segoe UI" panose="020B0502040204020203" pitchFamily="34" charset="0"/>
              </a:rPr>
              <a:t>Directivas de Azure integradas
Cumplimiento normativo en todos los entornos
Auditar y aplicar la configuración del sistema operativo</a:t>
            </a:r>
            <a:endParaRPr kumimoji="0" lang="en-US" sz="1200" b="0" i="0" u="none" strike="noStrike" kern="1200" cap="none" spc="0" normalizeH="0" baseline="0" noProof="0" dirty="0">
              <a:ln>
                <a:noFill/>
              </a:ln>
              <a:solidFill>
                <a:srgbClr val="50E6FF"/>
              </a:solidFill>
              <a:effectLst/>
              <a:uLnTx/>
              <a:uFillTx/>
              <a:ea typeface="+mn-ea"/>
              <a:cs typeface="Segoe UI" pitchFamily="34" charset="0"/>
            </a:endParaRPr>
          </a:p>
        </p:txBody>
      </p:sp>
      <p:sp>
        <p:nvSpPr>
          <p:cNvPr id="65" name="Rectangle 64">
            <a:extLst>
              <a:ext uri="{FF2B5EF4-FFF2-40B4-BE49-F238E27FC236}">
                <a16:creationId xmlns:a16="http://schemas.microsoft.com/office/drawing/2014/main" id="{0837B5EB-7A9F-17A7-506B-C733C864A9DA}"/>
              </a:ext>
            </a:extLst>
          </p:cNvPr>
          <p:cNvSpPr/>
          <p:nvPr/>
        </p:nvSpPr>
        <p:spPr bwMode="auto">
          <a:xfrm>
            <a:off x="8985842" y="2047888"/>
            <a:ext cx="2623546" cy="311339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097280" rIns="182880" bIns="146304" numCol="1" spcCol="0" rtlCol="0" fromWordArt="0" anchor="t" anchorCtr="0" forceAA="0" compatLnSpc="1">
            <a:prstTxWarp prst="textNoShape">
              <a:avLst/>
            </a:prstTxWarp>
            <a:noAutofit/>
          </a:bodyPr>
          <a:lstStyle/>
          <a:p>
            <a:pPr lvl="0" algn="ctr" defTabSz="932472" fontAlgn="base">
              <a:lnSpc>
                <a:spcPct val="90000"/>
              </a:lnSpc>
              <a:spcAft>
                <a:spcPts val="1200"/>
              </a:spcAft>
              <a:defRPr/>
            </a:pPr>
            <a:r>
              <a:rPr lang="en-US" sz="2000" dirty="0">
                <a:solidFill>
                  <a:srgbClr val="50E6FF"/>
                </a:solidFill>
                <a:latin typeface="Segoe UI Semibold"/>
                <a:cs typeface="Segoe UI" pitchFamily="34" charset="0"/>
              </a:rPr>
              <a:t>Seguro</a:t>
            </a:r>
          </a:p>
          <a:p>
            <a:pPr lvl="0" algn="ctr" defTabSz="914225">
              <a:lnSpc>
                <a:spcPct val="90000"/>
              </a:lnSpc>
              <a:spcAft>
                <a:spcPts val="1200"/>
              </a:spcAft>
              <a:defRPr/>
            </a:pPr>
            <a:r>
              <a:rPr lang="es-ES" sz="1200" dirty="0">
                <a:solidFill>
                  <a:srgbClr val="FFFFFF"/>
                </a:solidFill>
              </a:rPr>
              <a:t>Identidad administrada de Azure Active </a:t>
            </a:r>
            <a:r>
              <a:rPr lang="es-ES" sz="1200" dirty="0" err="1">
                <a:solidFill>
                  <a:srgbClr val="FFFFFF"/>
                </a:solidFill>
              </a:rPr>
              <a:t>Directory</a:t>
            </a:r>
            <a:r>
              <a:rPr lang="es-ES" sz="1200" dirty="0">
                <a:solidFill>
                  <a:srgbClr val="FFFFFF"/>
                </a:solidFill>
              </a:rPr>
              <a:t>
Líneas de base de seguridad del servidor
Control de acceso basado en roles</a:t>
            </a:r>
            <a:endParaRPr kumimoji="0" lang="en-US" sz="1200" b="0" i="0" u="none" strike="noStrike" kern="1200" cap="none" spc="0" normalizeH="0" baseline="0" noProof="0" dirty="0">
              <a:ln>
                <a:noFill/>
              </a:ln>
              <a:solidFill>
                <a:srgbClr val="50E6FF"/>
              </a:solidFill>
              <a:effectLst/>
              <a:uLnTx/>
              <a:uFillTx/>
              <a:ea typeface="+mn-ea"/>
              <a:cs typeface="Segoe UI" pitchFamily="34" charset="0"/>
            </a:endParaRPr>
          </a:p>
        </p:txBody>
      </p:sp>
      <p:pic>
        <p:nvPicPr>
          <p:cNvPr id="7" name="Graphic 6">
            <a:extLst>
              <a:ext uri="{FF2B5EF4-FFF2-40B4-BE49-F238E27FC236}">
                <a16:creationId xmlns:a16="http://schemas.microsoft.com/office/drawing/2014/main" id="{2C4D4BD2-18CA-4F1A-8E95-D4D21AC2E22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16933" y="2353996"/>
            <a:ext cx="561365" cy="561365"/>
          </a:xfrm>
          <a:prstGeom prst="rect">
            <a:avLst/>
          </a:prstGeom>
        </p:spPr>
      </p:pic>
      <p:pic>
        <p:nvPicPr>
          <p:cNvPr id="14" name="Graphic 13">
            <a:extLst>
              <a:ext uri="{FF2B5EF4-FFF2-40B4-BE49-F238E27FC236}">
                <a16:creationId xmlns:a16="http://schemas.microsoft.com/office/drawing/2014/main" id="{77B308FD-8FDF-7349-9AAE-222DD880250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4760" y="2399402"/>
            <a:ext cx="470552" cy="470552"/>
          </a:xfrm>
          <a:prstGeom prst="rect">
            <a:avLst/>
          </a:prstGeom>
        </p:spPr>
      </p:pic>
      <p:pic>
        <p:nvPicPr>
          <p:cNvPr id="19" name="Graphic 18">
            <a:extLst>
              <a:ext uri="{FF2B5EF4-FFF2-40B4-BE49-F238E27FC236}">
                <a16:creationId xmlns:a16="http://schemas.microsoft.com/office/drawing/2014/main" id="{FB81A0C9-D3AF-834F-823B-99C679AF70A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96956" y="2353996"/>
            <a:ext cx="604547" cy="561365"/>
          </a:xfrm>
          <a:prstGeom prst="rect">
            <a:avLst/>
          </a:prstGeom>
        </p:spPr>
      </p:pic>
      <p:pic>
        <p:nvPicPr>
          <p:cNvPr id="21" name="Graphic 20">
            <a:extLst>
              <a:ext uri="{FF2B5EF4-FFF2-40B4-BE49-F238E27FC236}">
                <a16:creationId xmlns:a16="http://schemas.microsoft.com/office/drawing/2014/main" id="{3D97803C-BB35-1C41-8C97-B8DDCE0917A6}"/>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17740" y="2353996"/>
            <a:ext cx="561365" cy="561365"/>
          </a:xfrm>
          <a:prstGeom prst="rect">
            <a:avLst/>
          </a:prstGeom>
        </p:spPr>
      </p:pic>
      <p:sp useBgFill="1">
        <p:nvSpPr>
          <p:cNvPr id="206" name="Rectangle 205">
            <a:extLst>
              <a:ext uri="{FF2B5EF4-FFF2-40B4-BE49-F238E27FC236}">
                <a16:creationId xmlns:a16="http://schemas.microsoft.com/office/drawing/2014/main" id="{20355A14-F7BE-473C-BD5A-967D9C3E3088}"/>
              </a:ext>
            </a:extLst>
          </p:cNvPr>
          <p:cNvSpPr/>
          <p:nvPr/>
        </p:nvSpPr>
        <p:spPr bwMode="auto">
          <a:xfrm>
            <a:off x="3111049" y="5537144"/>
            <a:ext cx="5969904" cy="461665"/>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91440" rIns="91440" bIns="91440" numCol="1" spcCol="0" rtlCol="0" fromWordArt="0" anchor="t" anchorCtr="0" forceAA="0" compatLnSpc="1">
            <a:prstTxWarp prst="textNoShape">
              <a:avLst/>
            </a:prstTxWarp>
            <a:spAutoFit/>
          </a:bodyPr>
          <a:lstStyle/>
          <a:p>
            <a:pPr lvl="0" algn="ctr" defTabSz="932472" fontAlgn="base">
              <a:lnSpc>
                <a:spcPct val="90000"/>
              </a:lnSpc>
              <a:spcBef>
                <a:spcPct val="0"/>
              </a:spcBef>
              <a:spcAft>
                <a:spcPts val="600"/>
              </a:spcAft>
              <a:defRPr/>
            </a:pPr>
            <a:r>
              <a:rPr lang="en-US" sz="2000" dirty="0" err="1">
                <a:gradFill>
                  <a:gsLst>
                    <a:gs pos="2917">
                      <a:srgbClr val="FFFFFF"/>
                    </a:gs>
                    <a:gs pos="100000">
                      <a:srgbClr val="FFFFFF"/>
                    </a:gs>
                  </a:gsLst>
                  <a:lin ang="5400000" scaled="0"/>
                </a:gradFill>
                <a:latin typeface="Segoe UI Semibold"/>
                <a:cs typeface="Segoe UI" pitchFamily="34" charset="0"/>
              </a:rPr>
              <a:t>Cualquier</a:t>
            </a:r>
            <a:r>
              <a:rPr lang="en-US" sz="2000" dirty="0">
                <a:gradFill>
                  <a:gsLst>
                    <a:gs pos="2917">
                      <a:srgbClr val="FFFFFF"/>
                    </a:gs>
                    <a:gs pos="100000">
                      <a:srgbClr val="FFFFFF"/>
                    </a:gs>
                  </a:gsLst>
                  <a:lin ang="5400000" scaled="0"/>
                </a:gradFill>
                <a:latin typeface="Segoe UI Semibold"/>
                <a:cs typeface="Segoe UI" pitchFamily="34" charset="0"/>
              </a:rPr>
              <a:t> </a:t>
            </a:r>
            <a:r>
              <a:rPr lang="en-US" sz="2000" dirty="0" err="1">
                <a:gradFill>
                  <a:gsLst>
                    <a:gs pos="2917">
                      <a:srgbClr val="FFFFFF"/>
                    </a:gs>
                    <a:gs pos="100000">
                      <a:srgbClr val="FFFFFF"/>
                    </a:gs>
                  </a:gsLst>
                  <a:lin ang="5400000" scaled="0"/>
                </a:gradFill>
                <a:latin typeface="Segoe UI Semibold"/>
                <a:cs typeface="Segoe UI" pitchFamily="34" charset="0"/>
              </a:rPr>
              <a:t>infraestructura</a:t>
            </a:r>
            <a:r>
              <a:rPr lang="en-US" sz="2000" dirty="0">
                <a:gradFill>
                  <a:gsLst>
                    <a:gs pos="2917">
                      <a:srgbClr val="FFFFFF"/>
                    </a:gs>
                    <a:gs pos="100000">
                      <a:srgbClr val="FFFFFF"/>
                    </a:gs>
                  </a:gsLst>
                  <a:lin ang="5400000" scaled="0"/>
                </a:gradFill>
                <a:latin typeface="Segoe UI Semibold"/>
                <a:cs typeface="Segoe UI" pitchFamily="34" charset="0"/>
              </a:rPr>
              <a:t>, </a:t>
            </a:r>
            <a:r>
              <a:rPr lang="en-US" sz="2000" dirty="0" err="1">
                <a:gradFill>
                  <a:gsLst>
                    <a:gs pos="2917">
                      <a:srgbClr val="FFFFFF"/>
                    </a:gs>
                    <a:gs pos="100000">
                      <a:srgbClr val="FFFFFF"/>
                    </a:gs>
                  </a:gsLst>
                  <a:lin ang="5400000" scaled="0"/>
                </a:gradFill>
                <a:latin typeface="Segoe UI Semibold"/>
                <a:cs typeface="Segoe UI" pitchFamily="34" charset="0"/>
              </a:rPr>
              <a:t>herramientas</a:t>
            </a:r>
            <a:r>
              <a:rPr lang="en-US" sz="2000" dirty="0">
                <a:gradFill>
                  <a:gsLst>
                    <a:gs pos="2917">
                      <a:srgbClr val="FFFFFF"/>
                    </a:gs>
                    <a:gs pos="100000">
                      <a:srgbClr val="FFFFFF"/>
                    </a:gs>
                  </a:gsLst>
                  <a:lin ang="5400000" scaled="0"/>
                </a:gradFill>
                <a:latin typeface="Segoe UI Semibold"/>
                <a:cs typeface="Segoe UI" pitchFamily="34" charset="0"/>
              </a:rPr>
              <a:t> </a:t>
            </a:r>
            <a:r>
              <a:rPr lang="en-US" sz="2000" dirty="0" err="1">
                <a:gradFill>
                  <a:gsLst>
                    <a:gs pos="2917">
                      <a:srgbClr val="FFFFFF"/>
                    </a:gs>
                    <a:gs pos="100000">
                      <a:srgbClr val="FFFFFF"/>
                    </a:gs>
                  </a:gsLst>
                  <a:lin ang="5400000" scaled="0"/>
                </a:gradFill>
                <a:latin typeface="Segoe UI Semibold"/>
                <a:cs typeface="Segoe UI" pitchFamily="34" charset="0"/>
              </a:rPr>
              <a:t>conocidas</a:t>
            </a:r>
            <a:endParaRPr kumimoji="0" lang="en-US" sz="2000" b="0" i="0" u="none" strike="noStrike" kern="1200" cap="none" spc="0" normalizeH="0" baseline="0" noProof="0" dirty="0">
              <a:ln>
                <a:noFill/>
              </a:ln>
              <a:gradFill>
                <a:gsLst>
                  <a:gs pos="2917">
                    <a:srgbClr val="FFFFFF"/>
                  </a:gs>
                  <a:gs pos="100000">
                    <a:srgbClr val="FFFFFF"/>
                  </a:gs>
                </a:gsLst>
                <a:lin ang="5400000" scaled="0"/>
              </a:gra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264503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500"/>
                                        <p:tgtEl>
                                          <p:spTgt spid="206"/>
                                        </p:tgtEl>
                                      </p:cBhvr>
                                    </p:animEffect>
                                  </p:childTnLst>
                                </p:cTn>
                              </p:par>
                              <p:par>
                                <p:cTn id="8" presetID="42" presetClass="path" presetSubtype="0" decel="100000" fill="hold" grpId="1" nodeType="withEffect">
                                  <p:stCondLst>
                                    <p:cond delay="0"/>
                                  </p:stCondLst>
                                  <p:childTnLst>
                                    <p:animMotion origin="layout" path="M 0 -2.22222E-6 L 0 0.01898 " pathEditMode="relative" rAng="0" ptsTypes="AA">
                                      <p:cBhvr>
                                        <p:cTn id="9" dur="700" spd="-100000" fill="hold"/>
                                        <p:tgtEl>
                                          <p:spTgt spid="206"/>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P spid="20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nodes">
            <a:extLst>
              <a:ext uri="{FF2B5EF4-FFF2-40B4-BE49-F238E27FC236}">
                <a16:creationId xmlns:a16="http://schemas.microsoft.com/office/drawing/2014/main" id="{726BD223-2F8B-AF8C-E58A-D93C92BA9693}"/>
              </a:ext>
              <a:ext uri="{C183D7F6-B498-43B3-948B-1728B52AA6E4}">
                <adec:decorative xmlns:adec="http://schemas.microsoft.com/office/drawing/2017/decorative" val="1"/>
              </a:ext>
            </a:extLst>
          </p:cNvPr>
          <p:cNvGrpSpPr>
            <a:grpSpLocks noChangeAspect="1"/>
          </p:cNvGrpSpPr>
          <p:nvPr/>
        </p:nvGrpSpPr>
        <p:grpSpPr bwMode="auto">
          <a:xfrm>
            <a:off x="662357" y="5454088"/>
            <a:ext cx="629757" cy="627777"/>
            <a:chOff x="1016" y="765"/>
            <a:chExt cx="318" cy="317"/>
          </a:xfrm>
        </p:grpSpPr>
        <p:sp>
          <p:nvSpPr>
            <p:cNvPr id="55" name="AutoShape 3">
              <a:extLst>
                <a:ext uri="{FF2B5EF4-FFF2-40B4-BE49-F238E27FC236}">
                  <a16:creationId xmlns:a16="http://schemas.microsoft.com/office/drawing/2014/main" id="{FE2E6A29-2D12-D2B8-F9A4-171C978C723E}"/>
                </a:ext>
              </a:extLst>
            </p:cNvPr>
            <p:cNvSpPr>
              <a:spLocks noChangeAspect="1" noChangeArrowheads="1" noTextEdit="1"/>
            </p:cNvSpPr>
            <p:nvPr/>
          </p:nvSpPr>
          <p:spPr bwMode="auto">
            <a:xfrm>
              <a:off x="1018" y="767"/>
              <a:ext cx="316" cy="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6" name="Freeform 5">
              <a:extLst>
                <a:ext uri="{FF2B5EF4-FFF2-40B4-BE49-F238E27FC236}">
                  <a16:creationId xmlns:a16="http://schemas.microsoft.com/office/drawing/2014/main" id="{B9DDE595-B5B9-7E18-3411-E3246C68FE3F}"/>
                </a:ext>
              </a:extLst>
            </p:cNvPr>
            <p:cNvSpPr>
              <a:spLocks/>
            </p:cNvSpPr>
            <p:nvPr/>
          </p:nvSpPr>
          <p:spPr bwMode="auto">
            <a:xfrm>
              <a:off x="1072" y="901"/>
              <a:ext cx="86" cy="89"/>
            </a:xfrm>
            <a:custGeom>
              <a:avLst/>
              <a:gdLst>
                <a:gd name="T0" fmla="*/ 47 w 47"/>
                <a:gd name="T1" fmla="*/ 4 h 48"/>
                <a:gd name="T2" fmla="*/ 44 w 47"/>
                <a:gd name="T3" fmla="*/ 0 h 48"/>
                <a:gd name="T4" fmla="*/ 16 w 47"/>
                <a:gd name="T5" fmla="*/ 29 h 48"/>
                <a:gd name="T6" fmla="*/ 11 w 47"/>
                <a:gd name="T7" fmla="*/ 27 h 48"/>
                <a:gd name="T8" fmla="*/ 0 w 47"/>
                <a:gd name="T9" fmla="*/ 37 h 48"/>
                <a:gd name="T10" fmla="*/ 11 w 47"/>
                <a:gd name="T11" fmla="*/ 48 h 48"/>
                <a:gd name="T12" fmla="*/ 21 w 47"/>
                <a:gd name="T13" fmla="*/ 37 h 48"/>
                <a:gd name="T14" fmla="*/ 19 w 47"/>
                <a:gd name="T15" fmla="*/ 32 h 48"/>
                <a:gd name="T16" fmla="*/ 47 w 47"/>
                <a:gd name="T17"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8">
                  <a:moveTo>
                    <a:pt x="47" y="4"/>
                  </a:moveTo>
                  <a:cubicBezTo>
                    <a:pt x="44" y="0"/>
                    <a:pt x="44" y="0"/>
                    <a:pt x="44" y="0"/>
                  </a:cubicBezTo>
                  <a:cubicBezTo>
                    <a:pt x="16" y="29"/>
                    <a:pt x="16" y="29"/>
                    <a:pt x="16" y="29"/>
                  </a:cubicBezTo>
                  <a:cubicBezTo>
                    <a:pt x="14" y="28"/>
                    <a:pt x="12" y="27"/>
                    <a:pt x="11" y="27"/>
                  </a:cubicBezTo>
                  <a:cubicBezTo>
                    <a:pt x="5" y="27"/>
                    <a:pt x="0" y="32"/>
                    <a:pt x="0" y="37"/>
                  </a:cubicBezTo>
                  <a:cubicBezTo>
                    <a:pt x="0" y="43"/>
                    <a:pt x="5" y="48"/>
                    <a:pt x="11" y="48"/>
                  </a:cubicBezTo>
                  <a:cubicBezTo>
                    <a:pt x="16" y="48"/>
                    <a:pt x="21" y="43"/>
                    <a:pt x="21" y="37"/>
                  </a:cubicBezTo>
                  <a:cubicBezTo>
                    <a:pt x="21" y="36"/>
                    <a:pt x="20" y="34"/>
                    <a:pt x="19" y="32"/>
                  </a:cubicBezTo>
                  <a:lnTo>
                    <a:pt x="47" y="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7" name="Freeform 6">
              <a:extLst>
                <a:ext uri="{FF2B5EF4-FFF2-40B4-BE49-F238E27FC236}">
                  <a16:creationId xmlns:a16="http://schemas.microsoft.com/office/drawing/2014/main" id="{D8B4C817-7645-4718-F6B2-1BD568480A4A}"/>
                </a:ext>
              </a:extLst>
            </p:cNvPr>
            <p:cNvSpPr>
              <a:spLocks/>
            </p:cNvSpPr>
            <p:nvPr/>
          </p:nvSpPr>
          <p:spPr bwMode="auto">
            <a:xfrm>
              <a:off x="1151" y="903"/>
              <a:ext cx="70" cy="113"/>
            </a:xfrm>
            <a:custGeom>
              <a:avLst/>
              <a:gdLst>
                <a:gd name="T0" fmla="*/ 23 w 38"/>
                <a:gd name="T1" fmla="*/ 31 h 61"/>
                <a:gd name="T2" fmla="*/ 20 w 38"/>
                <a:gd name="T3" fmla="*/ 31 h 61"/>
                <a:gd name="T4" fmla="*/ 5 w 38"/>
                <a:gd name="T5" fmla="*/ 0 h 61"/>
                <a:gd name="T6" fmla="*/ 0 w 38"/>
                <a:gd name="T7" fmla="*/ 2 h 61"/>
                <a:gd name="T8" fmla="*/ 15 w 38"/>
                <a:gd name="T9" fmla="*/ 33 h 61"/>
                <a:gd name="T10" fmla="*/ 8 w 38"/>
                <a:gd name="T11" fmla="*/ 46 h 61"/>
                <a:gd name="T12" fmla="*/ 23 w 38"/>
                <a:gd name="T13" fmla="*/ 61 h 61"/>
                <a:gd name="T14" fmla="*/ 38 w 38"/>
                <a:gd name="T15" fmla="*/ 46 h 61"/>
                <a:gd name="T16" fmla="*/ 23 w 38"/>
                <a:gd name="T17"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1">
                  <a:moveTo>
                    <a:pt x="23" y="31"/>
                  </a:moveTo>
                  <a:cubicBezTo>
                    <a:pt x="22" y="31"/>
                    <a:pt x="21" y="31"/>
                    <a:pt x="20" y="31"/>
                  </a:cubicBezTo>
                  <a:cubicBezTo>
                    <a:pt x="5" y="0"/>
                    <a:pt x="5" y="0"/>
                    <a:pt x="5" y="0"/>
                  </a:cubicBezTo>
                  <a:cubicBezTo>
                    <a:pt x="0" y="2"/>
                    <a:pt x="0" y="2"/>
                    <a:pt x="0" y="2"/>
                  </a:cubicBezTo>
                  <a:cubicBezTo>
                    <a:pt x="15" y="33"/>
                    <a:pt x="15" y="33"/>
                    <a:pt x="15" y="33"/>
                  </a:cubicBezTo>
                  <a:cubicBezTo>
                    <a:pt x="11" y="36"/>
                    <a:pt x="8" y="41"/>
                    <a:pt x="8" y="46"/>
                  </a:cubicBezTo>
                  <a:cubicBezTo>
                    <a:pt x="8" y="55"/>
                    <a:pt x="15" y="61"/>
                    <a:pt x="23" y="61"/>
                  </a:cubicBezTo>
                  <a:cubicBezTo>
                    <a:pt x="32" y="61"/>
                    <a:pt x="38" y="55"/>
                    <a:pt x="38" y="46"/>
                  </a:cubicBezTo>
                  <a:cubicBezTo>
                    <a:pt x="38" y="38"/>
                    <a:pt x="32" y="31"/>
                    <a:pt x="23" y="31"/>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8" name="Freeform 7">
              <a:extLst>
                <a:ext uri="{FF2B5EF4-FFF2-40B4-BE49-F238E27FC236}">
                  <a16:creationId xmlns:a16="http://schemas.microsoft.com/office/drawing/2014/main" id="{069880A8-F8A3-8D9A-6796-14FFBD79FB41}"/>
                </a:ext>
              </a:extLst>
            </p:cNvPr>
            <p:cNvSpPr>
              <a:spLocks/>
            </p:cNvSpPr>
            <p:nvPr/>
          </p:nvSpPr>
          <p:spPr bwMode="auto">
            <a:xfrm>
              <a:off x="1155" y="900"/>
              <a:ext cx="124" cy="51"/>
            </a:xfrm>
            <a:custGeom>
              <a:avLst/>
              <a:gdLst>
                <a:gd name="T0" fmla="*/ 57 w 67"/>
                <a:gd name="T1" fmla="*/ 8 h 28"/>
                <a:gd name="T2" fmla="*/ 48 w 67"/>
                <a:gd name="T3" fmla="*/ 13 h 28"/>
                <a:gd name="T4" fmla="*/ 1 w 67"/>
                <a:gd name="T5" fmla="*/ 0 h 28"/>
                <a:gd name="T6" fmla="*/ 0 w 67"/>
                <a:gd name="T7" fmla="*/ 5 h 28"/>
                <a:gd name="T8" fmla="*/ 46 w 67"/>
                <a:gd name="T9" fmla="*/ 18 h 28"/>
                <a:gd name="T10" fmla="*/ 46 w 67"/>
                <a:gd name="T11" fmla="*/ 18 h 28"/>
                <a:gd name="T12" fmla="*/ 57 w 67"/>
                <a:gd name="T13" fmla="*/ 28 h 28"/>
                <a:gd name="T14" fmla="*/ 67 w 67"/>
                <a:gd name="T15" fmla="*/ 18 h 28"/>
                <a:gd name="T16" fmla="*/ 57 w 67"/>
                <a:gd name="T1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28">
                  <a:moveTo>
                    <a:pt x="57" y="8"/>
                  </a:moveTo>
                  <a:cubicBezTo>
                    <a:pt x="53" y="8"/>
                    <a:pt x="50" y="10"/>
                    <a:pt x="48" y="13"/>
                  </a:cubicBezTo>
                  <a:cubicBezTo>
                    <a:pt x="1" y="0"/>
                    <a:pt x="1" y="0"/>
                    <a:pt x="1" y="0"/>
                  </a:cubicBezTo>
                  <a:cubicBezTo>
                    <a:pt x="0" y="5"/>
                    <a:pt x="0" y="5"/>
                    <a:pt x="0" y="5"/>
                  </a:cubicBezTo>
                  <a:cubicBezTo>
                    <a:pt x="46" y="18"/>
                    <a:pt x="46" y="18"/>
                    <a:pt x="46" y="18"/>
                  </a:cubicBezTo>
                  <a:cubicBezTo>
                    <a:pt x="46" y="18"/>
                    <a:pt x="46" y="18"/>
                    <a:pt x="46" y="18"/>
                  </a:cubicBezTo>
                  <a:cubicBezTo>
                    <a:pt x="46" y="24"/>
                    <a:pt x="51" y="28"/>
                    <a:pt x="57" y="28"/>
                  </a:cubicBezTo>
                  <a:cubicBezTo>
                    <a:pt x="62" y="28"/>
                    <a:pt x="67" y="24"/>
                    <a:pt x="67" y="18"/>
                  </a:cubicBezTo>
                  <a:cubicBezTo>
                    <a:pt x="67" y="13"/>
                    <a:pt x="62" y="8"/>
                    <a:pt x="57" y="8"/>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9" name="Freeform 8">
              <a:extLst>
                <a:ext uri="{FF2B5EF4-FFF2-40B4-BE49-F238E27FC236}">
                  <a16:creationId xmlns:a16="http://schemas.microsoft.com/office/drawing/2014/main" id="{94BA7808-6631-3826-21D5-95DBFE04C79B}"/>
                </a:ext>
              </a:extLst>
            </p:cNvPr>
            <p:cNvSpPr>
              <a:spLocks/>
            </p:cNvSpPr>
            <p:nvPr/>
          </p:nvSpPr>
          <p:spPr bwMode="auto">
            <a:xfrm>
              <a:off x="1044" y="839"/>
              <a:ext cx="114" cy="70"/>
            </a:xfrm>
            <a:custGeom>
              <a:avLst/>
              <a:gdLst>
                <a:gd name="T0" fmla="*/ 62 w 62"/>
                <a:gd name="T1" fmla="*/ 34 h 38"/>
                <a:gd name="T2" fmla="*/ 30 w 62"/>
                <a:gd name="T3" fmla="*/ 19 h 38"/>
                <a:gd name="T4" fmla="*/ 31 w 62"/>
                <a:gd name="T5" fmla="*/ 16 h 38"/>
                <a:gd name="T6" fmla="*/ 15 w 62"/>
                <a:gd name="T7" fmla="*/ 0 h 38"/>
                <a:gd name="T8" fmla="*/ 0 w 62"/>
                <a:gd name="T9" fmla="*/ 16 h 38"/>
                <a:gd name="T10" fmla="*/ 15 w 62"/>
                <a:gd name="T11" fmla="*/ 31 h 38"/>
                <a:gd name="T12" fmla="*/ 28 w 62"/>
                <a:gd name="T13" fmla="*/ 23 h 38"/>
                <a:gd name="T14" fmla="*/ 59 w 62"/>
                <a:gd name="T15" fmla="*/ 38 h 38"/>
                <a:gd name="T16" fmla="*/ 62 w 62"/>
                <a:gd name="T17"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8">
                  <a:moveTo>
                    <a:pt x="62" y="34"/>
                  </a:moveTo>
                  <a:cubicBezTo>
                    <a:pt x="30" y="19"/>
                    <a:pt x="30" y="19"/>
                    <a:pt x="30" y="19"/>
                  </a:cubicBezTo>
                  <a:cubicBezTo>
                    <a:pt x="30" y="18"/>
                    <a:pt x="31" y="17"/>
                    <a:pt x="31" y="16"/>
                  </a:cubicBezTo>
                  <a:cubicBezTo>
                    <a:pt x="31" y="7"/>
                    <a:pt x="24" y="0"/>
                    <a:pt x="15" y="0"/>
                  </a:cubicBezTo>
                  <a:cubicBezTo>
                    <a:pt x="7" y="0"/>
                    <a:pt x="0" y="7"/>
                    <a:pt x="0" y="16"/>
                  </a:cubicBezTo>
                  <a:cubicBezTo>
                    <a:pt x="0" y="24"/>
                    <a:pt x="7" y="31"/>
                    <a:pt x="15" y="31"/>
                  </a:cubicBezTo>
                  <a:cubicBezTo>
                    <a:pt x="21" y="31"/>
                    <a:pt x="26" y="28"/>
                    <a:pt x="28" y="23"/>
                  </a:cubicBezTo>
                  <a:cubicBezTo>
                    <a:pt x="59" y="38"/>
                    <a:pt x="59" y="38"/>
                    <a:pt x="59" y="38"/>
                  </a:cubicBezTo>
                  <a:lnTo>
                    <a:pt x="62" y="3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0" name="Freeform 9">
              <a:extLst>
                <a:ext uri="{FF2B5EF4-FFF2-40B4-BE49-F238E27FC236}">
                  <a16:creationId xmlns:a16="http://schemas.microsoft.com/office/drawing/2014/main" id="{3D476961-9C79-50E0-350E-679D52D8565D}"/>
                </a:ext>
              </a:extLst>
            </p:cNvPr>
            <p:cNvSpPr>
              <a:spLocks/>
            </p:cNvSpPr>
            <p:nvPr/>
          </p:nvSpPr>
          <p:spPr bwMode="auto">
            <a:xfrm>
              <a:off x="1155" y="822"/>
              <a:ext cx="179" cy="87"/>
            </a:xfrm>
            <a:custGeom>
              <a:avLst/>
              <a:gdLst>
                <a:gd name="T0" fmla="*/ 87 w 97"/>
                <a:gd name="T1" fmla="*/ 0 h 47"/>
                <a:gd name="T2" fmla="*/ 77 w 97"/>
                <a:gd name="T3" fmla="*/ 10 h 47"/>
                <a:gd name="T4" fmla="*/ 77 w 97"/>
                <a:gd name="T5" fmla="*/ 13 h 47"/>
                <a:gd name="T6" fmla="*/ 0 w 97"/>
                <a:gd name="T7" fmla="*/ 42 h 47"/>
                <a:gd name="T8" fmla="*/ 1 w 97"/>
                <a:gd name="T9" fmla="*/ 47 h 47"/>
                <a:gd name="T10" fmla="*/ 80 w 97"/>
                <a:gd name="T11" fmla="*/ 17 h 47"/>
                <a:gd name="T12" fmla="*/ 87 w 97"/>
                <a:gd name="T13" fmla="*/ 20 h 47"/>
                <a:gd name="T14" fmla="*/ 97 w 97"/>
                <a:gd name="T15" fmla="*/ 10 h 47"/>
                <a:gd name="T16" fmla="*/ 87 w 97"/>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47">
                  <a:moveTo>
                    <a:pt x="87" y="0"/>
                  </a:moveTo>
                  <a:cubicBezTo>
                    <a:pt x="81" y="0"/>
                    <a:pt x="77" y="5"/>
                    <a:pt x="77" y="10"/>
                  </a:cubicBezTo>
                  <a:cubicBezTo>
                    <a:pt x="77" y="11"/>
                    <a:pt x="77" y="12"/>
                    <a:pt x="77" y="13"/>
                  </a:cubicBezTo>
                  <a:cubicBezTo>
                    <a:pt x="0" y="42"/>
                    <a:pt x="0" y="42"/>
                    <a:pt x="0" y="42"/>
                  </a:cubicBezTo>
                  <a:cubicBezTo>
                    <a:pt x="1" y="47"/>
                    <a:pt x="1" y="47"/>
                    <a:pt x="1" y="47"/>
                  </a:cubicBezTo>
                  <a:cubicBezTo>
                    <a:pt x="80" y="17"/>
                    <a:pt x="80" y="17"/>
                    <a:pt x="80" y="17"/>
                  </a:cubicBezTo>
                  <a:cubicBezTo>
                    <a:pt x="81" y="19"/>
                    <a:pt x="84" y="20"/>
                    <a:pt x="87" y="20"/>
                  </a:cubicBezTo>
                  <a:cubicBezTo>
                    <a:pt x="93" y="20"/>
                    <a:pt x="97" y="16"/>
                    <a:pt x="97" y="10"/>
                  </a:cubicBezTo>
                  <a:cubicBezTo>
                    <a:pt x="97" y="5"/>
                    <a:pt x="93" y="0"/>
                    <a:pt x="87"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1" name="Freeform 10">
              <a:extLst>
                <a:ext uri="{FF2B5EF4-FFF2-40B4-BE49-F238E27FC236}">
                  <a16:creationId xmlns:a16="http://schemas.microsoft.com/office/drawing/2014/main" id="{E7598A60-1CC7-D58A-331B-F5AFE9D23F86}"/>
                </a:ext>
              </a:extLst>
            </p:cNvPr>
            <p:cNvSpPr>
              <a:spLocks/>
            </p:cNvSpPr>
            <p:nvPr/>
          </p:nvSpPr>
          <p:spPr bwMode="auto">
            <a:xfrm>
              <a:off x="1127" y="802"/>
              <a:ext cx="37" cy="103"/>
            </a:xfrm>
            <a:custGeom>
              <a:avLst/>
              <a:gdLst>
                <a:gd name="T0" fmla="*/ 20 w 20"/>
                <a:gd name="T1" fmla="*/ 10 h 56"/>
                <a:gd name="T2" fmla="*/ 10 w 20"/>
                <a:gd name="T3" fmla="*/ 0 h 56"/>
                <a:gd name="T4" fmla="*/ 0 w 20"/>
                <a:gd name="T5" fmla="*/ 10 h 56"/>
                <a:gd name="T6" fmla="*/ 9 w 20"/>
                <a:gd name="T7" fmla="*/ 20 h 56"/>
                <a:gd name="T8" fmla="*/ 13 w 20"/>
                <a:gd name="T9" fmla="*/ 56 h 56"/>
                <a:gd name="T10" fmla="*/ 18 w 20"/>
                <a:gd name="T11" fmla="*/ 56 h 56"/>
                <a:gd name="T12" fmla="*/ 14 w 20"/>
                <a:gd name="T13" fmla="*/ 20 h 56"/>
                <a:gd name="T14" fmla="*/ 20 w 20"/>
                <a:gd name="T15" fmla="*/ 1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6">
                  <a:moveTo>
                    <a:pt x="20" y="10"/>
                  </a:moveTo>
                  <a:cubicBezTo>
                    <a:pt x="20" y="5"/>
                    <a:pt x="16" y="0"/>
                    <a:pt x="10" y="0"/>
                  </a:cubicBezTo>
                  <a:cubicBezTo>
                    <a:pt x="5" y="0"/>
                    <a:pt x="0" y="5"/>
                    <a:pt x="0" y="10"/>
                  </a:cubicBezTo>
                  <a:cubicBezTo>
                    <a:pt x="0" y="15"/>
                    <a:pt x="4" y="20"/>
                    <a:pt x="9" y="20"/>
                  </a:cubicBezTo>
                  <a:cubicBezTo>
                    <a:pt x="13" y="56"/>
                    <a:pt x="13" y="56"/>
                    <a:pt x="13" y="56"/>
                  </a:cubicBezTo>
                  <a:cubicBezTo>
                    <a:pt x="18" y="56"/>
                    <a:pt x="18" y="56"/>
                    <a:pt x="18" y="56"/>
                  </a:cubicBezTo>
                  <a:cubicBezTo>
                    <a:pt x="14" y="20"/>
                    <a:pt x="14" y="20"/>
                    <a:pt x="14" y="20"/>
                  </a:cubicBezTo>
                  <a:cubicBezTo>
                    <a:pt x="18" y="18"/>
                    <a:pt x="20" y="15"/>
                    <a:pt x="20" y="1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2" name="Oval 11">
              <a:extLst>
                <a:ext uri="{FF2B5EF4-FFF2-40B4-BE49-F238E27FC236}">
                  <a16:creationId xmlns:a16="http://schemas.microsoft.com/office/drawing/2014/main" id="{310E9566-6814-F6FC-2B90-0C32DAD8333A}"/>
                </a:ext>
              </a:extLst>
            </p:cNvPr>
            <p:cNvSpPr>
              <a:spLocks noChangeArrowheads="1"/>
            </p:cNvSpPr>
            <p:nvPr/>
          </p:nvSpPr>
          <p:spPr bwMode="auto">
            <a:xfrm>
              <a:off x="1118" y="868"/>
              <a:ext cx="76" cy="74"/>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3" name="Oval 12">
              <a:extLst>
                <a:ext uri="{FF2B5EF4-FFF2-40B4-BE49-F238E27FC236}">
                  <a16:creationId xmlns:a16="http://schemas.microsoft.com/office/drawing/2014/main" id="{739C1BBD-9277-10F3-444A-DDD27E78BB3A}"/>
                </a:ext>
              </a:extLst>
            </p:cNvPr>
            <p:cNvSpPr>
              <a:spLocks noChangeArrowheads="1"/>
            </p:cNvSpPr>
            <p:nvPr/>
          </p:nvSpPr>
          <p:spPr bwMode="auto">
            <a:xfrm>
              <a:off x="1110" y="765"/>
              <a:ext cx="19" cy="2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4" name="Oval 13">
              <a:extLst>
                <a:ext uri="{FF2B5EF4-FFF2-40B4-BE49-F238E27FC236}">
                  <a16:creationId xmlns:a16="http://schemas.microsoft.com/office/drawing/2014/main" id="{83273ED2-CE5C-8B98-48A3-4CBC45158751}"/>
                </a:ext>
              </a:extLst>
            </p:cNvPr>
            <p:cNvSpPr>
              <a:spLocks noChangeArrowheads="1"/>
            </p:cNvSpPr>
            <p:nvPr/>
          </p:nvSpPr>
          <p:spPr bwMode="auto">
            <a:xfrm>
              <a:off x="1035" y="1006"/>
              <a:ext cx="18" cy="1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5" name="Oval 14">
              <a:extLst>
                <a:ext uri="{FF2B5EF4-FFF2-40B4-BE49-F238E27FC236}">
                  <a16:creationId xmlns:a16="http://schemas.microsoft.com/office/drawing/2014/main" id="{2175E7A7-05BB-C406-D4A8-FCC56A2314F9}"/>
                </a:ext>
              </a:extLst>
            </p:cNvPr>
            <p:cNvSpPr>
              <a:spLocks noChangeArrowheads="1"/>
            </p:cNvSpPr>
            <p:nvPr/>
          </p:nvSpPr>
          <p:spPr bwMode="auto">
            <a:xfrm>
              <a:off x="1297" y="935"/>
              <a:ext cx="19" cy="18"/>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6" name="Freeform 15">
              <a:extLst>
                <a:ext uri="{FF2B5EF4-FFF2-40B4-BE49-F238E27FC236}">
                  <a16:creationId xmlns:a16="http://schemas.microsoft.com/office/drawing/2014/main" id="{5449E9B9-2BD2-FDFD-E5DA-D9D39899FB38}"/>
                </a:ext>
              </a:extLst>
            </p:cNvPr>
            <p:cNvSpPr>
              <a:spLocks/>
            </p:cNvSpPr>
            <p:nvPr/>
          </p:nvSpPr>
          <p:spPr bwMode="auto">
            <a:xfrm>
              <a:off x="1016" y="900"/>
              <a:ext cx="146" cy="182"/>
            </a:xfrm>
            <a:custGeom>
              <a:avLst/>
              <a:gdLst>
                <a:gd name="T0" fmla="*/ 65 w 79"/>
                <a:gd name="T1" fmla="*/ 80 h 99"/>
                <a:gd name="T2" fmla="*/ 79 w 79"/>
                <a:gd name="T3" fmla="*/ 0 h 99"/>
                <a:gd name="T4" fmla="*/ 19 w 79"/>
                <a:gd name="T5" fmla="*/ 13 h 99"/>
                <a:gd name="T6" fmla="*/ 10 w 79"/>
                <a:gd name="T7" fmla="*/ 8 h 99"/>
                <a:gd name="T8" fmla="*/ 0 w 79"/>
                <a:gd name="T9" fmla="*/ 18 h 99"/>
                <a:gd name="T10" fmla="*/ 10 w 79"/>
                <a:gd name="T11" fmla="*/ 28 h 99"/>
                <a:gd name="T12" fmla="*/ 21 w 79"/>
                <a:gd name="T13" fmla="*/ 18 h 99"/>
                <a:gd name="T14" fmla="*/ 72 w 79"/>
                <a:gd name="T15" fmla="*/ 6 h 99"/>
                <a:gd name="T16" fmla="*/ 60 w 79"/>
                <a:gd name="T17" fmla="*/ 79 h 99"/>
                <a:gd name="T18" fmla="*/ 51 w 79"/>
                <a:gd name="T19" fmla="*/ 89 h 99"/>
                <a:gd name="T20" fmla="*/ 61 w 79"/>
                <a:gd name="T21" fmla="*/ 99 h 99"/>
                <a:gd name="T22" fmla="*/ 71 w 79"/>
                <a:gd name="T23" fmla="*/ 89 h 99"/>
                <a:gd name="T24" fmla="*/ 65 w 79"/>
                <a:gd name="T25"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99">
                  <a:moveTo>
                    <a:pt x="65" y="80"/>
                  </a:moveTo>
                  <a:cubicBezTo>
                    <a:pt x="79" y="0"/>
                    <a:pt x="79" y="0"/>
                    <a:pt x="79" y="0"/>
                  </a:cubicBezTo>
                  <a:cubicBezTo>
                    <a:pt x="19" y="13"/>
                    <a:pt x="19" y="13"/>
                    <a:pt x="19" y="13"/>
                  </a:cubicBezTo>
                  <a:cubicBezTo>
                    <a:pt x="18" y="10"/>
                    <a:pt x="14" y="8"/>
                    <a:pt x="10" y="8"/>
                  </a:cubicBezTo>
                  <a:cubicBezTo>
                    <a:pt x="5" y="8"/>
                    <a:pt x="0" y="12"/>
                    <a:pt x="0" y="18"/>
                  </a:cubicBezTo>
                  <a:cubicBezTo>
                    <a:pt x="0" y="23"/>
                    <a:pt x="5" y="28"/>
                    <a:pt x="10" y="28"/>
                  </a:cubicBezTo>
                  <a:cubicBezTo>
                    <a:pt x="16" y="28"/>
                    <a:pt x="20" y="24"/>
                    <a:pt x="21" y="18"/>
                  </a:cubicBezTo>
                  <a:cubicBezTo>
                    <a:pt x="72" y="6"/>
                    <a:pt x="72" y="6"/>
                    <a:pt x="72" y="6"/>
                  </a:cubicBezTo>
                  <a:cubicBezTo>
                    <a:pt x="60" y="79"/>
                    <a:pt x="60" y="79"/>
                    <a:pt x="60" y="79"/>
                  </a:cubicBezTo>
                  <a:cubicBezTo>
                    <a:pt x="55" y="79"/>
                    <a:pt x="51" y="84"/>
                    <a:pt x="51" y="89"/>
                  </a:cubicBezTo>
                  <a:cubicBezTo>
                    <a:pt x="51" y="95"/>
                    <a:pt x="55" y="99"/>
                    <a:pt x="61" y="99"/>
                  </a:cubicBezTo>
                  <a:cubicBezTo>
                    <a:pt x="66" y="99"/>
                    <a:pt x="71" y="94"/>
                    <a:pt x="71" y="89"/>
                  </a:cubicBezTo>
                  <a:cubicBezTo>
                    <a:pt x="71" y="85"/>
                    <a:pt x="68" y="81"/>
                    <a:pt x="65" y="8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7" name="Freeform 16">
              <a:extLst>
                <a:ext uri="{FF2B5EF4-FFF2-40B4-BE49-F238E27FC236}">
                  <a16:creationId xmlns:a16="http://schemas.microsoft.com/office/drawing/2014/main" id="{36F91DD4-41BC-758E-EEC0-E626C87034AA}"/>
                </a:ext>
              </a:extLst>
            </p:cNvPr>
            <p:cNvSpPr>
              <a:spLocks/>
            </p:cNvSpPr>
            <p:nvPr/>
          </p:nvSpPr>
          <p:spPr bwMode="auto">
            <a:xfrm>
              <a:off x="1153" y="802"/>
              <a:ext cx="107" cy="107"/>
            </a:xfrm>
            <a:custGeom>
              <a:avLst/>
              <a:gdLst>
                <a:gd name="T0" fmla="*/ 47 w 58"/>
                <a:gd name="T1" fmla="*/ 0 h 58"/>
                <a:gd name="T2" fmla="*/ 37 w 58"/>
                <a:gd name="T3" fmla="*/ 10 h 58"/>
                <a:gd name="T4" fmla="*/ 39 w 58"/>
                <a:gd name="T5" fmla="*/ 15 h 58"/>
                <a:gd name="T6" fmla="*/ 0 w 58"/>
                <a:gd name="T7" fmla="*/ 54 h 58"/>
                <a:gd name="T8" fmla="*/ 3 w 58"/>
                <a:gd name="T9" fmla="*/ 58 h 58"/>
                <a:gd name="T10" fmla="*/ 42 w 58"/>
                <a:gd name="T11" fmla="*/ 19 h 58"/>
                <a:gd name="T12" fmla="*/ 47 w 58"/>
                <a:gd name="T13" fmla="*/ 20 h 58"/>
                <a:gd name="T14" fmla="*/ 58 w 58"/>
                <a:gd name="T15" fmla="*/ 10 h 58"/>
                <a:gd name="T16" fmla="*/ 47 w 58"/>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47" y="0"/>
                  </a:moveTo>
                  <a:cubicBezTo>
                    <a:pt x="42" y="0"/>
                    <a:pt x="37" y="5"/>
                    <a:pt x="37" y="10"/>
                  </a:cubicBezTo>
                  <a:cubicBezTo>
                    <a:pt x="37" y="12"/>
                    <a:pt x="38" y="14"/>
                    <a:pt x="39" y="15"/>
                  </a:cubicBezTo>
                  <a:cubicBezTo>
                    <a:pt x="0" y="54"/>
                    <a:pt x="0" y="54"/>
                    <a:pt x="0" y="54"/>
                  </a:cubicBezTo>
                  <a:cubicBezTo>
                    <a:pt x="3" y="58"/>
                    <a:pt x="3" y="58"/>
                    <a:pt x="3" y="58"/>
                  </a:cubicBezTo>
                  <a:cubicBezTo>
                    <a:pt x="42" y="19"/>
                    <a:pt x="42" y="19"/>
                    <a:pt x="42" y="19"/>
                  </a:cubicBezTo>
                  <a:cubicBezTo>
                    <a:pt x="44" y="20"/>
                    <a:pt x="46" y="20"/>
                    <a:pt x="47" y="20"/>
                  </a:cubicBezTo>
                  <a:cubicBezTo>
                    <a:pt x="53" y="20"/>
                    <a:pt x="58" y="16"/>
                    <a:pt x="58" y="10"/>
                  </a:cubicBezTo>
                  <a:cubicBezTo>
                    <a:pt x="58" y="5"/>
                    <a:pt x="53" y="0"/>
                    <a:pt x="47" y="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8" name="Freeform 17">
              <a:extLst>
                <a:ext uri="{FF2B5EF4-FFF2-40B4-BE49-F238E27FC236}">
                  <a16:creationId xmlns:a16="http://schemas.microsoft.com/office/drawing/2014/main" id="{A3247172-D210-8D6E-3678-7CD5997A59B1}"/>
                </a:ext>
              </a:extLst>
            </p:cNvPr>
            <p:cNvSpPr>
              <a:spLocks/>
            </p:cNvSpPr>
            <p:nvPr/>
          </p:nvSpPr>
          <p:spPr bwMode="auto">
            <a:xfrm>
              <a:off x="1203" y="1025"/>
              <a:ext cx="18" cy="20"/>
            </a:xfrm>
            <a:custGeom>
              <a:avLst/>
              <a:gdLst>
                <a:gd name="T0" fmla="*/ 5 w 10"/>
                <a:gd name="T1" fmla="*/ 11 h 11"/>
                <a:gd name="T2" fmla="*/ 0 w 10"/>
                <a:gd name="T3" fmla="*/ 6 h 11"/>
                <a:gd name="T4" fmla="*/ 5 w 10"/>
                <a:gd name="T5" fmla="*/ 0 h 11"/>
                <a:gd name="T6" fmla="*/ 10 w 10"/>
                <a:gd name="T7" fmla="*/ 6 h 11"/>
                <a:gd name="T8" fmla="*/ 5 w 10"/>
                <a:gd name="T9" fmla="*/ 11 h 11"/>
              </a:gdLst>
              <a:ahLst/>
              <a:cxnLst>
                <a:cxn ang="0">
                  <a:pos x="T0" y="T1"/>
                </a:cxn>
                <a:cxn ang="0">
                  <a:pos x="T2" y="T3"/>
                </a:cxn>
                <a:cxn ang="0">
                  <a:pos x="T4" y="T5"/>
                </a:cxn>
                <a:cxn ang="0">
                  <a:pos x="T6" y="T7"/>
                </a:cxn>
                <a:cxn ang="0">
                  <a:pos x="T8" y="T9"/>
                </a:cxn>
              </a:cxnLst>
              <a:rect l="0" t="0" r="r" b="b"/>
              <a:pathLst>
                <a:path w="10" h="11">
                  <a:moveTo>
                    <a:pt x="5" y="11"/>
                  </a:moveTo>
                  <a:cubicBezTo>
                    <a:pt x="2" y="11"/>
                    <a:pt x="0" y="8"/>
                    <a:pt x="0" y="6"/>
                  </a:cubicBezTo>
                  <a:cubicBezTo>
                    <a:pt x="0" y="3"/>
                    <a:pt x="3" y="0"/>
                    <a:pt x="5" y="0"/>
                  </a:cubicBezTo>
                  <a:cubicBezTo>
                    <a:pt x="8" y="0"/>
                    <a:pt x="10" y="3"/>
                    <a:pt x="10" y="6"/>
                  </a:cubicBezTo>
                  <a:cubicBezTo>
                    <a:pt x="10" y="8"/>
                    <a:pt x="8" y="11"/>
                    <a:pt x="5" y="11"/>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9" name="Oval 18">
              <a:extLst>
                <a:ext uri="{FF2B5EF4-FFF2-40B4-BE49-F238E27FC236}">
                  <a16:creationId xmlns:a16="http://schemas.microsoft.com/office/drawing/2014/main" id="{4E92B9A8-CEF4-850C-5C92-F90C79F407C8}"/>
                </a:ext>
              </a:extLst>
            </p:cNvPr>
            <p:cNvSpPr>
              <a:spLocks noChangeArrowheads="1"/>
            </p:cNvSpPr>
            <p:nvPr/>
          </p:nvSpPr>
          <p:spPr bwMode="auto">
            <a:xfrm>
              <a:off x="1277" y="765"/>
              <a:ext cx="20" cy="1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70" name="Graphic 22">
            <a:extLst>
              <a:ext uri="{FF2B5EF4-FFF2-40B4-BE49-F238E27FC236}">
                <a16:creationId xmlns:a16="http://schemas.microsoft.com/office/drawing/2014/main" id="{7FFF24B6-7699-CB74-D914-7F21CEE44EC5}"/>
              </a:ext>
              <a:ext uri="{C183D7F6-B498-43B3-948B-1728B52AA6E4}">
                <adec:decorative xmlns:adec="http://schemas.microsoft.com/office/drawing/2017/decorative" val="1"/>
              </a:ext>
            </a:extLst>
          </p:cNvPr>
          <p:cNvGrpSpPr/>
          <p:nvPr/>
        </p:nvGrpSpPr>
        <p:grpSpPr>
          <a:xfrm>
            <a:off x="10915370" y="5460839"/>
            <a:ext cx="614274" cy="614274"/>
            <a:chOff x="10366215" y="5669004"/>
            <a:chExt cx="614274" cy="614274"/>
          </a:xfrm>
        </p:grpSpPr>
        <p:sp>
          <p:nvSpPr>
            <p:cNvPr id="71" name="Freeform: Shape 70">
              <a:extLst>
                <a:ext uri="{FF2B5EF4-FFF2-40B4-BE49-F238E27FC236}">
                  <a16:creationId xmlns:a16="http://schemas.microsoft.com/office/drawing/2014/main" id="{208DD101-D703-A481-01CE-28C05D963732}"/>
                </a:ext>
              </a:extLst>
            </p:cNvPr>
            <p:cNvSpPr/>
            <p:nvPr/>
          </p:nvSpPr>
          <p:spPr>
            <a:xfrm>
              <a:off x="10494188" y="5758585"/>
              <a:ext cx="396718" cy="396718"/>
            </a:xfrm>
            <a:custGeom>
              <a:avLst/>
              <a:gdLst>
                <a:gd name="connsiteX0" fmla="*/ 325266 w 396718"/>
                <a:gd name="connsiteY0" fmla="*/ 139946 h 396718"/>
                <a:gd name="connsiteX1" fmla="*/ 256775 w 396718"/>
                <a:gd name="connsiteY1" fmla="*/ 71457 h 396718"/>
                <a:gd name="connsiteX2" fmla="*/ 318502 w 396718"/>
                <a:gd name="connsiteY2" fmla="*/ 9730 h 396718"/>
                <a:gd name="connsiteX3" fmla="*/ 245813 w 396718"/>
                <a:gd name="connsiteY3" fmla="*/ 2273 h 396718"/>
                <a:gd name="connsiteX4" fmla="*/ 181039 w 396718"/>
                <a:gd name="connsiteY4" fmla="*/ 36090 h 396718"/>
                <a:gd name="connsiteX5" fmla="*/ 145605 w 396718"/>
                <a:gd name="connsiteY5" fmla="*/ 99994 h 396718"/>
                <a:gd name="connsiteX6" fmla="*/ 151233 w 396718"/>
                <a:gd name="connsiteY6" fmla="*/ 172845 h 396718"/>
                <a:gd name="connsiteX7" fmla="*/ 14981 w 396718"/>
                <a:gd name="connsiteY7" fmla="*/ 309087 h 396718"/>
                <a:gd name="connsiteX8" fmla="*/ 0 w 396718"/>
                <a:gd name="connsiteY8" fmla="*/ 345413 h 396718"/>
                <a:gd name="connsiteX9" fmla="*/ 14981 w 396718"/>
                <a:gd name="connsiteY9" fmla="*/ 381738 h 396718"/>
                <a:gd name="connsiteX10" fmla="*/ 51306 w 396718"/>
                <a:gd name="connsiteY10" fmla="*/ 396719 h 396718"/>
                <a:gd name="connsiteX11" fmla="*/ 87631 w 396718"/>
                <a:gd name="connsiteY11" fmla="*/ 381738 h 396718"/>
                <a:gd name="connsiteX12" fmla="*/ 223875 w 396718"/>
                <a:gd name="connsiteY12" fmla="*/ 245487 h 396718"/>
                <a:gd name="connsiteX13" fmla="*/ 296725 w 396718"/>
                <a:gd name="connsiteY13" fmla="*/ 251113 h 396718"/>
                <a:gd name="connsiteX14" fmla="*/ 360626 w 396718"/>
                <a:gd name="connsiteY14" fmla="*/ 215682 h 396718"/>
                <a:gd name="connsiteX15" fmla="*/ 394445 w 396718"/>
                <a:gd name="connsiteY15" fmla="*/ 150913 h 396718"/>
                <a:gd name="connsiteX16" fmla="*/ 386993 w 396718"/>
                <a:gd name="connsiteY16" fmla="*/ 78228 h 396718"/>
                <a:gd name="connsiteX17" fmla="*/ 325266 w 396718"/>
                <a:gd name="connsiteY17" fmla="*/ 139946 h 396718"/>
                <a:gd name="connsiteX18" fmla="*/ 69465 w 396718"/>
                <a:gd name="connsiteY18" fmla="*/ 363571 h 396718"/>
                <a:gd name="connsiteX19" fmla="*/ 56315 w 396718"/>
                <a:gd name="connsiteY19" fmla="*/ 370602 h 396718"/>
                <a:gd name="connsiteX20" fmla="*/ 41474 w 396718"/>
                <a:gd name="connsiteY20" fmla="*/ 369142 h 396718"/>
                <a:gd name="connsiteX21" fmla="*/ 29946 w 396718"/>
                <a:gd name="connsiteY21" fmla="*/ 359683 h 396718"/>
                <a:gd name="connsiteX22" fmla="*/ 25618 w 396718"/>
                <a:gd name="connsiteY22" fmla="*/ 345413 h 396718"/>
                <a:gd name="connsiteX23" fmla="*/ 29946 w 396718"/>
                <a:gd name="connsiteY23" fmla="*/ 331142 h 396718"/>
                <a:gd name="connsiteX24" fmla="*/ 41474 w 396718"/>
                <a:gd name="connsiteY24" fmla="*/ 321684 h 396718"/>
                <a:gd name="connsiteX25" fmla="*/ 56315 w 396718"/>
                <a:gd name="connsiteY25" fmla="*/ 320224 h 396718"/>
                <a:gd name="connsiteX26" fmla="*/ 69465 w 396718"/>
                <a:gd name="connsiteY26" fmla="*/ 327254 h 396718"/>
                <a:gd name="connsiteX27" fmla="*/ 76985 w 396718"/>
                <a:gd name="connsiteY27" fmla="*/ 345413 h 396718"/>
                <a:gd name="connsiteX28" fmla="*/ 69465 w 396718"/>
                <a:gd name="connsiteY28" fmla="*/ 363571 h 3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6718" h="396718">
                  <a:moveTo>
                    <a:pt x="325266" y="139946"/>
                  </a:moveTo>
                  <a:lnTo>
                    <a:pt x="256775" y="71457"/>
                  </a:lnTo>
                  <a:lnTo>
                    <a:pt x="318502" y="9730"/>
                  </a:lnTo>
                  <a:cubicBezTo>
                    <a:pt x="295526" y="180"/>
                    <a:pt x="270251" y="-2413"/>
                    <a:pt x="245813" y="2273"/>
                  </a:cubicBezTo>
                  <a:cubicBezTo>
                    <a:pt x="221377" y="6959"/>
                    <a:pt x="198853" y="18718"/>
                    <a:pt x="181039" y="36090"/>
                  </a:cubicBezTo>
                  <a:cubicBezTo>
                    <a:pt x="163224" y="53461"/>
                    <a:pt x="150904" y="75681"/>
                    <a:pt x="145605" y="99994"/>
                  </a:cubicBezTo>
                  <a:cubicBezTo>
                    <a:pt x="140307" y="124305"/>
                    <a:pt x="142263" y="149637"/>
                    <a:pt x="151233" y="172845"/>
                  </a:cubicBezTo>
                  <a:lnTo>
                    <a:pt x="14981" y="309087"/>
                  </a:lnTo>
                  <a:cubicBezTo>
                    <a:pt x="5385" y="318742"/>
                    <a:pt x="0" y="331801"/>
                    <a:pt x="0" y="345413"/>
                  </a:cubicBezTo>
                  <a:cubicBezTo>
                    <a:pt x="0" y="359024"/>
                    <a:pt x="5385" y="372084"/>
                    <a:pt x="14981" y="381738"/>
                  </a:cubicBezTo>
                  <a:cubicBezTo>
                    <a:pt x="24636" y="391334"/>
                    <a:pt x="37695" y="396719"/>
                    <a:pt x="51306" y="396719"/>
                  </a:cubicBezTo>
                  <a:cubicBezTo>
                    <a:pt x="64919" y="396719"/>
                    <a:pt x="77977" y="391334"/>
                    <a:pt x="87631" y="381738"/>
                  </a:cubicBezTo>
                  <a:lnTo>
                    <a:pt x="223875" y="245487"/>
                  </a:lnTo>
                  <a:cubicBezTo>
                    <a:pt x="247084" y="254455"/>
                    <a:pt x="272415" y="256412"/>
                    <a:pt x="296725" y="251113"/>
                  </a:cubicBezTo>
                  <a:cubicBezTo>
                    <a:pt x="321035" y="245815"/>
                    <a:pt x="343255" y="233495"/>
                    <a:pt x="360626" y="215682"/>
                  </a:cubicBezTo>
                  <a:cubicBezTo>
                    <a:pt x="377999" y="197869"/>
                    <a:pt x="389757" y="175348"/>
                    <a:pt x="394445" y="150913"/>
                  </a:cubicBezTo>
                  <a:cubicBezTo>
                    <a:pt x="399131" y="126478"/>
                    <a:pt x="396539" y="101204"/>
                    <a:pt x="386993" y="78228"/>
                  </a:cubicBezTo>
                  <a:lnTo>
                    <a:pt x="325266" y="139946"/>
                  </a:lnTo>
                  <a:close/>
                  <a:moveTo>
                    <a:pt x="69465" y="363571"/>
                  </a:moveTo>
                  <a:cubicBezTo>
                    <a:pt x="65873" y="367163"/>
                    <a:pt x="61297" y="369610"/>
                    <a:pt x="56315" y="370602"/>
                  </a:cubicBezTo>
                  <a:cubicBezTo>
                    <a:pt x="51332" y="371594"/>
                    <a:pt x="46168" y="371086"/>
                    <a:pt x="41474" y="369142"/>
                  </a:cubicBezTo>
                  <a:cubicBezTo>
                    <a:pt x="36781" y="367198"/>
                    <a:pt x="32769" y="363906"/>
                    <a:pt x="29946" y="359683"/>
                  </a:cubicBezTo>
                  <a:cubicBezTo>
                    <a:pt x="27124" y="355459"/>
                    <a:pt x="25618" y="350493"/>
                    <a:pt x="25618" y="345413"/>
                  </a:cubicBezTo>
                  <a:cubicBezTo>
                    <a:pt x="25618" y="340332"/>
                    <a:pt x="27124" y="335367"/>
                    <a:pt x="29946" y="331142"/>
                  </a:cubicBezTo>
                  <a:cubicBezTo>
                    <a:pt x="32769" y="326919"/>
                    <a:pt x="36781" y="323628"/>
                    <a:pt x="41474" y="321684"/>
                  </a:cubicBezTo>
                  <a:cubicBezTo>
                    <a:pt x="46168" y="319740"/>
                    <a:pt x="51332" y="319232"/>
                    <a:pt x="56315" y="320224"/>
                  </a:cubicBezTo>
                  <a:cubicBezTo>
                    <a:pt x="61297" y="321215"/>
                    <a:pt x="65873" y="323662"/>
                    <a:pt x="69465" y="327254"/>
                  </a:cubicBezTo>
                  <a:cubicBezTo>
                    <a:pt x="74280" y="332071"/>
                    <a:pt x="76985" y="338602"/>
                    <a:pt x="76985" y="345413"/>
                  </a:cubicBezTo>
                  <a:cubicBezTo>
                    <a:pt x="76985" y="352223"/>
                    <a:pt x="74280" y="358754"/>
                    <a:pt x="69465" y="363571"/>
                  </a:cubicBezTo>
                  <a:close/>
                </a:path>
              </a:pathLst>
            </a:custGeom>
            <a:solidFill>
              <a:srgbClr val="50E6FF"/>
            </a:solidFill>
            <a:ln w="1088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2" name="Freeform: Shape 71">
              <a:extLst>
                <a:ext uri="{FF2B5EF4-FFF2-40B4-BE49-F238E27FC236}">
                  <a16:creationId xmlns:a16="http://schemas.microsoft.com/office/drawing/2014/main" id="{FDCF6B21-6C2F-C8AB-139E-89B92FA11158}"/>
                </a:ext>
              </a:extLst>
            </p:cNvPr>
            <p:cNvSpPr/>
            <p:nvPr/>
          </p:nvSpPr>
          <p:spPr>
            <a:xfrm>
              <a:off x="10366215" y="5669004"/>
              <a:ext cx="127973" cy="127973"/>
            </a:xfrm>
            <a:custGeom>
              <a:avLst/>
              <a:gdLst>
                <a:gd name="connsiteX0" fmla="*/ 0 w 127973"/>
                <a:gd name="connsiteY0" fmla="*/ 0 h 127973"/>
                <a:gd name="connsiteX1" fmla="*/ 127974 w 127973"/>
                <a:gd name="connsiteY1" fmla="*/ 0 h 127973"/>
                <a:gd name="connsiteX2" fmla="*/ 127974 w 127973"/>
                <a:gd name="connsiteY2" fmla="*/ 127974 h 127973"/>
                <a:gd name="connsiteX3" fmla="*/ 0 w 127973"/>
                <a:gd name="connsiteY3" fmla="*/ 127974 h 127973"/>
              </a:gdLst>
              <a:ahLst/>
              <a:cxnLst>
                <a:cxn ang="0">
                  <a:pos x="connsiteX0" y="connsiteY0"/>
                </a:cxn>
                <a:cxn ang="0">
                  <a:pos x="connsiteX1" y="connsiteY1"/>
                </a:cxn>
                <a:cxn ang="0">
                  <a:pos x="connsiteX2" y="connsiteY2"/>
                </a:cxn>
                <a:cxn ang="0">
                  <a:pos x="connsiteX3" y="connsiteY3"/>
                </a:cxn>
              </a:cxnLst>
              <a:rect l="l" t="t" r="r" b="b"/>
              <a:pathLst>
                <a:path w="127973" h="127973">
                  <a:moveTo>
                    <a:pt x="0" y="0"/>
                  </a:moveTo>
                  <a:lnTo>
                    <a:pt x="127974" y="0"/>
                  </a:lnTo>
                  <a:lnTo>
                    <a:pt x="127974" y="127974"/>
                  </a:lnTo>
                  <a:lnTo>
                    <a:pt x="0" y="127974"/>
                  </a:lnTo>
                  <a:close/>
                </a:path>
              </a:pathLst>
            </a:custGeom>
            <a:solidFill>
              <a:srgbClr val="0078D4"/>
            </a:solidFill>
            <a:ln w="1088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C4A2793E-DE3E-B97B-999D-1BCA42F0AAB8}"/>
                </a:ext>
              </a:extLst>
            </p:cNvPr>
            <p:cNvSpPr/>
            <p:nvPr/>
          </p:nvSpPr>
          <p:spPr>
            <a:xfrm>
              <a:off x="10852515" y="5669004"/>
              <a:ext cx="127973" cy="127973"/>
            </a:xfrm>
            <a:custGeom>
              <a:avLst/>
              <a:gdLst>
                <a:gd name="connsiteX0" fmla="*/ 0 w 127973"/>
                <a:gd name="connsiteY0" fmla="*/ 0 h 127973"/>
                <a:gd name="connsiteX1" fmla="*/ 127974 w 127973"/>
                <a:gd name="connsiteY1" fmla="*/ 0 h 127973"/>
                <a:gd name="connsiteX2" fmla="*/ 127974 w 127973"/>
                <a:gd name="connsiteY2" fmla="*/ 127974 h 127973"/>
                <a:gd name="connsiteX3" fmla="*/ 0 w 127973"/>
                <a:gd name="connsiteY3" fmla="*/ 127974 h 127973"/>
              </a:gdLst>
              <a:ahLst/>
              <a:cxnLst>
                <a:cxn ang="0">
                  <a:pos x="connsiteX0" y="connsiteY0"/>
                </a:cxn>
                <a:cxn ang="0">
                  <a:pos x="connsiteX1" y="connsiteY1"/>
                </a:cxn>
                <a:cxn ang="0">
                  <a:pos x="connsiteX2" y="connsiteY2"/>
                </a:cxn>
                <a:cxn ang="0">
                  <a:pos x="connsiteX3" y="connsiteY3"/>
                </a:cxn>
              </a:cxnLst>
              <a:rect l="l" t="t" r="r" b="b"/>
              <a:pathLst>
                <a:path w="127973" h="127973">
                  <a:moveTo>
                    <a:pt x="0" y="0"/>
                  </a:moveTo>
                  <a:lnTo>
                    <a:pt x="127974" y="0"/>
                  </a:lnTo>
                  <a:lnTo>
                    <a:pt x="127974" y="127974"/>
                  </a:lnTo>
                  <a:lnTo>
                    <a:pt x="0" y="127974"/>
                  </a:lnTo>
                  <a:close/>
                </a:path>
              </a:pathLst>
            </a:custGeom>
            <a:solidFill>
              <a:srgbClr val="0078D4"/>
            </a:solidFill>
            <a:ln w="1088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4A26F0A6-C878-D32E-B5F3-62CB0569CC71}"/>
                </a:ext>
              </a:extLst>
            </p:cNvPr>
            <p:cNvSpPr/>
            <p:nvPr/>
          </p:nvSpPr>
          <p:spPr>
            <a:xfrm>
              <a:off x="10366215" y="6155304"/>
              <a:ext cx="127973" cy="127973"/>
            </a:xfrm>
            <a:custGeom>
              <a:avLst/>
              <a:gdLst>
                <a:gd name="connsiteX0" fmla="*/ 0 w 127973"/>
                <a:gd name="connsiteY0" fmla="*/ 0 h 127973"/>
                <a:gd name="connsiteX1" fmla="*/ 127974 w 127973"/>
                <a:gd name="connsiteY1" fmla="*/ 0 h 127973"/>
                <a:gd name="connsiteX2" fmla="*/ 127974 w 127973"/>
                <a:gd name="connsiteY2" fmla="*/ 127974 h 127973"/>
                <a:gd name="connsiteX3" fmla="*/ 0 w 127973"/>
                <a:gd name="connsiteY3" fmla="*/ 127974 h 127973"/>
              </a:gdLst>
              <a:ahLst/>
              <a:cxnLst>
                <a:cxn ang="0">
                  <a:pos x="connsiteX0" y="connsiteY0"/>
                </a:cxn>
                <a:cxn ang="0">
                  <a:pos x="connsiteX1" y="connsiteY1"/>
                </a:cxn>
                <a:cxn ang="0">
                  <a:pos x="connsiteX2" y="connsiteY2"/>
                </a:cxn>
                <a:cxn ang="0">
                  <a:pos x="connsiteX3" y="connsiteY3"/>
                </a:cxn>
              </a:cxnLst>
              <a:rect l="l" t="t" r="r" b="b"/>
              <a:pathLst>
                <a:path w="127973" h="127973">
                  <a:moveTo>
                    <a:pt x="0" y="0"/>
                  </a:moveTo>
                  <a:lnTo>
                    <a:pt x="127974" y="0"/>
                  </a:lnTo>
                  <a:lnTo>
                    <a:pt x="127974" y="127974"/>
                  </a:lnTo>
                  <a:lnTo>
                    <a:pt x="0" y="127974"/>
                  </a:lnTo>
                  <a:close/>
                </a:path>
              </a:pathLst>
            </a:custGeom>
            <a:solidFill>
              <a:srgbClr val="0078D4"/>
            </a:solidFill>
            <a:ln w="1088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6041EB1F-1EA9-F8B5-CDF1-5583F7D12C6E}"/>
                </a:ext>
              </a:extLst>
            </p:cNvPr>
            <p:cNvSpPr/>
            <p:nvPr/>
          </p:nvSpPr>
          <p:spPr>
            <a:xfrm>
              <a:off x="10852515" y="6155304"/>
              <a:ext cx="127973" cy="127973"/>
            </a:xfrm>
            <a:custGeom>
              <a:avLst/>
              <a:gdLst>
                <a:gd name="connsiteX0" fmla="*/ 0 w 127973"/>
                <a:gd name="connsiteY0" fmla="*/ 0 h 127973"/>
                <a:gd name="connsiteX1" fmla="*/ 127974 w 127973"/>
                <a:gd name="connsiteY1" fmla="*/ 0 h 127973"/>
                <a:gd name="connsiteX2" fmla="*/ 127974 w 127973"/>
                <a:gd name="connsiteY2" fmla="*/ 127974 h 127973"/>
                <a:gd name="connsiteX3" fmla="*/ 0 w 127973"/>
                <a:gd name="connsiteY3" fmla="*/ 127974 h 127973"/>
              </a:gdLst>
              <a:ahLst/>
              <a:cxnLst>
                <a:cxn ang="0">
                  <a:pos x="connsiteX0" y="connsiteY0"/>
                </a:cxn>
                <a:cxn ang="0">
                  <a:pos x="connsiteX1" y="connsiteY1"/>
                </a:cxn>
                <a:cxn ang="0">
                  <a:pos x="connsiteX2" y="connsiteY2"/>
                </a:cxn>
                <a:cxn ang="0">
                  <a:pos x="connsiteX3" y="connsiteY3"/>
                </a:cxn>
              </a:cxnLst>
              <a:rect l="l" t="t" r="r" b="b"/>
              <a:pathLst>
                <a:path w="127973" h="127973">
                  <a:moveTo>
                    <a:pt x="0" y="0"/>
                  </a:moveTo>
                  <a:lnTo>
                    <a:pt x="127974" y="0"/>
                  </a:lnTo>
                  <a:lnTo>
                    <a:pt x="127974" y="127974"/>
                  </a:lnTo>
                  <a:lnTo>
                    <a:pt x="0" y="127974"/>
                  </a:lnTo>
                  <a:close/>
                </a:path>
              </a:pathLst>
            </a:custGeom>
            <a:solidFill>
              <a:srgbClr val="0078D4"/>
            </a:solidFill>
            <a:ln w="1088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cxnSp>
        <p:nvCxnSpPr>
          <p:cNvPr id="80" name="Straight Arrow Connector 79">
            <a:extLst>
              <a:ext uri="{FF2B5EF4-FFF2-40B4-BE49-F238E27FC236}">
                <a16:creationId xmlns:a16="http://schemas.microsoft.com/office/drawing/2014/main" id="{E55092DC-A805-EC31-6063-DF7CC064AC99}"/>
              </a:ext>
              <a:ext uri="{C183D7F6-B498-43B3-948B-1728B52AA6E4}">
                <adec:decorative xmlns:adec="http://schemas.microsoft.com/office/drawing/2017/decorative" val="1"/>
              </a:ext>
            </a:extLst>
          </p:cNvPr>
          <p:cNvCxnSpPr>
            <a:cxnSpLocks/>
          </p:cNvCxnSpPr>
          <p:nvPr/>
        </p:nvCxnSpPr>
        <p:spPr>
          <a:xfrm>
            <a:off x="1639231" y="5767976"/>
            <a:ext cx="8913538" cy="0"/>
          </a:xfrm>
          <a:prstGeom prst="straightConnector1">
            <a:avLst/>
          </a:prstGeom>
          <a:ln w="12700">
            <a:solidFill>
              <a:schemeClr val="accent2"/>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3565C4A2-8972-43E7-87D7-E399DA2D947A}"/>
              </a:ext>
            </a:extLst>
          </p:cNvPr>
          <p:cNvSpPr>
            <a:spLocks noGrp="1"/>
          </p:cNvSpPr>
          <p:nvPr>
            <p:ph type="title"/>
          </p:nvPr>
        </p:nvSpPr>
        <p:spPr>
          <a:xfrm>
            <a:off x="588263" y="457200"/>
            <a:ext cx="11018520" cy="861774"/>
          </a:xfrm>
        </p:spPr>
        <p:txBody>
          <a:bodyPr/>
          <a:lstStyle/>
          <a:p>
            <a:pPr algn="ctr"/>
            <a:r>
              <a:rPr lang="en-US" dirty="0">
                <a:cs typeface="Segoe UI"/>
              </a:rPr>
              <a:t>VMware vSphere </a:t>
            </a:r>
            <a:r>
              <a:rPr lang="en-US" dirty="0" err="1">
                <a:cs typeface="Segoe UI"/>
              </a:rPr>
              <a:t>habilitado</a:t>
            </a:r>
            <a:r>
              <a:rPr lang="en-US" dirty="0">
                <a:cs typeface="Segoe UI"/>
              </a:rPr>
              <a:t> para Azure Arc</a:t>
            </a:r>
            <a:br>
              <a:rPr lang="en-US" dirty="0">
                <a:cs typeface="Segoe UI"/>
              </a:rPr>
            </a:br>
            <a:r>
              <a:rPr lang="es-ES" sz="2000" dirty="0">
                <a:latin typeface="Segoe UI"/>
                <a:cs typeface="Segoe UI"/>
              </a:rPr>
              <a:t>Aprovisionamiento y administración de máquinas virtuales de VMware desde Azure mediante Azure Arc</a:t>
            </a:r>
            <a:endParaRPr lang="en-US" sz="2000" dirty="0">
              <a:latin typeface="+mn-lt"/>
              <a:cs typeface="Segoe UI"/>
            </a:endParaRPr>
          </a:p>
        </p:txBody>
      </p:sp>
      <p:sp>
        <p:nvSpPr>
          <p:cNvPr id="79" name="Rectangle 78">
            <a:extLst>
              <a:ext uri="{FF2B5EF4-FFF2-40B4-BE49-F238E27FC236}">
                <a16:creationId xmlns:a16="http://schemas.microsoft.com/office/drawing/2014/main" id="{38298730-AF84-0127-B9A5-3515DD149E94}"/>
              </a:ext>
            </a:extLst>
          </p:cNvPr>
          <p:cNvSpPr/>
          <p:nvPr/>
        </p:nvSpPr>
        <p:spPr bwMode="auto">
          <a:xfrm>
            <a:off x="588263" y="2047888"/>
            <a:ext cx="2623546" cy="3311142"/>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097280" rIns="182880" bIns="146304" numCol="1" spcCol="0" rtlCol="0" fromWordArt="0" anchor="t" anchorCtr="0" forceAA="0" compatLnSpc="1">
            <a:prstTxWarp prst="textNoShape">
              <a:avLst/>
            </a:prstTxWarp>
            <a:noAutofit/>
          </a:bodyPr>
          <a:lstStyle/>
          <a:p>
            <a:pPr algn="ctr" defTabSz="932472" fontAlgn="base">
              <a:lnSpc>
                <a:spcPct val="90000"/>
              </a:lnSpc>
              <a:spcAft>
                <a:spcPts val="1200"/>
              </a:spcAft>
              <a:defRPr/>
            </a:pPr>
            <a:r>
              <a:rPr lang="es-ES" sz="1800" dirty="0">
                <a:solidFill>
                  <a:srgbClr val="50E6FF"/>
                </a:solidFill>
                <a:latin typeface="Segoe UI Semibold"/>
                <a:cs typeface="Segoe UI" pitchFamily="34" charset="0"/>
              </a:rPr>
              <a:t>Ciclo de vida de la máquina virtual</a:t>
            </a:r>
          </a:p>
          <a:p>
            <a:pPr algn="ctr" defTabSz="932472" fontAlgn="base">
              <a:lnSpc>
                <a:spcPct val="90000"/>
              </a:lnSpc>
              <a:spcAft>
                <a:spcPts val="1200"/>
              </a:spcAft>
              <a:defRPr/>
            </a:pPr>
            <a:r>
              <a:rPr lang="es-ES" sz="1200" dirty="0">
                <a:solidFill>
                  <a:srgbClr val="FFFFFF"/>
                </a:solidFill>
                <a:cs typeface="Segoe UI" panose="020B0502040204020203" pitchFamily="34" charset="0"/>
              </a:rPr>
              <a:t>Realice una administración del ciclo de vida completo, como la creación, el cambio de tamaño y la eliminación en máquinas virtuales de VMware desde Azure</a:t>
            </a:r>
            <a:endParaRPr lang="en-US" sz="1200" dirty="0">
              <a:gradFill>
                <a:gsLst>
                  <a:gs pos="0">
                    <a:srgbClr val="FFFFFF"/>
                  </a:gs>
                  <a:gs pos="100000">
                    <a:srgbClr val="FFFFFF"/>
                  </a:gs>
                </a:gsLst>
                <a:lin ang="5400000" scaled="0"/>
              </a:gradFill>
              <a:cs typeface="Segoe UI" panose="020B0502040204020203" pitchFamily="34" charset="0"/>
            </a:endParaRPr>
          </a:p>
        </p:txBody>
      </p:sp>
      <p:sp>
        <p:nvSpPr>
          <p:cNvPr id="76" name="Rectangle 75">
            <a:extLst>
              <a:ext uri="{FF2B5EF4-FFF2-40B4-BE49-F238E27FC236}">
                <a16:creationId xmlns:a16="http://schemas.microsoft.com/office/drawing/2014/main" id="{3520A4CC-1E7C-A5DD-6397-68B54AA8F11D}"/>
              </a:ext>
            </a:extLst>
          </p:cNvPr>
          <p:cNvSpPr/>
          <p:nvPr/>
        </p:nvSpPr>
        <p:spPr bwMode="auto">
          <a:xfrm>
            <a:off x="3387456" y="2047888"/>
            <a:ext cx="2623546" cy="3313824"/>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097280" rIns="182880" bIns="146304" numCol="1" spcCol="0" rtlCol="0" fromWordArt="0" anchor="t" anchorCtr="0" forceAA="0" compatLnSpc="1">
            <a:prstTxWarp prst="textNoShape">
              <a:avLst/>
            </a:prstTxWarp>
            <a:noAutofit/>
          </a:bodyPr>
          <a:lstStyle/>
          <a:p>
            <a:pPr algn="ctr" defTabSz="932472" fontAlgn="base">
              <a:lnSpc>
                <a:spcPct val="90000"/>
              </a:lnSpc>
              <a:spcAft>
                <a:spcPts val="1200"/>
              </a:spcAft>
              <a:defRPr/>
            </a:pPr>
            <a:r>
              <a:rPr lang="en-US" sz="1800" dirty="0" err="1">
                <a:solidFill>
                  <a:srgbClr val="50E6FF"/>
                </a:solidFill>
                <a:latin typeface="Segoe UI Semibold"/>
                <a:cs typeface="Segoe UI" pitchFamily="34" charset="0"/>
              </a:rPr>
              <a:t>Operaciones</a:t>
            </a:r>
            <a:r>
              <a:rPr lang="en-US" sz="1800" dirty="0">
                <a:solidFill>
                  <a:srgbClr val="50E6FF"/>
                </a:solidFill>
                <a:latin typeface="Segoe UI Semibold"/>
                <a:cs typeface="Segoe UI" pitchFamily="34" charset="0"/>
              </a:rPr>
              <a:t> de </a:t>
            </a:r>
            <a:r>
              <a:rPr lang="en-US" sz="1800" dirty="0" err="1">
                <a:solidFill>
                  <a:srgbClr val="50E6FF"/>
                </a:solidFill>
                <a:latin typeface="Segoe UI Semibold"/>
                <a:cs typeface="Segoe UI" pitchFamily="34" charset="0"/>
              </a:rPr>
              <a:t>autoservicio</a:t>
            </a:r>
            <a:endParaRPr lang="en-US" sz="1800" dirty="0">
              <a:solidFill>
                <a:srgbClr val="50E6FF"/>
              </a:solidFill>
              <a:latin typeface="Segoe UI Semibold"/>
              <a:cs typeface="Segoe UI" pitchFamily="34" charset="0"/>
            </a:endParaRPr>
          </a:p>
          <a:p>
            <a:pPr algn="ctr" defTabSz="932472" fontAlgn="base">
              <a:lnSpc>
                <a:spcPct val="90000"/>
              </a:lnSpc>
              <a:spcAft>
                <a:spcPts val="1200"/>
              </a:spcAft>
              <a:defRPr/>
            </a:pPr>
            <a:r>
              <a:rPr lang="es-ES" sz="1200" dirty="0">
                <a:solidFill>
                  <a:srgbClr val="FFFFFF"/>
                </a:solidFill>
                <a:cs typeface="Segoe UI" panose="020B0502040204020203" pitchFamily="34" charset="0"/>
              </a:rPr>
              <a:t>Use Azure RBAC para permitir que los equipos y los propietarios de cargas de trabajo aprovisionen y administren máquinas virtuales a petición</a:t>
            </a:r>
            <a:endParaRPr kumimoji="0" lang="en-US" sz="1200" b="0" i="0" u="none" strike="noStrike" kern="1200" cap="none" spc="0" normalizeH="0" baseline="0" noProof="0" dirty="0">
              <a:ln>
                <a:noFill/>
              </a:ln>
              <a:solidFill>
                <a:srgbClr val="50E6FF"/>
              </a:solidFill>
              <a:effectLst/>
              <a:uLnTx/>
              <a:uFillTx/>
              <a:ea typeface="+mn-ea"/>
              <a:cs typeface="Segoe UI" pitchFamily="34" charset="0"/>
            </a:endParaRPr>
          </a:p>
        </p:txBody>
      </p:sp>
      <p:sp>
        <p:nvSpPr>
          <p:cNvPr id="77" name="Rectangle 76">
            <a:extLst>
              <a:ext uri="{FF2B5EF4-FFF2-40B4-BE49-F238E27FC236}">
                <a16:creationId xmlns:a16="http://schemas.microsoft.com/office/drawing/2014/main" id="{6A22959B-D39F-B398-688B-188CC4260AA3}"/>
              </a:ext>
            </a:extLst>
          </p:cNvPr>
          <p:cNvSpPr/>
          <p:nvPr/>
        </p:nvSpPr>
        <p:spPr bwMode="auto">
          <a:xfrm>
            <a:off x="6186649" y="2047888"/>
            <a:ext cx="2623546" cy="3313824"/>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097280" rIns="182880" bIns="146304" numCol="1" spcCol="0" rtlCol="0" fromWordArt="0" anchor="t" anchorCtr="0" forceAA="0" compatLnSpc="1">
            <a:prstTxWarp prst="textNoShape">
              <a:avLst/>
            </a:prstTxWarp>
            <a:noAutofit/>
          </a:bodyPr>
          <a:lstStyle/>
          <a:p>
            <a:pPr algn="ctr" defTabSz="932472" fontAlgn="base">
              <a:lnSpc>
                <a:spcPct val="90000"/>
              </a:lnSpc>
              <a:spcAft>
                <a:spcPts val="1200"/>
              </a:spcAft>
              <a:defRPr/>
            </a:pPr>
            <a:r>
              <a:rPr lang="en-US" sz="1800" dirty="0">
                <a:solidFill>
                  <a:srgbClr val="50E6FF"/>
                </a:solidFill>
                <a:latin typeface="Segoe UI Semibold"/>
                <a:cs typeface="Segoe UI" pitchFamily="34" charset="0"/>
              </a:rPr>
              <a:t>Vista de panel </a:t>
            </a:r>
            <a:r>
              <a:rPr lang="en-US" sz="1800" dirty="0" err="1">
                <a:solidFill>
                  <a:srgbClr val="50E6FF"/>
                </a:solidFill>
                <a:latin typeface="Segoe UI Semibold"/>
                <a:cs typeface="Segoe UI" pitchFamily="34" charset="0"/>
              </a:rPr>
              <a:t>único</a:t>
            </a:r>
            <a:endParaRPr lang="en-US" sz="1800" dirty="0">
              <a:solidFill>
                <a:srgbClr val="50E6FF"/>
              </a:solidFill>
              <a:latin typeface="Segoe UI Semibold"/>
              <a:cs typeface="Segoe UI" pitchFamily="34" charset="0"/>
            </a:endParaRPr>
          </a:p>
          <a:p>
            <a:pPr algn="ctr" defTabSz="932472" fontAlgn="base">
              <a:lnSpc>
                <a:spcPct val="90000"/>
              </a:lnSpc>
              <a:spcAft>
                <a:spcPts val="1200"/>
              </a:spcAft>
              <a:defRPr/>
            </a:pPr>
            <a:r>
              <a:rPr lang="es-ES" sz="1200" dirty="0">
                <a:solidFill>
                  <a:srgbClr val="FFFFFF"/>
                </a:solidFill>
                <a:cs typeface="Segoe UI" panose="020B0502040204020203" pitchFamily="34" charset="0"/>
              </a:rPr>
              <a:t>Examine las máquinas virtuales de VMware desde los centros de datos y AVS, junto con las máquinas virtuales de Azure
Detección e incorporación de máquinas virtuales de VMware existentes a Azure</a:t>
            </a:r>
            <a:endParaRPr kumimoji="0" lang="en-US" sz="1200" b="0" i="0" u="none" strike="noStrike" kern="1200" cap="none" spc="0" normalizeH="0" baseline="0" noProof="0" dirty="0">
              <a:ln>
                <a:noFill/>
              </a:ln>
              <a:solidFill>
                <a:srgbClr val="50E6FF"/>
              </a:solidFill>
              <a:effectLst/>
              <a:uLnTx/>
              <a:uFillTx/>
              <a:ea typeface="+mn-ea"/>
              <a:cs typeface="Segoe UI" pitchFamily="34" charset="0"/>
            </a:endParaRPr>
          </a:p>
        </p:txBody>
      </p:sp>
      <p:sp>
        <p:nvSpPr>
          <p:cNvPr id="78" name="Rectangle 77">
            <a:extLst>
              <a:ext uri="{FF2B5EF4-FFF2-40B4-BE49-F238E27FC236}">
                <a16:creationId xmlns:a16="http://schemas.microsoft.com/office/drawing/2014/main" id="{E9BD9FC5-19A0-34FE-62A8-3F1D221E69B5}"/>
              </a:ext>
            </a:extLst>
          </p:cNvPr>
          <p:cNvSpPr/>
          <p:nvPr/>
        </p:nvSpPr>
        <p:spPr bwMode="auto">
          <a:xfrm>
            <a:off x="8985842" y="2047888"/>
            <a:ext cx="2623546" cy="3313824"/>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097280" rIns="182880" bIns="146304" numCol="1" spcCol="0" rtlCol="0" fromWordArt="0" anchor="t" anchorCtr="0" forceAA="0" compatLnSpc="1">
            <a:prstTxWarp prst="textNoShape">
              <a:avLst/>
            </a:prstTxWarp>
            <a:noAutofit/>
          </a:bodyPr>
          <a:lstStyle/>
          <a:p>
            <a:pPr lvl="0" algn="ctr" defTabSz="932472" fontAlgn="base">
              <a:lnSpc>
                <a:spcPct val="90000"/>
              </a:lnSpc>
              <a:spcAft>
                <a:spcPts val="1200"/>
              </a:spcAft>
              <a:defRPr/>
            </a:pPr>
            <a:r>
              <a:rPr lang="es-ES" sz="1800" dirty="0">
                <a:solidFill>
                  <a:srgbClr val="50E6FF"/>
                </a:solidFill>
                <a:latin typeface="Segoe UI Semibold"/>
                <a:cs typeface="Segoe UI" pitchFamily="34" charset="0"/>
              </a:rPr>
              <a:t>Servicios de administración de Azure</a:t>
            </a:r>
          </a:p>
          <a:p>
            <a:pPr lvl="0" algn="ctr" defTabSz="932472" fontAlgn="base">
              <a:lnSpc>
                <a:spcPct val="90000"/>
              </a:lnSpc>
              <a:spcAft>
                <a:spcPts val="1200"/>
              </a:spcAft>
              <a:defRPr/>
            </a:pPr>
            <a:r>
              <a:rPr lang="es-ES" sz="1200" dirty="0">
                <a:solidFill>
                  <a:srgbClr val="FFFFFF"/>
                </a:solidFill>
              </a:rPr>
              <a:t>Realice la gobernanza, la supervisión, la administración de actualizaciones y la seguridad a escala mediante servicios de administración de Azure enriquecidos, como Azure Monitor, Security Center y otros</a:t>
            </a:r>
            <a:endParaRPr kumimoji="0" lang="en-US" sz="1200" b="0" i="0" u="none" strike="noStrike" kern="1200" cap="none" spc="0" normalizeH="0" baseline="0" noProof="0" dirty="0">
              <a:ln>
                <a:noFill/>
              </a:ln>
              <a:solidFill>
                <a:srgbClr val="50E6FF"/>
              </a:solidFill>
              <a:effectLst/>
              <a:uLnTx/>
              <a:uFillTx/>
              <a:ea typeface="+mn-ea"/>
              <a:cs typeface="Segoe UI" pitchFamily="34" charset="0"/>
            </a:endParaRPr>
          </a:p>
        </p:txBody>
      </p:sp>
      <p:sp useBgFill="1">
        <p:nvSpPr>
          <p:cNvPr id="206" name="Rectangle 205">
            <a:extLst>
              <a:ext uri="{FF2B5EF4-FFF2-40B4-BE49-F238E27FC236}">
                <a16:creationId xmlns:a16="http://schemas.microsoft.com/office/drawing/2014/main" id="{20355A14-F7BE-473C-BD5A-967D9C3E3088}"/>
              </a:ext>
              <a:ext uri="{C183D7F6-B498-43B3-948B-1728B52AA6E4}">
                <adec:decorative xmlns:adec="http://schemas.microsoft.com/office/drawing/2017/decorative" val="1"/>
              </a:ext>
            </a:extLst>
          </p:cNvPr>
          <p:cNvSpPr/>
          <p:nvPr/>
        </p:nvSpPr>
        <p:spPr bwMode="auto">
          <a:xfrm>
            <a:off x="1750612" y="5564844"/>
            <a:ext cx="8690777" cy="406265"/>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91440" rIns="91440" bIns="91440" numCol="1" spcCol="0" rtlCol="0" fromWordArt="0" anchor="t" anchorCtr="0" forceAA="0" compatLnSpc="1">
            <a:prstTxWarp prst="textNoShape">
              <a:avLst/>
            </a:prstTxWarp>
            <a:spAutoFit/>
          </a:bodyPr>
          <a:lstStyle/>
          <a:p>
            <a:pPr lvl="0" algn="ctr" defTabSz="932472" fontAlgn="base">
              <a:lnSpc>
                <a:spcPct val="90000"/>
              </a:lnSpc>
              <a:spcBef>
                <a:spcPct val="0"/>
              </a:spcBef>
              <a:spcAft>
                <a:spcPts val="600"/>
              </a:spcAft>
              <a:defRPr/>
            </a:pPr>
            <a:r>
              <a:rPr lang="es-ES" sz="1600" dirty="0">
                <a:solidFill>
                  <a:srgbClr val="FFFFFF"/>
                </a:solidFill>
              </a:rPr>
              <a:t>Entornos de VMware </a:t>
            </a:r>
            <a:r>
              <a:rPr lang="es-ES" sz="1600" dirty="0" err="1">
                <a:solidFill>
                  <a:srgbClr val="FFFFFF"/>
                </a:solidFill>
              </a:rPr>
              <a:t>vSphere</a:t>
            </a:r>
            <a:r>
              <a:rPr lang="es-ES" sz="1600" dirty="0">
                <a:solidFill>
                  <a:srgbClr val="FFFFFF"/>
                </a:solidFill>
              </a:rPr>
              <a:t> hospedados en el centro de datos o en Azure VMware </a:t>
            </a:r>
            <a:r>
              <a:rPr lang="es-ES" sz="1600" dirty="0" err="1">
                <a:solidFill>
                  <a:srgbClr val="FFFFFF"/>
                </a:solidFill>
              </a:rPr>
              <a:t>Solutions</a:t>
            </a:r>
            <a:endParaRPr kumimoji="0" lang="en-US" sz="1800" b="0" i="0" u="none" strike="noStrike" kern="1200" cap="none" spc="0" normalizeH="0" baseline="0" noProof="0" dirty="0">
              <a:ln>
                <a:noFill/>
              </a:ln>
              <a:gradFill>
                <a:gsLst>
                  <a:gs pos="2917">
                    <a:srgbClr val="FFFFFF"/>
                  </a:gs>
                  <a:gs pos="100000">
                    <a:srgbClr val="FFFFFF"/>
                  </a:gs>
                </a:gsLst>
                <a:lin ang="5400000" scaled="0"/>
              </a:gradFill>
              <a:effectLst/>
              <a:uLnTx/>
              <a:uFillTx/>
              <a:latin typeface="Segoe UI Semibold"/>
              <a:ea typeface="+mn-ea"/>
              <a:cs typeface="Segoe UI" pitchFamily="34" charset="0"/>
            </a:endParaRPr>
          </a:p>
        </p:txBody>
      </p:sp>
      <p:grpSp>
        <p:nvGrpSpPr>
          <p:cNvPr id="81" name="automated">
            <a:extLst>
              <a:ext uri="{FF2B5EF4-FFF2-40B4-BE49-F238E27FC236}">
                <a16:creationId xmlns:a16="http://schemas.microsoft.com/office/drawing/2014/main" id="{74F683B1-2177-54A4-946A-7D6156AEE3EA}"/>
              </a:ext>
              <a:ext uri="{C183D7F6-B498-43B3-948B-1728B52AA6E4}">
                <adec:decorative xmlns:adec="http://schemas.microsoft.com/office/drawing/2017/decorative" val="1"/>
              </a:ext>
            </a:extLst>
          </p:cNvPr>
          <p:cNvGrpSpPr/>
          <p:nvPr/>
        </p:nvGrpSpPr>
        <p:grpSpPr>
          <a:xfrm>
            <a:off x="1657881" y="2320976"/>
            <a:ext cx="484310" cy="611394"/>
            <a:chOff x="7294940" y="2109265"/>
            <a:chExt cx="373227" cy="471165"/>
          </a:xfrm>
        </p:grpSpPr>
        <p:sp>
          <p:nvSpPr>
            <p:cNvPr id="82" name="Freeform 566">
              <a:extLst>
                <a:ext uri="{FF2B5EF4-FFF2-40B4-BE49-F238E27FC236}">
                  <a16:creationId xmlns:a16="http://schemas.microsoft.com/office/drawing/2014/main" id="{816EFF12-9FDF-9E8B-04D9-ABE54E7BE724}"/>
                </a:ext>
              </a:extLst>
            </p:cNvPr>
            <p:cNvSpPr>
              <a:spLocks/>
            </p:cNvSpPr>
            <p:nvPr/>
          </p:nvSpPr>
          <p:spPr bwMode="auto">
            <a:xfrm>
              <a:off x="7294940" y="2109265"/>
              <a:ext cx="267347" cy="370579"/>
            </a:xfrm>
            <a:custGeom>
              <a:avLst/>
              <a:gdLst>
                <a:gd name="T0" fmla="*/ 219 w 219"/>
                <a:gd name="T1" fmla="*/ 57 h 301"/>
                <a:gd name="T2" fmla="*/ 162 w 219"/>
                <a:gd name="T3" fmla="*/ 0 h 301"/>
                <a:gd name="T4" fmla="*/ 162 w 219"/>
                <a:gd name="T5" fmla="*/ 42 h 301"/>
                <a:gd name="T6" fmla="*/ 152 w 219"/>
                <a:gd name="T7" fmla="*/ 42 h 301"/>
                <a:gd name="T8" fmla="*/ 0 w 219"/>
                <a:gd name="T9" fmla="*/ 194 h 301"/>
                <a:gd name="T10" fmla="*/ 45 w 219"/>
                <a:gd name="T11" fmla="*/ 301 h 301"/>
                <a:gd name="T12" fmla="*/ 73 w 219"/>
                <a:gd name="T13" fmla="*/ 272 h 301"/>
                <a:gd name="T14" fmla="*/ 41 w 219"/>
                <a:gd name="T15" fmla="*/ 194 h 301"/>
                <a:gd name="T16" fmla="*/ 73 w 219"/>
                <a:gd name="T17" fmla="*/ 115 h 301"/>
                <a:gd name="T18" fmla="*/ 152 w 219"/>
                <a:gd name="T19" fmla="*/ 82 h 301"/>
                <a:gd name="T20" fmla="*/ 162 w 219"/>
                <a:gd name="T21" fmla="*/ 83 h 301"/>
                <a:gd name="T22" fmla="*/ 162 w 219"/>
                <a:gd name="T23" fmla="*/ 114 h 301"/>
                <a:gd name="T24" fmla="*/ 219 w 219"/>
                <a:gd name="T25" fmla="*/ 5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9" h="301">
                  <a:moveTo>
                    <a:pt x="219" y="57"/>
                  </a:moveTo>
                  <a:cubicBezTo>
                    <a:pt x="162" y="0"/>
                    <a:pt x="162" y="0"/>
                    <a:pt x="162" y="0"/>
                  </a:cubicBezTo>
                  <a:cubicBezTo>
                    <a:pt x="162" y="42"/>
                    <a:pt x="162" y="42"/>
                    <a:pt x="162" y="42"/>
                  </a:cubicBezTo>
                  <a:cubicBezTo>
                    <a:pt x="159" y="42"/>
                    <a:pt x="155" y="42"/>
                    <a:pt x="152" y="42"/>
                  </a:cubicBezTo>
                  <a:cubicBezTo>
                    <a:pt x="68" y="42"/>
                    <a:pt x="0" y="110"/>
                    <a:pt x="0" y="194"/>
                  </a:cubicBezTo>
                  <a:cubicBezTo>
                    <a:pt x="0" y="235"/>
                    <a:pt x="17" y="273"/>
                    <a:pt x="45" y="301"/>
                  </a:cubicBezTo>
                  <a:cubicBezTo>
                    <a:pt x="73" y="272"/>
                    <a:pt x="73" y="272"/>
                    <a:pt x="73" y="272"/>
                  </a:cubicBezTo>
                  <a:cubicBezTo>
                    <a:pt x="52" y="251"/>
                    <a:pt x="41" y="223"/>
                    <a:pt x="41" y="194"/>
                  </a:cubicBezTo>
                  <a:cubicBezTo>
                    <a:pt x="41" y="164"/>
                    <a:pt x="52" y="136"/>
                    <a:pt x="73" y="115"/>
                  </a:cubicBezTo>
                  <a:cubicBezTo>
                    <a:pt x="94" y="94"/>
                    <a:pt x="122" y="82"/>
                    <a:pt x="152" y="82"/>
                  </a:cubicBezTo>
                  <a:cubicBezTo>
                    <a:pt x="155" y="82"/>
                    <a:pt x="159" y="82"/>
                    <a:pt x="162" y="83"/>
                  </a:cubicBezTo>
                  <a:cubicBezTo>
                    <a:pt x="162" y="114"/>
                    <a:pt x="162" y="114"/>
                    <a:pt x="162" y="114"/>
                  </a:cubicBezTo>
                  <a:lnTo>
                    <a:pt x="219" y="57"/>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6" tIns="45713" rIns="91426" bIns="45713" numCol="1" anchor="t" anchorCtr="0" compatLnSpc="1">
              <a:prstTxWarp prst="textNoShape">
                <a:avLst/>
              </a:prstTxWarp>
            </a:bodyPr>
            <a:lstStyle/>
            <a:p>
              <a:pPr algn="ctr" defTabSz="914206" fontAlgn="base"/>
              <a:endParaRPr lang="en-US" sz="1700">
                <a:solidFill>
                  <a:srgbClr val="505050"/>
                </a:solidFill>
                <a:latin typeface="Segoe UI"/>
              </a:endParaRPr>
            </a:p>
          </p:txBody>
        </p:sp>
        <p:sp>
          <p:nvSpPr>
            <p:cNvPr id="83" name="Freeform 567">
              <a:extLst>
                <a:ext uri="{FF2B5EF4-FFF2-40B4-BE49-F238E27FC236}">
                  <a16:creationId xmlns:a16="http://schemas.microsoft.com/office/drawing/2014/main" id="{C9F99E10-AE7C-15C0-D245-00A5EA429E17}"/>
                </a:ext>
              </a:extLst>
            </p:cNvPr>
            <p:cNvSpPr>
              <a:spLocks/>
            </p:cNvSpPr>
            <p:nvPr/>
          </p:nvSpPr>
          <p:spPr bwMode="auto">
            <a:xfrm>
              <a:off x="7411408" y="2215145"/>
              <a:ext cx="256759" cy="365285"/>
            </a:xfrm>
            <a:custGeom>
              <a:avLst/>
              <a:gdLst>
                <a:gd name="T0" fmla="*/ 164 w 209"/>
                <a:gd name="T1" fmla="*/ 0 h 298"/>
                <a:gd name="T2" fmla="*/ 136 w 209"/>
                <a:gd name="T3" fmla="*/ 29 h 298"/>
                <a:gd name="T4" fmla="*/ 136 w 209"/>
                <a:gd name="T5" fmla="*/ 29 h 298"/>
                <a:gd name="T6" fmla="*/ 168 w 209"/>
                <a:gd name="T7" fmla="*/ 108 h 298"/>
                <a:gd name="T8" fmla="*/ 136 w 209"/>
                <a:gd name="T9" fmla="*/ 186 h 298"/>
                <a:gd name="T10" fmla="*/ 57 w 209"/>
                <a:gd name="T11" fmla="*/ 219 h 298"/>
                <a:gd name="T12" fmla="*/ 57 w 209"/>
                <a:gd name="T13" fmla="*/ 183 h 298"/>
                <a:gd name="T14" fmla="*/ 0 w 209"/>
                <a:gd name="T15" fmla="*/ 241 h 298"/>
                <a:gd name="T16" fmla="*/ 57 w 209"/>
                <a:gd name="T17" fmla="*/ 298 h 298"/>
                <a:gd name="T18" fmla="*/ 57 w 209"/>
                <a:gd name="T19" fmla="*/ 259 h 298"/>
                <a:gd name="T20" fmla="*/ 209 w 209"/>
                <a:gd name="T21" fmla="*/ 108 h 298"/>
                <a:gd name="T22" fmla="*/ 164 w 209"/>
                <a:gd name="T23"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298">
                  <a:moveTo>
                    <a:pt x="164" y="0"/>
                  </a:moveTo>
                  <a:cubicBezTo>
                    <a:pt x="136" y="29"/>
                    <a:pt x="136" y="29"/>
                    <a:pt x="136" y="29"/>
                  </a:cubicBezTo>
                  <a:cubicBezTo>
                    <a:pt x="136" y="29"/>
                    <a:pt x="136" y="29"/>
                    <a:pt x="136" y="29"/>
                  </a:cubicBezTo>
                  <a:cubicBezTo>
                    <a:pt x="157" y="50"/>
                    <a:pt x="168" y="78"/>
                    <a:pt x="168" y="108"/>
                  </a:cubicBezTo>
                  <a:cubicBezTo>
                    <a:pt x="168" y="137"/>
                    <a:pt x="157" y="165"/>
                    <a:pt x="136" y="186"/>
                  </a:cubicBezTo>
                  <a:cubicBezTo>
                    <a:pt x="115" y="207"/>
                    <a:pt x="87" y="219"/>
                    <a:pt x="57" y="219"/>
                  </a:cubicBezTo>
                  <a:cubicBezTo>
                    <a:pt x="57" y="183"/>
                    <a:pt x="57" y="183"/>
                    <a:pt x="57" y="183"/>
                  </a:cubicBezTo>
                  <a:cubicBezTo>
                    <a:pt x="0" y="241"/>
                    <a:pt x="0" y="241"/>
                    <a:pt x="0" y="241"/>
                  </a:cubicBezTo>
                  <a:cubicBezTo>
                    <a:pt x="57" y="298"/>
                    <a:pt x="57" y="298"/>
                    <a:pt x="57" y="298"/>
                  </a:cubicBezTo>
                  <a:cubicBezTo>
                    <a:pt x="57" y="259"/>
                    <a:pt x="57" y="259"/>
                    <a:pt x="57" y="259"/>
                  </a:cubicBezTo>
                  <a:cubicBezTo>
                    <a:pt x="141" y="259"/>
                    <a:pt x="209" y="191"/>
                    <a:pt x="209" y="108"/>
                  </a:cubicBezTo>
                  <a:cubicBezTo>
                    <a:pt x="209" y="66"/>
                    <a:pt x="192" y="28"/>
                    <a:pt x="16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6" tIns="45713" rIns="91426" bIns="45713" numCol="1" anchor="t" anchorCtr="0" compatLnSpc="1">
              <a:prstTxWarp prst="textNoShape">
                <a:avLst/>
              </a:prstTxWarp>
            </a:bodyPr>
            <a:lstStyle/>
            <a:p>
              <a:pPr algn="ctr" defTabSz="914206" fontAlgn="base"/>
              <a:endParaRPr lang="en-US" sz="1700">
                <a:solidFill>
                  <a:srgbClr val="505050"/>
                </a:solidFill>
                <a:latin typeface="Segoe UI"/>
              </a:endParaRPr>
            </a:p>
          </p:txBody>
        </p:sp>
      </p:grpSp>
      <p:pic>
        <p:nvPicPr>
          <p:cNvPr id="15" name="Graphic 14">
            <a:extLst>
              <a:ext uri="{FF2B5EF4-FFF2-40B4-BE49-F238E27FC236}">
                <a16:creationId xmlns:a16="http://schemas.microsoft.com/office/drawing/2014/main" id="{EBFF17A4-6A25-4331-93DA-DD2AADF8140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23457" y="2350901"/>
            <a:ext cx="551544" cy="551544"/>
          </a:xfrm>
          <a:prstGeom prst="rect">
            <a:avLst/>
          </a:prstGeom>
        </p:spPr>
      </p:pic>
      <p:pic>
        <p:nvPicPr>
          <p:cNvPr id="10" name="Graphic 9">
            <a:extLst>
              <a:ext uri="{FF2B5EF4-FFF2-40B4-BE49-F238E27FC236}">
                <a16:creationId xmlns:a16="http://schemas.microsoft.com/office/drawing/2014/main" id="{61D665CA-232F-4744-807A-17DBB586F8D8}"/>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21843" y="2350901"/>
            <a:ext cx="551544" cy="551544"/>
          </a:xfrm>
          <a:prstGeom prst="rect">
            <a:avLst/>
          </a:prstGeom>
        </p:spPr>
      </p:pic>
      <p:grpSp>
        <p:nvGrpSpPr>
          <p:cNvPr id="85" name="Group 38">
            <a:extLst>
              <a:ext uri="{FF2B5EF4-FFF2-40B4-BE49-F238E27FC236}">
                <a16:creationId xmlns:a16="http://schemas.microsoft.com/office/drawing/2014/main" id="{D8F2A573-5FB1-2B0C-D5D5-5A3395974ABB}"/>
              </a:ext>
              <a:ext uri="{C183D7F6-B498-43B3-948B-1728B52AA6E4}">
                <adec:decorative xmlns:adec="http://schemas.microsoft.com/office/drawing/2017/decorative" val="1"/>
              </a:ext>
            </a:extLst>
          </p:cNvPr>
          <p:cNvGrpSpPr>
            <a:grpSpLocks noChangeAspect="1"/>
          </p:cNvGrpSpPr>
          <p:nvPr/>
        </p:nvGrpSpPr>
        <p:grpSpPr bwMode="auto">
          <a:xfrm>
            <a:off x="7224445" y="2352697"/>
            <a:ext cx="547954" cy="547952"/>
            <a:chOff x="6956" y="798"/>
            <a:chExt cx="266" cy="266"/>
          </a:xfrm>
        </p:grpSpPr>
        <p:sp>
          <p:nvSpPr>
            <p:cNvPr id="86" name="AutoShape 37">
              <a:extLst>
                <a:ext uri="{FF2B5EF4-FFF2-40B4-BE49-F238E27FC236}">
                  <a16:creationId xmlns:a16="http://schemas.microsoft.com/office/drawing/2014/main" id="{112B1D31-6F99-BFE3-B846-3DCC8D6DE818}"/>
                </a:ext>
              </a:extLst>
            </p:cNvPr>
            <p:cNvSpPr>
              <a:spLocks noChangeAspect="1" noChangeArrowheads="1" noTextEdit="1"/>
            </p:cNvSpPr>
            <p:nvPr/>
          </p:nvSpPr>
          <p:spPr bwMode="auto">
            <a:xfrm>
              <a:off x="6956" y="798"/>
              <a:ext cx="26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44"/>
              <a:endParaRPr lang="en-US">
                <a:solidFill>
                  <a:srgbClr val="1A1A1A"/>
                </a:solidFill>
                <a:latin typeface="Segoe UI"/>
              </a:endParaRPr>
            </a:p>
          </p:txBody>
        </p:sp>
        <p:sp>
          <p:nvSpPr>
            <p:cNvPr id="87" name="Freeform 39">
              <a:extLst>
                <a:ext uri="{FF2B5EF4-FFF2-40B4-BE49-F238E27FC236}">
                  <a16:creationId xmlns:a16="http://schemas.microsoft.com/office/drawing/2014/main" id="{63108C70-8CC1-A003-4A34-F425B163FFB4}"/>
                </a:ext>
              </a:extLst>
            </p:cNvPr>
            <p:cNvSpPr>
              <a:spLocks/>
            </p:cNvSpPr>
            <p:nvPr/>
          </p:nvSpPr>
          <p:spPr bwMode="auto">
            <a:xfrm>
              <a:off x="7169" y="938"/>
              <a:ext cx="52" cy="82"/>
            </a:xfrm>
            <a:custGeom>
              <a:avLst/>
              <a:gdLst>
                <a:gd name="T0" fmla="*/ 28 w 76"/>
                <a:gd name="T1" fmla="*/ 118 h 118"/>
                <a:gd name="T2" fmla="*/ 76 w 76"/>
                <a:gd name="T3" fmla="*/ 0 h 118"/>
                <a:gd name="T4" fmla="*/ 37 w 76"/>
                <a:gd name="T5" fmla="*/ 0 h 118"/>
                <a:gd name="T6" fmla="*/ 0 w 76"/>
                <a:gd name="T7" fmla="*/ 90 h 118"/>
                <a:gd name="T8" fmla="*/ 28 w 76"/>
                <a:gd name="T9" fmla="*/ 118 h 118"/>
              </a:gdLst>
              <a:ahLst/>
              <a:cxnLst>
                <a:cxn ang="0">
                  <a:pos x="T0" y="T1"/>
                </a:cxn>
                <a:cxn ang="0">
                  <a:pos x="T2" y="T3"/>
                </a:cxn>
                <a:cxn ang="0">
                  <a:pos x="T4" y="T5"/>
                </a:cxn>
                <a:cxn ang="0">
                  <a:pos x="T6" y="T7"/>
                </a:cxn>
                <a:cxn ang="0">
                  <a:pos x="T8" y="T9"/>
                </a:cxn>
              </a:cxnLst>
              <a:rect l="0" t="0" r="r" b="b"/>
              <a:pathLst>
                <a:path w="76" h="118">
                  <a:moveTo>
                    <a:pt x="28" y="118"/>
                  </a:moveTo>
                  <a:cubicBezTo>
                    <a:pt x="56" y="86"/>
                    <a:pt x="74" y="45"/>
                    <a:pt x="76" y="0"/>
                  </a:cubicBezTo>
                  <a:cubicBezTo>
                    <a:pt x="37" y="0"/>
                    <a:pt x="37" y="0"/>
                    <a:pt x="37" y="0"/>
                  </a:cubicBezTo>
                  <a:cubicBezTo>
                    <a:pt x="35" y="34"/>
                    <a:pt x="21" y="65"/>
                    <a:pt x="0" y="90"/>
                  </a:cubicBezTo>
                  <a:lnTo>
                    <a:pt x="28" y="118"/>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44"/>
              <a:endParaRPr lang="en-US">
                <a:solidFill>
                  <a:srgbClr val="1A1A1A"/>
                </a:solidFill>
                <a:latin typeface="Segoe UI"/>
              </a:endParaRPr>
            </a:p>
          </p:txBody>
        </p:sp>
        <p:sp>
          <p:nvSpPr>
            <p:cNvPr id="88" name="Freeform 40">
              <a:extLst>
                <a:ext uri="{FF2B5EF4-FFF2-40B4-BE49-F238E27FC236}">
                  <a16:creationId xmlns:a16="http://schemas.microsoft.com/office/drawing/2014/main" id="{8833577C-6F9A-4ADB-3799-E1AD54CCF729}"/>
                </a:ext>
              </a:extLst>
            </p:cNvPr>
            <p:cNvSpPr>
              <a:spLocks/>
            </p:cNvSpPr>
            <p:nvPr/>
          </p:nvSpPr>
          <p:spPr bwMode="auto">
            <a:xfrm>
              <a:off x="6956" y="842"/>
              <a:ext cx="54" cy="82"/>
            </a:xfrm>
            <a:custGeom>
              <a:avLst/>
              <a:gdLst>
                <a:gd name="T0" fmla="*/ 49 w 78"/>
                <a:gd name="T1" fmla="*/ 0 h 119"/>
                <a:gd name="T2" fmla="*/ 0 w 78"/>
                <a:gd name="T3" fmla="*/ 119 h 119"/>
                <a:gd name="T4" fmla="*/ 41 w 78"/>
                <a:gd name="T5" fmla="*/ 119 h 119"/>
                <a:gd name="T6" fmla="*/ 78 w 78"/>
                <a:gd name="T7" fmla="*/ 29 h 119"/>
                <a:gd name="T8" fmla="*/ 49 w 78"/>
                <a:gd name="T9" fmla="*/ 0 h 119"/>
              </a:gdLst>
              <a:ahLst/>
              <a:cxnLst>
                <a:cxn ang="0">
                  <a:pos x="T0" y="T1"/>
                </a:cxn>
                <a:cxn ang="0">
                  <a:pos x="T2" y="T3"/>
                </a:cxn>
                <a:cxn ang="0">
                  <a:pos x="T4" y="T5"/>
                </a:cxn>
                <a:cxn ang="0">
                  <a:pos x="T6" y="T7"/>
                </a:cxn>
                <a:cxn ang="0">
                  <a:pos x="T8" y="T9"/>
                </a:cxn>
              </a:cxnLst>
              <a:rect l="0" t="0" r="r" b="b"/>
              <a:pathLst>
                <a:path w="78" h="119">
                  <a:moveTo>
                    <a:pt x="49" y="0"/>
                  </a:moveTo>
                  <a:cubicBezTo>
                    <a:pt x="21" y="32"/>
                    <a:pt x="2" y="73"/>
                    <a:pt x="0" y="119"/>
                  </a:cubicBezTo>
                  <a:cubicBezTo>
                    <a:pt x="41" y="119"/>
                    <a:pt x="41" y="119"/>
                    <a:pt x="41" y="119"/>
                  </a:cubicBezTo>
                  <a:cubicBezTo>
                    <a:pt x="43" y="84"/>
                    <a:pt x="57" y="53"/>
                    <a:pt x="78" y="29"/>
                  </a:cubicBezTo>
                  <a:lnTo>
                    <a:pt x="49"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44"/>
              <a:endParaRPr lang="en-US">
                <a:solidFill>
                  <a:srgbClr val="1A1A1A"/>
                </a:solidFill>
                <a:latin typeface="Segoe UI"/>
              </a:endParaRPr>
            </a:p>
          </p:txBody>
        </p:sp>
        <p:sp>
          <p:nvSpPr>
            <p:cNvPr id="89" name="Freeform 41">
              <a:extLst>
                <a:ext uri="{FF2B5EF4-FFF2-40B4-BE49-F238E27FC236}">
                  <a16:creationId xmlns:a16="http://schemas.microsoft.com/office/drawing/2014/main" id="{A081CA4F-4A3A-0BA5-0253-851BA8A83C50}"/>
                </a:ext>
              </a:extLst>
            </p:cNvPr>
            <p:cNvSpPr>
              <a:spLocks/>
            </p:cNvSpPr>
            <p:nvPr/>
          </p:nvSpPr>
          <p:spPr bwMode="auto">
            <a:xfrm>
              <a:off x="7000" y="1010"/>
              <a:ext cx="82" cy="54"/>
            </a:xfrm>
            <a:custGeom>
              <a:avLst/>
              <a:gdLst>
                <a:gd name="T0" fmla="*/ 0 w 118"/>
                <a:gd name="T1" fmla="*/ 29 h 78"/>
                <a:gd name="T2" fmla="*/ 118 w 118"/>
                <a:gd name="T3" fmla="*/ 78 h 78"/>
                <a:gd name="T4" fmla="*/ 118 w 118"/>
                <a:gd name="T5" fmla="*/ 37 h 78"/>
                <a:gd name="T6" fmla="*/ 29 w 118"/>
                <a:gd name="T7" fmla="*/ 0 h 78"/>
                <a:gd name="T8" fmla="*/ 0 w 118"/>
                <a:gd name="T9" fmla="*/ 29 h 78"/>
              </a:gdLst>
              <a:ahLst/>
              <a:cxnLst>
                <a:cxn ang="0">
                  <a:pos x="T0" y="T1"/>
                </a:cxn>
                <a:cxn ang="0">
                  <a:pos x="T2" y="T3"/>
                </a:cxn>
                <a:cxn ang="0">
                  <a:pos x="T4" y="T5"/>
                </a:cxn>
                <a:cxn ang="0">
                  <a:pos x="T6" y="T7"/>
                </a:cxn>
                <a:cxn ang="0">
                  <a:pos x="T8" y="T9"/>
                </a:cxn>
              </a:cxnLst>
              <a:rect l="0" t="0" r="r" b="b"/>
              <a:pathLst>
                <a:path w="118" h="78">
                  <a:moveTo>
                    <a:pt x="0" y="29"/>
                  </a:moveTo>
                  <a:cubicBezTo>
                    <a:pt x="32" y="57"/>
                    <a:pt x="73" y="76"/>
                    <a:pt x="118" y="78"/>
                  </a:cubicBezTo>
                  <a:cubicBezTo>
                    <a:pt x="118" y="37"/>
                    <a:pt x="118" y="37"/>
                    <a:pt x="118" y="37"/>
                  </a:cubicBezTo>
                  <a:cubicBezTo>
                    <a:pt x="84" y="35"/>
                    <a:pt x="53" y="21"/>
                    <a:pt x="29" y="0"/>
                  </a:cubicBezTo>
                  <a:lnTo>
                    <a:pt x="0" y="29"/>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44"/>
              <a:endParaRPr lang="en-US">
                <a:solidFill>
                  <a:srgbClr val="1A1A1A"/>
                </a:solidFill>
                <a:latin typeface="Segoe UI"/>
              </a:endParaRPr>
            </a:p>
          </p:txBody>
        </p:sp>
        <p:sp>
          <p:nvSpPr>
            <p:cNvPr id="90" name="Freeform 42">
              <a:extLst>
                <a:ext uri="{FF2B5EF4-FFF2-40B4-BE49-F238E27FC236}">
                  <a16:creationId xmlns:a16="http://schemas.microsoft.com/office/drawing/2014/main" id="{D05FC084-9F2D-41AB-69A0-9D3AFD73A32D}"/>
                </a:ext>
              </a:extLst>
            </p:cNvPr>
            <p:cNvSpPr>
              <a:spLocks/>
            </p:cNvSpPr>
            <p:nvPr/>
          </p:nvSpPr>
          <p:spPr bwMode="auto">
            <a:xfrm>
              <a:off x="6956" y="938"/>
              <a:ext cx="54" cy="82"/>
            </a:xfrm>
            <a:custGeom>
              <a:avLst/>
              <a:gdLst>
                <a:gd name="T0" fmla="*/ 0 w 78"/>
                <a:gd name="T1" fmla="*/ 0 h 118"/>
                <a:gd name="T2" fmla="*/ 49 w 78"/>
                <a:gd name="T3" fmla="*/ 118 h 118"/>
                <a:gd name="T4" fmla="*/ 78 w 78"/>
                <a:gd name="T5" fmla="*/ 90 h 118"/>
                <a:gd name="T6" fmla="*/ 41 w 78"/>
                <a:gd name="T7" fmla="*/ 0 h 118"/>
                <a:gd name="T8" fmla="*/ 0 w 78"/>
                <a:gd name="T9" fmla="*/ 0 h 118"/>
              </a:gdLst>
              <a:ahLst/>
              <a:cxnLst>
                <a:cxn ang="0">
                  <a:pos x="T0" y="T1"/>
                </a:cxn>
                <a:cxn ang="0">
                  <a:pos x="T2" y="T3"/>
                </a:cxn>
                <a:cxn ang="0">
                  <a:pos x="T4" y="T5"/>
                </a:cxn>
                <a:cxn ang="0">
                  <a:pos x="T6" y="T7"/>
                </a:cxn>
                <a:cxn ang="0">
                  <a:pos x="T8" y="T9"/>
                </a:cxn>
              </a:cxnLst>
              <a:rect l="0" t="0" r="r" b="b"/>
              <a:pathLst>
                <a:path w="78" h="118">
                  <a:moveTo>
                    <a:pt x="0" y="0"/>
                  </a:moveTo>
                  <a:cubicBezTo>
                    <a:pt x="2" y="45"/>
                    <a:pt x="21" y="87"/>
                    <a:pt x="49" y="118"/>
                  </a:cubicBezTo>
                  <a:cubicBezTo>
                    <a:pt x="78" y="90"/>
                    <a:pt x="78" y="90"/>
                    <a:pt x="78" y="90"/>
                  </a:cubicBezTo>
                  <a:cubicBezTo>
                    <a:pt x="57" y="65"/>
                    <a:pt x="43" y="34"/>
                    <a:pt x="41" y="0"/>
                  </a:cubicBezTo>
                  <a:lnTo>
                    <a:pt x="0"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44"/>
              <a:endParaRPr lang="en-US">
                <a:solidFill>
                  <a:srgbClr val="1A1A1A"/>
                </a:solidFill>
                <a:latin typeface="Segoe UI"/>
              </a:endParaRPr>
            </a:p>
          </p:txBody>
        </p:sp>
        <p:sp>
          <p:nvSpPr>
            <p:cNvPr id="91" name="Freeform 43">
              <a:extLst>
                <a:ext uri="{FF2B5EF4-FFF2-40B4-BE49-F238E27FC236}">
                  <a16:creationId xmlns:a16="http://schemas.microsoft.com/office/drawing/2014/main" id="{FAE813B1-AD60-2F1D-337A-2A09836DD298}"/>
                </a:ext>
              </a:extLst>
            </p:cNvPr>
            <p:cNvSpPr>
              <a:spLocks/>
            </p:cNvSpPr>
            <p:nvPr/>
          </p:nvSpPr>
          <p:spPr bwMode="auto">
            <a:xfrm>
              <a:off x="7169" y="842"/>
              <a:ext cx="52" cy="82"/>
            </a:xfrm>
            <a:custGeom>
              <a:avLst/>
              <a:gdLst>
                <a:gd name="T0" fmla="*/ 28 w 76"/>
                <a:gd name="T1" fmla="*/ 0 h 118"/>
                <a:gd name="T2" fmla="*/ 0 w 76"/>
                <a:gd name="T3" fmla="*/ 28 h 118"/>
                <a:gd name="T4" fmla="*/ 37 w 76"/>
                <a:gd name="T5" fmla="*/ 118 h 118"/>
                <a:gd name="T6" fmla="*/ 76 w 76"/>
                <a:gd name="T7" fmla="*/ 118 h 118"/>
                <a:gd name="T8" fmla="*/ 28 w 76"/>
                <a:gd name="T9" fmla="*/ 0 h 118"/>
              </a:gdLst>
              <a:ahLst/>
              <a:cxnLst>
                <a:cxn ang="0">
                  <a:pos x="T0" y="T1"/>
                </a:cxn>
                <a:cxn ang="0">
                  <a:pos x="T2" y="T3"/>
                </a:cxn>
                <a:cxn ang="0">
                  <a:pos x="T4" y="T5"/>
                </a:cxn>
                <a:cxn ang="0">
                  <a:pos x="T6" y="T7"/>
                </a:cxn>
                <a:cxn ang="0">
                  <a:pos x="T8" y="T9"/>
                </a:cxn>
              </a:cxnLst>
              <a:rect l="0" t="0" r="r" b="b"/>
              <a:pathLst>
                <a:path w="76" h="118">
                  <a:moveTo>
                    <a:pt x="28" y="0"/>
                  </a:moveTo>
                  <a:cubicBezTo>
                    <a:pt x="0" y="28"/>
                    <a:pt x="0" y="28"/>
                    <a:pt x="0" y="28"/>
                  </a:cubicBezTo>
                  <a:cubicBezTo>
                    <a:pt x="21" y="52"/>
                    <a:pt x="35" y="83"/>
                    <a:pt x="37" y="118"/>
                  </a:cubicBezTo>
                  <a:cubicBezTo>
                    <a:pt x="76" y="118"/>
                    <a:pt x="76" y="118"/>
                    <a:pt x="76" y="118"/>
                  </a:cubicBezTo>
                  <a:cubicBezTo>
                    <a:pt x="74" y="72"/>
                    <a:pt x="56" y="31"/>
                    <a:pt x="28"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44"/>
              <a:endParaRPr lang="en-US">
                <a:solidFill>
                  <a:srgbClr val="1A1A1A"/>
                </a:solidFill>
                <a:latin typeface="Segoe UI"/>
              </a:endParaRPr>
            </a:p>
          </p:txBody>
        </p:sp>
        <p:sp>
          <p:nvSpPr>
            <p:cNvPr id="92" name="Freeform 44">
              <a:extLst>
                <a:ext uri="{FF2B5EF4-FFF2-40B4-BE49-F238E27FC236}">
                  <a16:creationId xmlns:a16="http://schemas.microsoft.com/office/drawing/2014/main" id="{6491B707-B5EF-49A3-9DA3-9B8A4DED7552}"/>
                </a:ext>
              </a:extLst>
            </p:cNvPr>
            <p:cNvSpPr>
              <a:spLocks/>
            </p:cNvSpPr>
            <p:nvPr/>
          </p:nvSpPr>
          <p:spPr bwMode="auto">
            <a:xfrm>
              <a:off x="7096" y="1010"/>
              <a:ext cx="82" cy="54"/>
            </a:xfrm>
            <a:custGeom>
              <a:avLst/>
              <a:gdLst>
                <a:gd name="T0" fmla="*/ 1 w 118"/>
                <a:gd name="T1" fmla="*/ 78 h 78"/>
                <a:gd name="T2" fmla="*/ 118 w 118"/>
                <a:gd name="T3" fmla="*/ 28 h 78"/>
                <a:gd name="T4" fmla="*/ 90 w 118"/>
                <a:gd name="T5" fmla="*/ 0 h 78"/>
                <a:gd name="T6" fmla="*/ 0 w 118"/>
                <a:gd name="T7" fmla="*/ 37 h 78"/>
                <a:gd name="T8" fmla="*/ 0 w 118"/>
                <a:gd name="T9" fmla="*/ 78 h 78"/>
                <a:gd name="T10" fmla="*/ 1 w 118"/>
                <a:gd name="T11" fmla="*/ 78 h 78"/>
              </a:gdLst>
              <a:ahLst/>
              <a:cxnLst>
                <a:cxn ang="0">
                  <a:pos x="T0" y="T1"/>
                </a:cxn>
                <a:cxn ang="0">
                  <a:pos x="T2" y="T3"/>
                </a:cxn>
                <a:cxn ang="0">
                  <a:pos x="T4" y="T5"/>
                </a:cxn>
                <a:cxn ang="0">
                  <a:pos x="T6" y="T7"/>
                </a:cxn>
                <a:cxn ang="0">
                  <a:pos x="T8" y="T9"/>
                </a:cxn>
                <a:cxn ang="0">
                  <a:pos x="T10" y="T11"/>
                </a:cxn>
              </a:cxnLst>
              <a:rect l="0" t="0" r="r" b="b"/>
              <a:pathLst>
                <a:path w="118" h="78">
                  <a:moveTo>
                    <a:pt x="1" y="78"/>
                  </a:moveTo>
                  <a:cubicBezTo>
                    <a:pt x="46" y="75"/>
                    <a:pt x="87" y="57"/>
                    <a:pt x="118" y="28"/>
                  </a:cubicBezTo>
                  <a:cubicBezTo>
                    <a:pt x="90" y="0"/>
                    <a:pt x="90" y="0"/>
                    <a:pt x="90" y="0"/>
                  </a:cubicBezTo>
                  <a:cubicBezTo>
                    <a:pt x="66" y="22"/>
                    <a:pt x="35" y="35"/>
                    <a:pt x="0" y="37"/>
                  </a:cubicBezTo>
                  <a:cubicBezTo>
                    <a:pt x="0" y="78"/>
                    <a:pt x="0" y="78"/>
                    <a:pt x="0" y="78"/>
                  </a:cubicBezTo>
                  <a:lnTo>
                    <a:pt x="1" y="78"/>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44"/>
              <a:endParaRPr lang="en-US">
                <a:solidFill>
                  <a:srgbClr val="1A1A1A"/>
                </a:solidFill>
                <a:latin typeface="Segoe UI"/>
              </a:endParaRPr>
            </a:p>
          </p:txBody>
        </p:sp>
        <p:sp>
          <p:nvSpPr>
            <p:cNvPr id="96" name="Freeform 45">
              <a:extLst>
                <a:ext uri="{FF2B5EF4-FFF2-40B4-BE49-F238E27FC236}">
                  <a16:creationId xmlns:a16="http://schemas.microsoft.com/office/drawing/2014/main" id="{6203512B-C5FA-5CAE-1581-BBA7AD67E043}"/>
                </a:ext>
              </a:extLst>
            </p:cNvPr>
            <p:cNvSpPr>
              <a:spLocks/>
            </p:cNvSpPr>
            <p:nvPr/>
          </p:nvSpPr>
          <p:spPr bwMode="auto">
            <a:xfrm>
              <a:off x="7097" y="798"/>
              <a:ext cx="81" cy="53"/>
            </a:xfrm>
            <a:custGeom>
              <a:avLst/>
              <a:gdLst>
                <a:gd name="T0" fmla="*/ 0 w 117"/>
                <a:gd name="T1" fmla="*/ 0 h 77"/>
                <a:gd name="T2" fmla="*/ 0 w 117"/>
                <a:gd name="T3" fmla="*/ 40 h 77"/>
                <a:gd name="T4" fmla="*/ 89 w 117"/>
                <a:gd name="T5" fmla="*/ 77 h 77"/>
                <a:gd name="T6" fmla="*/ 117 w 117"/>
                <a:gd name="T7" fmla="*/ 49 h 77"/>
                <a:gd name="T8" fmla="*/ 0 w 117"/>
                <a:gd name="T9" fmla="*/ 0 h 77"/>
              </a:gdLst>
              <a:ahLst/>
              <a:cxnLst>
                <a:cxn ang="0">
                  <a:pos x="T0" y="T1"/>
                </a:cxn>
                <a:cxn ang="0">
                  <a:pos x="T2" y="T3"/>
                </a:cxn>
                <a:cxn ang="0">
                  <a:pos x="T4" y="T5"/>
                </a:cxn>
                <a:cxn ang="0">
                  <a:pos x="T6" y="T7"/>
                </a:cxn>
                <a:cxn ang="0">
                  <a:pos x="T8" y="T9"/>
                </a:cxn>
              </a:cxnLst>
              <a:rect l="0" t="0" r="r" b="b"/>
              <a:pathLst>
                <a:path w="117" h="77">
                  <a:moveTo>
                    <a:pt x="0" y="0"/>
                  </a:moveTo>
                  <a:cubicBezTo>
                    <a:pt x="0" y="40"/>
                    <a:pt x="0" y="40"/>
                    <a:pt x="0" y="40"/>
                  </a:cubicBezTo>
                  <a:cubicBezTo>
                    <a:pt x="34" y="42"/>
                    <a:pt x="65" y="56"/>
                    <a:pt x="89" y="77"/>
                  </a:cubicBezTo>
                  <a:cubicBezTo>
                    <a:pt x="117" y="49"/>
                    <a:pt x="117" y="49"/>
                    <a:pt x="117" y="49"/>
                  </a:cubicBezTo>
                  <a:cubicBezTo>
                    <a:pt x="86" y="21"/>
                    <a:pt x="45" y="3"/>
                    <a:pt x="0"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44"/>
              <a:endParaRPr lang="en-US">
                <a:solidFill>
                  <a:srgbClr val="1A1A1A"/>
                </a:solidFill>
                <a:latin typeface="Segoe UI"/>
              </a:endParaRPr>
            </a:p>
          </p:txBody>
        </p:sp>
        <p:sp>
          <p:nvSpPr>
            <p:cNvPr id="97" name="Freeform 46">
              <a:extLst>
                <a:ext uri="{FF2B5EF4-FFF2-40B4-BE49-F238E27FC236}">
                  <a16:creationId xmlns:a16="http://schemas.microsoft.com/office/drawing/2014/main" id="{F9367AA1-1E95-6B6D-F201-949D9F2287E6}"/>
                </a:ext>
              </a:extLst>
            </p:cNvPr>
            <p:cNvSpPr>
              <a:spLocks/>
            </p:cNvSpPr>
            <p:nvPr/>
          </p:nvSpPr>
          <p:spPr bwMode="auto">
            <a:xfrm>
              <a:off x="7000" y="798"/>
              <a:ext cx="82" cy="53"/>
            </a:xfrm>
            <a:custGeom>
              <a:avLst/>
              <a:gdLst>
                <a:gd name="T0" fmla="*/ 118 w 118"/>
                <a:gd name="T1" fmla="*/ 0 h 77"/>
                <a:gd name="T2" fmla="*/ 0 w 118"/>
                <a:gd name="T3" fmla="*/ 49 h 77"/>
                <a:gd name="T4" fmla="*/ 29 w 118"/>
                <a:gd name="T5" fmla="*/ 77 h 77"/>
                <a:gd name="T6" fmla="*/ 118 w 118"/>
                <a:gd name="T7" fmla="*/ 40 h 77"/>
                <a:gd name="T8" fmla="*/ 118 w 118"/>
                <a:gd name="T9" fmla="*/ 0 h 77"/>
              </a:gdLst>
              <a:ahLst/>
              <a:cxnLst>
                <a:cxn ang="0">
                  <a:pos x="T0" y="T1"/>
                </a:cxn>
                <a:cxn ang="0">
                  <a:pos x="T2" y="T3"/>
                </a:cxn>
                <a:cxn ang="0">
                  <a:pos x="T4" y="T5"/>
                </a:cxn>
                <a:cxn ang="0">
                  <a:pos x="T6" y="T7"/>
                </a:cxn>
                <a:cxn ang="0">
                  <a:pos x="T8" y="T9"/>
                </a:cxn>
              </a:cxnLst>
              <a:rect l="0" t="0" r="r" b="b"/>
              <a:pathLst>
                <a:path w="118" h="77">
                  <a:moveTo>
                    <a:pt x="118" y="0"/>
                  </a:moveTo>
                  <a:cubicBezTo>
                    <a:pt x="73" y="2"/>
                    <a:pt x="32" y="20"/>
                    <a:pt x="0" y="49"/>
                  </a:cubicBezTo>
                  <a:cubicBezTo>
                    <a:pt x="29" y="77"/>
                    <a:pt x="29" y="77"/>
                    <a:pt x="29" y="77"/>
                  </a:cubicBezTo>
                  <a:cubicBezTo>
                    <a:pt x="53" y="56"/>
                    <a:pt x="84" y="43"/>
                    <a:pt x="118" y="40"/>
                  </a:cubicBezTo>
                  <a:cubicBezTo>
                    <a:pt x="118" y="0"/>
                    <a:pt x="118" y="0"/>
                    <a:pt x="118"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44"/>
              <a:endParaRPr lang="en-US">
                <a:solidFill>
                  <a:srgbClr val="1A1A1A"/>
                </a:solidFill>
                <a:latin typeface="Segoe UI"/>
              </a:endParaRPr>
            </a:p>
          </p:txBody>
        </p:sp>
        <p:sp>
          <p:nvSpPr>
            <p:cNvPr id="98" name="Freeform 47">
              <a:extLst>
                <a:ext uri="{FF2B5EF4-FFF2-40B4-BE49-F238E27FC236}">
                  <a16:creationId xmlns:a16="http://schemas.microsoft.com/office/drawing/2014/main" id="{BE4E49C8-7A7B-FCE6-A3B0-0ED621462D1A}"/>
                </a:ext>
              </a:extLst>
            </p:cNvPr>
            <p:cNvSpPr>
              <a:spLocks/>
            </p:cNvSpPr>
            <p:nvPr/>
          </p:nvSpPr>
          <p:spPr bwMode="auto">
            <a:xfrm>
              <a:off x="7019" y="883"/>
              <a:ext cx="141" cy="83"/>
            </a:xfrm>
            <a:custGeom>
              <a:avLst/>
              <a:gdLst>
                <a:gd name="T0" fmla="*/ 203 w 204"/>
                <a:gd name="T1" fmla="*/ 83 h 119"/>
                <a:gd name="T2" fmla="*/ 204 w 204"/>
                <a:gd name="T3" fmla="*/ 81 h 119"/>
                <a:gd name="T4" fmla="*/ 204 w 204"/>
                <a:gd name="T5" fmla="*/ 73 h 119"/>
                <a:gd name="T6" fmla="*/ 158 w 204"/>
                <a:gd name="T7" fmla="*/ 26 h 119"/>
                <a:gd name="T8" fmla="*/ 148 w 204"/>
                <a:gd name="T9" fmla="*/ 28 h 119"/>
                <a:gd name="T10" fmla="*/ 98 w 204"/>
                <a:gd name="T11" fmla="*/ 0 h 119"/>
                <a:gd name="T12" fmla="*/ 38 w 204"/>
                <a:gd name="T13" fmla="*/ 59 h 119"/>
                <a:gd name="T14" fmla="*/ 38 w 204"/>
                <a:gd name="T15" fmla="*/ 62 h 119"/>
                <a:gd name="T16" fmla="*/ 29 w 204"/>
                <a:gd name="T17" fmla="*/ 60 h 119"/>
                <a:gd name="T18" fmla="*/ 0 w 204"/>
                <a:gd name="T19" fmla="*/ 90 h 119"/>
                <a:gd name="T20" fmla="*/ 26 w 204"/>
                <a:gd name="T21" fmla="*/ 119 h 119"/>
                <a:gd name="T22" fmla="*/ 158 w 204"/>
                <a:gd name="T23" fmla="*/ 119 h 119"/>
                <a:gd name="T24" fmla="*/ 199 w 204"/>
                <a:gd name="T25" fmla="*/ 95 h 119"/>
                <a:gd name="T26" fmla="*/ 199 w 204"/>
                <a:gd name="T27" fmla="*/ 94 h 119"/>
                <a:gd name="T28" fmla="*/ 203 w 204"/>
                <a:gd name="T29" fmla="*/ 8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119">
                  <a:moveTo>
                    <a:pt x="203" y="83"/>
                  </a:moveTo>
                  <a:cubicBezTo>
                    <a:pt x="203" y="82"/>
                    <a:pt x="204" y="82"/>
                    <a:pt x="204" y="81"/>
                  </a:cubicBezTo>
                  <a:cubicBezTo>
                    <a:pt x="204" y="79"/>
                    <a:pt x="204" y="76"/>
                    <a:pt x="204" y="73"/>
                  </a:cubicBezTo>
                  <a:cubicBezTo>
                    <a:pt x="204" y="47"/>
                    <a:pt x="184" y="26"/>
                    <a:pt x="158" y="26"/>
                  </a:cubicBezTo>
                  <a:cubicBezTo>
                    <a:pt x="155" y="26"/>
                    <a:pt x="151" y="27"/>
                    <a:pt x="148" y="28"/>
                  </a:cubicBezTo>
                  <a:cubicBezTo>
                    <a:pt x="137" y="11"/>
                    <a:pt x="119" y="0"/>
                    <a:pt x="98" y="0"/>
                  </a:cubicBezTo>
                  <a:cubicBezTo>
                    <a:pt x="65" y="0"/>
                    <a:pt x="38" y="27"/>
                    <a:pt x="38" y="59"/>
                  </a:cubicBezTo>
                  <a:cubicBezTo>
                    <a:pt x="38" y="60"/>
                    <a:pt x="38" y="61"/>
                    <a:pt x="38" y="62"/>
                  </a:cubicBezTo>
                  <a:cubicBezTo>
                    <a:pt x="35" y="61"/>
                    <a:pt x="32" y="60"/>
                    <a:pt x="29" y="60"/>
                  </a:cubicBezTo>
                  <a:cubicBezTo>
                    <a:pt x="13" y="60"/>
                    <a:pt x="0" y="73"/>
                    <a:pt x="0" y="90"/>
                  </a:cubicBezTo>
                  <a:cubicBezTo>
                    <a:pt x="0" y="105"/>
                    <a:pt x="11" y="117"/>
                    <a:pt x="26" y="119"/>
                  </a:cubicBezTo>
                  <a:cubicBezTo>
                    <a:pt x="158" y="119"/>
                    <a:pt x="158" y="119"/>
                    <a:pt x="158" y="119"/>
                  </a:cubicBezTo>
                  <a:cubicBezTo>
                    <a:pt x="176" y="119"/>
                    <a:pt x="191" y="109"/>
                    <a:pt x="199" y="95"/>
                  </a:cubicBezTo>
                  <a:cubicBezTo>
                    <a:pt x="199" y="95"/>
                    <a:pt x="199" y="94"/>
                    <a:pt x="199" y="94"/>
                  </a:cubicBezTo>
                  <a:cubicBezTo>
                    <a:pt x="200" y="91"/>
                    <a:pt x="202" y="88"/>
                    <a:pt x="203" y="83"/>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44"/>
              <a:endParaRPr lang="en-US">
                <a:solidFill>
                  <a:srgbClr val="1A1A1A"/>
                </a:solidFill>
                <a:latin typeface="Segoe UI"/>
              </a:endParaRPr>
            </a:p>
          </p:txBody>
        </p:sp>
      </p:grpSp>
      <p:sp>
        <p:nvSpPr>
          <p:cNvPr id="3" name="Rectangle: Rounded Corners 2">
            <a:extLst>
              <a:ext uri="{FF2B5EF4-FFF2-40B4-BE49-F238E27FC236}">
                <a16:creationId xmlns:a16="http://schemas.microsoft.com/office/drawing/2014/main" id="{BAE8EDED-FC56-0905-3214-8CBA63DC4745}"/>
              </a:ext>
            </a:extLst>
          </p:cNvPr>
          <p:cNvSpPr/>
          <p:nvPr/>
        </p:nvSpPr>
        <p:spPr bwMode="auto">
          <a:xfrm>
            <a:off x="10295512" y="340410"/>
            <a:ext cx="1204592" cy="233577"/>
          </a:xfrm>
          <a:prstGeom prst="roundRect">
            <a:avLst>
              <a:gd name="adj" fmla="val 18937"/>
            </a:avLst>
          </a:prstGeom>
          <a:gradFill>
            <a:gsLst>
              <a:gs pos="0">
                <a:schemeClr val="accent1"/>
              </a:gs>
              <a:gs pos="100000">
                <a:srgbClr val="9BF00B"/>
              </a:gs>
            </a:gsLst>
            <a:lin ang="189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27432" rIns="91440" bIns="27432" numCol="1" spcCol="0" rtlCol="0" fromWordArt="0" anchor="ctr" anchorCtr="0" forceAA="0" compatLnSpc="1">
            <a:prstTxWarp prst="textNoShape">
              <a:avLst/>
            </a:prstTxWarp>
            <a:spAutoFit/>
          </a:bodyPr>
          <a:lstStyle/>
          <a:p>
            <a:pPr algn="ctr" defTabSz="932472" fontAlgn="base">
              <a:spcBef>
                <a:spcPct val="0"/>
              </a:spcBef>
              <a:spcAft>
                <a:spcPct val="0"/>
              </a:spcAft>
            </a:pPr>
            <a:r>
              <a:rPr lang="en-US" sz="1000" b="1" spc="100" dirty="0">
                <a:gradFill>
                  <a:gsLst>
                    <a:gs pos="0">
                      <a:schemeClr val="bg1"/>
                    </a:gs>
                    <a:gs pos="100000">
                      <a:schemeClr val="bg1"/>
                    </a:gs>
                  </a:gsLst>
                  <a:lin ang="5400000" scaled="0"/>
                </a:gradFill>
                <a:cs typeface="Segoe UI"/>
              </a:rPr>
              <a:t>VISTA PREVIA</a:t>
            </a:r>
            <a:endParaRPr lang="en-US" sz="1000" b="1" spc="100" dirty="0">
              <a:gradFill>
                <a:gsLst>
                  <a:gs pos="0">
                    <a:schemeClr val="bg1"/>
                  </a:gs>
                  <a:gs pos="100000">
                    <a:schemeClr val="bg1"/>
                  </a:gs>
                </a:gsLst>
                <a:lin ang="5400000" scaled="0"/>
              </a:gradFill>
              <a:cs typeface="Segoe UI" pitchFamily="34" charset="0"/>
            </a:endParaRPr>
          </a:p>
        </p:txBody>
      </p:sp>
    </p:spTree>
    <p:extLst>
      <p:ext uri="{BB962C8B-B14F-4D97-AF65-F5344CB8AC3E}">
        <p14:creationId xmlns:p14="http://schemas.microsoft.com/office/powerpoint/2010/main" val="2986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500"/>
                                        <p:tgtEl>
                                          <p:spTgt spid="206"/>
                                        </p:tgtEl>
                                      </p:cBhvr>
                                    </p:animEffect>
                                  </p:childTnLst>
                                </p:cTn>
                              </p:par>
                              <p:par>
                                <p:cTn id="8" presetID="42" presetClass="path" presetSubtype="0" decel="100000" fill="hold" grpId="1" nodeType="withEffect">
                                  <p:stCondLst>
                                    <p:cond delay="0"/>
                                  </p:stCondLst>
                                  <p:childTnLst>
                                    <p:animMotion origin="layout" path="M 0 -2.22222E-6 L 0 0.01898 " pathEditMode="relative" rAng="0" ptsTypes="AA">
                                      <p:cBhvr>
                                        <p:cTn id="9" dur="700" spd="-100000" fill="hold"/>
                                        <p:tgtEl>
                                          <p:spTgt spid="206"/>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P spid="206"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C42C2-859C-4897-93CF-4394E8D0B8CC}"/>
              </a:ext>
            </a:extLst>
          </p:cNvPr>
          <p:cNvSpPr>
            <a:spLocks noGrp="1"/>
          </p:cNvSpPr>
          <p:nvPr>
            <p:ph type="title"/>
          </p:nvPr>
        </p:nvSpPr>
        <p:spPr>
          <a:xfrm>
            <a:off x="588263" y="457200"/>
            <a:ext cx="11018520" cy="738664"/>
          </a:xfrm>
        </p:spPr>
        <p:txBody>
          <a:bodyPr/>
          <a:lstStyle/>
          <a:p>
            <a:pPr algn="ctr"/>
            <a:r>
              <a:rPr lang="es-ES" sz="2400" dirty="0"/>
              <a:t>Capacidad de administración de datos híbridos de Azure para SQL Server</a:t>
            </a:r>
            <a:br>
              <a:rPr lang="en-US" sz="3200" dirty="0"/>
            </a:br>
            <a:r>
              <a:rPr lang="es-ES" sz="2400" dirty="0">
                <a:solidFill>
                  <a:schemeClr val="accent1"/>
                </a:solidFill>
              </a:rPr>
              <a:t>Administre, gobierne y proteja su SQL Server desde Azure</a:t>
            </a:r>
            <a:endParaRPr lang="en-US" sz="3200" dirty="0">
              <a:solidFill>
                <a:schemeClr val="accent1"/>
              </a:solidFill>
            </a:endParaRPr>
          </a:p>
        </p:txBody>
      </p:sp>
      <p:grpSp>
        <p:nvGrpSpPr>
          <p:cNvPr id="13" name="Group 12">
            <a:extLst>
              <a:ext uri="{FF2B5EF4-FFF2-40B4-BE49-F238E27FC236}">
                <a16:creationId xmlns:a16="http://schemas.microsoft.com/office/drawing/2014/main" id="{335EAA35-D983-79E0-BE83-924AA6D30964}"/>
              </a:ext>
              <a:ext uri="{C183D7F6-B498-43B3-948B-1728B52AA6E4}">
                <adec:decorative xmlns:adec="http://schemas.microsoft.com/office/drawing/2017/decorative" val="1"/>
              </a:ext>
            </a:extLst>
          </p:cNvPr>
          <p:cNvGrpSpPr/>
          <p:nvPr/>
        </p:nvGrpSpPr>
        <p:grpSpPr>
          <a:xfrm>
            <a:off x="1803400" y="1832679"/>
            <a:ext cx="1371600" cy="1371600"/>
            <a:chOff x="1803400" y="1832679"/>
            <a:chExt cx="1371600" cy="1371600"/>
          </a:xfrm>
        </p:grpSpPr>
        <p:sp>
          <p:nvSpPr>
            <p:cNvPr id="72" name="Oval 71" descr="Icon">
              <a:extLst>
                <a:ext uri="{FF2B5EF4-FFF2-40B4-BE49-F238E27FC236}">
                  <a16:creationId xmlns:a16="http://schemas.microsoft.com/office/drawing/2014/main" id="{E0EACC3C-54DD-B0DD-D1FA-F2BFDBB365C9}"/>
                </a:ext>
              </a:extLst>
            </p:cNvPr>
            <p:cNvSpPr>
              <a:spLocks noChangeAspect="1"/>
            </p:cNvSpPr>
            <p:nvPr/>
          </p:nvSpPr>
          <p:spPr bwMode="auto">
            <a:xfrm>
              <a:off x="1803400" y="1832679"/>
              <a:ext cx="1371600" cy="1371600"/>
            </a:xfrm>
            <a:prstGeom prst="ellipse">
              <a:avLst/>
            </a:prstGeom>
            <a:solidFill>
              <a:schemeClr val="bg1"/>
            </a:solidFill>
            <a:ln w="3175" cap="flat" cmpd="sng" algn="ctr">
              <a:solidFill>
                <a:schemeClr val="accent2"/>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98" name="laptop">
              <a:extLst>
                <a:ext uri="{FF2B5EF4-FFF2-40B4-BE49-F238E27FC236}">
                  <a16:creationId xmlns:a16="http://schemas.microsoft.com/office/drawing/2014/main" id="{FA26DF08-F5AA-DBDE-D7B2-06B34EEAEB39}"/>
                </a:ext>
                <a:ext uri="{C183D7F6-B498-43B3-948B-1728B52AA6E4}">
                  <adec:decorative xmlns:adec="http://schemas.microsoft.com/office/drawing/2017/decorative" val="1"/>
                </a:ext>
              </a:extLst>
            </p:cNvPr>
            <p:cNvGrpSpPr/>
            <p:nvPr/>
          </p:nvGrpSpPr>
          <p:grpSpPr>
            <a:xfrm>
              <a:off x="2080706" y="2269264"/>
              <a:ext cx="816989" cy="498430"/>
              <a:chOff x="615531" y="1287780"/>
              <a:chExt cx="547784" cy="334192"/>
            </a:xfrm>
          </p:grpSpPr>
          <p:sp>
            <p:nvSpPr>
              <p:cNvPr id="99" name="Rectangle 5">
                <a:extLst>
                  <a:ext uri="{FF2B5EF4-FFF2-40B4-BE49-F238E27FC236}">
                    <a16:creationId xmlns:a16="http://schemas.microsoft.com/office/drawing/2014/main" id="{2F82C8A6-ED11-4AAE-342B-28C0DDCA890F}"/>
                  </a:ext>
                </a:extLst>
              </p:cNvPr>
              <p:cNvSpPr>
                <a:spLocks noChangeArrowheads="1"/>
              </p:cNvSpPr>
              <p:nvPr/>
            </p:nvSpPr>
            <p:spPr bwMode="auto">
              <a:xfrm>
                <a:off x="669292" y="1303763"/>
                <a:ext cx="441714" cy="283337"/>
              </a:xfrm>
              <a:prstGeom prst="rect">
                <a:avLst/>
              </a:prstGeom>
              <a:solidFill>
                <a:srgbClr val="0078D4"/>
              </a:solidFill>
              <a:ln w="9525">
                <a:noFill/>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00" name="Rectangle 6">
                <a:extLst>
                  <a:ext uri="{FF2B5EF4-FFF2-40B4-BE49-F238E27FC236}">
                    <a16:creationId xmlns:a16="http://schemas.microsoft.com/office/drawing/2014/main" id="{E1E081EA-EFF7-FA16-C40E-49C406FC7D9A}"/>
                  </a:ext>
                </a:extLst>
              </p:cNvPr>
              <p:cNvSpPr>
                <a:spLocks noChangeArrowheads="1"/>
              </p:cNvSpPr>
              <p:nvPr/>
            </p:nvSpPr>
            <p:spPr bwMode="auto">
              <a:xfrm>
                <a:off x="974424" y="1370601"/>
                <a:ext cx="91540" cy="10171"/>
              </a:xfrm>
              <a:prstGeom prst="rect">
                <a:avLst/>
              </a:prstGeom>
              <a:solidFill>
                <a:srgbClr val="4FE4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01" name="Rectangle 7">
                <a:extLst>
                  <a:ext uri="{FF2B5EF4-FFF2-40B4-BE49-F238E27FC236}">
                    <a16:creationId xmlns:a16="http://schemas.microsoft.com/office/drawing/2014/main" id="{00A67A3D-6195-5266-07B2-84D3CDAF5A64}"/>
                  </a:ext>
                </a:extLst>
              </p:cNvPr>
              <p:cNvSpPr>
                <a:spLocks noChangeArrowheads="1"/>
              </p:cNvSpPr>
              <p:nvPr/>
            </p:nvSpPr>
            <p:spPr bwMode="auto">
              <a:xfrm>
                <a:off x="974424" y="1438893"/>
                <a:ext cx="91540" cy="10171"/>
              </a:xfrm>
              <a:prstGeom prst="rect">
                <a:avLst/>
              </a:prstGeom>
              <a:solidFill>
                <a:srgbClr val="4FE4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02" name="Rectangle 8">
                <a:extLst>
                  <a:ext uri="{FF2B5EF4-FFF2-40B4-BE49-F238E27FC236}">
                    <a16:creationId xmlns:a16="http://schemas.microsoft.com/office/drawing/2014/main" id="{991DCD7C-F3E0-752F-185A-5797977ED5EA}"/>
                  </a:ext>
                </a:extLst>
              </p:cNvPr>
              <p:cNvSpPr>
                <a:spLocks noChangeArrowheads="1"/>
              </p:cNvSpPr>
              <p:nvPr/>
            </p:nvSpPr>
            <p:spPr bwMode="auto">
              <a:xfrm>
                <a:off x="974424" y="1510090"/>
                <a:ext cx="91540" cy="10171"/>
              </a:xfrm>
              <a:prstGeom prst="rect">
                <a:avLst/>
              </a:prstGeom>
              <a:solidFill>
                <a:srgbClr val="4FE4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03" name="Freeform 9">
                <a:extLst>
                  <a:ext uri="{FF2B5EF4-FFF2-40B4-BE49-F238E27FC236}">
                    <a16:creationId xmlns:a16="http://schemas.microsoft.com/office/drawing/2014/main" id="{B74A37AC-DDB6-FCCE-CA69-B16E76738DB7}"/>
                  </a:ext>
                </a:extLst>
              </p:cNvPr>
              <p:cNvSpPr>
                <a:spLocks/>
              </p:cNvSpPr>
              <p:nvPr/>
            </p:nvSpPr>
            <p:spPr bwMode="auto">
              <a:xfrm>
                <a:off x="887243" y="1357524"/>
                <a:ext cx="59573" cy="46496"/>
              </a:xfrm>
              <a:custGeom>
                <a:avLst/>
                <a:gdLst>
                  <a:gd name="T0" fmla="*/ 13 w 41"/>
                  <a:gd name="T1" fmla="*/ 32 h 32"/>
                  <a:gd name="T2" fmla="*/ 0 w 41"/>
                  <a:gd name="T3" fmla="*/ 19 h 32"/>
                  <a:gd name="T4" fmla="*/ 4 w 41"/>
                  <a:gd name="T5" fmla="*/ 14 h 32"/>
                  <a:gd name="T6" fmla="*/ 13 w 41"/>
                  <a:gd name="T7" fmla="*/ 23 h 32"/>
                  <a:gd name="T8" fmla="*/ 36 w 41"/>
                  <a:gd name="T9" fmla="*/ 0 h 32"/>
                  <a:gd name="T10" fmla="*/ 41 w 41"/>
                  <a:gd name="T11" fmla="*/ 4 h 32"/>
                  <a:gd name="T12" fmla="*/ 13 w 41"/>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41" h="32">
                    <a:moveTo>
                      <a:pt x="13" y="32"/>
                    </a:moveTo>
                    <a:lnTo>
                      <a:pt x="0" y="19"/>
                    </a:lnTo>
                    <a:lnTo>
                      <a:pt x="4" y="14"/>
                    </a:lnTo>
                    <a:lnTo>
                      <a:pt x="13" y="23"/>
                    </a:lnTo>
                    <a:lnTo>
                      <a:pt x="36" y="0"/>
                    </a:lnTo>
                    <a:lnTo>
                      <a:pt x="41" y="4"/>
                    </a:lnTo>
                    <a:lnTo>
                      <a:pt x="13"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04" name="Freeform 10">
                <a:extLst>
                  <a:ext uri="{FF2B5EF4-FFF2-40B4-BE49-F238E27FC236}">
                    <a16:creationId xmlns:a16="http://schemas.microsoft.com/office/drawing/2014/main" id="{B4F31026-D5E3-0D29-B512-9670FC4511C2}"/>
                  </a:ext>
                </a:extLst>
              </p:cNvPr>
              <p:cNvSpPr>
                <a:spLocks/>
              </p:cNvSpPr>
              <p:nvPr/>
            </p:nvSpPr>
            <p:spPr bwMode="auto">
              <a:xfrm>
                <a:off x="887243" y="1422910"/>
                <a:ext cx="59573" cy="46496"/>
              </a:xfrm>
              <a:custGeom>
                <a:avLst/>
                <a:gdLst>
                  <a:gd name="T0" fmla="*/ 13 w 41"/>
                  <a:gd name="T1" fmla="*/ 32 h 32"/>
                  <a:gd name="T2" fmla="*/ 0 w 41"/>
                  <a:gd name="T3" fmla="*/ 18 h 32"/>
                  <a:gd name="T4" fmla="*/ 4 w 41"/>
                  <a:gd name="T5" fmla="*/ 14 h 32"/>
                  <a:gd name="T6" fmla="*/ 13 w 41"/>
                  <a:gd name="T7" fmla="*/ 23 h 32"/>
                  <a:gd name="T8" fmla="*/ 36 w 41"/>
                  <a:gd name="T9" fmla="*/ 0 h 32"/>
                  <a:gd name="T10" fmla="*/ 41 w 41"/>
                  <a:gd name="T11" fmla="*/ 4 h 32"/>
                  <a:gd name="T12" fmla="*/ 13 w 41"/>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41" h="32">
                    <a:moveTo>
                      <a:pt x="13" y="32"/>
                    </a:moveTo>
                    <a:lnTo>
                      <a:pt x="0" y="18"/>
                    </a:lnTo>
                    <a:lnTo>
                      <a:pt x="4" y="14"/>
                    </a:lnTo>
                    <a:lnTo>
                      <a:pt x="13" y="23"/>
                    </a:lnTo>
                    <a:lnTo>
                      <a:pt x="36" y="0"/>
                    </a:lnTo>
                    <a:lnTo>
                      <a:pt x="41" y="4"/>
                    </a:lnTo>
                    <a:lnTo>
                      <a:pt x="13"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05" name="Freeform 11">
                <a:extLst>
                  <a:ext uri="{FF2B5EF4-FFF2-40B4-BE49-F238E27FC236}">
                    <a16:creationId xmlns:a16="http://schemas.microsoft.com/office/drawing/2014/main" id="{68AA7CBC-9F99-9853-B6AE-54270EE0FBA7}"/>
                  </a:ext>
                </a:extLst>
              </p:cNvPr>
              <p:cNvSpPr>
                <a:spLocks/>
              </p:cNvSpPr>
              <p:nvPr/>
            </p:nvSpPr>
            <p:spPr bwMode="auto">
              <a:xfrm>
                <a:off x="887243" y="1488295"/>
                <a:ext cx="59573" cy="45043"/>
              </a:xfrm>
              <a:custGeom>
                <a:avLst/>
                <a:gdLst>
                  <a:gd name="T0" fmla="*/ 13 w 41"/>
                  <a:gd name="T1" fmla="*/ 31 h 31"/>
                  <a:gd name="T2" fmla="*/ 0 w 41"/>
                  <a:gd name="T3" fmla="*/ 18 h 31"/>
                  <a:gd name="T4" fmla="*/ 4 w 41"/>
                  <a:gd name="T5" fmla="*/ 14 h 31"/>
                  <a:gd name="T6" fmla="*/ 13 w 41"/>
                  <a:gd name="T7" fmla="*/ 23 h 31"/>
                  <a:gd name="T8" fmla="*/ 36 w 41"/>
                  <a:gd name="T9" fmla="*/ 0 h 31"/>
                  <a:gd name="T10" fmla="*/ 41 w 41"/>
                  <a:gd name="T11" fmla="*/ 4 h 31"/>
                  <a:gd name="T12" fmla="*/ 13 w 41"/>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41" h="31">
                    <a:moveTo>
                      <a:pt x="13" y="31"/>
                    </a:moveTo>
                    <a:lnTo>
                      <a:pt x="0" y="18"/>
                    </a:lnTo>
                    <a:lnTo>
                      <a:pt x="4" y="14"/>
                    </a:lnTo>
                    <a:lnTo>
                      <a:pt x="13" y="23"/>
                    </a:lnTo>
                    <a:lnTo>
                      <a:pt x="36" y="0"/>
                    </a:lnTo>
                    <a:lnTo>
                      <a:pt x="41" y="4"/>
                    </a:lnTo>
                    <a:lnTo>
                      <a:pt x="13"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06" name="Freeform 12">
                <a:extLst>
                  <a:ext uri="{FF2B5EF4-FFF2-40B4-BE49-F238E27FC236}">
                    <a16:creationId xmlns:a16="http://schemas.microsoft.com/office/drawing/2014/main" id="{6860044F-A253-77FF-30C9-F69B68987264}"/>
                  </a:ext>
                </a:extLst>
              </p:cNvPr>
              <p:cNvSpPr>
                <a:spLocks noEditPoints="1"/>
              </p:cNvSpPr>
              <p:nvPr/>
            </p:nvSpPr>
            <p:spPr bwMode="auto">
              <a:xfrm>
                <a:off x="657668" y="1287780"/>
                <a:ext cx="466416" cy="316756"/>
              </a:xfrm>
              <a:custGeom>
                <a:avLst/>
                <a:gdLst>
                  <a:gd name="T0" fmla="*/ 521 w 542"/>
                  <a:gd name="T1" fmla="*/ 0 h 368"/>
                  <a:gd name="T2" fmla="*/ 21 w 542"/>
                  <a:gd name="T3" fmla="*/ 0 h 368"/>
                  <a:gd name="T4" fmla="*/ 0 w 542"/>
                  <a:gd name="T5" fmla="*/ 21 h 368"/>
                  <a:gd name="T6" fmla="*/ 0 w 542"/>
                  <a:gd name="T7" fmla="*/ 368 h 368"/>
                  <a:gd name="T8" fmla="*/ 542 w 542"/>
                  <a:gd name="T9" fmla="*/ 368 h 368"/>
                  <a:gd name="T10" fmla="*/ 542 w 542"/>
                  <a:gd name="T11" fmla="*/ 21 h 368"/>
                  <a:gd name="T12" fmla="*/ 521 w 542"/>
                  <a:gd name="T13" fmla="*/ 0 h 368"/>
                  <a:gd name="T14" fmla="*/ 521 w 542"/>
                  <a:gd name="T15" fmla="*/ 339 h 368"/>
                  <a:gd name="T16" fmla="*/ 21 w 542"/>
                  <a:gd name="T17" fmla="*/ 339 h 368"/>
                  <a:gd name="T18" fmla="*/ 21 w 542"/>
                  <a:gd name="T19" fmla="*/ 27 h 368"/>
                  <a:gd name="T20" fmla="*/ 520 w 542"/>
                  <a:gd name="T21" fmla="*/ 27 h 368"/>
                  <a:gd name="T22" fmla="*/ 520 w 542"/>
                  <a:gd name="T23" fmla="*/ 339 h 368"/>
                  <a:gd name="T24" fmla="*/ 521 w 542"/>
                  <a:gd name="T25" fmla="*/ 339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368">
                    <a:moveTo>
                      <a:pt x="521" y="0"/>
                    </a:moveTo>
                    <a:cubicBezTo>
                      <a:pt x="21" y="0"/>
                      <a:pt x="21" y="0"/>
                      <a:pt x="21" y="0"/>
                    </a:cubicBezTo>
                    <a:cubicBezTo>
                      <a:pt x="10" y="0"/>
                      <a:pt x="0" y="10"/>
                      <a:pt x="0" y="21"/>
                    </a:cubicBezTo>
                    <a:cubicBezTo>
                      <a:pt x="0" y="368"/>
                      <a:pt x="0" y="368"/>
                      <a:pt x="0" y="368"/>
                    </a:cubicBezTo>
                    <a:cubicBezTo>
                      <a:pt x="542" y="368"/>
                      <a:pt x="542" y="368"/>
                      <a:pt x="542" y="368"/>
                    </a:cubicBezTo>
                    <a:cubicBezTo>
                      <a:pt x="542" y="21"/>
                      <a:pt x="542" y="21"/>
                      <a:pt x="542" y="21"/>
                    </a:cubicBezTo>
                    <a:cubicBezTo>
                      <a:pt x="542" y="10"/>
                      <a:pt x="533" y="0"/>
                      <a:pt x="521" y="0"/>
                    </a:cubicBezTo>
                    <a:close/>
                    <a:moveTo>
                      <a:pt x="521" y="339"/>
                    </a:moveTo>
                    <a:cubicBezTo>
                      <a:pt x="21" y="339"/>
                      <a:pt x="21" y="339"/>
                      <a:pt x="21" y="339"/>
                    </a:cubicBezTo>
                    <a:cubicBezTo>
                      <a:pt x="21" y="27"/>
                      <a:pt x="21" y="27"/>
                      <a:pt x="21" y="27"/>
                    </a:cubicBezTo>
                    <a:cubicBezTo>
                      <a:pt x="520" y="27"/>
                      <a:pt x="520" y="27"/>
                      <a:pt x="520" y="27"/>
                    </a:cubicBezTo>
                    <a:cubicBezTo>
                      <a:pt x="520" y="339"/>
                      <a:pt x="520" y="339"/>
                      <a:pt x="520" y="339"/>
                    </a:cubicBezTo>
                    <a:lnTo>
                      <a:pt x="521" y="339"/>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07" name="Freeform 15">
                <a:extLst>
                  <a:ext uri="{FF2B5EF4-FFF2-40B4-BE49-F238E27FC236}">
                    <a16:creationId xmlns:a16="http://schemas.microsoft.com/office/drawing/2014/main" id="{0BC089BB-F748-6774-F6FC-3EFF8063E00F}"/>
                  </a:ext>
                </a:extLst>
              </p:cNvPr>
              <p:cNvSpPr>
                <a:spLocks/>
              </p:cNvSpPr>
              <p:nvPr/>
            </p:nvSpPr>
            <p:spPr bwMode="auto">
              <a:xfrm>
                <a:off x="615531" y="1610348"/>
                <a:ext cx="547784" cy="11624"/>
              </a:xfrm>
              <a:custGeom>
                <a:avLst/>
                <a:gdLst>
                  <a:gd name="T0" fmla="*/ 633 w 637"/>
                  <a:gd name="T1" fmla="*/ 0 h 13"/>
                  <a:gd name="T2" fmla="*/ 593 w 637"/>
                  <a:gd name="T3" fmla="*/ 0 h 13"/>
                  <a:gd name="T4" fmla="*/ 593 w 637"/>
                  <a:gd name="T5" fmla="*/ 4 h 13"/>
                  <a:gd name="T6" fmla="*/ 589 w 637"/>
                  <a:gd name="T7" fmla="*/ 4 h 13"/>
                  <a:gd name="T8" fmla="*/ 47 w 637"/>
                  <a:gd name="T9" fmla="*/ 4 h 13"/>
                  <a:gd name="T10" fmla="*/ 43 w 637"/>
                  <a:gd name="T11" fmla="*/ 4 h 13"/>
                  <a:gd name="T12" fmla="*/ 43 w 637"/>
                  <a:gd name="T13" fmla="*/ 0 h 13"/>
                  <a:gd name="T14" fmla="*/ 4 w 637"/>
                  <a:gd name="T15" fmla="*/ 0 h 13"/>
                  <a:gd name="T16" fmla="*/ 2 w 637"/>
                  <a:gd name="T17" fmla="*/ 6 h 13"/>
                  <a:gd name="T18" fmla="*/ 9 w 637"/>
                  <a:gd name="T19" fmla="*/ 10 h 13"/>
                  <a:gd name="T20" fmla="*/ 19 w 637"/>
                  <a:gd name="T21" fmla="*/ 13 h 13"/>
                  <a:gd name="T22" fmla="*/ 617 w 637"/>
                  <a:gd name="T23" fmla="*/ 13 h 13"/>
                  <a:gd name="T24" fmla="*/ 627 w 637"/>
                  <a:gd name="T25" fmla="*/ 10 h 13"/>
                  <a:gd name="T26" fmla="*/ 634 w 637"/>
                  <a:gd name="T27" fmla="*/ 6 h 13"/>
                  <a:gd name="T28" fmla="*/ 633 w 637"/>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7" h="13">
                    <a:moveTo>
                      <a:pt x="633" y="0"/>
                    </a:moveTo>
                    <a:cubicBezTo>
                      <a:pt x="593" y="0"/>
                      <a:pt x="593" y="0"/>
                      <a:pt x="593" y="0"/>
                    </a:cubicBezTo>
                    <a:cubicBezTo>
                      <a:pt x="593" y="4"/>
                      <a:pt x="593" y="4"/>
                      <a:pt x="593" y="4"/>
                    </a:cubicBezTo>
                    <a:cubicBezTo>
                      <a:pt x="589" y="4"/>
                      <a:pt x="589" y="4"/>
                      <a:pt x="589" y="4"/>
                    </a:cubicBezTo>
                    <a:cubicBezTo>
                      <a:pt x="47" y="4"/>
                      <a:pt x="47" y="4"/>
                      <a:pt x="47" y="4"/>
                    </a:cubicBezTo>
                    <a:cubicBezTo>
                      <a:pt x="43" y="4"/>
                      <a:pt x="43" y="4"/>
                      <a:pt x="43" y="4"/>
                    </a:cubicBezTo>
                    <a:cubicBezTo>
                      <a:pt x="43" y="0"/>
                      <a:pt x="43" y="0"/>
                      <a:pt x="43" y="0"/>
                    </a:cubicBezTo>
                    <a:cubicBezTo>
                      <a:pt x="4" y="0"/>
                      <a:pt x="4" y="0"/>
                      <a:pt x="4" y="0"/>
                    </a:cubicBezTo>
                    <a:cubicBezTo>
                      <a:pt x="1" y="0"/>
                      <a:pt x="0" y="4"/>
                      <a:pt x="2" y="6"/>
                    </a:cubicBezTo>
                    <a:cubicBezTo>
                      <a:pt x="9" y="10"/>
                      <a:pt x="9" y="10"/>
                      <a:pt x="9" y="10"/>
                    </a:cubicBezTo>
                    <a:cubicBezTo>
                      <a:pt x="12" y="12"/>
                      <a:pt x="15" y="13"/>
                      <a:pt x="19" y="13"/>
                    </a:cubicBezTo>
                    <a:cubicBezTo>
                      <a:pt x="617" y="13"/>
                      <a:pt x="617" y="13"/>
                      <a:pt x="617" y="13"/>
                    </a:cubicBezTo>
                    <a:cubicBezTo>
                      <a:pt x="621" y="13"/>
                      <a:pt x="624" y="12"/>
                      <a:pt x="627" y="10"/>
                    </a:cubicBezTo>
                    <a:cubicBezTo>
                      <a:pt x="634" y="6"/>
                      <a:pt x="634" y="6"/>
                      <a:pt x="634" y="6"/>
                    </a:cubicBezTo>
                    <a:cubicBezTo>
                      <a:pt x="637" y="4"/>
                      <a:pt x="635" y="0"/>
                      <a:pt x="633" y="0"/>
                    </a:cubicBezTo>
                    <a:close/>
                  </a:path>
                </a:pathLst>
              </a:custGeom>
              <a:solidFill>
                <a:srgbClr val="4FE4FF"/>
              </a:solidFill>
              <a:ln w="9525">
                <a:solidFill>
                  <a:srgbClr val="4FE4FF"/>
                </a:solidFill>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08" name="Rectangle 18">
                <a:extLst>
                  <a:ext uri="{FF2B5EF4-FFF2-40B4-BE49-F238E27FC236}">
                    <a16:creationId xmlns:a16="http://schemas.microsoft.com/office/drawing/2014/main" id="{4EC92E7E-0AD2-8FDB-CBE5-F9F866D34BA3}"/>
                  </a:ext>
                </a:extLst>
              </p:cNvPr>
              <p:cNvSpPr>
                <a:spLocks noChangeArrowheads="1"/>
              </p:cNvSpPr>
              <p:nvPr/>
            </p:nvSpPr>
            <p:spPr bwMode="auto">
              <a:xfrm>
                <a:off x="705617" y="1486842"/>
                <a:ext cx="21795" cy="523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09" name="Rectangle 19">
                <a:extLst>
                  <a:ext uri="{FF2B5EF4-FFF2-40B4-BE49-F238E27FC236}">
                    <a16:creationId xmlns:a16="http://schemas.microsoft.com/office/drawing/2014/main" id="{CC0C95CF-5B59-D8FD-32B4-9A3772A820EA}"/>
                  </a:ext>
                </a:extLst>
              </p:cNvPr>
              <p:cNvSpPr>
                <a:spLocks noChangeArrowheads="1"/>
              </p:cNvSpPr>
              <p:nvPr/>
            </p:nvSpPr>
            <p:spPr bwMode="auto">
              <a:xfrm>
                <a:off x="705617" y="1504278"/>
                <a:ext cx="21795" cy="34872"/>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10" name="Rectangle 20">
                <a:extLst>
                  <a:ext uri="{FF2B5EF4-FFF2-40B4-BE49-F238E27FC236}">
                    <a16:creationId xmlns:a16="http://schemas.microsoft.com/office/drawing/2014/main" id="{CC193ACD-C02A-AF27-29F3-767732B52A5B}"/>
                  </a:ext>
                </a:extLst>
              </p:cNvPr>
              <p:cNvSpPr>
                <a:spLocks noChangeArrowheads="1"/>
              </p:cNvSpPr>
              <p:nvPr/>
            </p:nvSpPr>
            <p:spPr bwMode="auto">
              <a:xfrm>
                <a:off x="736131" y="1462141"/>
                <a:ext cx="20342" cy="770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11" name="Rectangle 21">
                <a:extLst>
                  <a:ext uri="{FF2B5EF4-FFF2-40B4-BE49-F238E27FC236}">
                    <a16:creationId xmlns:a16="http://schemas.microsoft.com/office/drawing/2014/main" id="{E3E2C67A-BD02-C601-0B50-84E33E38A7B3}"/>
                  </a:ext>
                </a:extLst>
              </p:cNvPr>
              <p:cNvSpPr>
                <a:spLocks noChangeArrowheads="1"/>
              </p:cNvSpPr>
              <p:nvPr/>
            </p:nvSpPr>
            <p:spPr bwMode="auto">
              <a:xfrm>
                <a:off x="736131" y="1491201"/>
                <a:ext cx="20342" cy="47949"/>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12" name="Rectangle 22">
                <a:extLst>
                  <a:ext uri="{FF2B5EF4-FFF2-40B4-BE49-F238E27FC236}">
                    <a16:creationId xmlns:a16="http://schemas.microsoft.com/office/drawing/2014/main" id="{3A780FC1-987F-69E7-2DD5-24524F5DF685}"/>
                  </a:ext>
                </a:extLst>
              </p:cNvPr>
              <p:cNvSpPr>
                <a:spLocks noChangeArrowheads="1"/>
              </p:cNvSpPr>
              <p:nvPr/>
            </p:nvSpPr>
            <p:spPr bwMode="auto">
              <a:xfrm>
                <a:off x="826217" y="1374961"/>
                <a:ext cx="20342" cy="1641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13" name="Rectangle 23">
                <a:extLst>
                  <a:ext uri="{FF2B5EF4-FFF2-40B4-BE49-F238E27FC236}">
                    <a16:creationId xmlns:a16="http://schemas.microsoft.com/office/drawing/2014/main" id="{955D2764-B9F6-37D3-5E9F-DC2B1F78291D}"/>
                  </a:ext>
                </a:extLst>
              </p:cNvPr>
              <p:cNvSpPr>
                <a:spLocks noChangeArrowheads="1"/>
              </p:cNvSpPr>
              <p:nvPr/>
            </p:nvSpPr>
            <p:spPr bwMode="auto">
              <a:xfrm>
                <a:off x="826217" y="1402568"/>
                <a:ext cx="20342" cy="136583"/>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14" name="Rectangle 24">
                <a:extLst>
                  <a:ext uri="{FF2B5EF4-FFF2-40B4-BE49-F238E27FC236}">
                    <a16:creationId xmlns:a16="http://schemas.microsoft.com/office/drawing/2014/main" id="{F770B162-2026-1CE5-2C2B-D7B1BE4DF065}"/>
                  </a:ext>
                </a:extLst>
              </p:cNvPr>
              <p:cNvSpPr>
                <a:spLocks noChangeArrowheads="1"/>
              </p:cNvSpPr>
              <p:nvPr/>
            </p:nvSpPr>
            <p:spPr bwMode="auto">
              <a:xfrm>
                <a:off x="795704" y="1414192"/>
                <a:ext cx="21795" cy="1249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15" name="Rectangle 25">
                <a:extLst>
                  <a:ext uri="{FF2B5EF4-FFF2-40B4-BE49-F238E27FC236}">
                    <a16:creationId xmlns:a16="http://schemas.microsoft.com/office/drawing/2014/main" id="{C3C0AF1D-70E6-DDCD-485D-A63D084A062F}"/>
                  </a:ext>
                </a:extLst>
              </p:cNvPr>
              <p:cNvSpPr>
                <a:spLocks noChangeArrowheads="1"/>
              </p:cNvSpPr>
              <p:nvPr/>
            </p:nvSpPr>
            <p:spPr bwMode="auto">
              <a:xfrm>
                <a:off x="765191" y="1454876"/>
                <a:ext cx="21795" cy="84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16" name="Rectangle 26">
                <a:extLst>
                  <a:ext uri="{FF2B5EF4-FFF2-40B4-BE49-F238E27FC236}">
                    <a16:creationId xmlns:a16="http://schemas.microsoft.com/office/drawing/2014/main" id="{E0803F78-B279-1BF9-8D3E-7489AD628A87}"/>
                  </a:ext>
                </a:extLst>
              </p:cNvPr>
              <p:cNvSpPr>
                <a:spLocks noChangeArrowheads="1"/>
              </p:cNvSpPr>
              <p:nvPr/>
            </p:nvSpPr>
            <p:spPr bwMode="auto">
              <a:xfrm>
                <a:off x="765191" y="1472312"/>
                <a:ext cx="21795" cy="66838"/>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sp>
            <p:nvSpPr>
              <p:cNvPr id="117" name="Rectangle 27">
                <a:extLst>
                  <a:ext uri="{FF2B5EF4-FFF2-40B4-BE49-F238E27FC236}">
                    <a16:creationId xmlns:a16="http://schemas.microsoft.com/office/drawing/2014/main" id="{365ABA41-02FB-217C-F2F8-A6E39A288B13}"/>
                  </a:ext>
                </a:extLst>
              </p:cNvPr>
              <p:cNvSpPr>
                <a:spLocks noChangeArrowheads="1"/>
              </p:cNvSpPr>
              <p:nvPr/>
            </p:nvSpPr>
            <p:spPr bwMode="auto">
              <a:xfrm>
                <a:off x="795704" y="1428722"/>
                <a:ext cx="21795" cy="110429"/>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505050"/>
                  </a:solidFill>
                  <a:effectLst/>
                  <a:uLnTx/>
                  <a:uFillTx/>
                  <a:latin typeface="Segoe UI"/>
                  <a:ea typeface="+mn-ea"/>
                  <a:cs typeface="+mn-cs"/>
                </a:endParaRPr>
              </a:p>
            </p:txBody>
          </p:sp>
        </p:grpSp>
      </p:grpSp>
      <p:grpSp>
        <p:nvGrpSpPr>
          <p:cNvPr id="15" name="Group 14">
            <a:extLst>
              <a:ext uri="{FF2B5EF4-FFF2-40B4-BE49-F238E27FC236}">
                <a16:creationId xmlns:a16="http://schemas.microsoft.com/office/drawing/2014/main" id="{E5CA66F2-6CEC-72FD-4BC4-DF6B52D3166B}"/>
              </a:ext>
              <a:ext uri="{C183D7F6-B498-43B3-948B-1728B52AA6E4}">
                <adec:decorative xmlns:adec="http://schemas.microsoft.com/office/drawing/2017/decorative" val="1"/>
              </a:ext>
            </a:extLst>
          </p:cNvPr>
          <p:cNvGrpSpPr/>
          <p:nvPr/>
        </p:nvGrpSpPr>
        <p:grpSpPr>
          <a:xfrm>
            <a:off x="9017000" y="1835525"/>
            <a:ext cx="1371600" cy="1371600"/>
            <a:chOff x="9017000" y="1835525"/>
            <a:chExt cx="1371600" cy="1371600"/>
          </a:xfrm>
        </p:grpSpPr>
        <p:sp>
          <p:nvSpPr>
            <p:cNvPr id="70" name="Oval 69" descr="Icon">
              <a:extLst>
                <a:ext uri="{FF2B5EF4-FFF2-40B4-BE49-F238E27FC236}">
                  <a16:creationId xmlns:a16="http://schemas.microsoft.com/office/drawing/2014/main" id="{34D77D0C-C6A0-E4E8-4A7A-FB125F1AD798}"/>
                </a:ext>
              </a:extLst>
            </p:cNvPr>
            <p:cNvSpPr>
              <a:spLocks noChangeAspect="1"/>
            </p:cNvSpPr>
            <p:nvPr/>
          </p:nvSpPr>
          <p:spPr bwMode="auto">
            <a:xfrm>
              <a:off x="9017000" y="1835525"/>
              <a:ext cx="1371600" cy="1371600"/>
            </a:xfrm>
            <a:prstGeom prst="ellipse">
              <a:avLst/>
            </a:prstGeom>
            <a:solidFill>
              <a:schemeClr val="bg1"/>
            </a:solidFill>
            <a:ln w="3175" cap="flat" cmpd="sng" algn="ctr">
              <a:solidFill>
                <a:schemeClr val="accent2"/>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18" name="Graphic 1">
              <a:extLst>
                <a:ext uri="{FF2B5EF4-FFF2-40B4-BE49-F238E27FC236}">
                  <a16:creationId xmlns:a16="http://schemas.microsoft.com/office/drawing/2014/main" id="{0C0A7011-C59A-E8AC-A4E5-BE68BB1256ED}"/>
                </a:ext>
                <a:ext uri="{C183D7F6-B498-43B3-948B-1728B52AA6E4}">
                  <adec:decorative xmlns:adec="http://schemas.microsoft.com/office/drawing/2017/decorative" val="1"/>
                </a:ext>
              </a:extLst>
            </p:cNvPr>
            <p:cNvGrpSpPr>
              <a:grpSpLocks noChangeAspect="1"/>
            </p:cNvGrpSpPr>
            <p:nvPr/>
          </p:nvGrpSpPr>
          <p:grpSpPr>
            <a:xfrm>
              <a:off x="9405853" y="2224145"/>
              <a:ext cx="593895" cy="594360"/>
              <a:chOff x="2357717" y="7516899"/>
              <a:chExt cx="395683" cy="395992"/>
            </a:xfrm>
            <a:solidFill>
              <a:schemeClr val="accent1"/>
            </a:solidFill>
          </p:grpSpPr>
          <p:sp>
            <p:nvSpPr>
              <p:cNvPr id="119" name="Freeform: Shape 118">
                <a:extLst>
                  <a:ext uri="{FF2B5EF4-FFF2-40B4-BE49-F238E27FC236}">
                    <a16:creationId xmlns:a16="http://schemas.microsoft.com/office/drawing/2014/main" id="{425B7A4A-903B-925D-E563-F9111F47184A}"/>
                  </a:ext>
                  <a:ext uri="{C183D7F6-B498-43B3-948B-1728B52AA6E4}">
                    <adec:decorative xmlns:adec="http://schemas.microsoft.com/office/drawing/2017/decorative" val="1"/>
                  </a:ext>
                </a:extLst>
              </p:cNvPr>
              <p:cNvSpPr/>
              <p:nvPr/>
            </p:nvSpPr>
            <p:spPr>
              <a:xfrm>
                <a:off x="2357717" y="7641787"/>
                <a:ext cx="83155" cy="124887"/>
              </a:xfrm>
              <a:custGeom>
                <a:avLst/>
                <a:gdLst>
                  <a:gd name="connsiteX0" fmla="*/ 41732 w 83155"/>
                  <a:gd name="connsiteY0" fmla="*/ 0 h 124887"/>
                  <a:gd name="connsiteX1" fmla="*/ 12365 w 83155"/>
                  <a:gd name="connsiteY1" fmla="*/ 12365 h 124887"/>
                  <a:gd name="connsiteX2" fmla="*/ 0 w 83155"/>
                  <a:gd name="connsiteY2" fmla="*/ 41732 h 124887"/>
                  <a:gd name="connsiteX3" fmla="*/ 0 w 83155"/>
                  <a:gd name="connsiteY3" fmla="*/ 124888 h 124887"/>
                  <a:gd name="connsiteX4" fmla="*/ 83155 w 83155"/>
                  <a:gd name="connsiteY4" fmla="*/ 124888 h 124887"/>
                  <a:gd name="connsiteX5" fmla="*/ 83155 w 83155"/>
                  <a:gd name="connsiteY5" fmla="*/ 41732 h 124887"/>
                  <a:gd name="connsiteX6" fmla="*/ 70790 w 83155"/>
                  <a:gd name="connsiteY6" fmla="*/ 12365 h 124887"/>
                  <a:gd name="connsiteX7" fmla="*/ 41732 w 83155"/>
                  <a:gd name="connsiteY7" fmla="*/ 0 h 124887"/>
                  <a:gd name="connsiteX8" fmla="*/ 41732 w 83155"/>
                  <a:gd name="connsiteY8" fmla="*/ 93666 h 124887"/>
                  <a:gd name="connsiteX9" fmla="*/ 35859 w 83155"/>
                  <a:gd name="connsiteY9" fmla="*/ 91811 h 124887"/>
                  <a:gd name="connsiteX10" fmla="*/ 32149 w 83155"/>
                  <a:gd name="connsiteY10" fmla="*/ 87174 h 124887"/>
                  <a:gd name="connsiteX11" fmla="*/ 31531 w 83155"/>
                  <a:gd name="connsiteY11" fmla="*/ 81301 h 124887"/>
                  <a:gd name="connsiteX12" fmla="*/ 34313 w 83155"/>
                  <a:gd name="connsiteY12" fmla="*/ 76045 h 124887"/>
                  <a:gd name="connsiteX13" fmla="*/ 39568 w 83155"/>
                  <a:gd name="connsiteY13" fmla="*/ 73263 h 124887"/>
                  <a:gd name="connsiteX14" fmla="*/ 45442 w 83155"/>
                  <a:gd name="connsiteY14" fmla="*/ 73882 h 124887"/>
                  <a:gd name="connsiteX15" fmla="*/ 50079 w 83155"/>
                  <a:gd name="connsiteY15" fmla="*/ 77591 h 124887"/>
                  <a:gd name="connsiteX16" fmla="*/ 51933 w 83155"/>
                  <a:gd name="connsiteY16" fmla="*/ 83465 h 124887"/>
                  <a:gd name="connsiteX17" fmla="*/ 48842 w 83155"/>
                  <a:gd name="connsiteY17" fmla="*/ 90884 h 124887"/>
                  <a:gd name="connsiteX18" fmla="*/ 41732 w 83155"/>
                  <a:gd name="connsiteY18" fmla="*/ 93666 h 124887"/>
                  <a:gd name="connsiteX19" fmla="*/ 20712 w 83155"/>
                  <a:gd name="connsiteY19" fmla="*/ 41732 h 124887"/>
                  <a:gd name="connsiteX20" fmla="*/ 26894 w 83155"/>
                  <a:gd name="connsiteY20" fmla="*/ 26894 h 124887"/>
                  <a:gd name="connsiteX21" fmla="*/ 41732 w 83155"/>
                  <a:gd name="connsiteY21" fmla="*/ 20712 h 124887"/>
                  <a:gd name="connsiteX22" fmla="*/ 56570 w 83155"/>
                  <a:gd name="connsiteY22" fmla="*/ 26894 h 124887"/>
                  <a:gd name="connsiteX23" fmla="*/ 62753 w 83155"/>
                  <a:gd name="connsiteY23" fmla="*/ 41732 h 124887"/>
                  <a:gd name="connsiteX24" fmla="*/ 20712 w 83155"/>
                  <a:gd name="connsiteY24" fmla="*/ 41732 h 12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55" h="124887">
                    <a:moveTo>
                      <a:pt x="41732" y="0"/>
                    </a:moveTo>
                    <a:cubicBezTo>
                      <a:pt x="30604" y="0"/>
                      <a:pt x="20093" y="4328"/>
                      <a:pt x="12365" y="12365"/>
                    </a:cubicBezTo>
                    <a:cubicBezTo>
                      <a:pt x="4637" y="20093"/>
                      <a:pt x="309" y="30604"/>
                      <a:pt x="0" y="41732"/>
                    </a:cubicBezTo>
                    <a:lnTo>
                      <a:pt x="0" y="124888"/>
                    </a:lnTo>
                    <a:lnTo>
                      <a:pt x="83155" y="124888"/>
                    </a:lnTo>
                    <a:lnTo>
                      <a:pt x="83155" y="41732"/>
                    </a:lnTo>
                    <a:cubicBezTo>
                      <a:pt x="83155" y="30604"/>
                      <a:pt x="78828" y="20093"/>
                      <a:pt x="70790" y="12365"/>
                    </a:cubicBezTo>
                    <a:cubicBezTo>
                      <a:pt x="63371" y="4637"/>
                      <a:pt x="52861" y="0"/>
                      <a:pt x="41732" y="0"/>
                    </a:cubicBezTo>
                    <a:close/>
                    <a:moveTo>
                      <a:pt x="41732" y="93666"/>
                    </a:moveTo>
                    <a:cubicBezTo>
                      <a:pt x="39568" y="93666"/>
                      <a:pt x="37714" y="93047"/>
                      <a:pt x="35859" y="91811"/>
                    </a:cubicBezTo>
                    <a:cubicBezTo>
                      <a:pt x="34004" y="90574"/>
                      <a:pt x="32767" y="89029"/>
                      <a:pt x="32149" y="87174"/>
                    </a:cubicBezTo>
                    <a:cubicBezTo>
                      <a:pt x="31222" y="85319"/>
                      <a:pt x="31222" y="83155"/>
                      <a:pt x="31531" y="81301"/>
                    </a:cubicBezTo>
                    <a:cubicBezTo>
                      <a:pt x="31840" y="79137"/>
                      <a:pt x="33077" y="77282"/>
                      <a:pt x="34313" y="76045"/>
                    </a:cubicBezTo>
                    <a:cubicBezTo>
                      <a:pt x="35550" y="74809"/>
                      <a:pt x="37714" y="73572"/>
                      <a:pt x="39568" y="73263"/>
                    </a:cubicBezTo>
                    <a:cubicBezTo>
                      <a:pt x="41732" y="72954"/>
                      <a:pt x="43587" y="72954"/>
                      <a:pt x="45442" y="73882"/>
                    </a:cubicBezTo>
                    <a:cubicBezTo>
                      <a:pt x="47297" y="74809"/>
                      <a:pt x="48842" y="76045"/>
                      <a:pt x="50079" y="77591"/>
                    </a:cubicBezTo>
                    <a:cubicBezTo>
                      <a:pt x="51315" y="79446"/>
                      <a:pt x="51933" y="81301"/>
                      <a:pt x="51933" y="83465"/>
                    </a:cubicBezTo>
                    <a:cubicBezTo>
                      <a:pt x="51933" y="86247"/>
                      <a:pt x="50697" y="89029"/>
                      <a:pt x="48842" y="90884"/>
                    </a:cubicBezTo>
                    <a:cubicBezTo>
                      <a:pt x="46987" y="92738"/>
                      <a:pt x="44514" y="93666"/>
                      <a:pt x="41732" y="93666"/>
                    </a:cubicBezTo>
                    <a:close/>
                    <a:moveTo>
                      <a:pt x="20712" y="41732"/>
                    </a:moveTo>
                    <a:cubicBezTo>
                      <a:pt x="20712" y="36168"/>
                      <a:pt x="22875" y="30913"/>
                      <a:pt x="26894" y="26894"/>
                    </a:cubicBezTo>
                    <a:cubicBezTo>
                      <a:pt x="30913" y="22875"/>
                      <a:pt x="36168" y="20712"/>
                      <a:pt x="41732" y="20712"/>
                    </a:cubicBezTo>
                    <a:cubicBezTo>
                      <a:pt x="47297" y="20712"/>
                      <a:pt x="52552" y="22875"/>
                      <a:pt x="56570" y="26894"/>
                    </a:cubicBezTo>
                    <a:cubicBezTo>
                      <a:pt x="60589" y="30913"/>
                      <a:pt x="62753" y="36168"/>
                      <a:pt x="62753" y="41732"/>
                    </a:cubicBezTo>
                    <a:lnTo>
                      <a:pt x="20712" y="41732"/>
                    </a:lnTo>
                    <a:close/>
                  </a:path>
                </a:pathLst>
              </a:custGeom>
              <a:solidFill>
                <a:srgbClr val="0078D4"/>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 name="Freeform: Shape 119">
                <a:extLst>
                  <a:ext uri="{FF2B5EF4-FFF2-40B4-BE49-F238E27FC236}">
                    <a16:creationId xmlns:a16="http://schemas.microsoft.com/office/drawing/2014/main" id="{70ADEE0D-7A7D-D6A5-1FDF-F83DF56FA4A0}"/>
                  </a:ext>
                  <a:ext uri="{C183D7F6-B498-43B3-948B-1728B52AA6E4}">
                    <adec:decorative xmlns:adec="http://schemas.microsoft.com/office/drawing/2017/decorative" val="1"/>
                  </a:ext>
                </a:extLst>
              </p:cNvPr>
              <p:cNvSpPr/>
              <p:nvPr/>
            </p:nvSpPr>
            <p:spPr>
              <a:xfrm>
                <a:off x="2482914" y="7621075"/>
                <a:ext cx="187331" cy="197841"/>
              </a:xfrm>
              <a:custGeom>
                <a:avLst/>
                <a:gdLst>
                  <a:gd name="connsiteX0" fmla="*/ 187331 w 187331"/>
                  <a:gd name="connsiteY0" fmla="*/ 0 h 197841"/>
                  <a:gd name="connsiteX1" fmla="*/ 0 w 187331"/>
                  <a:gd name="connsiteY1" fmla="*/ 0 h 197841"/>
                  <a:gd name="connsiteX2" fmla="*/ 0 w 187331"/>
                  <a:gd name="connsiteY2" fmla="*/ 197842 h 197841"/>
                  <a:gd name="connsiteX3" fmla="*/ 187331 w 187331"/>
                  <a:gd name="connsiteY3" fmla="*/ 197842 h 197841"/>
                  <a:gd name="connsiteX4" fmla="*/ 187331 w 187331"/>
                  <a:gd name="connsiteY4" fmla="*/ 0 h 197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331" h="197841">
                    <a:moveTo>
                      <a:pt x="187331" y="0"/>
                    </a:moveTo>
                    <a:lnTo>
                      <a:pt x="0" y="0"/>
                    </a:lnTo>
                    <a:lnTo>
                      <a:pt x="0" y="197842"/>
                    </a:lnTo>
                    <a:lnTo>
                      <a:pt x="187331" y="197842"/>
                    </a:lnTo>
                    <a:lnTo>
                      <a:pt x="187331" y="0"/>
                    </a:lnTo>
                    <a:close/>
                  </a:path>
                </a:pathLst>
              </a:custGeom>
              <a:solidFill>
                <a:srgbClr val="0078D4"/>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1" name="Freeform: Shape 120">
                <a:extLst>
                  <a:ext uri="{FF2B5EF4-FFF2-40B4-BE49-F238E27FC236}">
                    <a16:creationId xmlns:a16="http://schemas.microsoft.com/office/drawing/2014/main" id="{ECCE3830-8BBE-46FE-E0DD-4475D5C56ACC}"/>
                  </a:ext>
                  <a:ext uri="{C183D7F6-B498-43B3-948B-1728B52AA6E4}">
                    <adec:decorative xmlns:adec="http://schemas.microsoft.com/office/drawing/2017/decorative" val="1"/>
                  </a:ext>
                </a:extLst>
              </p:cNvPr>
              <p:cNvSpPr/>
              <p:nvPr/>
            </p:nvSpPr>
            <p:spPr>
              <a:xfrm>
                <a:off x="2461893" y="7637459"/>
                <a:ext cx="249775" cy="154254"/>
              </a:xfrm>
              <a:custGeom>
                <a:avLst/>
                <a:gdLst>
                  <a:gd name="connsiteX0" fmla="*/ 185167 w 249775"/>
                  <a:gd name="connsiteY0" fmla="*/ 68935 h 154254"/>
                  <a:gd name="connsiteX1" fmla="*/ 168784 w 249775"/>
                  <a:gd name="connsiteY1" fmla="*/ 85319 h 154254"/>
                  <a:gd name="connsiteX2" fmla="*/ 145908 w 249775"/>
                  <a:gd name="connsiteY2" fmla="*/ 62444 h 154254"/>
                  <a:gd name="connsiteX3" fmla="*/ 104176 w 249775"/>
                  <a:gd name="connsiteY3" fmla="*/ 104176 h 154254"/>
                  <a:gd name="connsiteX4" fmla="*/ 104176 w 249775"/>
                  <a:gd name="connsiteY4" fmla="*/ 0 h 154254"/>
                  <a:gd name="connsiteX5" fmla="*/ 37404 w 249775"/>
                  <a:gd name="connsiteY5" fmla="*/ 66772 h 154254"/>
                  <a:gd name="connsiteX6" fmla="*/ 0 w 249775"/>
                  <a:gd name="connsiteY6" fmla="*/ 66772 h 154254"/>
                  <a:gd name="connsiteX7" fmla="*/ 0 w 249775"/>
                  <a:gd name="connsiteY7" fmla="*/ 87483 h 154254"/>
                  <a:gd name="connsiteX8" fmla="*/ 46060 w 249775"/>
                  <a:gd name="connsiteY8" fmla="*/ 87483 h 154254"/>
                  <a:gd name="connsiteX9" fmla="*/ 83465 w 249775"/>
                  <a:gd name="connsiteY9" fmla="*/ 50079 h 154254"/>
                  <a:gd name="connsiteX10" fmla="*/ 83465 w 249775"/>
                  <a:gd name="connsiteY10" fmla="*/ 154255 h 154254"/>
                  <a:gd name="connsiteX11" fmla="*/ 145908 w 249775"/>
                  <a:gd name="connsiteY11" fmla="*/ 91811 h 154254"/>
                  <a:gd name="connsiteX12" fmla="*/ 168784 w 249775"/>
                  <a:gd name="connsiteY12" fmla="*/ 114686 h 154254"/>
                  <a:gd name="connsiteX13" fmla="*/ 193823 w 249775"/>
                  <a:gd name="connsiteY13" fmla="*/ 89647 h 154254"/>
                  <a:gd name="connsiteX14" fmla="*/ 249775 w 249775"/>
                  <a:gd name="connsiteY14" fmla="*/ 89647 h 154254"/>
                  <a:gd name="connsiteX15" fmla="*/ 249775 w 249775"/>
                  <a:gd name="connsiteY15" fmla="*/ 68935 h 154254"/>
                  <a:gd name="connsiteX16" fmla="*/ 185167 w 249775"/>
                  <a:gd name="connsiteY16" fmla="*/ 68935 h 15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9775" h="154254">
                    <a:moveTo>
                      <a:pt x="185167" y="68935"/>
                    </a:moveTo>
                    <a:lnTo>
                      <a:pt x="168784" y="85319"/>
                    </a:lnTo>
                    <a:lnTo>
                      <a:pt x="145908" y="62444"/>
                    </a:lnTo>
                    <a:lnTo>
                      <a:pt x="104176" y="104176"/>
                    </a:lnTo>
                    <a:lnTo>
                      <a:pt x="104176" y="0"/>
                    </a:lnTo>
                    <a:lnTo>
                      <a:pt x="37404" y="66772"/>
                    </a:lnTo>
                    <a:lnTo>
                      <a:pt x="0" y="66772"/>
                    </a:lnTo>
                    <a:lnTo>
                      <a:pt x="0" y="87483"/>
                    </a:lnTo>
                    <a:lnTo>
                      <a:pt x="46060" y="87483"/>
                    </a:lnTo>
                    <a:lnTo>
                      <a:pt x="83465" y="50079"/>
                    </a:lnTo>
                    <a:lnTo>
                      <a:pt x="83465" y="154255"/>
                    </a:lnTo>
                    <a:lnTo>
                      <a:pt x="145908" y="91811"/>
                    </a:lnTo>
                    <a:lnTo>
                      <a:pt x="168784" y="114686"/>
                    </a:lnTo>
                    <a:lnTo>
                      <a:pt x="193823" y="89647"/>
                    </a:lnTo>
                    <a:lnTo>
                      <a:pt x="249775" y="89647"/>
                    </a:lnTo>
                    <a:lnTo>
                      <a:pt x="249775" y="68935"/>
                    </a:lnTo>
                    <a:lnTo>
                      <a:pt x="185167" y="68935"/>
                    </a:lnTo>
                    <a:close/>
                  </a:path>
                </a:pathLst>
              </a:custGeom>
              <a:solidFill>
                <a:srgbClr val="4FE4FF"/>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 name="Freeform: Shape 121">
                <a:extLst>
                  <a:ext uri="{FF2B5EF4-FFF2-40B4-BE49-F238E27FC236}">
                    <a16:creationId xmlns:a16="http://schemas.microsoft.com/office/drawing/2014/main" id="{9EAFF385-23FC-7BCB-8E45-27A54415AB17}"/>
                  </a:ext>
                  <a:ext uri="{C183D7F6-B498-43B3-948B-1728B52AA6E4}">
                    <adec:decorative xmlns:adec="http://schemas.microsoft.com/office/drawing/2017/decorative" val="1"/>
                  </a:ext>
                </a:extLst>
              </p:cNvPr>
              <p:cNvSpPr/>
              <p:nvPr/>
            </p:nvSpPr>
            <p:spPr>
              <a:xfrm>
                <a:off x="2638714" y="7776876"/>
                <a:ext cx="21020" cy="21020"/>
              </a:xfrm>
              <a:custGeom>
                <a:avLst/>
                <a:gdLst>
                  <a:gd name="connsiteX0" fmla="*/ 10510 w 21020"/>
                  <a:gd name="connsiteY0" fmla="*/ 21021 h 21020"/>
                  <a:gd name="connsiteX1" fmla="*/ 21021 w 21020"/>
                  <a:gd name="connsiteY1" fmla="*/ 10510 h 21020"/>
                  <a:gd name="connsiteX2" fmla="*/ 10510 w 21020"/>
                  <a:gd name="connsiteY2" fmla="*/ 0 h 21020"/>
                  <a:gd name="connsiteX3" fmla="*/ 0 w 21020"/>
                  <a:gd name="connsiteY3" fmla="*/ 10510 h 21020"/>
                  <a:gd name="connsiteX4" fmla="*/ 10510 w 21020"/>
                  <a:gd name="connsiteY4" fmla="*/ 21021 h 21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0" h="21020">
                    <a:moveTo>
                      <a:pt x="10510" y="21021"/>
                    </a:moveTo>
                    <a:cubicBezTo>
                      <a:pt x="16384" y="21021"/>
                      <a:pt x="21021" y="16384"/>
                      <a:pt x="21021" y="10510"/>
                    </a:cubicBezTo>
                    <a:cubicBezTo>
                      <a:pt x="21021" y="4637"/>
                      <a:pt x="16384" y="0"/>
                      <a:pt x="10510" y="0"/>
                    </a:cubicBezTo>
                    <a:cubicBezTo>
                      <a:pt x="4637" y="0"/>
                      <a:pt x="0" y="4637"/>
                      <a:pt x="0" y="10510"/>
                    </a:cubicBezTo>
                    <a:cubicBezTo>
                      <a:pt x="309" y="16384"/>
                      <a:pt x="4946" y="21021"/>
                      <a:pt x="10510" y="21021"/>
                    </a:cubicBezTo>
                    <a:close/>
                  </a:path>
                </a:pathLst>
              </a:custGeom>
              <a:solidFill>
                <a:srgbClr val="50E6FF"/>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 name="Freeform: Shape 122">
                <a:extLst>
                  <a:ext uri="{FF2B5EF4-FFF2-40B4-BE49-F238E27FC236}">
                    <a16:creationId xmlns:a16="http://schemas.microsoft.com/office/drawing/2014/main" id="{193CE0DA-855F-B0CC-8970-2CED1286FF26}"/>
                  </a:ext>
                  <a:ext uri="{C183D7F6-B498-43B3-948B-1728B52AA6E4}">
                    <adec:decorative xmlns:adec="http://schemas.microsoft.com/office/drawing/2017/decorative" val="1"/>
                  </a:ext>
                </a:extLst>
              </p:cNvPr>
              <p:cNvSpPr/>
              <p:nvPr/>
            </p:nvSpPr>
            <p:spPr>
              <a:xfrm>
                <a:off x="2597291" y="7776876"/>
                <a:ext cx="21020" cy="21020"/>
              </a:xfrm>
              <a:custGeom>
                <a:avLst/>
                <a:gdLst>
                  <a:gd name="connsiteX0" fmla="*/ 10510 w 21020"/>
                  <a:gd name="connsiteY0" fmla="*/ 21021 h 21020"/>
                  <a:gd name="connsiteX1" fmla="*/ 21021 w 21020"/>
                  <a:gd name="connsiteY1" fmla="*/ 10510 h 21020"/>
                  <a:gd name="connsiteX2" fmla="*/ 10510 w 21020"/>
                  <a:gd name="connsiteY2" fmla="*/ 0 h 21020"/>
                  <a:gd name="connsiteX3" fmla="*/ 0 w 21020"/>
                  <a:gd name="connsiteY3" fmla="*/ 10510 h 21020"/>
                  <a:gd name="connsiteX4" fmla="*/ 10510 w 21020"/>
                  <a:gd name="connsiteY4" fmla="*/ 21021 h 21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0" h="21020">
                    <a:moveTo>
                      <a:pt x="10510" y="21021"/>
                    </a:moveTo>
                    <a:cubicBezTo>
                      <a:pt x="16384" y="21021"/>
                      <a:pt x="21021" y="16384"/>
                      <a:pt x="21021" y="10510"/>
                    </a:cubicBezTo>
                    <a:cubicBezTo>
                      <a:pt x="21021" y="4637"/>
                      <a:pt x="16384" y="0"/>
                      <a:pt x="10510" y="0"/>
                    </a:cubicBezTo>
                    <a:cubicBezTo>
                      <a:pt x="4637" y="0"/>
                      <a:pt x="0" y="4637"/>
                      <a:pt x="0" y="10510"/>
                    </a:cubicBezTo>
                    <a:cubicBezTo>
                      <a:pt x="0" y="16384"/>
                      <a:pt x="4637" y="21021"/>
                      <a:pt x="10510" y="21021"/>
                    </a:cubicBezTo>
                    <a:close/>
                  </a:path>
                </a:pathLst>
              </a:custGeom>
              <a:solidFill>
                <a:srgbClr val="50E6FF"/>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 name="Freeform: Shape 123">
                <a:extLst>
                  <a:ext uri="{FF2B5EF4-FFF2-40B4-BE49-F238E27FC236}">
                    <a16:creationId xmlns:a16="http://schemas.microsoft.com/office/drawing/2014/main" id="{53AF68F5-6198-E6FA-FA4A-6DC4BD12A5E5}"/>
                  </a:ext>
                  <a:ext uri="{C183D7F6-B498-43B3-948B-1728B52AA6E4}">
                    <adec:decorative xmlns:adec="http://schemas.microsoft.com/office/drawing/2017/decorative" val="1"/>
                  </a:ext>
                </a:extLst>
              </p:cNvPr>
              <p:cNvSpPr/>
              <p:nvPr/>
            </p:nvSpPr>
            <p:spPr>
              <a:xfrm>
                <a:off x="2399449" y="7516899"/>
                <a:ext cx="353951" cy="395992"/>
              </a:xfrm>
              <a:custGeom>
                <a:avLst/>
                <a:gdLst>
                  <a:gd name="connsiteX0" fmla="*/ 0 w 353951"/>
                  <a:gd name="connsiteY0" fmla="*/ 0 h 395992"/>
                  <a:gd name="connsiteX1" fmla="*/ 0 w 353951"/>
                  <a:gd name="connsiteY1" fmla="*/ 104176 h 395992"/>
                  <a:gd name="connsiteX2" fmla="*/ 41732 w 353951"/>
                  <a:gd name="connsiteY2" fmla="*/ 104176 h 395992"/>
                  <a:gd name="connsiteX3" fmla="*/ 41732 w 353951"/>
                  <a:gd name="connsiteY3" fmla="*/ 41732 h 395992"/>
                  <a:gd name="connsiteX4" fmla="*/ 312528 w 353951"/>
                  <a:gd name="connsiteY4" fmla="*/ 41732 h 395992"/>
                  <a:gd name="connsiteX5" fmla="*/ 312528 w 353951"/>
                  <a:gd name="connsiteY5" fmla="*/ 354260 h 395992"/>
                  <a:gd name="connsiteX6" fmla="*/ 41732 w 353951"/>
                  <a:gd name="connsiteY6" fmla="*/ 354260 h 395992"/>
                  <a:gd name="connsiteX7" fmla="*/ 41732 w 353951"/>
                  <a:gd name="connsiteY7" fmla="*/ 271105 h 395992"/>
                  <a:gd name="connsiteX8" fmla="*/ 0 w 353951"/>
                  <a:gd name="connsiteY8" fmla="*/ 271105 h 395992"/>
                  <a:gd name="connsiteX9" fmla="*/ 0 w 353951"/>
                  <a:gd name="connsiteY9" fmla="*/ 395993 h 395992"/>
                  <a:gd name="connsiteX10" fmla="*/ 353951 w 353951"/>
                  <a:gd name="connsiteY10" fmla="*/ 395993 h 395992"/>
                  <a:gd name="connsiteX11" fmla="*/ 353951 w 353951"/>
                  <a:gd name="connsiteY11" fmla="*/ 309 h 395992"/>
                  <a:gd name="connsiteX12" fmla="*/ 0 w 353951"/>
                  <a:gd name="connsiteY12" fmla="*/ 309 h 39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3951" h="395992">
                    <a:moveTo>
                      <a:pt x="0" y="0"/>
                    </a:moveTo>
                    <a:lnTo>
                      <a:pt x="0" y="104176"/>
                    </a:lnTo>
                    <a:lnTo>
                      <a:pt x="41732" y="104176"/>
                    </a:lnTo>
                    <a:lnTo>
                      <a:pt x="41732" y="41732"/>
                    </a:lnTo>
                    <a:lnTo>
                      <a:pt x="312528" y="41732"/>
                    </a:lnTo>
                    <a:lnTo>
                      <a:pt x="312528" y="354260"/>
                    </a:lnTo>
                    <a:lnTo>
                      <a:pt x="41732" y="354260"/>
                    </a:lnTo>
                    <a:lnTo>
                      <a:pt x="41732" y="271105"/>
                    </a:lnTo>
                    <a:lnTo>
                      <a:pt x="0" y="271105"/>
                    </a:lnTo>
                    <a:lnTo>
                      <a:pt x="0" y="395993"/>
                    </a:lnTo>
                    <a:lnTo>
                      <a:pt x="353951" y="395993"/>
                    </a:lnTo>
                    <a:lnTo>
                      <a:pt x="353951" y="309"/>
                    </a:lnTo>
                    <a:lnTo>
                      <a:pt x="0" y="309"/>
                    </a:lnTo>
                    <a:close/>
                  </a:path>
                </a:pathLst>
              </a:custGeom>
              <a:solidFill>
                <a:srgbClr val="4FE4FF"/>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16" name="Group 15">
            <a:extLst>
              <a:ext uri="{FF2B5EF4-FFF2-40B4-BE49-F238E27FC236}">
                <a16:creationId xmlns:a16="http://schemas.microsoft.com/office/drawing/2014/main" id="{78164229-F151-3BEF-0433-0570F6B9B4C7}"/>
              </a:ext>
              <a:ext uri="{C183D7F6-B498-43B3-948B-1728B52AA6E4}">
                <adec:decorative xmlns:adec="http://schemas.microsoft.com/office/drawing/2017/decorative" val="1"/>
              </a:ext>
            </a:extLst>
          </p:cNvPr>
          <p:cNvGrpSpPr/>
          <p:nvPr/>
        </p:nvGrpSpPr>
        <p:grpSpPr>
          <a:xfrm>
            <a:off x="914400" y="3412590"/>
            <a:ext cx="3149600" cy="1941650"/>
            <a:chOff x="914400" y="3412590"/>
            <a:chExt cx="3149600" cy="1941650"/>
          </a:xfrm>
        </p:grpSpPr>
        <p:sp>
          <p:nvSpPr>
            <p:cNvPr id="73" name="TextBox 72">
              <a:extLst>
                <a:ext uri="{FF2B5EF4-FFF2-40B4-BE49-F238E27FC236}">
                  <a16:creationId xmlns:a16="http://schemas.microsoft.com/office/drawing/2014/main" id="{A6E062E8-D956-2615-C16B-9335106010DB}"/>
                </a:ext>
              </a:extLst>
            </p:cNvPr>
            <p:cNvSpPr txBox="1"/>
            <p:nvPr/>
          </p:nvSpPr>
          <p:spPr>
            <a:xfrm>
              <a:off x="914400" y="3412590"/>
              <a:ext cx="3149600" cy="738664"/>
            </a:xfrm>
            <a:prstGeom prst="rect">
              <a:avLst/>
            </a:prstGeom>
            <a:noFill/>
          </p:spPr>
          <p:txBody>
            <a:bodyPr wrap="square" lIns="365760" tIns="0" rIns="365760" bIns="0" rtlCol="0">
              <a:spAutoFit/>
            </a:bodyPr>
            <a:lstStyle>
              <a:defPPr>
                <a:defRPr lang="en-US"/>
              </a:defPPr>
              <a:lvl1pPr>
                <a:defRPr>
                  <a:solidFill>
                    <a:srgbClr val="0078D4"/>
                  </a:solidFill>
                  <a:latin typeface="+mj-lt"/>
                  <a:cs typeface="Segoe UI" pitchFamily="34" charset="0"/>
                </a:defRPr>
              </a:lvl1pPr>
            </a:lstStyle>
            <a:p>
              <a:pPr lvl="0" algn="ctr" defTabSz="914400">
                <a:defRPr/>
              </a:pPr>
              <a:r>
                <a:rPr lang="es-ES" sz="1600" dirty="0">
                  <a:solidFill>
                    <a:srgbClr val="50E6FF"/>
                  </a:solidFill>
                </a:rPr>
                <a:t>Administre todo su patrimonio de SQL con Azure</a:t>
              </a:r>
              <a:endParaRPr kumimoji="0" lang="en-US" sz="1800" b="0" i="0" u="none" strike="noStrike" kern="1200" cap="none" spc="0" normalizeH="0" baseline="0" noProof="0" dirty="0">
                <a:ln>
                  <a:noFill/>
                </a:ln>
                <a:solidFill>
                  <a:srgbClr val="50E6FF"/>
                </a:solidFill>
                <a:effectLst/>
                <a:uLnTx/>
                <a:uFillTx/>
                <a:latin typeface="Segoe UI Semibold"/>
                <a:ea typeface="+mn-ea"/>
                <a:cs typeface="Segoe UI" pitchFamily="34" charset="0"/>
              </a:endParaRPr>
            </a:p>
          </p:txBody>
        </p:sp>
        <p:sp>
          <p:nvSpPr>
            <p:cNvPr id="126" name="TextBox 125">
              <a:extLst>
                <a:ext uri="{FF2B5EF4-FFF2-40B4-BE49-F238E27FC236}">
                  <a16:creationId xmlns:a16="http://schemas.microsoft.com/office/drawing/2014/main" id="{D3E5BAFE-F2B4-17D6-3166-26A06CF51162}"/>
                </a:ext>
              </a:extLst>
            </p:cNvPr>
            <p:cNvSpPr txBox="1"/>
            <p:nvPr/>
          </p:nvSpPr>
          <p:spPr>
            <a:xfrm>
              <a:off x="914400" y="4169300"/>
              <a:ext cx="3149600" cy="1184940"/>
            </a:xfrm>
            <a:prstGeom prst="rect">
              <a:avLst/>
            </a:prstGeom>
            <a:noFill/>
          </p:spPr>
          <p:txBody>
            <a:bodyPr wrap="square" lIns="91440" tIns="0" rIns="91440" bIns="0">
              <a:spAutoFit/>
            </a:bodyPr>
            <a:lstStyle/>
            <a:p>
              <a:pPr marL="137160" lvl="0" indent="-137160" defTabSz="914400">
                <a:spcAft>
                  <a:spcPts val="600"/>
                </a:spcAft>
                <a:buClr>
                  <a:srgbClr val="FFFFFF"/>
                </a:buClr>
                <a:buFont typeface="Arial" panose="020B0604020202020204" pitchFamily="34" charset="0"/>
                <a:buChar char="•"/>
                <a:defRPr/>
              </a:pPr>
              <a:r>
                <a:rPr lang="en-US" sz="1200" dirty="0">
                  <a:solidFill>
                    <a:srgbClr val="50E6FF"/>
                  </a:solidFill>
                  <a:latin typeface="Segoe UI Semibold"/>
                </a:rPr>
                <a:t>Vista </a:t>
              </a:r>
              <a:r>
                <a:rPr lang="en-US" sz="1200" dirty="0" err="1">
                  <a:solidFill>
                    <a:srgbClr val="50E6FF"/>
                  </a:solidFill>
                  <a:latin typeface="Segoe UI Semibold"/>
                </a:rPr>
                <a:t>única</a:t>
              </a:r>
              <a:r>
                <a:rPr lang="en-US" sz="1200" dirty="0">
                  <a:solidFill>
                    <a:srgbClr val="50E6FF"/>
                  </a:solidFill>
                  <a:latin typeface="Segoe UI Semibold"/>
                </a:rPr>
                <a:t> </a:t>
              </a:r>
              <a:r>
                <a:rPr lang="es-ES" sz="1200" dirty="0">
                  <a:solidFill>
                    <a:srgbClr val="FFFFFF"/>
                  </a:solidFill>
                </a:rPr>
                <a:t>de todos los servidores SQL Server implementados localmente, en Azure y otros servidores en la nube</a:t>
              </a:r>
              <a:endParaRPr kumimoji="0" lang="en-US" sz="1200" b="0" i="0" u="none" strike="noStrike" kern="1200" cap="none" spc="0" normalizeH="0" baseline="0" noProof="0" dirty="0">
                <a:ln>
                  <a:noFill/>
                </a:ln>
                <a:solidFill>
                  <a:srgbClr val="FFFFFF"/>
                </a:solidFill>
                <a:effectLst/>
                <a:uLnTx/>
                <a:uFillTx/>
                <a:latin typeface="Segoe UI"/>
                <a:ea typeface="+mn-ea"/>
                <a:cs typeface="+mn-cs"/>
              </a:endParaRPr>
            </a:p>
            <a:p>
              <a:pPr marL="137160" lvl="0" indent="-137160" defTabSz="914400">
                <a:spcAft>
                  <a:spcPts val="600"/>
                </a:spcAft>
                <a:buClr>
                  <a:srgbClr val="FFFFFF"/>
                </a:buClr>
                <a:buFont typeface="Arial" panose="020B0604020202020204" pitchFamily="34" charset="0"/>
                <a:buChar char="•"/>
                <a:defRPr/>
              </a:pPr>
              <a:r>
                <a:rPr lang="en-US" sz="1200" dirty="0" err="1">
                  <a:solidFill>
                    <a:srgbClr val="50E6FF"/>
                  </a:solidFill>
                  <a:latin typeface="Segoe UI Semibold"/>
                </a:rPr>
                <a:t>Evaluación</a:t>
              </a:r>
              <a:r>
                <a:rPr lang="en-US" sz="1200" dirty="0">
                  <a:solidFill>
                    <a:srgbClr val="50E6FF"/>
                  </a:solidFill>
                  <a:latin typeface="Segoe UI Semibold"/>
                </a:rPr>
                <a:t> </a:t>
              </a:r>
              <a:r>
                <a:rPr lang="en-US" sz="1200" dirty="0" err="1">
                  <a:solidFill>
                    <a:srgbClr val="50E6FF"/>
                  </a:solidFill>
                  <a:latin typeface="Segoe UI Semibold"/>
                </a:rPr>
                <a:t>técnica</a:t>
              </a:r>
              <a:r>
                <a:rPr lang="en-US" sz="1200" dirty="0">
                  <a:solidFill>
                    <a:srgbClr val="50E6FF"/>
                  </a:solidFill>
                  <a:latin typeface="Segoe UI Semibold"/>
                </a:rPr>
                <a:t> </a:t>
              </a:r>
              <a:r>
                <a:rPr lang="en-US" sz="1200" dirty="0" err="1">
                  <a:solidFill>
                    <a:srgbClr val="50E6FF"/>
                  </a:solidFill>
                  <a:latin typeface="Segoe UI Semibold"/>
                </a:rPr>
                <a:t>totalmente</a:t>
              </a:r>
              <a:r>
                <a:rPr lang="en-US" sz="1200" dirty="0">
                  <a:solidFill>
                    <a:srgbClr val="50E6FF"/>
                  </a:solidFill>
                  <a:latin typeface="Segoe UI Semibold"/>
                </a:rPr>
                <a:t> </a:t>
              </a:r>
              <a:r>
                <a:rPr lang="en-US" sz="1200" dirty="0" err="1">
                  <a:solidFill>
                    <a:srgbClr val="50E6FF"/>
                  </a:solidFill>
                  <a:latin typeface="Segoe UI Semibold"/>
                </a:rPr>
                <a:t>automatizada</a:t>
              </a:r>
              <a:r>
                <a:rPr lang="en-US" sz="1200" dirty="0">
                  <a:solidFill>
                    <a:srgbClr val="50E6FF"/>
                  </a:solidFill>
                  <a:latin typeface="Segoe UI Semibold"/>
                </a:rPr>
                <a:t> </a:t>
              </a:r>
              <a:r>
                <a:rPr lang="es-ES" sz="1200" dirty="0">
                  <a:solidFill>
                    <a:srgbClr val="FFFFFF"/>
                  </a:solidFill>
                </a:rPr>
                <a:t>para SQL Server: sin costo adicional</a:t>
              </a:r>
              <a:endParaRPr kumimoji="0" lang="en-US" sz="1200" b="0" i="0" u="none" strike="noStrike" kern="1200" cap="none" spc="0" normalizeH="0" baseline="0" noProof="0" dirty="0">
                <a:ln>
                  <a:noFill/>
                </a:ln>
                <a:solidFill>
                  <a:srgbClr val="FFFFFF"/>
                </a:solidFill>
                <a:effectLst/>
                <a:uLnTx/>
                <a:uFillTx/>
                <a:latin typeface="Segoe UI"/>
                <a:ea typeface="+mn-ea"/>
                <a:cs typeface="+mn-cs"/>
              </a:endParaRPr>
            </a:p>
          </p:txBody>
        </p:sp>
      </p:grpSp>
      <p:grpSp>
        <p:nvGrpSpPr>
          <p:cNvPr id="17" name="Group 16">
            <a:extLst>
              <a:ext uri="{FF2B5EF4-FFF2-40B4-BE49-F238E27FC236}">
                <a16:creationId xmlns:a16="http://schemas.microsoft.com/office/drawing/2014/main" id="{72627292-3502-95AC-455F-E80C3575DCF3}"/>
              </a:ext>
              <a:ext uri="{C183D7F6-B498-43B3-948B-1728B52AA6E4}">
                <adec:decorative xmlns:adec="http://schemas.microsoft.com/office/drawing/2017/decorative" val="1"/>
              </a:ext>
            </a:extLst>
          </p:cNvPr>
          <p:cNvGrpSpPr/>
          <p:nvPr/>
        </p:nvGrpSpPr>
        <p:grpSpPr>
          <a:xfrm>
            <a:off x="4521200" y="3412590"/>
            <a:ext cx="3149600" cy="1756984"/>
            <a:chOff x="4521200" y="3412590"/>
            <a:chExt cx="3149600" cy="1756984"/>
          </a:xfrm>
        </p:grpSpPr>
        <p:sp>
          <p:nvSpPr>
            <p:cNvPr id="90" name="Rectangle 89">
              <a:extLst>
                <a:ext uri="{FF2B5EF4-FFF2-40B4-BE49-F238E27FC236}">
                  <a16:creationId xmlns:a16="http://schemas.microsoft.com/office/drawing/2014/main" id="{B6235343-EDD2-CDE3-7001-3A5FCE0B8FBD}"/>
                </a:ext>
              </a:extLst>
            </p:cNvPr>
            <p:cNvSpPr/>
            <p:nvPr/>
          </p:nvSpPr>
          <p:spPr>
            <a:xfrm>
              <a:off x="4521200" y="3412590"/>
              <a:ext cx="3149600" cy="492443"/>
            </a:xfrm>
            <a:prstGeom prst="rect">
              <a:avLst/>
            </a:prstGeom>
            <a:noFill/>
          </p:spPr>
          <p:txBody>
            <a:bodyPr wrap="square" lIns="365760" tIns="0" rIns="365760" bIns="0" rtlCol="0">
              <a:spAutoFit/>
            </a:bodyPr>
            <a:lstStyle/>
            <a:p>
              <a:pPr lvl="0" algn="ctr" defTabSz="914400">
                <a:defRPr/>
              </a:pPr>
              <a:r>
                <a:rPr lang="es-ES" sz="1600" dirty="0">
                  <a:solidFill>
                    <a:srgbClr val="50E6FF"/>
                  </a:solidFill>
                  <a:latin typeface="Segoe UI Semibold"/>
                  <a:cs typeface="Segoe UI" pitchFamily="34" charset="0"/>
                </a:rPr>
                <a:t>Controle y gobierne todo su patrimonio de datos</a:t>
              </a:r>
              <a:endParaRPr kumimoji="0" lang="en-US" sz="1800" b="0" i="0" u="none" strike="noStrike" kern="1200" cap="none" spc="0" normalizeH="0" baseline="0" noProof="0" dirty="0">
                <a:ln>
                  <a:noFill/>
                </a:ln>
                <a:solidFill>
                  <a:srgbClr val="50E6FF"/>
                </a:solidFill>
                <a:effectLst/>
                <a:uLnTx/>
                <a:uFillTx/>
                <a:latin typeface="Segoe UI Semibold"/>
                <a:ea typeface="+mn-ea"/>
                <a:cs typeface="Segoe UI" pitchFamily="34" charset="0"/>
              </a:endParaRPr>
            </a:p>
          </p:txBody>
        </p:sp>
        <p:sp>
          <p:nvSpPr>
            <p:cNvPr id="128" name="TextBox 127">
              <a:extLst>
                <a:ext uri="{FF2B5EF4-FFF2-40B4-BE49-F238E27FC236}">
                  <a16:creationId xmlns:a16="http://schemas.microsoft.com/office/drawing/2014/main" id="{D9DCF756-2393-0D0C-A8D6-D802C84D81D7}"/>
                </a:ext>
              </a:extLst>
            </p:cNvPr>
            <p:cNvSpPr txBox="1"/>
            <p:nvPr/>
          </p:nvSpPr>
          <p:spPr>
            <a:xfrm>
              <a:off x="4521200" y="4169300"/>
              <a:ext cx="3149600" cy="1000274"/>
            </a:xfrm>
            <a:prstGeom prst="rect">
              <a:avLst/>
            </a:prstGeom>
            <a:noFill/>
          </p:spPr>
          <p:txBody>
            <a:bodyPr wrap="square" lIns="91440" tIns="0" rIns="91440" bIns="0">
              <a:spAutoFit/>
            </a:bodyPr>
            <a:lstStyle/>
            <a:p>
              <a:pPr marL="137160" lvl="0" indent="-137160" defTabSz="914400">
                <a:spcAft>
                  <a:spcPts val="600"/>
                </a:spcAft>
                <a:buClr>
                  <a:srgbClr val="FFFFFF"/>
                </a:buClr>
                <a:buFont typeface="Arial" panose="020B0604020202020204" pitchFamily="34" charset="0"/>
                <a:buChar char="•"/>
                <a:defRPr/>
              </a:pPr>
              <a:r>
                <a:rPr lang="en-US" sz="1200" dirty="0" err="1">
                  <a:solidFill>
                    <a:srgbClr val="50E6FF"/>
                  </a:solidFill>
                  <a:latin typeface="Segoe UI Semibold"/>
                </a:rPr>
                <a:t>Información</a:t>
              </a:r>
              <a:r>
                <a:rPr lang="en-US" sz="1200" dirty="0">
                  <a:solidFill>
                    <a:srgbClr val="50E6FF"/>
                  </a:solidFill>
                  <a:latin typeface="Segoe UI Semibold"/>
                </a:rPr>
                <a:t> central y </a:t>
              </a:r>
              <a:r>
                <a:rPr lang="en-US" sz="1200" dirty="0" err="1">
                  <a:solidFill>
                    <a:srgbClr val="50E6FF"/>
                  </a:solidFill>
                  <a:latin typeface="Segoe UI Semibold"/>
                </a:rPr>
                <a:t>gobernanza</a:t>
              </a:r>
              <a:r>
                <a:rPr lang="en-US" sz="1200" dirty="0">
                  <a:solidFill>
                    <a:srgbClr val="50E6FF"/>
                  </a:solidFill>
                  <a:latin typeface="Segoe UI Semibold"/>
                </a:rPr>
                <a:t> </a:t>
              </a:r>
              <a:r>
                <a:rPr lang="es-ES" sz="1200" dirty="0">
                  <a:solidFill>
                    <a:srgbClr val="FFFFFF"/>
                  </a:solidFill>
                </a:rPr>
                <a:t>en todos los servidores SQL Server con Microsoft </a:t>
              </a:r>
              <a:r>
                <a:rPr lang="es-ES" sz="1200" dirty="0" err="1">
                  <a:solidFill>
                    <a:srgbClr val="FFFFFF"/>
                  </a:solidFill>
                </a:rPr>
                <a:t>Purview</a:t>
              </a:r>
              <a:r>
                <a:rPr lang="es-ES" sz="1200" dirty="0">
                  <a:solidFill>
                    <a:srgbClr val="FFFFFF"/>
                  </a:solidFill>
                </a:rPr>
                <a:t>
Directivas de acceso de </a:t>
              </a:r>
              <a:r>
                <a:rPr lang="es-ES" sz="1200" dirty="0" err="1">
                  <a:solidFill>
                    <a:srgbClr val="FFFFFF"/>
                  </a:solidFill>
                </a:rPr>
                <a:t>Purview</a:t>
              </a:r>
              <a:r>
                <a:rPr lang="es-ES" sz="1200" dirty="0">
                  <a:solidFill>
                    <a:srgbClr val="FFFFFF"/>
                  </a:solidFill>
                </a:rPr>
                <a:t> disponibles para SQL Server local</a:t>
              </a:r>
              <a:endParaRPr kumimoji="0" lang="en-US" sz="1200" b="0" i="0" u="none" strike="noStrike" kern="1200" cap="none" spc="0" normalizeH="0" baseline="0" noProof="0" dirty="0">
                <a:ln>
                  <a:noFill/>
                </a:ln>
                <a:solidFill>
                  <a:srgbClr val="FFFFFF"/>
                </a:solidFill>
                <a:effectLst/>
                <a:uLnTx/>
                <a:uFillTx/>
                <a:latin typeface="Segoe UI"/>
                <a:ea typeface="+mn-ea"/>
                <a:cs typeface="+mn-cs"/>
              </a:endParaRPr>
            </a:p>
          </p:txBody>
        </p:sp>
      </p:grpSp>
      <p:grpSp>
        <p:nvGrpSpPr>
          <p:cNvPr id="18" name="Group 17">
            <a:extLst>
              <a:ext uri="{FF2B5EF4-FFF2-40B4-BE49-F238E27FC236}">
                <a16:creationId xmlns:a16="http://schemas.microsoft.com/office/drawing/2014/main" id="{362841AB-CD99-FDB0-EBB5-0CE0A439A3F6}"/>
              </a:ext>
              <a:ext uri="{C183D7F6-B498-43B3-948B-1728B52AA6E4}">
                <adec:decorative xmlns:adec="http://schemas.microsoft.com/office/drawing/2017/decorative" val="1"/>
              </a:ext>
            </a:extLst>
          </p:cNvPr>
          <p:cNvGrpSpPr/>
          <p:nvPr/>
        </p:nvGrpSpPr>
        <p:grpSpPr>
          <a:xfrm>
            <a:off x="8128000" y="3412590"/>
            <a:ext cx="3149600" cy="1572318"/>
            <a:chOff x="8128000" y="3412590"/>
            <a:chExt cx="3149600" cy="1572318"/>
          </a:xfrm>
        </p:grpSpPr>
        <p:sp>
          <p:nvSpPr>
            <p:cNvPr id="95" name="TextBox 94">
              <a:extLst>
                <a:ext uri="{FF2B5EF4-FFF2-40B4-BE49-F238E27FC236}">
                  <a16:creationId xmlns:a16="http://schemas.microsoft.com/office/drawing/2014/main" id="{C0D777D9-6A3C-A378-54E7-12379EB64445}"/>
                </a:ext>
              </a:extLst>
            </p:cNvPr>
            <p:cNvSpPr txBox="1"/>
            <p:nvPr/>
          </p:nvSpPr>
          <p:spPr>
            <a:xfrm>
              <a:off x="8128000" y="3412590"/>
              <a:ext cx="3149600" cy="492443"/>
            </a:xfrm>
            <a:prstGeom prst="rect">
              <a:avLst/>
            </a:prstGeom>
            <a:noFill/>
          </p:spPr>
          <p:txBody>
            <a:bodyPr wrap="square" lIns="365760" tIns="0" rIns="365760" bIns="0" rtlCol="0">
              <a:spAutoFit/>
            </a:bodyPr>
            <a:lstStyle>
              <a:defPPr>
                <a:defRPr lang="en-US"/>
              </a:defPPr>
              <a:lvl1pPr>
                <a:defRPr>
                  <a:solidFill>
                    <a:srgbClr val="0078D4"/>
                  </a:solidFill>
                  <a:latin typeface="+mj-lt"/>
                  <a:cs typeface="Segoe UI" pitchFamily="34" charset="0"/>
                </a:defRPr>
              </a:lvl1pPr>
            </a:lstStyle>
            <a:p>
              <a:pPr lvl="0" algn="ctr" defTabSz="914400">
                <a:defRPr/>
              </a:pPr>
              <a:r>
                <a:rPr lang="es-ES" sz="1600" dirty="0">
                  <a:solidFill>
                    <a:srgbClr val="50E6FF"/>
                  </a:solidFill>
                </a:rPr>
                <a:t>Proteja todos sus datos con la seguridad de Azure</a:t>
              </a:r>
              <a:endParaRPr kumimoji="0" lang="en-US" sz="1800" b="0" i="0" u="none" strike="noStrike" kern="1200" cap="none" spc="0" normalizeH="0" baseline="0" noProof="0" dirty="0">
                <a:ln>
                  <a:noFill/>
                </a:ln>
                <a:solidFill>
                  <a:srgbClr val="50E6FF"/>
                </a:solidFill>
                <a:effectLst/>
                <a:uLnTx/>
                <a:uFillTx/>
                <a:latin typeface="Segoe UI Semibold"/>
                <a:ea typeface="+mn-ea"/>
                <a:cs typeface="Segoe UI" pitchFamily="34" charset="0"/>
              </a:endParaRPr>
            </a:p>
          </p:txBody>
        </p:sp>
        <p:sp>
          <p:nvSpPr>
            <p:cNvPr id="130" name="TextBox 129">
              <a:extLst>
                <a:ext uri="{FF2B5EF4-FFF2-40B4-BE49-F238E27FC236}">
                  <a16:creationId xmlns:a16="http://schemas.microsoft.com/office/drawing/2014/main" id="{67338F82-2D09-12BB-B067-E22B31F006CB}"/>
                </a:ext>
              </a:extLst>
            </p:cNvPr>
            <p:cNvSpPr txBox="1"/>
            <p:nvPr/>
          </p:nvSpPr>
          <p:spPr>
            <a:xfrm>
              <a:off x="8128000" y="4169300"/>
              <a:ext cx="3149600" cy="815608"/>
            </a:xfrm>
            <a:prstGeom prst="rect">
              <a:avLst/>
            </a:prstGeom>
            <a:noFill/>
          </p:spPr>
          <p:txBody>
            <a:bodyPr wrap="square" lIns="91440" tIns="0" rIns="91440" bIns="0">
              <a:spAutoFit/>
            </a:bodyPr>
            <a:lstStyle/>
            <a:p>
              <a:pPr marL="137160" lvl="0" indent="-137160" defTabSz="914400">
                <a:spcAft>
                  <a:spcPts val="600"/>
                </a:spcAft>
                <a:buClr>
                  <a:srgbClr val="FFFFFF"/>
                </a:buClr>
                <a:buFont typeface="Arial" panose="020B0604020202020204" pitchFamily="34" charset="0"/>
                <a:buChar char="•"/>
                <a:defRPr/>
              </a:pPr>
              <a:r>
                <a:rPr lang="es-ES" sz="1200" dirty="0">
                  <a:solidFill>
                    <a:srgbClr val="FFFFFF"/>
                  </a:solidFill>
                </a:rPr>
                <a:t>Proteja sus datos locales mediante </a:t>
              </a:r>
              <a:r>
                <a:rPr kumimoji="0" lang="en-US" sz="1200" b="0" i="0" u="none" strike="noStrike" kern="1200" cap="none" spc="0" normalizeH="0" baseline="0" noProof="0" dirty="0">
                  <a:ln>
                    <a:noFill/>
                  </a:ln>
                  <a:solidFill>
                    <a:srgbClr val="50E6FF"/>
                  </a:solidFill>
                  <a:effectLst/>
                  <a:uLnTx/>
                  <a:uFillTx/>
                  <a:latin typeface="Segoe UI Semibold"/>
                  <a:ea typeface="+mn-ea"/>
                  <a:cs typeface="+mn-cs"/>
                </a:rPr>
                <a:t>Microsoft Defender </a:t>
              </a:r>
              <a:r>
                <a:rPr lang="en-US" sz="1200" dirty="0">
                  <a:solidFill>
                    <a:srgbClr val="FFFFFF"/>
                  </a:solidFill>
                </a:rPr>
                <a:t>para la </a:t>
              </a:r>
              <a:r>
                <a:rPr lang="en-US" sz="1200" dirty="0" err="1">
                  <a:solidFill>
                    <a:srgbClr val="FFFFFF"/>
                  </a:solidFill>
                </a:rPr>
                <a:t>nube</a:t>
              </a:r>
              <a:endParaRPr kumimoji="0" lang="en-US" sz="1200" b="0" i="0" u="none" strike="noStrike" kern="1200" cap="none" spc="0" normalizeH="0" baseline="0" noProof="0" dirty="0">
                <a:ln>
                  <a:noFill/>
                </a:ln>
                <a:solidFill>
                  <a:srgbClr val="FFFFFF"/>
                </a:solidFill>
                <a:effectLst/>
                <a:uLnTx/>
                <a:uFillTx/>
                <a:latin typeface="Segoe UI"/>
                <a:ea typeface="+mn-ea"/>
                <a:cs typeface="+mn-cs"/>
              </a:endParaRPr>
            </a:p>
            <a:p>
              <a:pPr marL="137160" lvl="0" indent="-137160" defTabSz="914400">
                <a:spcAft>
                  <a:spcPts val="600"/>
                </a:spcAft>
                <a:buClr>
                  <a:srgbClr val="FFFFFF"/>
                </a:buClr>
                <a:buFont typeface="Arial" panose="020B0604020202020204" pitchFamily="34" charset="0"/>
                <a:buChar char="•"/>
                <a:defRPr/>
              </a:pPr>
              <a:r>
                <a:rPr lang="en-US" sz="1200" dirty="0" err="1">
                  <a:solidFill>
                    <a:srgbClr val="FFFFFF"/>
                  </a:solidFill>
                </a:rPr>
                <a:t>Proteja</a:t>
              </a:r>
              <a:r>
                <a:rPr lang="en-US" sz="1200" dirty="0">
                  <a:solidFill>
                    <a:srgbClr val="FFFFFF"/>
                  </a:solidFill>
                </a:rPr>
                <a:t> las </a:t>
              </a:r>
              <a:r>
                <a:rPr lang="en-US" sz="1200" dirty="0" err="1">
                  <a:solidFill>
                    <a:srgbClr val="FFFFFF"/>
                  </a:solidFill>
                </a:rPr>
                <a:t>identidades</a:t>
              </a:r>
              <a:r>
                <a:rPr lang="en-US" sz="1200" dirty="0">
                  <a:solidFill>
                    <a:srgbClr val="FFFFFF"/>
                  </a:solidFill>
                </a:rPr>
                <a:t> con </a:t>
              </a:r>
              <a:r>
                <a:rPr lang="en-US" sz="1200" dirty="0" err="1">
                  <a:solidFill>
                    <a:srgbClr val="50E6FF"/>
                  </a:solidFill>
                  <a:latin typeface="Segoe UI Semibold"/>
                </a:rPr>
                <a:t>Inicio</a:t>
              </a:r>
              <a:r>
                <a:rPr lang="en-US" sz="1200" dirty="0">
                  <a:solidFill>
                    <a:srgbClr val="50E6FF"/>
                  </a:solidFill>
                  <a:latin typeface="Segoe UI Semibold"/>
                </a:rPr>
                <a:t> de </a:t>
              </a:r>
              <a:r>
                <a:rPr lang="en-US" sz="1200" dirty="0" err="1">
                  <a:solidFill>
                    <a:srgbClr val="50E6FF"/>
                  </a:solidFill>
                  <a:latin typeface="Segoe UI Semibold"/>
                </a:rPr>
                <a:t>sesión</a:t>
              </a:r>
              <a:r>
                <a:rPr lang="en-US" sz="1200" dirty="0">
                  <a:solidFill>
                    <a:srgbClr val="50E6FF"/>
                  </a:solidFill>
                  <a:latin typeface="Segoe UI Semibold"/>
                </a:rPr>
                <a:t> </a:t>
              </a:r>
              <a:r>
                <a:rPr lang="en-US" sz="1200" dirty="0" err="1">
                  <a:solidFill>
                    <a:srgbClr val="50E6FF"/>
                  </a:solidFill>
                  <a:latin typeface="Segoe UI Semibold"/>
                </a:rPr>
                <a:t>único</a:t>
              </a:r>
              <a:r>
                <a:rPr lang="en-US" sz="1200" dirty="0">
                  <a:solidFill>
                    <a:srgbClr val="50E6FF"/>
                  </a:solidFill>
                  <a:latin typeface="Segoe UI Semibold"/>
                </a:rPr>
                <a:t> </a:t>
              </a:r>
              <a:r>
                <a:rPr lang="en-US" sz="1200" dirty="0">
                  <a:solidFill>
                    <a:srgbClr val="FFFFFF"/>
                  </a:solidFill>
                </a:rPr>
                <a:t>y </a:t>
              </a:r>
              <a:r>
                <a:rPr kumimoji="0" lang="en-US" sz="1200" b="0" i="0" u="none" strike="noStrike" kern="1200" cap="none" spc="0" normalizeH="0" baseline="0" noProof="0" dirty="0">
                  <a:ln>
                    <a:noFill/>
                  </a:ln>
                  <a:solidFill>
                    <a:srgbClr val="50E6FF"/>
                  </a:solidFill>
                  <a:effectLst/>
                  <a:uLnTx/>
                  <a:uFillTx/>
                  <a:latin typeface="Segoe UI Semibold"/>
                  <a:ea typeface="+mn-ea"/>
                  <a:cs typeface="+mn-cs"/>
                </a:rPr>
                <a:t>Azure Active Directory*</a:t>
              </a:r>
            </a:p>
          </p:txBody>
        </p:sp>
      </p:grpSp>
      <p:grpSp>
        <p:nvGrpSpPr>
          <p:cNvPr id="5" name="Group 4">
            <a:extLst>
              <a:ext uri="{FF2B5EF4-FFF2-40B4-BE49-F238E27FC236}">
                <a16:creationId xmlns:a16="http://schemas.microsoft.com/office/drawing/2014/main" id="{FFDE1066-E9F5-F5AE-4CD5-0159F08D7311}"/>
              </a:ext>
              <a:ext uri="{C183D7F6-B498-43B3-948B-1728B52AA6E4}">
                <adec:decorative xmlns:adec="http://schemas.microsoft.com/office/drawing/2017/decorative" val="1"/>
              </a:ext>
            </a:extLst>
          </p:cNvPr>
          <p:cNvGrpSpPr/>
          <p:nvPr/>
        </p:nvGrpSpPr>
        <p:grpSpPr>
          <a:xfrm>
            <a:off x="2481029" y="5737321"/>
            <a:ext cx="8294336" cy="489054"/>
            <a:chOff x="2422470" y="5833328"/>
            <a:chExt cx="8294336" cy="489054"/>
          </a:xfrm>
        </p:grpSpPr>
        <p:sp>
          <p:nvSpPr>
            <p:cNvPr id="134" name="TextBox 133">
              <a:extLst>
                <a:ext uri="{FF2B5EF4-FFF2-40B4-BE49-F238E27FC236}">
                  <a16:creationId xmlns:a16="http://schemas.microsoft.com/office/drawing/2014/main" id="{6C261DCE-A9DC-A8DA-B615-BA730BED9419}"/>
                </a:ext>
              </a:extLst>
            </p:cNvPr>
            <p:cNvSpPr txBox="1"/>
            <p:nvPr/>
          </p:nvSpPr>
          <p:spPr>
            <a:xfrm>
              <a:off x="3057658" y="5984966"/>
              <a:ext cx="7659148" cy="193899"/>
            </a:xfrm>
            <a:prstGeom prst="rect">
              <a:avLst/>
            </a:prstGeom>
            <a:noFill/>
          </p:spPr>
          <p:txBody>
            <a:bodyPr wrap="none" lIns="0" tIns="0" rIns="0" bIns="0">
              <a:spAutoFit/>
            </a:bodyPr>
            <a:lstStyle/>
            <a:p>
              <a:pPr lvl="0" defTabSz="932472" fontAlgn="base">
                <a:lnSpc>
                  <a:spcPct val="90000"/>
                </a:lnSpc>
                <a:spcBef>
                  <a:spcPct val="0"/>
                </a:spcBef>
                <a:spcAft>
                  <a:spcPts val="600"/>
                </a:spcAft>
                <a:defRPr/>
              </a:pPr>
              <a:r>
                <a:rPr lang="es-ES" sz="1400" kern="0" dirty="0">
                  <a:solidFill>
                    <a:srgbClr val="50E6FF"/>
                  </a:solidFill>
                  <a:latin typeface="Segoe UI Semibold"/>
                  <a:cs typeface="Segoe UI" pitchFamily="34" charset="0"/>
                </a:rPr>
                <a:t>Conexión sencilla habilitada por Azure Arc para servidores SQL Server existentes sin migración</a:t>
              </a:r>
              <a:endParaRPr kumimoji="0" lang="en-US" sz="1400" b="0" i="0" u="none" strike="noStrike" kern="0" cap="none" spc="0" normalizeH="0" baseline="0" noProof="0" dirty="0">
                <a:ln>
                  <a:noFill/>
                </a:ln>
                <a:solidFill>
                  <a:srgbClr val="50E6FF"/>
                </a:solidFill>
                <a:effectLst/>
                <a:uLnTx/>
                <a:uFillTx/>
                <a:latin typeface="Segoe UI Semibold"/>
                <a:ea typeface="+mn-ea"/>
                <a:cs typeface="Segoe UI" pitchFamily="34" charset="0"/>
              </a:endParaRPr>
            </a:p>
          </p:txBody>
        </p:sp>
        <p:pic>
          <p:nvPicPr>
            <p:cNvPr id="8" name="Graphic 7" descr="Azure Arc logo">
              <a:extLst>
                <a:ext uri="{FF2B5EF4-FFF2-40B4-BE49-F238E27FC236}">
                  <a16:creationId xmlns:a16="http://schemas.microsoft.com/office/drawing/2014/main" id="{A51E19BF-9104-C874-4671-ACFE833C3C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22470" y="5833328"/>
              <a:ext cx="489054" cy="489054"/>
            </a:xfrm>
            <a:prstGeom prst="rect">
              <a:avLst/>
            </a:prstGeom>
          </p:spPr>
        </p:pic>
      </p:grpSp>
      <p:sp>
        <p:nvSpPr>
          <p:cNvPr id="10" name="TextBox 9">
            <a:extLst>
              <a:ext uri="{FF2B5EF4-FFF2-40B4-BE49-F238E27FC236}">
                <a16:creationId xmlns:a16="http://schemas.microsoft.com/office/drawing/2014/main" id="{562BD675-5644-6631-D2CF-F03B997D5645}"/>
              </a:ext>
            </a:extLst>
          </p:cNvPr>
          <p:cNvSpPr txBox="1"/>
          <p:nvPr/>
        </p:nvSpPr>
        <p:spPr>
          <a:xfrm>
            <a:off x="857250" y="6480700"/>
            <a:ext cx="10477500" cy="138499"/>
          </a:xfrm>
          <a:prstGeom prst="rect">
            <a:avLst/>
          </a:prstGeom>
          <a:noFill/>
        </p:spPr>
        <p:txBody>
          <a:bodyPr wrap="square" lIns="0" tIns="0" rIns="0" bIns="0" rtlCol="0">
            <a:spAutoFit/>
          </a:bodyPr>
          <a:lstStyle/>
          <a:p>
            <a:pPr lvl="0" algn="ctr" defTabSz="914400">
              <a:defRPr/>
            </a:pPr>
            <a:r>
              <a:rPr lang="es-ES" sz="900" i="1" dirty="0">
                <a:solidFill>
                  <a:srgbClr val="FFFFFF">
                    <a:alpha val="75000"/>
                  </a:srgbClr>
                </a:solidFill>
              </a:rPr>
              <a:t>*Se requiere SQL Server 2022 para Azure Active </a:t>
            </a:r>
            <a:r>
              <a:rPr lang="es-ES" sz="900" i="1" dirty="0" err="1">
                <a:solidFill>
                  <a:srgbClr val="FFFFFF">
                    <a:alpha val="75000"/>
                  </a:srgbClr>
                </a:solidFill>
              </a:rPr>
              <a:t>Directory</a:t>
            </a:r>
            <a:r>
              <a:rPr lang="es-ES" sz="900" i="1" dirty="0">
                <a:solidFill>
                  <a:srgbClr val="FFFFFF">
                    <a:alpha val="75000"/>
                  </a:srgbClr>
                </a:solidFill>
              </a:rPr>
              <a:t>. Todas las demás características compatibles con SQL Server 2012, 2014, 2016, 2017 y 2019.</a:t>
            </a:r>
            <a:endParaRPr kumimoji="0" lang="en-US" sz="900" b="0" i="1" u="none" strike="noStrike" kern="1200" cap="none" spc="0" normalizeH="0" baseline="0" noProof="0" dirty="0">
              <a:ln>
                <a:noFill/>
              </a:ln>
              <a:solidFill>
                <a:srgbClr val="FFFFFF">
                  <a:alpha val="75000"/>
                </a:srgbClr>
              </a:solidFill>
              <a:effectLst/>
              <a:uLnTx/>
              <a:uFillTx/>
              <a:latin typeface="Segoe UI"/>
              <a:ea typeface="+mn-ea"/>
              <a:cs typeface="+mn-cs"/>
            </a:endParaRPr>
          </a:p>
        </p:txBody>
      </p:sp>
      <p:grpSp>
        <p:nvGrpSpPr>
          <p:cNvPr id="14" name="Group 13">
            <a:extLst>
              <a:ext uri="{FF2B5EF4-FFF2-40B4-BE49-F238E27FC236}">
                <a16:creationId xmlns:a16="http://schemas.microsoft.com/office/drawing/2014/main" id="{AC1BA5D1-7F39-0E9D-EFF6-5DCDEDDE5C87}"/>
              </a:ext>
              <a:ext uri="{C183D7F6-B498-43B3-948B-1728B52AA6E4}">
                <adec:decorative xmlns:adec="http://schemas.microsoft.com/office/drawing/2017/decorative" val="1"/>
              </a:ext>
            </a:extLst>
          </p:cNvPr>
          <p:cNvGrpSpPr/>
          <p:nvPr/>
        </p:nvGrpSpPr>
        <p:grpSpPr>
          <a:xfrm>
            <a:off x="5410200" y="1832679"/>
            <a:ext cx="1371600" cy="1371600"/>
            <a:chOff x="5410200" y="1832679"/>
            <a:chExt cx="1371600" cy="1371600"/>
          </a:xfrm>
        </p:grpSpPr>
        <p:sp>
          <p:nvSpPr>
            <p:cNvPr id="71" name="Oval 70" descr="Icon">
              <a:extLst>
                <a:ext uri="{FF2B5EF4-FFF2-40B4-BE49-F238E27FC236}">
                  <a16:creationId xmlns:a16="http://schemas.microsoft.com/office/drawing/2014/main" id="{E10BD32D-3F62-8169-A06D-312829439A21}"/>
                </a:ext>
              </a:extLst>
            </p:cNvPr>
            <p:cNvSpPr>
              <a:spLocks noChangeAspect="1"/>
            </p:cNvSpPr>
            <p:nvPr/>
          </p:nvSpPr>
          <p:spPr bwMode="auto">
            <a:xfrm>
              <a:off x="5410200" y="1832679"/>
              <a:ext cx="1371600" cy="1371600"/>
            </a:xfrm>
            <a:prstGeom prst="ellipse">
              <a:avLst/>
            </a:prstGeom>
            <a:solidFill>
              <a:schemeClr val="bg1"/>
            </a:solidFill>
            <a:ln w="3175" cap="flat" cmpd="sng" algn="ctr">
              <a:solidFill>
                <a:schemeClr val="accent2"/>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6" name="Picture 5">
              <a:extLst>
                <a:ext uri="{FF2B5EF4-FFF2-40B4-BE49-F238E27FC236}">
                  <a16:creationId xmlns:a16="http://schemas.microsoft.com/office/drawing/2014/main" id="{E7439A21-6276-A5C0-3920-B566A368D4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520" y="2284936"/>
              <a:ext cx="822960" cy="467086"/>
            </a:xfrm>
            <a:prstGeom prst="rect">
              <a:avLst/>
            </a:prstGeom>
          </p:spPr>
        </p:pic>
      </p:grpSp>
      <p:cxnSp>
        <p:nvCxnSpPr>
          <p:cNvPr id="4" name="Straight Connector 3">
            <a:extLst>
              <a:ext uri="{FF2B5EF4-FFF2-40B4-BE49-F238E27FC236}">
                <a16:creationId xmlns:a16="http://schemas.microsoft.com/office/drawing/2014/main" id="{2DB21F8A-6E9A-EF88-D6C8-6DF4AABE246D}"/>
              </a:ext>
              <a:ext uri="{C183D7F6-B498-43B3-948B-1728B52AA6E4}">
                <adec:decorative xmlns:adec="http://schemas.microsoft.com/office/drawing/2017/decorative" val="1"/>
              </a:ext>
            </a:extLst>
          </p:cNvPr>
          <p:cNvCxnSpPr>
            <a:cxnSpLocks/>
          </p:cNvCxnSpPr>
          <p:nvPr/>
        </p:nvCxnSpPr>
        <p:spPr>
          <a:xfrm>
            <a:off x="914400" y="5400713"/>
            <a:ext cx="10363200" cy="0"/>
          </a:xfrm>
          <a:prstGeom prst="line">
            <a:avLst/>
          </a:prstGeom>
          <a:ln w="12700">
            <a:solidFill>
              <a:schemeClr val="tx1">
                <a:alpha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546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nodeType="withEffect">
                                  <p:stCondLst>
                                    <p:cond delay="150"/>
                                  </p:stCondLst>
                                  <p:childTnLst>
                                    <p:animMotion origin="layout" path="M 1.25E-6 0.03889 L 1.25E-6 1.85185E-6 " pathEditMode="relative" rAng="0" ptsTypes="AA">
                                      <p:cBhvr>
                                        <p:cTn id="9" dur="500" fill="hold"/>
                                        <p:tgtEl>
                                          <p:spTgt spid="13"/>
                                        </p:tgtEl>
                                        <p:attrNameLst>
                                          <p:attrName>ppt_x</p:attrName>
                                          <p:attrName>ppt_y</p:attrName>
                                        </p:attrNameLst>
                                      </p:cBhvr>
                                      <p:rCtr x="0" y="-1944"/>
                                    </p:animMotion>
                                  </p:childTnLst>
                                </p:cTn>
                              </p:par>
                              <p:par>
                                <p:cTn id="10" presetID="10" presetClass="entr" presetSubtype="0" fill="hold" nodeType="withEffect">
                                  <p:stCondLst>
                                    <p:cond delay="3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50"/>
                                        <p:tgtEl>
                                          <p:spTgt spid="16"/>
                                        </p:tgtEl>
                                      </p:cBhvr>
                                    </p:animEffect>
                                  </p:childTnLst>
                                </p:cTn>
                              </p:par>
                              <p:par>
                                <p:cTn id="13" presetID="42" presetClass="path" presetSubtype="0" decel="100000" fill="hold" nodeType="withEffect">
                                  <p:stCondLst>
                                    <p:cond delay="300"/>
                                  </p:stCondLst>
                                  <p:childTnLst>
                                    <p:animMotion origin="layout" path="M 1.25E-6 0.03889 L 1.25E-6 1.85185E-6 " pathEditMode="relative" rAng="0" ptsTypes="AA">
                                      <p:cBhvr>
                                        <p:cTn id="14" dur="500" fill="hold"/>
                                        <p:tgtEl>
                                          <p:spTgt spid="16"/>
                                        </p:tgtEl>
                                        <p:attrNameLst>
                                          <p:attrName>ppt_x</p:attrName>
                                          <p:attrName>ppt_y</p:attrName>
                                        </p:attrNameLst>
                                      </p:cBhvr>
                                      <p:rCtr x="0" y="-1944"/>
                                    </p:animMotion>
                                  </p:childTnLst>
                                </p:cTn>
                              </p:par>
                              <p:par>
                                <p:cTn id="15" presetID="10" presetClass="entr" presetSubtype="0" fill="hold" nodeType="withEffect">
                                  <p:stCondLst>
                                    <p:cond delay="4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par>
                                <p:cTn id="18" presetID="42" presetClass="path" presetSubtype="0" decel="100000" fill="hold" nodeType="withEffect">
                                  <p:stCondLst>
                                    <p:cond delay="450"/>
                                  </p:stCondLst>
                                  <p:childTnLst>
                                    <p:animMotion origin="layout" path="M 1.25E-6 0.03889 L 1.25E-6 1.85185E-6 " pathEditMode="relative" rAng="0" ptsTypes="AA">
                                      <p:cBhvr>
                                        <p:cTn id="19" dur="500" fill="hold"/>
                                        <p:tgtEl>
                                          <p:spTgt spid="14"/>
                                        </p:tgtEl>
                                        <p:attrNameLst>
                                          <p:attrName>ppt_x</p:attrName>
                                          <p:attrName>ppt_y</p:attrName>
                                        </p:attrNameLst>
                                      </p:cBhvr>
                                      <p:rCtr x="0" y="-1944"/>
                                    </p:animMotion>
                                  </p:childTnLst>
                                </p:cTn>
                              </p:par>
                              <p:par>
                                <p:cTn id="20" presetID="10" presetClass="entr" presetSubtype="0" fill="hold" nodeType="withEffect">
                                  <p:stCondLst>
                                    <p:cond delay="6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50"/>
                                        <p:tgtEl>
                                          <p:spTgt spid="17"/>
                                        </p:tgtEl>
                                      </p:cBhvr>
                                    </p:animEffect>
                                  </p:childTnLst>
                                </p:cTn>
                              </p:par>
                              <p:par>
                                <p:cTn id="23" presetID="42" presetClass="path" presetSubtype="0" decel="100000" fill="hold" nodeType="withEffect">
                                  <p:stCondLst>
                                    <p:cond delay="600"/>
                                  </p:stCondLst>
                                  <p:childTnLst>
                                    <p:animMotion origin="layout" path="M 1.25E-6 0.03889 L 1.25E-6 1.85185E-6 " pathEditMode="relative" rAng="0" ptsTypes="AA">
                                      <p:cBhvr>
                                        <p:cTn id="24" dur="500" fill="hold"/>
                                        <p:tgtEl>
                                          <p:spTgt spid="17"/>
                                        </p:tgtEl>
                                        <p:attrNameLst>
                                          <p:attrName>ppt_x</p:attrName>
                                          <p:attrName>ppt_y</p:attrName>
                                        </p:attrNameLst>
                                      </p:cBhvr>
                                      <p:rCtr x="0" y="-1944"/>
                                    </p:animMotion>
                                  </p:childTnLst>
                                </p:cTn>
                              </p:par>
                              <p:par>
                                <p:cTn id="25" presetID="10" presetClass="entr" presetSubtype="0" fill="hold" nodeType="withEffect">
                                  <p:stCondLst>
                                    <p:cond delay="75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50"/>
                                        <p:tgtEl>
                                          <p:spTgt spid="15"/>
                                        </p:tgtEl>
                                      </p:cBhvr>
                                    </p:animEffect>
                                  </p:childTnLst>
                                </p:cTn>
                              </p:par>
                              <p:par>
                                <p:cTn id="28" presetID="42" presetClass="path" presetSubtype="0" decel="100000" fill="hold" nodeType="withEffect">
                                  <p:stCondLst>
                                    <p:cond delay="750"/>
                                  </p:stCondLst>
                                  <p:childTnLst>
                                    <p:animMotion origin="layout" path="M 1.25E-6 0.03889 L 1.25E-6 1.85185E-6 " pathEditMode="relative" rAng="0" ptsTypes="AA">
                                      <p:cBhvr>
                                        <p:cTn id="29" dur="500" fill="hold"/>
                                        <p:tgtEl>
                                          <p:spTgt spid="15"/>
                                        </p:tgtEl>
                                        <p:attrNameLst>
                                          <p:attrName>ppt_x</p:attrName>
                                          <p:attrName>ppt_y</p:attrName>
                                        </p:attrNameLst>
                                      </p:cBhvr>
                                      <p:rCtr x="0" y="-1944"/>
                                    </p:animMotion>
                                  </p:childTnLst>
                                </p:cTn>
                              </p:par>
                              <p:par>
                                <p:cTn id="30" presetID="10" presetClass="entr" presetSubtype="0" fill="hold" nodeType="withEffect">
                                  <p:stCondLst>
                                    <p:cond delay="9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par>
                                <p:cTn id="33" presetID="42" presetClass="path" presetSubtype="0" decel="100000" fill="hold" nodeType="withEffect">
                                  <p:stCondLst>
                                    <p:cond delay="900"/>
                                  </p:stCondLst>
                                  <p:childTnLst>
                                    <p:animMotion origin="layout" path="M 1.25E-6 0.03889 L 1.25E-6 1.85185E-6 " pathEditMode="relative" rAng="0" ptsTypes="AA">
                                      <p:cBhvr>
                                        <p:cTn id="34" dur="500" fill="hold"/>
                                        <p:tgtEl>
                                          <p:spTgt spid="18"/>
                                        </p:tgtEl>
                                        <p:attrNameLst>
                                          <p:attrName>ppt_x</p:attrName>
                                          <p:attrName>ppt_y</p:attrName>
                                        </p:attrNameLst>
                                      </p:cBhvr>
                                      <p:rCtr x="0" y="-1944"/>
                                    </p:animMotion>
                                  </p:childTnLst>
                                </p:cTn>
                              </p:par>
                              <p:par>
                                <p:cTn id="35" presetID="10" presetClass="entr" presetSubtype="0" fill="hold" nodeType="withEffect">
                                  <p:stCondLst>
                                    <p:cond delay="100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50"/>
                                        <p:tgtEl>
                                          <p:spTgt spid="4"/>
                                        </p:tgtEl>
                                      </p:cBhvr>
                                    </p:animEffect>
                                  </p:childTnLst>
                                </p:cTn>
                              </p:par>
                              <p:par>
                                <p:cTn id="38" presetID="10" presetClass="entr" presetSubtype="0" fill="hold" nodeType="withEffect">
                                  <p:stCondLst>
                                    <p:cond delay="110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250"/>
                                        <p:tgtEl>
                                          <p:spTgt spid="5"/>
                                        </p:tgtEl>
                                      </p:cBhvr>
                                    </p:animEffect>
                                  </p:childTnLst>
                                </p:cTn>
                              </p:par>
                              <p:par>
                                <p:cTn id="41" presetID="42" presetClass="path" presetSubtype="0" decel="100000" fill="hold" nodeType="withEffect">
                                  <p:stCondLst>
                                    <p:cond delay="1100"/>
                                  </p:stCondLst>
                                  <p:childTnLst>
                                    <p:animMotion origin="layout" path="M 1.25E-6 0.03889 L 1.25E-6 1.85185E-6 " pathEditMode="relative" rAng="0" ptsTypes="AA">
                                      <p:cBhvr>
                                        <p:cTn id="42" dur="500" fill="hold"/>
                                        <p:tgtEl>
                                          <p:spTgt spid="5"/>
                                        </p:tgtEl>
                                        <p:attrNameLst>
                                          <p:attrName>ppt_x</p:attrName>
                                          <p:attrName>ppt_y</p:attrName>
                                        </p:attrNameLst>
                                      </p:cBhvr>
                                      <p:rCtr x="0" y="-1944"/>
                                    </p:animMotion>
                                  </p:childTnLst>
                                </p:cTn>
                              </p:par>
                              <p:par>
                                <p:cTn id="43" presetID="10" presetClass="entr" presetSubtype="0" fill="hold" grpId="0" nodeType="withEffect">
                                  <p:stCondLst>
                                    <p:cond delay="120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DFF2E-73C9-F1A9-C89A-B78BE61F81E8}"/>
              </a:ext>
            </a:extLst>
          </p:cNvPr>
          <p:cNvSpPr>
            <a:spLocks noGrp="1"/>
          </p:cNvSpPr>
          <p:nvPr>
            <p:ph type="title"/>
          </p:nvPr>
        </p:nvSpPr>
        <p:spPr/>
        <p:txBody>
          <a:bodyPr/>
          <a:lstStyle/>
          <a:p>
            <a:pPr algn="ctr"/>
            <a:r>
              <a:rPr lang="es-ES" dirty="0">
                <a:cs typeface="Segoe UI"/>
              </a:rPr>
              <a:t>Evalúe sus opciones para las cargas de trabajo de 2012</a:t>
            </a:r>
            <a:endParaRPr lang="en-US" dirty="0"/>
          </a:p>
        </p:txBody>
      </p:sp>
      <p:grpSp>
        <p:nvGrpSpPr>
          <p:cNvPr id="47" name="Group 46">
            <a:extLst>
              <a:ext uri="{FF2B5EF4-FFF2-40B4-BE49-F238E27FC236}">
                <a16:creationId xmlns:a16="http://schemas.microsoft.com/office/drawing/2014/main" id="{03EEFE99-14E6-BC48-B0ED-28B399F82710}"/>
              </a:ext>
              <a:ext uri="{C183D7F6-B498-43B3-948B-1728B52AA6E4}">
                <adec:decorative xmlns:adec="http://schemas.microsoft.com/office/drawing/2017/decorative" val="1"/>
              </a:ext>
            </a:extLst>
          </p:cNvPr>
          <p:cNvGrpSpPr/>
          <p:nvPr/>
        </p:nvGrpSpPr>
        <p:grpSpPr>
          <a:xfrm>
            <a:off x="556385" y="1536876"/>
            <a:ext cx="3552516" cy="4712973"/>
            <a:chOff x="556385" y="1730033"/>
            <a:chExt cx="3552516" cy="4712973"/>
          </a:xfrm>
        </p:grpSpPr>
        <p:grpSp>
          <p:nvGrpSpPr>
            <p:cNvPr id="5" name="Group 4">
              <a:extLst>
                <a:ext uri="{FF2B5EF4-FFF2-40B4-BE49-F238E27FC236}">
                  <a16:creationId xmlns:a16="http://schemas.microsoft.com/office/drawing/2014/main" id="{46195155-ACD6-C632-046A-E84FE1D26462}"/>
                </a:ext>
              </a:extLst>
            </p:cNvPr>
            <p:cNvGrpSpPr/>
            <p:nvPr/>
          </p:nvGrpSpPr>
          <p:grpSpPr>
            <a:xfrm>
              <a:off x="556385" y="1730033"/>
              <a:ext cx="3552516" cy="4712973"/>
              <a:chOff x="922268" y="4171450"/>
              <a:chExt cx="3552516" cy="4712973"/>
            </a:xfrm>
          </p:grpSpPr>
          <p:sp>
            <p:nvSpPr>
              <p:cNvPr id="7" name="TextBox 6">
                <a:extLst>
                  <a:ext uri="{FF2B5EF4-FFF2-40B4-BE49-F238E27FC236}">
                    <a16:creationId xmlns:a16="http://schemas.microsoft.com/office/drawing/2014/main" id="{06E3304D-3EED-468C-614E-7608967192B8}"/>
                  </a:ext>
                </a:extLst>
              </p:cNvPr>
              <p:cNvSpPr txBox="1"/>
              <p:nvPr/>
            </p:nvSpPr>
            <p:spPr>
              <a:xfrm>
                <a:off x="922268" y="5344993"/>
                <a:ext cx="3552516" cy="3539430"/>
              </a:xfrm>
              <a:prstGeom prst="rect">
                <a:avLst/>
              </a:prstGeom>
              <a:noFill/>
            </p:spPr>
            <p:txBody>
              <a:bodyPr wrap="square">
                <a:spAutoFit/>
              </a:bodyPr>
              <a:lstStyle/>
              <a:p>
                <a:pPr lvl="0" defTabSz="914400" eaLnBrk="0" fontAlgn="base" hangingPunct="0">
                  <a:spcBef>
                    <a:spcPct val="0"/>
                  </a:spcBef>
                  <a:spcAft>
                    <a:spcPct val="0"/>
                  </a:spcAft>
                  <a:defRPr/>
                </a:pPr>
                <a:r>
                  <a:rPr lang="es-ES" sz="1600" kern="0" dirty="0">
                    <a:solidFill>
                      <a:srgbClr val="FFFFFF"/>
                    </a:solidFill>
                    <a:latin typeface="Segoe UI" panose="020B0502040204020203" pitchFamily="34" charset="0"/>
                    <a:ea typeface="MS PGothic" panose="020B0600070205080204" pitchFamily="34" charset="-128"/>
                    <a:cs typeface="Segoe UI" panose="020B0502040204020203" pitchFamily="34" charset="0"/>
                  </a:rPr>
                  <a:t>Obtenga 3 años adicionales de actualizaciones de seguridad extendidas sin costo alguno, ahorrando aún más cuando se combina con la Ventaja híbrida de Azure</a:t>
                </a:r>
                <a:r>
                  <a:rPr kumimoji="0" lang="en-US" sz="1600" b="0" i="0" u="none" strike="noStrike" kern="0" cap="none" spc="0" normalizeH="0" baseline="0" noProof="0" dirty="0">
                    <a:ln>
                      <a:noFill/>
                    </a:ln>
                    <a:solidFill>
                      <a:srgbClr val="FFFFFF"/>
                    </a:solidFill>
                    <a:effectLst/>
                    <a:uLnTx/>
                    <a:uFillTx/>
                    <a:latin typeface="Segoe UI" panose="020B0502040204020203" pitchFamily="34" charset="0"/>
                    <a:ea typeface="MS PGothic" panose="020B0600070205080204" pitchFamily="34" charset="-128"/>
                    <a:cs typeface="Segoe UI" panose="020B0502040204020203"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Segoe UI" panose="020B0502040204020203" pitchFamily="34" charset="0"/>
                  <a:ea typeface="MS PGothic" panose="020B0600070205080204" pitchFamily="34" charset="-128"/>
                  <a:cs typeface="Segoe UI" panose="020B0502040204020203" pitchFamily="34" charset="0"/>
                </a:endParaRPr>
              </a:p>
              <a:p>
                <a:pPr lvl="0" defTabSz="914400" eaLnBrk="0" fontAlgn="base" hangingPunct="0">
                  <a:spcBef>
                    <a:spcPct val="0"/>
                  </a:spcBef>
                  <a:spcAft>
                    <a:spcPct val="0"/>
                  </a:spcAft>
                  <a:defRPr/>
                </a:pPr>
                <a:r>
                  <a:rPr lang="es-ES" sz="1600" kern="0" dirty="0">
                    <a:solidFill>
                      <a:srgbClr val="FFFFFF"/>
                    </a:solidFill>
                    <a:latin typeface="Segoe UI" panose="020B0502040204020203" pitchFamily="34" charset="0"/>
                    <a:ea typeface="MS PGothic" panose="020B0600070205080204" pitchFamily="34" charset="-128"/>
                    <a:cs typeface="Segoe UI" panose="020B0502040204020203" pitchFamily="34" charset="0"/>
                  </a:rPr>
                  <a:t>Mejore la protección con soluciones de seguridad nativas de la nube, como Microsoft Defender </a:t>
                </a:r>
                <a:r>
                  <a:rPr lang="es-ES" sz="1600" kern="0" dirty="0" err="1">
                    <a:solidFill>
                      <a:srgbClr val="FFFFFF"/>
                    </a:solidFill>
                    <a:latin typeface="Segoe UI" panose="020B0502040204020203" pitchFamily="34" charset="0"/>
                    <a:ea typeface="MS PGothic" panose="020B0600070205080204" pitchFamily="34" charset="-128"/>
                    <a:cs typeface="Segoe UI" panose="020B0502040204020203" pitchFamily="34" charset="0"/>
                  </a:rPr>
                  <a:t>for</a:t>
                </a:r>
                <a:r>
                  <a:rPr lang="es-ES" sz="1600" kern="0" dirty="0">
                    <a:solidFill>
                      <a:srgbClr val="FFFFFF"/>
                    </a:solidFill>
                    <a:latin typeface="Segoe UI" panose="020B0502040204020203" pitchFamily="34" charset="0"/>
                    <a:ea typeface="MS PGothic" panose="020B0600070205080204" pitchFamily="34" charset="-128"/>
                    <a:cs typeface="Segoe UI" panose="020B0502040204020203" pitchFamily="34" charset="0"/>
                  </a:rPr>
                  <a:t> Cloud</a:t>
                </a:r>
                <a:r>
                  <a:rPr kumimoji="0" lang="en-US" sz="1600" b="0" i="0" u="none" strike="noStrike" kern="0" cap="none" spc="0" normalizeH="0" baseline="0" noProof="0" dirty="0">
                    <a:ln>
                      <a:noFill/>
                    </a:ln>
                    <a:solidFill>
                      <a:srgbClr val="FFFFFF"/>
                    </a:solidFill>
                    <a:effectLst/>
                    <a:uLnTx/>
                    <a:uFillTx/>
                    <a:latin typeface="Segoe UI" panose="020B0502040204020203" pitchFamily="34" charset="0"/>
                    <a:ea typeface="MS PGothic" panose="020B0600070205080204" pitchFamily="34" charset="-128"/>
                    <a:cs typeface="Segoe UI" panose="020B0502040204020203"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Segoe UI" panose="020B0502040204020203" pitchFamily="34" charset="0"/>
                  <a:ea typeface="MS PGothic" panose="020B0600070205080204" pitchFamily="34" charset="-128"/>
                  <a:cs typeface="Segoe UI" panose="020B0502040204020203" pitchFamily="34" charset="0"/>
                </a:endParaRPr>
              </a:p>
              <a:p>
                <a:pPr lvl="0" defTabSz="914400" eaLnBrk="0" fontAlgn="base" hangingPunct="0">
                  <a:spcBef>
                    <a:spcPct val="0"/>
                  </a:spcBef>
                  <a:spcAft>
                    <a:spcPct val="0"/>
                  </a:spcAft>
                  <a:defRPr/>
                </a:pPr>
                <a:r>
                  <a:rPr lang="es-ES" sz="1600" kern="0" dirty="0">
                    <a:solidFill>
                      <a:srgbClr val="FFFFFF"/>
                    </a:solidFill>
                    <a:latin typeface="Segoe UI" panose="020B0502040204020203" pitchFamily="34" charset="0"/>
                    <a:ea typeface="MS PGothic" panose="020B0600070205080204" pitchFamily="34" charset="-128"/>
                    <a:cs typeface="Segoe UI" panose="020B0502040204020203" pitchFamily="34" charset="0"/>
                  </a:rPr>
                  <a:t>Actualización de la versión del sistema operativo durante la migración con Azure </a:t>
                </a:r>
                <a:r>
                  <a:rPr lang="es-ES" sz="1600" kern="0" dirty="0" err="1">
                    <a:solidFill>
                      <a:srgbClr val="FFFFFF"/>
                    </a:solidFill>
                    <a:latin typeface="Segoe UI" panose="020B0502040204020203" pitchFamily="34" charset="0"/>
                    <a:ea typeface="MS PGothic" panose="020B0600070205080204" pitchFamily="34" charset="-128"/>
                    <a:cs typeface="Segoe UI" panose="020B0502040204020203" pitchFamily="34" charset="0"/>
                  </a:rPr>
                  <a:t>Migrate</a:t>
                </a:r>
                <a:r>
                  <a:rPr kumimoji="0" lang="en-US" sz="1600" b="0" i="0" u="none" strike="noStrike" kern="0" cap="none" spc="0" normalizeH="0" baseline="0" noProof="0" dirty="0">
                    <a:ln>
                      <a:noFill/>
                    </a:ln>
                    <a:solidFill>
                      <a:srgbClr val="FFFFFF"/>
                    </a:solidFill>
                    <a:effectLst/>
                    <a:uLnTx/>
                    <a:uFillTx/>
                    <a:latin typeface="Segoe UI" panose="020B0502040204020203" pitchFamily="34" charset="0"/>
                    <a:ea typeface="MS PGothic" panose="020B0600070205080204" pitchFamily="34" charset="-128"/>
                    <a:cs typeface="Segoe UI" panose="020B0502040204020203" pitchFamily="34" charset="0"/>
                  </a:rPr>
                  <a:t>.</a:t>
                </a:r>
              </a:p>
            </p:txBody>
          </p:sp>
          <p:sp>
            <p:nvSpPr>
              <p:cNvPr id="8" name="Title 1">
                <a:extLst>
                  <a:ext uri="{FF2B5EF4-FFF2-40B4-BE49-F238E27FC236}">
                    <a16:creationId xmlns:a16="http://schemas.microsoft.com/office/drawing/2014/main" id="{0B779F2F-7F0F-1827-F607-FCF1C971AD5D}"/>
                  </a:ext>
                  <a:ext uri="{C183D7F6-B498-43B3-948B-1728B52AA6E4}">
                    <adec:decorative xmlns:adec="http://schemas.microsoft.com/office/drawing/2017/decorative" val="1"/>
                  </a:ext>
                </a:extLst>
              </p:cNvPr>
              <p:cNvSpPr txBox="1">
                <a:spLocks/>
              </p:cNvSpPr>
              <p:nvPr/>
            </p:nvSpPr>
            <p:spPr>
              <a:xfrm>
                <a:off x="1017013" y="4857384"/>
                <a:ext cx="2280606" cy="307777"/>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50" baseline="0">
                    <a:ln w="3175">
                      <a:noFill/>
                    </a:ln>
                    <a:gradFill>
                      <a:gsLst>
                        <a:gs pos="1250">
                          <a:schemeClr val="bg1"/>
                        </a:gs>
                        <a:gs pos="100000">
                          <a:schemeClr val="bg1"/>
                        </a:gs>
                      </a:gsLst>
                      <a:lin ang="5400000" scaled="0"/>
                    </a:gradFill>
                    <a:effectLst/>
                    <a:latin typeface="+mj-lt"/>
                    <a:ea typeface="+mn-ea"/>
                    <a:cs typeface="Segoe UI" pitchFamily="34" charset="0"/>
                  </a:defRPr>
                </a:lvl1pPr>
              </a:lstStyle>
              <a:p>
                <a:pPr lvl="0">
                  <a:defRPr/>
                </a:pPr>
                <a:r>
                  <a:rPr lang="en-US" sz="2000" dirty="0" err="1">
                    <a:solidFill>
                      <a:srgbClr val="FFFFFF"/>
                    </a:solidFill>
                  </a:rPr>
                  <a:t>Migración</a:t>
                </a:r>
                <a:r>
                  <a:rPr lang="en-US" sz="2000" dirty="0">
                    <a:solidFill>
                      <a:srgbClr val="FFFFFF"/>
                    </a:solidFill>
                  </a:rPr>
                  <a:t> a Azure</a:t>
                </a:r>
                <a:r>
                  <a:rPr kumimoji="0" lang="en-US" sz="2000" b="0" i="0" u="none" strike="noStrike" kern="0" cap="none" spc="-50" normalizeH="0" baseline="30000" noProof="0" dirty="0">
                    <a:ln w="3175">
                      <a:noFill/>
                    </a:ln>
                    <a:solidFill>
                      <a:srgbClr val="FFFFFF"/>
                    </a:solidFill>
                    <a:effectLst/>
                    <a:uLnTx/>
                    <a:uFillTx/>
                    <a:latin typeface="Segoe UI" panose="020B0502040204020203" pitchFamily="34" charset="0"/>
                    <a:ea typeface="+mn-ea"/>
                    <a:cs typeface="Segoe UI" panose="020B0502040204020203" pitchFamily="34" charset="0"/>
                  </a:rPr>
                  <a:t>1</a:t>
                </a:r>
                <a:endParaRPr kumimoji="0" lang="en-US" sz="2000" b="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p:txBody>
          </p:sp>
          <p:cxnSp>
            <p:nvCxnSpPr>
              <p:cNvPr id="9" name="Straight Connector 8">
                <a:extLst>
                  <a:ext uri="{FF2B5EF4-FFF2-40B4-BE49-F238E27FC236}">
                    <a16:creationId xmlns:a16="http://schemas.microsoft.com/office/drawing/2014/main" id="{DC799891-A188-268D-6931-98FE04613535}"/>
                  </a:ext>
                </a:extLst>
              </p:cNvPr>
              <p:cNvCxnSpPr>
                <a:cxnSpLocks/>
              </p:cNvCxnSpPr>
              <p:nvPr/>
            </p:nvCxnSpPr>
            <p:spPr>
              <a:xfrm>
                <a:off x="1015408" y="5273806"/>
                <a:ext cx="657616" cy="0"/>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pic>
            <p:nvPicPr>
              <p:cNvPr id="10" name="Graphic 9">
                <a:extLst>
                  <a:ext uri="{FF2B5EF4-FFF2-40B4-BE49-F238E27FC236}">
                    <a16:creationId xmlns:a16="http://schemas.microsoft.com/office/drawing/2014/main" id="{71A51C59-4692-748F-FD96-680CDE0A14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8122" y="4187258"/>
                <a:ext cx="406400" cy="406400"/>
              </a:xfrm>
              <a:prstGeom prst="rect">
                <a:avLst/>
              </a:prstGeom>
            </p:spPr>
          </p:pic>
          <p:pic>
            <p:nvPicPr>
              <p:cNvPr id="11" name="Graphic 10">
                <a:extLst>
                  <a:ext uri="{FF2B5EF4-FFF2-40B4-BE49-F238E27FC236}">
                    <a16:creationId xmlns:a16="http://schemas.microsoft.com/office/drawing/2014/main" id="{018CB8A1-30A8-21FE-DD72-D2661FA2C6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07499" y="4171450"/>
                <a:ext cx="406400" cy="406400"/>
              </a:xfrm>
              <a:prstGeom prst="rect">
                <a:avLst/>
              </a:prstGeom>
            </p:spPr>
          </p:pic>
        </p:grpSp>
        <p:pic>
          <p:nvPicPr>
            <p:cNvPr id="6" name="Graphic 5">
              <a:extLst>
                <a:ext uri="{FF2B5EF4-FFF2-40B4-BE49-F238E27FC236}">
                  <a16:creationId xmlns:a16="http://schemas.microsoft.com/office/drawing/2014/main" id="{0B2E8871-8689-8EFB-003A-ACCBC32B62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92415" y="1739661"/>
              <a:ext cx="406400" cy="406400"/>
            </a:xfrm>
            <a:prstGeom prst="rect">
              <a:avLst/>
            </a:prstGeom>
          </p:spPr>
        </p:pic>
      </p:grpSp>
      <p:pic>
        <p:nvPicPr>
          <p:cNvPr id="27" name="Picture 2">
            <a:extLst>
              <a:ext uri="{FF2B5EF4-FFF2-40B4-BE49-F238E27FC236}">
                <a16:creationId xmlns:a16="http://schemas.microsoft.com/office/drawing/2014/main" id="{5B0FB9EE-002D-E6C6-BDFB-49E85312FCFD}"/>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52412" y="1521936"/>
            <a:ext cx="469896" cy="48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A65317A5-0ABB-96CE-2A35-4B4A6D4CA1CC}"/>
              </a:ext>
            </a:extLst>
          </p:cNvPr>
          <p:cNvSpPr txBox="1"/>
          <p:nvPr/>
        </p:nvSpPr>
        <p:spPr>
          <a:xfrm>
            <a:off x="193250" y="6456480"/>
            <a:ext cx="6740164" cy="216982"/>
          </a:xfrm>
          <a:prstGeom prst="rect">
            <a:avLst/>
          </a:prstGeom>
          <a:noFill/>
        </p:spPr>
        <p:txBody>
          <a:bodyPr wrap="square">
            <a:spAutoFit/>
          </a:bodyPr>
          <a:lstStyle/>
          <a:p>
            <a:pPr lvl="0" defTabSz="932742">
              <a:lnSpc>
                <a:spcPct val="90000"/>
              </a:lnSpc>
              <a:spcBef>
                <a:spcPct val="20000"/>
              </a:spcBef>
              <a:buSzPct val="90000"/>
              <a:defRPr/>
            </a:pPr>
            <a:r>
              <a:rPr lang="en-US" sz="900" baseline="30000" dirty="0">
                <a:solidFill>
                  <a:srgbClr val="FFFFFF"/>
                </a:solidFill>
                <a:ea typeface="MS PGothic" panose="020B0600070205080204" pitchFamily="34" charset="-128"/>
              </a:rPr>
              <a:t>1Incluye </a:t>
            </a:r>
            <a:r>
              <a:rPr lang="en-US" sz="900" baseline="30000" dirty="0" err="1">
                <a:solidFill>
                  <a:srgbClr val="FFFFFF"/>
                </a:solidFill>
                <a:ea typeface="MS PGothic" panose="020B0600070205080204" pitchFamily="34" charset="-128"/>
              </a:rPr>
              <a:t>máquinas</a:t>
            </a:r>
            <a:r>
              <a:rPr lang="en-US" sz="900" baseline="30000" dirty="0">
                <a:solidFill>
                  <a:srgbClr val="FFFFFF"/>
                </a:solidFill>
                <a:ea typeface="MS PGothic" panose="020B0600070205080204" pitchFamily="34" charset="-128"/>
              </a:rPr>
              <a:t> </a:t>
            </a:r>
            <a:r>
              <a:rPr lang="en-US" sz="900" baseline="30000" dirty="0" err="1">
                <a:solidFill>
                  <a:srgbClr val="FFFFFF"/>
                </a:solidFill>
                <a:ea typeface="MS PGothic" panose="020B0600070205080204" pitchFamily="34" charset="-128"/>
              </a:rPr>
              <a:t>virtuales</a:t>
            </a:r>
            <a:r>
              <a:rPr lang="en-US" sz="900" baseline="30000" dirty="0">
                <a:solidFill>
                  <a:srgbClr val="FFFFFF"/>
                </a:solidFill>
                <a:ea typeface="MS PGothic" panose="020B0600070205080204" pitchFamily="34" charset="-128"/>
              </a:rPr>
              <a:t> de Azure, host </a:t>
            </a:r>
            <a:r>
              <a:rPr lang="en-US" sz="900" baseline="30000" dirty="0" err="1">
                <a:solidFill>
                  <a:srgbClr val="FFFFFF"/>
                </a:solidFill>
                <a:ea typeface="MS PGothic" panose="020B0600070205080204" pitchFamily="34" charset="-128"/>
              </a:rPr>
              <a:t>dedicado</a:t>
            </a:r>
            <a:r>
              <a:rPr lang="en-US" sz="900" baseline="30000" dirty="0">
                <a:solidFill>
                  <a:srgbClr val="FFFFFF"/>
                </a:solidFill>
                <a:ea typeface="MS PGothic" panose="020B0600070205080204" pitchFamily="34" charset="-128"/>
              </a:rPr>
              <a:t>, Azure VMware Solution, </a:t>
            </a:r>
            <a:r>
              <a:rPr lang="en-US" sz="900" baseline="30000" dirty="0" err="1">
                <a:solidFill>
                  <a:srgbClr val="FFFFFF"/>
                </a:solidFill>
                <a:ea typeface="MS PGothic" panose="020B0600070205080204" pitchFamily="34" charset="-128"/>
              </a:rPr>
              <a:t>clústeres</a:t>
            </a:r>
            <a:r>
              <a:rPr lang="en-US" sz="900" baseline="30000" dirty="0">
                <a:solidFill>
                  <a:srgbClr val="FFFFFF"/>
                </a:solidFill>
                <a:ea typeface="MS PGothic" panose="020B0600070205080204" pitchFamily="34" charset="-128"/>
              </a:rPr>
              <a:t> </a:t>
            </a:r>
            <a:r>
              <a:rPr lang="en-US" sz="900" baseline="30000" dirty="0" err="1">
                <a:solidFill>
                  <a:srgbClr val="FFFFFF"/>
                </a:solidFill>
                <a:ea typeface="MS PGothic" panose="020B0600070205080204" pitchFamily="34" charset="-128"/>
              </a:rPr>
              <a:t>en</a:t>
            </a:r>
            <a:r>
              <a:rPr lang="en-US" sz="900" baseline="30000" dirty="0">
                <a:solidFill>
                  <a:srgbClr val="FFFFFF"/>
                </a:solidFill>
                <a:ea typeface="MS PGothic" panose="020B0600070205080204" pitchFamily="34" charset="-128"/>
              </a:rPr>
              <a:t> la </a:t>
            </a:r>
            <a:r>
              <a:rPr lang="en-US" sz="900" baseline="30000" dirty="0" err="1">
                <a:solidFill>
                  <a:srgbClr val="FFFFFF"/>
                </a:solidFill>
                <a:ea typeface="MS PGothic" panose="020B0600070205080204" pitchFamily="34" charset="-128"/>
              </a:rPr>
              <a:t>nube</a:t>
            </a:r>
            <a:r>
              <a:rPr lang="en-US" sz="900" baseline="30000" dirty="0">
                <a:solidFill>
                  <a:srgbClr val="FFFFFF"/>
                </a:solidFill>
                <a:ea typeface="MS PGothic" panose="020B0600070205080204" pitchFamily="34" charset="-128"/>
              </a:rPr>
              <a:t> de Nutanix </a:t>
            </a:r>
            <a:r>
              <a:rPr lang="en-US" sz="900" baseline="30000" dirty="0" err="1">
                <a:solidFill>
                  <a:srgbClr val="FFFFFF"/>
                </a:solidFill>
                <a:ea typeface="MS PGothic" panose="020B0600070205080204" pitchFamily="34" charset="-128"/>
              </a:rPr>
              <a:t>en</a:t>
            </a:r>
            <a:r>
              <a:rPr lang="en-US" sz="900" baseline="30000" dirty="0">
                <a:solidFill>
                  <a:srgbClr val="FFFFFF"/>
                </a:solidFill>
                <a:ea typeface="MS PGothic" panose="020B0600070205080204" pitchFamily="34" charset="-128"/>
              </a:rPr>
              <a:t> Azure y Azure Stack (HCI/Hub/Edge)</a:t>
            </a:r>
            <a:endParaRPr kumimoji="0" lang="en-US" sz="900" b="0" i="0" u="none" strike="noStrike" kern="1200" cap="none" spc="0" normalizeH="0" baseline="0" noProof="0" dirty="0">
              <a:ln>
                <a:noFill/>
              </a:ln>
              <a:solidFill>
                <a:srgbClr val="FFFFFF"/>
              </a:solidFill>
              <a:effectLst/>
              <a:uLnTx/>
              <a:uFillTx/>
              <a:latin typeface="Segoe UI"/>
              <a:ea typeface="MS PGothic" panose="020B0600070205080204" pitchFamily="34" charset="-128"/>
              <a:cs typeface="+mn-cs"/>
            </a:endParaRPr>
          </a:p>
        </p:txBody>
      </p:sp>
      <p:grpSp>
        <p:nvGrpSpPr>
          <p:cNvPr id="56" name="Group 55">
            <a:extLst>
              <a:ext uri="{FF2B5EF4-FFF2-40B4-BE49-F238E27FC236}">
                <a16:creationId xmlns:a16="http://schemas.microsoft.com/office/drawing/2014/main" id="{61F89E91-EEC1-4364-C38C-F5FC689291A1}"/>
              </a:ext>
              <a:ext uri="{C183D7F6-B498-43B3-948B-1728B52AA6E4}">
                <adec:decorative xmlns:adec="http://schemas.microsoft.com/office/drawing/2017/decorative" val="1"/>
              </a:ext>
            </a:extLst>
          </p:cNvPr>
          <p:cNvGrpSpPr/>
          <p:nvPr/>
        </p:nvGrpSpPr>
        <p:grpSpPr>
          <a:xfrm>
            <a:off x="4386548" y="1546504"/>
            <a:ext cx="3390565" cy="2678309"/>
            <a:chOff x="4386548" y="1794927"/>
            <a:chExt cx="3390565" cy="2678309"/>
          </a:xfrm>
        </p:grpSpPr>
        <p:grpSp>
          <p:nvGrpSpPr>
            <p:cNvPr id="16" name="quick setup 1" descr="quick setup">
              <a:extLst>
                <a:ext uri="{FF2B5EF4-FFF2-40B4-BE49-F238E27FC236}">
                  <a16:creationId xmlns:a16="http://schemas.microsoft.com/office/drawing/2014/main" id="{EB51CCC0-19E0-CFBB-E73A-4379FDB2595F}"/>
                </a:ext>
              </a:extLst>
            </p:cNvPr>
            <p:cNvGrpSpPr>
              <a:grpSpLocks noChangeAspect="1"/>
            </p:cNvGrpSpPr>
            <p:nvPr/>
          </p:nvGrpSpPr>
          <p:grpSpPr bwMode="auto">
            <a:xfrm>
              <a:off x="4479689" y="1794927"/>
              <a:ext cx="346933" cy="348546"/>
              <a:chOff x="3422" y="784"/>
              <a:chExt cx="215" cy="216"/>
            </a:xfrm>
          </p:grpSpPr>
          <p:sp>
            <p:nvSpPr>
              <p:cNvPr id="17" name="AutoShape 46">
                <a:extLst>
                  <a:ext uri="{FF2B5EF4-FFF2-40B4-BE49-F238E27FC236}">
                    <a16:creationId xmlns:a16="http://schemas.microsoft.com/office/drawing/2014/main" id="{53920380-1BEC-A18C-364C-785C024F749E}"/>
                  </a:ext>
                </a:extLst>
              </p:cNvPr>
              <p:cNvSpPr>
                <a:spLocks noChangeAspect="1" noChangeArrowheads="1" noTextEdit="1"/>
              </p:cNvSpPr>
              <p:nvPr/>
            </p:nvSpPr>
            <p:spPr bwMode="auto">
              <a:xfrm>
                <a:off x="3422" y="784"/>
                <a:ext cx="215"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700" b="0" i="0" u="none" strike="noStrike" kern="1200" cap="none" spc="0" normalizeH="0" baseline="0" noProof="0">
                  <a:ln>
                    <a:noFill/>
                  </a:ln>
                  <a:solidFill>
                    <a:srgbClr val="FFFFFF"/>
                  </a:solidFill>
                  <a:effectLst/>
                  <a:uLnTx/>
                  <a:uFillTx/>
                  <a:latin typeface="Segoe UI" panose="020B0502040204020203" pitchFamily="34" charset="0"/>
                  <a:ea typeface="MS PGothic" panose="020B0600070205080204" pitchFamily="34" charset="-128"/>
                  <a:cs typeface="+mn-cs"/>
                </a:endParaRPr>
              </a:p>
            </p:txBody>
          </p:sp>
          <p:sp>
            <p:nvSpPr>
              <p:cNvPr id="18" name="Freeform 48">
                <a:extLst>
                  <a:ext uri="{FF2B5EF4-FFF2-40B4-BE49-F238E27FC236}">
                    <a16:creationId xmlns:a16="http://schemas.microsoft.com/office/drawing/2014/main" id="{CE2F7597-9E33-20D4-2F2B-447CFD489872}"/>
                  </a:ext>
                </a:extLst>
              </p:cNvPr>
              <p:cNvSpPr>
                <a:spLocks noEditPoints="1"/>
              </p:cNvSpPr>
              <p:nvPr/>
            </p:nvSpPr>
            <p:spPr bwMode="auto">
              <a:xfrm>
                <a:off x="3422" y="784"/>
                <a:ext cx="215" cy="216"/>
              </a:xfrm>
              <a:custGeom>
                <a:avLst/>
                <a:gdLst>
                  <a:gd name="T0" fmla="*/ 193 w 215"/>
                  <a:gd name="T1" fmla="*/ 23 h 216"/>
                  <a:gd name="T2" fmla="*/ 193 w 215"/>
                  <a:gd name="T3" fmla="*/ 194 h 216"/>
                  <a:gd name="T4" fmla="*/ 22 w 215"/>
                  <a:gd name="T5" fmla="*/ 194 h 216"/>
                  <a:gd name="T6" fmla="*/ 22 w 215"/>
                  <a:gd name="T7" fmla="*/ 23 h 216"/>
                  <a:gd name="T8" fmla="*/ 193 w 215"/>
                  <a:gd name="T9" fmla="*/ 23 h 216"/>
                  <a:gd name="T10" fmla="*/ 215 w 215"/>
                  <a:gd name="T11" fmla="*/ 0 h 216"/>
                  <a:gd name="T12" fmla="*/ 0 w 215"/>
                  <a:gd name="T13" fmla="*/ 0 h 216"/>
                  <a:gd name="T14" fmla="*/ 0 w 215"/>
                  <a:gd name="T15" fmla="*/ 216 h 216"/>
                  <a:gd name="T16" fmla="*/ 215 w 215"/>
                  <a:gd name="T17" fmla="*/ 216 h 216"/>
                  <a:gd name="T18" fmla="*/ 215 w 215"/>
                  <a:gd name="T19"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216">
                    <a:moveTo>
                      <a:pt x="193" y="23"/>
                    </a:moveTo>
                    <a:lnTo>
                      <a:pt x="193" y="194"/>
                    </a:lnTo>
                    <a:lnTo>
                      <a:pt x="22" y="194"/>
                    </a:lnTo>
                    <a:lnTo>
                      <a:pt x="22" y="23"/>
                    </a:lnTo>
                    <a:lnTo>
                      <a:pt x="193" y="23"/>
                    </a:lnTo>
                    <a:close/>
                    <a:moveTo>
                      <a:pt x="215" y="0"/>
                    </a:moveTo>
                    <a:lnTo>
                      <a:pt x="0" y="0"/>
                    </a:lnTo>
                    <a:lnTo>
                      <a:pt x="0" y="216"/>
                    </a:lnTo>
                    <a:lnTo>
                      <a:pt x="215" y="216"/>
                    </a:lnTo>
                    <a:lnTo>
                      <a:pt x="215"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700" b="0" i="0" u="none" strike="noStrike" kern="1200" cap="none" spc="0" normalizeH="0" baseline="0" noProof="0">
                  <a:ln>
                    <a:noFill/>
                  </a:ln>
                  <a:solidFill>
                    <a:srgbClr val="FFFFFF"/>
                  </a:solidFill>
                  <a:effectLst/>
                  <a:uLnTx/>
                  <a:uFillTx/>
                  <a:latin typeface="Segoe UI" panose="020B0502040204020203" pitchFamily="34" charset="0"/>
                  <a:ea typeface="MS PGothic" panose="020B0600070205080204" pitchFamily="34" charset="-128"/>
                  <a:cs typeface="+mn-cs"/>
                </a:endParaRPr>
              </a:p>
            </p:txBody>
          </p:sp>
          <p:sp>
            <p:nvSpPr>
              <p:cNvPr id="19" name="Rectangle 49">
                <a:extLst>
                  <a:ext uri="{FF2B5EF4-FFF2-40B4-BE49-F238E27FC236}">
                    <a16:creationId xmlns:a16="http://schemas.microsoft.com/office/drawing/2014/main" id="{9A03192E-5785-DE4C-E345-759AC01FF3A6}"/>
                  </a:ext>
                </a:extLst>
              </p:cNvPr>
              <p:cNvSpPr>
                <a:spLocks noChangeArrowheads="1"/>
              </p:cNvSpPr>
              <p:nvPr/>
            </p:nvSpPr>
            <p:spPr bwMode="auto">
              <a:xfrm>
                <a:off x="3422" y="898"/>
                <a:ext cx="102" cy="102"/>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700" b="0" i="0" u="none" strike="noStrike" kern="1200" cap="none" spc="0" normalizeH="0" baseline="0" noProof="0">
                  <a:ln>
                    <a:noFill/>
                  </a:ln>
                  <a:solidFill>
                    <a:srgbClr val="FFFFFF"/>
                  </a:solidFill>
                  <a:effectLst/>
                  <a:uLnTx/>
                  <a:uFillTx/>
                  <a:latin typeface="Segoe UI" panose="020B0502040204020203" pitchFamily="34" charset="0"/>
                  <a:ea typeface="MS PGothic" panose="020B0600070205080204" pitchFamily="34" charset="-128"/>
                  <a:cs typeface="+mn-cs"/>
                </a:endParaRPr>
              </a:p>
            </p:txBody>
          </p:sp>
          <p:sp>
            <p:nvSpPr>
              <p:cNvPr id="20" name="Freeform 50">
                <a:extLst>
                  <a:ext uri="{FF2B5EF4-FFF2-40B4-BE49-F238E27FC236}">
                    <a16:creationId xmlns:a16="http://schemas.microsoft.com/office/drawing/2014/main" id="{3C9A8357-8DF7-599C-BA07-3501891B175B}"/>
                  </a:ext>
                </a:extLst>
              </p:cNvPr>
              <p:cNvSpPr>
                <a:spLocks/>
              </p:cNvSpPr>
              <p:nvPr/>
            </p:nvSpPr>
            <p:spPr bwMode="auto">
              <a:xfrm>
                <a:off x="3558" y="784"/>
                <a:ext cx="79" cy="79"/>
              </a:xfrm>
              <a:custGeom>
                <a:avLst/>
                <a:gdLst>
                  <a:gd name="T0" fmla="*/ 0 w 79"/>
                  <a:gd name="T1" fmla="*/ 0 h 79"/>
                  <a:gd name="T2" fmla="*/ 0 w 79"/>
                  <a:gd name="T3" fmla="*/ 23 h 79"/>
                  <a:gd name="T4" fmla="*/ 57 w 79"/>
                  <a:gd name="T5" fmla="*/ 23 h 79"/>
                  <a:gd name="T6" fmla="*/ 57 w 79"/>
                  <a:gd name="T7" fmla="*/ 79 h 79"/>
                  <a:gd name="T8" fmla="*/ 79 w 79"/>
                  <a:gd name="T9" fmla="*/ 79 h 79"/>
                  <a:gd name="T10" fmla="*/ 79 w 79"/>
                  <a:gd name="T11" fmla="*/ 0 h 79"/>
                  <a:gd name="T12" fmla="*/ 0 w 79"/>
                  <a:gd name="T13" fmla="*/ 0 h 79"/>
                </a:gdLst>
                <a:ahLst/>
                <a:cxnLst>
                  <a:cxn ang="0">
                    <a:pos x="T0" y="T1"/>
                  </a:cxn>
                  <a:cxn ang="0">
                    <a:pos x="T2" y="T3"/>
                  </a:cxn>
                  <a:cxn ang="0">
                    <a:pos x="T4" y="T5"/>
                  </a:cxn>
                  <a:cxn ang="0">
                    <a:pos x="T6" y="T7"/>
                  </a:cxn>
                  <a:cxn ang="0">
                    <a:pos x="T8" y="T9"/>
                  </a:cxn>
                  <a:cxn ang="0">
                    <a:pos x="T10" y="T11"/>
                  </a:cxn>
                  <a:cxn ang="0">
                    <a:pos x="T12" y="T13"/>
                  </a:cxn>
                </a:cxnLst>
                <a:rect l="0" t="0" r="r" b="b"/>
                <a:pathLst>
                  <a:path w="79" h="79">
                    <a:moveTo>
                      <a:pt x="0" y="0"/>
                    </a:moveTo>
                    <a:lnTo>
                      <a:pt x="0" y="23"/>
                    </a:lnTo>
                    <a:lnTo>
                      <a:pt x="57" y="23"/>
                    </a:lnTo>
                    <a:lnTo>
                      <a:pt x="57" y="79"/>
                    </a:lnTo>
                    <a:lnTo>
                      <a:pt x="79" y="79"/>
                    </a:lnTo>
                    <a:lnTo>
                      <a:pt x="79" y="0"/>
                    </a:lnTo>
                    <a:lnTo>
                      <a:pt x="0"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700" b="0" i="0" u="none" strike="noStrike" kern="1200" cap="none" spc="0" normalizeH="0" baseline="0" noProof="0">
                  <a:ln>
                    <a:noFill/>
                  </a:ln>
                  <a:solidFill>
                    <a:srgbClr val="FFFFFF"/>
                  </a:solidFill>
                  <a:effectLst/>
                  <a:uLnTx/>
                  <a:uFillTx/>
                  <a:latin typeface="Segoe UI" panose="020B0502040204020203" pitchFamily="34" charset="0"/>
                  <a:ea typeface="MS PGothic" panose="020B0600070205080204" pitchFamily="34" charset="-128"/>
                  <a:cs typeface="+mn-cs"/>
                </a:endParaRPr>
              </a:p>
            </p:txBody>
          </p:sp>
          <p:sp>
            <p:nvSpPr>
              <p:cNvPr id="21" name="Freeform 51">
                <a:extLst>
                  <a:ext uri="{FF2B5EF4-FFF2-40B4-BE49-F238E27FC236}">
                    <a16:creationId xmlns:a16="http://schemas.microsoft.com/office/drawing/2014/main" id="{F92F17B4-8FDA-FE4C-2A45-5C31E1B1AAE8}"/>
                  </a:ext>
                </a:extLst>
              </p:cNvPr>
              <p:cNvSpPr>
                <a:spLocks/>
              </p:cNvSpPr>
              <p:nvPr/>
            </p:nvSpPr>
            <p:spPr bwMode="auto">
              <a:xfrm>
                <a:off x="3469" y="831"/>
                <a:ext cx="121" cy="122"/>
              </a:xfrm>
              <a:custGeom>
                <a:avLst/>
                <a:gdLst>
                  <a:gd name="T0" fmla="*/ 99 w 121"/>
                  <a:gd name="T1" fmla="*/ 0 h 122"/>
                  <a:gd name="T2" fmla="*/ 42 w 121"/>
                  <a:gd name="T3" fmla="*/ 0 h 122"/>
                  <a:gd name="T4" fmla="*/ 42 w 121"/>
                  <a:gd name="T5" fmla="*/ 23 h 122"/>
                  <a:gd name="T6" fmla="*/ 82 w 121"/>
                  <a:gd name="T7" fmla="*/ 23 h 122"/>
                  <a:gd name="T8" fmla="*/ 0 w 121"/>
                  <a:gd name="T9" fmla="*/ 106 h 122"/>
                  <a:gd name="T10" fmla="*/ 16 w 121"/>
                  <a:gd name="T11" fmla="*/ 122 h 122"/>
                  <a:gd name="T12" fmla="*/ 99 w 121"/>
                  <a:gd name="T13" fmla="*/ 39 h 122"/>
                  <a:gd name="T14" fmla="*/ 99 w 121"/>
                  <a:gd name="T15" fmla="*/ 80 h 122"/>
                  <a:gd name="T16" fmla="*/ 121 w 121"/>
                  <a:gd name="T17" fmla="*/ 80 h 122"/>
                  <a:gd name="T18" fmla="*/ 121 w 121"/>
                  <a:gd name="T19" fmla="*/ 23 h 122"/>
                  <a:gd name="T20" fmla="*/ 121 w 121"/>
                  <a:gd name="T21" fmla="*/ 0 h 122"/>
                  <a:gd name="T22" fmla="*/ 99 w 121"/>
                  <a:gd name="T23" fmla="*/ 0 h 122"/>
                  <a:gd name="T24" fmla="*/ 99 w 121"/>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22">
                    <a:moveTo>
                      <a:pt x="99" y="0"/>
                    </a:moveTo>
                    <a:lnTo>
                      <a:pt x="42" y="0"/>
                    </a:lnTo>
                    <a:lnTo>
                      <a:pt x="42" y="23"/>
                    </a:lnTo>
                    <a:lnTo>
                      <a:pt x="82" y="23"/>
                    </a:lnTo>
                    <a:lnTo>
                      <a:pt x="0" y="106"/>
                    </a:lnTo>
                    <a:lnTo>
                      <a:pt x="16" y="122"/>
                    </a:lnTo>
                    <a:lnTo>
                      <a:pt x="99" y="39"/>
                    </a:lnTo>
                    <a:lnTo>
                      <a:pt x="99" y="80"/>
                    </a:lnTo>
                    <a:lnTo>
                      <a:pt x="121" y="80"/>
                    </a:lnTo>
                    <a:lnTo>
                      <a:pt x="121" y="23"/>
                    </a:lnTo>
                    <a:lnTo>
                      <a:pt x="121" y="0"/>
                    </a:lnTo>
                    <a:lnTo>
                      <a:pt x="99" y="0"/>
                    </a:lnTo>
                    <a:lnTo>
                      <a:pt x="99"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700" b="0" i="0" u="none" strike="noStrike" kern="1200" cap="none" spc="0" normalizeH="0" baseline="0" noProof="0">
                  <a:ln>
                    <a:noFill/>
                  </a:ln>
                  <a:solidFill>
                    <a:srgbClr val="FFFFFF"/>
                  </a:solidFill>
                  <a:effectLst/>
                  <a:uLnTx/>
                  <a:uFillTx/>
                  <a:latin typeface="Segoe UI" panose="020B0502040204020203" pitchFamily="34" charset="0"/>
                  <a:ea typeface="MS PGothic" panose="020B0600070205080204" pitchFamily="34" charset="-128"/>
                  <a:cs typeface="+mn-cs"/>
                </a:endParaRPr>
              </a:p>
            </p:txBody>
          </p:sp>
        </p:grpSp>
        <p:sp>
          <p:nvSpPr>
            <p:cNvPr id="51" name="TextBox 50">
              <a:extLst>
                <a:ext uri="{FF2B5EF4-FFF2-40B4-BE49-F238E27FC236}">
                  <a16:creationId xmlns:a16="http://schemas.microsoft.com/office/drawing/2014/main" id="{C081034A-B8D7-BE37-5ADB-1C079A5E4F8B}"/>
                </a:ext>
              </a:extLst>
            </p:cNvPr>
            <p:cNvSpPr txBox="1"/>
            <p:nvPr/>
          </p:nvSpPr>
          <p:spPr>
            <a:xfrm>
              <a:off x="4386548" y="2903576"/>
              <a:ext cx="3390565" cy="1569660"/>
            </a:xfrm>
            <a:prstGeom prst="rect">
              <a:avLst/>
            </a:prstGeom>
            <a:noFill/>
          </p:spPr>
          <p:txBody>
            <a:bodyPr wrap="square">
              <a:spAutoFit/>
            </a:bodyPr>
            <a:lstStyle/>
            <a:p>
              <a:pPr lvl="0" defTabSz="914400" eaLnBrk="0" fontAlgn="base" hangingPunct="0">
                <a:spcBef>
                  <a:spcPct val="0"/>
                </a:spcBef>
                <a:spcAft>
                  <a:spcPct val="0"/>
                </a:spcAft>
                <a:defRPr/>
              </a:pPr>
              <a:r>
                <a:rPr lang="es-ES" sz="1600" kern="0" dirty="0">
                  <a:solidFill>
                    <a:srgbClr val="FFFFFF"/>
                  </a:solidFill>
                  <a:latin typeface="Segoe UI" panose="020B0502040204020203" pitchFamily="34" charset="0"/>
                  <a:ea typeface="MS PGothic" panose="020B0600070205080204" pitchFamily="34" charset="-128"/>
                  <a:cs typeface="Segoe UI" panose="020B0502040204020203" pitchFamily="34" charset="0"/>
                </a:rPr>
                <a:t>Actualización a Windows Server 2022 y SQL Server 2022</a:t>
              </a:r>
            </a:p>
            <a:p>
              <a:pPr lvl="0" defTabSz="914400" eaLnBrk="0" fontAlgn="base" hangingPunct="0">
                <a:spcBef>
                  <a:spcPct val="0"/>
                </a:spcBef>
                <a:spcAft>
                  <a:spcPct val="0"/>
                </a:spcAft>
                <a:defRPr/>
              </a:pPr>
              <a:r>
                <a:rPr lang="es-ES" sz="1600" kern="0" dirty="0">
                  <a:solidFill>
                    <a:srgbClr val="FFFFFF"/>
                  </a:solidFill>
                  <a:latin typeface="Segoe UI" panose="020B0502040204020203" pitchFamily="34" charset="0"/>
                  <a:ea typeface="MS PGothic" panose="020B0600070205080204" pitchFamily="34" charset="-128"/>
                  <a:cs typeface="Segoe UI" panose="020B0502040204020203" pitchFamily="34" charset="0"/>
                </a:rPr>
                <a:t>
Aproveche las últimas capacidades en seguridad, híbrido y modernización de aplicaciones</a:t>
              </a:r>
              <a:endParaRPr kumimoji="0" lang="en-US" sz="1600" b="0" i="0" u="none" strike="noStrike" kern="0" cap="none" spc="0" normalizeH="0" baseline="0" noProof="0" dirty="0">
                <a:ln>
                  <a:noFill/>
                </a:ln>
                <a:solidFill>
                  <a:srgbClr val="FFFFFF"/>
                </a:solidFill>
                <a:effectLst/>
                <a:uLnTx/>
                <a:uFillTx/>
                <a:latin typeface="Segoe UI" panose="020B0502040204020203" pitchFamily="34" charset="0"/>
                <a:ea typeface="MS PGothic" panose="020B0600070205080204" pitchFamily="34" charset="-128"/>
                <a:cs typeface="Segoe UI" panose="020B0502040204020203" pitchFamily="34" charset="0"/>
              </a:endParaRPr>
            </a:p>
          </p:txBody>
        </p:sp>
        <p:sp>
          <p:nvSpPr>
            <p:cNvPr id="52" name="Title 1">
              <a:extLst>
                <a:ext uri="{FF2B5EF4-FFF2-40B4-BE49-F238E27FC236}">
                  <a16:creationId xmlns:a16="http://schemas.microsoft.com/office/drawing/2014/main" id="{E65A3A85-DA82-810F-9046-266E1D76D5F2}"/>
                </a:ext>
                <a:ext uri="{C183D7F6-B498-43B3-948B-1728B52AA6E4}">
                  <adec:decorative xmlns:adec="http://schemas.microsoft.com/office/drawing/2017/decorative" val="1"/>
                </a:ext>
              </a:extLst>
            </p:cNvPr>
            <p:cNvSpPr txBox="1">
              <a:spLocks/>
            </p:cNvSpPr>
            <p:nvPr/>
          </p:nvSpPr>
          <p:spPr>
            <a:xfrm>
              <a:off x="4481294" y="2415967"/>
              <a:ext cx="1511397" cy="307777"/>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50" baseline="0">
                  <a:ln w="3175">
                    <a:noFill/>
                  </a:ln>
                  <a:gradFill>
                    <a:gsLst>
                      <a:gs pos="1250">
                        <a:schemeClr val="bg1"/>
                      </a:gs>
                      <a:gs pos="100000">
                        <a:schemeClr val="bg1"/>
                      </a:gs>
                    </a:gsLst>
                    <a:lin ang="5400000" scaled="0"/>
                  </a:gradFill>
                  <a:effectLst/>
                  <a:latin typeface="+mj-lt"/>
                  <a:ea typeface="+mn-ea"/>
                  <a:cs typeface="Segoe UI" pitchFamily="34" charset="0"/>
                </a:defRPr>
              </a:lvl1pPr>
            </a:lstStyle>
            <a:p>
              <a:pPr lvl="0">
                <a:defRPr/>
              </a:pPr>
              <a:r>
                <a:rPr lang="en-US" sz="2000" dirty="0" err="1">
                  <a:solidFill>
                    <a:srgbClr val="FFFFFF"/>
                  </a:solidFill>
                </a:rPr>
                <a:t>Actualizar</a:t>
              </a:r>
              <a:endParaRPr kumimoji="0" lang="en-US" sz="2000" b="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p:txBody>
        </p:sp>
        <p:cxnSp>
          <p:nvCxnSpPr>
            <p:cNvPr id="53" name="Straight Connector 52">
              <a:extLst>
                <a:ext uri="{FF2B5EF4-FFF2-40B4-BE49-F238E27FC236}">
                  <a16:creationId xmlns:a16="http://schemas.microsoft.com/office/drawing/2014/main" id="{DF36E122-AA8F-56DE-1E76-4175419DFD02}"/>
                </a:ext>
              </a:extLst>
            </p:cNvPr>
            <p:cNvCxnSpPr>
              <a:cxnSpLocks/>
            </p:cNvCxnSpPr>
            <p:nvPr/>
          </p:nvCxnSpPr>
          <p:spPr>
            <a:xfrm>
              <a:off x="4479689" y="2832389"/>
              <a:ext cx="657616" cy="0"/>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grpSp>
      <p:sp>
        <p:nvSpPr>
          <p:cNvPr id="59" name="TextBox 58">
            <a:extLst>
              <a:ext uri="{FF2B5EF4-FFF2-40B4-BE49-F238E27FC236}">
                <a16:creationId xmlns:a16="http://schemas.microsoft.com/office/drawing/2014/main" id="{BF63E3AD-BCEA-3CFA-0DD1-567F4840AABD}"/>
              </a:ext>
            </a:extLst>
          </p:cNvPr>
          <p:cNvSpPr txBox="1"/>
          <p:nvPr/>
        </p:nvSpPr>
        <p:spPr>
          <a:xfrm>
            <a:off x="8259271" y="2655153"/>
            <a:ext cx="3552515" cy="3539430"/>
          </a:xfrm>
          <a:prstGeom prst="rect">
            <a:avLst/>
          </a:prstGeom>
          <a:noFill/>
        </p:spPr>
        <p:txBody>
          <a:bodyPr wrap="square">
            <a:spAutoFit/>
          </a:bodyPr>
          <a:lstStyle/>
          <a:p>
            <a:pPr lvl="0" defTabSz="914400" eaLnBrk="0" fontAlgn="base" hangingPunct="0">
              <a:spcBef>
                <a:spcPct val="0"/>
              </a:spcBef>
              <a:spcAft>
                <a:spcPct val="0"/>
              </a:spcAft>
              <a:defRPr/>
            </a:pPr>
            <a:r>
              <a:rPr lang="es-ES" sz="1600" kern="0" dirty="0">
                <a:solidFill>
                  <a:srgbClr val="FFFFFF"/>
                </a:solidFill>
                <a:latin typeface="Segoe UI" panose="020B0502040204020203" pitchFamily="34" charset="0"/>
                <a:ea typeface="MS PGothic" panose="020B0600070205080204" pitchFamily="34" charset="-128"/>
                <a:cs typeface="Segoe UI" panose="020B0502040204020203" pitchFamily="34" charset="0"/>
              </a:rPr>
              <a:t>Compre actualizaciones de seguridad extendidas habilitadas por Azure Arc para proteger las cargas de trabajo locales y de varias nubes que han llegado al final del soporte técnico</a:t>
            </a:r>
          </a:p>
          <a:p>
            <a:pPr lvl="0" defTabSz="914400" eaLnBrk="0" fontAlgn="base" hangingPunct="0">
              <a:spcBef>
                <a:spcPct val="0"/>
              </a:spcBef>
              <a:spcAft>
                <a:spcPct val="0"/>
              </a:spcAft>
              <a:defRPr/>
            </a:pPr>
            <a:endParaRPr kumimoji="0" lang="en-US" sz="1600" b="0" i="0" u="none" strike="noStrike" kern="0" cap="none" spc="0" normalizeH="0" baseline="0" noProof="0" dirty="0">
              <a:ln>
                <a:noFill/>
              </a:ln>
              <a:solidFill>
                <a:srgbClr val="FFFFFF"/>
              </a:solidFill>
              <a:effectLst/>
              <a:uLnTx/>
              <a:uFillTx/>
              <a:latin typeface="Segoe UI" panose="020B0502040204020203" pitchFamily="34" charset="0"/>
              <a:ea typeface="MS PGothic" panose="020B0600070205080204" pitchFamily="34" charset="-128"/>
              <a:cs typeface="Segoe UI" panose="020B0502040204020203" pitchFamily="34" charset="0"/>
            </a:endParaRPr>
          </a:p>
          <a:p>
            <a:pPr lvl="0" defTabSz="914400" eaLnBrk="0" fontAlgn="base" hangingPunct="0">
              <a:spcBef>
                <a:spcPct val="0"/>
              </a:spcBef>
              <a:spcAft>
                <a:spcPct val="0"/>
              </a:spcAft>
              <a:defRPr/>
            </a:pPr>
            <a:r>
              <a:rPr lang="es-ES" sz="1600" kern="0" dirty="0">
                <a:solidFill>
                  <a:srgbClr val="FFFFFF"/>
                </a:solidFill>
                <a:latin typeface="Segoe UI" panose="020B0502040204020203" pitchFamily="34" charset="0"/>
                <a:ea typeface="MS PGothic" panose="020B0600070205080204" pitchFamily="34" charset="-128"/>
                <a:cs typeface="Segoe UI" panose="020B0502040204020203" pitchFamily="34" charset="0"/>
              </a:rPr>
              <a:t>Enfoque fluido y automatizado para la aplicación de parches de seguridad</a:t>
            </a:r>
          </a:p>
          <a:p>
            <a:pPr lvl="0" defTabSz="914400" eaLnBrk="0" fontAlgn="base" hangingPunct="0">
              <a:spcBef>
                <a:spcPct val="0"/>
              </a:spcBef>
              <a:spcAft>
                <a:spcPct val="0"/>
              </a:spcAft>
              <a:defRPr/>
            </a:pPr>
            <a:endParaRPr kumimoji="0" lang="en-US" sz="1600" b="0" i="0" u="none" strike="noStrike" kern="0" cap="none" spc="0" normalizeH="0" baseline="0" noProof="0" dirty="0">
              <a:ln>
                <a:noFill/>
              </a:ln>
              <a:solidFill>
                <a:srgbClr val="FFFFFF"/>
              </a:solidFill>
              <a:effectLst/>
              <a:uLnTx/>
              <a:uFillTx/>
              <a:latin typeface="Segoe UI" panose="020B0502040204020203" pitchFamily="34" charset="0"/>
              <a:ea typeface="MS PGothic" panose="020B0600070205080204" pitchFamily="34" charset="-128"/>
              <a:cs typeface="Segoe UI" panose="020B0502040204020203" pitchFamily="34" charset="0"/>
            </a:endParaRPr>
          </a:p>
          <a:p>
            <a:pPr lvl="0" defTabSz="914400" eaLnBrk="0" fontAlgn="base" hangingPunct="0">
              <a:spcBef>
                <a:spcPct val="0"/>
              </a:spcBef>
              <a:spcAft>
                <a:spcPct val="0"/>
              </a:spcAft>
              <a:defRPr/>
            </a:pPr>
            <a:r>
              <a:rPr lang="es-ES" sz="1600" kern="0" dirty="0">
                <a:solidFill>
                  <a:srgbClr val="FFFFFF"/>
                </a:solidFill>
                <a:latin typeface="Segoe UI" panose="020B0502040204020203" pitchFamily="34" charset="0"/>
                <a:ea typeface="MS PGothic" panose="020B0600070205080204" pitchFamily="34" charset="-128"/>
                <a:cs typeface="Segoe UI" panose="020B0502040204020203" pitchFamily="34" charset="0"/>
              </a:rPr>
              <a:t>Modelo de facturación mensual flexible y centralizado en Azure</a:t>
            </a:r>
          </a:p>
          <a:p>
            <a:pPr lvl="0" defTabSz="914400" eaLnBrk="0" fontAlgn="base" hangingPunct="0">
              <a:spcBef>
                <a:spcPct val="0"/>
              </a:spcBef>
              <a:spcAft>
                <a:spcPct val="0"/>
              </a:spcAft>
              <a:defRPr/>
            </a:pPr>
            <a:endParaRPr kumimoji="0" lang="en-US" sz="1600" b="0" i="0" u="none" strike="noStrike" kern="0" cap="none" spc="0" normalizeH="0" baseline="0" noProof="0" dirty="0">
              <a:ln>
                <a:noFill/>
              </a:ln>
              <a:solidFill>
                <a:srgbClr val="FFFFFF"/>
              </a:solidFill>
              <a:effectLst/>
              <a:uLnTx/>
              <a:uFillTx/>
              <a:latin typeface="Segoe UI" panose="020B0502040204020203" pitchFamily="34" charset="0"/>
              <a:ea typeface="MS PGothic" panose="020B0600070205080204" pitchFamily="34" charset="-128"/>
              <a:cs typeface="Segoe UI" panose="020B0502040204020203" pitchFamily="34" charset="0"/>
            </a:endParaRPr>
          </a:p>
          <a:p>
            <a:pPr lvl="0" defTabSz="914400" eaLnBrk="0" fontAlgn="base" hangingPunct="0">
              <a:spcBef>
                <a:spcPct val="0"/>
              </a:spcBef>
              <a:spcAft>
                <a:spcPct val="0"/>
              </a:spcAft>
              <a:defRPr/>
            </a:pPr>
            <a:r>
              <a:rPr lang="es-ES" sz="1600" kern="0" dirty="0">
                <a:solidFill>
                  <a:srgbClr val="FFFFFF"/>
                </a:solidFill>
                <a:latin typeface="Segoe UI" panose="020B0502040204020203" pitchFamily="34" charset="0"/>
                <a:ea typeface="MS PGothic" panose="020B0600070205080204" pitchFamily="34" charset="-128"/>
                <a:cs typeface="Segoe UI" panose="020B0502040204020203" pitchFamily="34" charset="0"/>
              </a:rPr>
              <a:t>Amplíe la seguridad y la gobernanza de Azure a su entorno</a:t>
            </a:r>
            <a:endParaRPr kumimoji="0" lang="en-US" sz="1600" b="0" i="0" u="none" strike="noStrike" kern="0" cap="none" spc="0" normalizeH="0" baseline="0" noProof="0" dirty="0">
              <a:ln>
                <a:noFill/>
              </a:ln>
              <a:solidFill>
                <a:srgbClr val="FFFFFF"/>
              </a:solidFill>
              <a:effectLst/>
              <a:uLnTx/>
              <a:uFillTx/>
              <a:latin typeface="Segoe UI" panose="020B0502040204020203" pitchFamily="34" charset="0"/>
              <a:ea typeface="MS PGothic" panose="020B0600070205080204" pitchFamily="34" charset="-128"/>
              <a:cs typeface="Segoe UI" panose="020B0502040204020203" pitchFamily="34" charset="0"/>
            </a:endParaRPr>
          </a:p>
        </p:txBody>
      </p:sp>
      <p:sp>
        <p:nvSpPr>
          <p:cNvPr id="60" name="Title 1">
            <a:extLst>
              <a:ext uri="{FF2B5EF4-FFF2-40B4-BE49-F238E27FC236}">
                <a16:creationId xmlns:a16="http://schemas.microsoft.com/office/drawing/2014/main" id="{21E9C1D9-B7AB-82F6-F677-A5EC0953B3D7}"/>
              </a:ext>
              <a:ext uri="{C183D7F6-B498-43B3-948B-1728B52AA6E4}">
                <adec:decorative xmlns:adec="http://schemas.microsoft.com/office/drawing/2017/decorative" val="1"/>
              </a:ext>
            </a:extLst>
          </p:cNvPr>
          <p:cNvSpPr txBox="1">
            <a:spLocks/>
          </p:cNvSpPr>
          <p:nvPr/>
        </p:nvSpPr>
        <p:spPr>
          <a:xfrm>
            <a:off x="8354017" y="2167544"/>
            <a:ext cx="2696367" cy="307777"/>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50" baseline="0">
                <a:ln w="3175">
                  <a:noFill/>
                </a:ln>
                <a:gradFill>
                  <a:gsLst>
                    <a:gs pos="1250">
                      <a:schemeClr val="bg1"/>
                    </a:gs>
                    <a:gs pos="100000">
                      <a:schemeClr val="bg1"/>
                    </a:gs>
                  </a:gsLst>
                  <a:lin ang="5400000" scaled="0"/>
                </a:gradFill>
                <a:effectLst/>
                <a:latin typeface="+mj-lt"/>
                <a:ea typeface="+mn-ea"/>
                <a:cs typeface="Segoe UI" pitchFamily="34" charset="0"/>
              </a:defRPr>
            </a:lvl1pPr>
          </a:lstStyle>
          <a:p>
            <a:pPr lvl="0">
              <a:defRPr/>
            </a:pPr>
            <a:r>
              <a:rPr lang="en-US" sz="2000" dirty="0" err="1">
                <a:solidFill>
                  <a:srgbClr val="FFFFFF"/>
                </a:solidFill>
              </a:rPr>
              <a:t>Conexión</a:t>
            </a:r>
            <a:r>
              <a:rPr lang="en-US" sz="2000" dirty="0">
                <a:solidFill>
                  <a:srgbClr val="FFFFFF"/>
                </a:solidFill>
              </a:rPr>
              <a:t> a Azure Arc</a:t>
            </a:r>
            <a:endParaRPr kumimoji="0" lang="en-US" sz="2000" b="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p:txBody>
      </p:sp>
      <p:cxnSp>
        <p:nvCxnSpPr>
          <p:cNvPr id="61" name="Straight Connector 60">
            <a:extLst>
              <a:ext uri="{FF2B5EF4-FFF2-40B4-BE49-F238E27FC236}">
                <a16:creationId xmlns:a16="http://schemas.microsoft.com/office/drawing/2014/main" id="{FD3C3623-FE33-3C08-7ECC-7EBFF7A1CB7B}"/>
              </a:ext>
              <a:ext uri="{C183D7F6-B498-43B3-948B-1728B52AA6E4}">
                <adec:decorative xmlns:adec="http://schemas.microsoft.com/office/drawing/2017/decorative" val="1"/>
              </a:ext>
            </a:extLst>
          </p:cNvPr>
          <p:cNvCxnSpPr>
            <a:cxnSpLocks/>
          </p:cNvCxnSpPr>
          <p:nvPr/>
        </p:nvCxnSpPr>
        <p:spPr>
          <a:xfrm>
            <a:off x="8352412" y="2583966"/>
            <a:ext cx="657616" cy="0"/>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7668162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941A1-1FD4-68EE-765F-998CD507D146}"/>
              </a:ext>
            </a:extLst>
          </p:cNvPr>
          <p:cNvSpPr>
            <a:spLocks noGrp="1"/>
          </p:cNvSpPr>
          <p:nvPr>
            <p:ph type="title"/>
          </p:nvPr>
        </p:nvSpPr>
        <p:spPr>
          <a:xfrm>
            <a:off x="588263" y="457200"/>
            <a:ext cx="9426340" cy="1107996"/>
          </a:xfrm>
        </p:spPr>
        <p:txBody>
          <a:bodyPr/>
          <a:lstStyle/>
          <a:p>
            <a:pPr algn="ctr"/>
            <a:r>
              <a:rPr lang="es-ES" dirty="0"/>
              <a:t>Compra de actualizaciones de seguridad extendidas habilitadas por Azure Arc</a:t>
            </a:r>
            <a:endParaRPr lang="en-US" dirty="0"/>
          </a:p>
        </p:txBody>
      </p:sp>
      <p:grpSp>
        <p:nvGrpSpPr>
          <p:cNvPr id="5" name="Group 4">
            <a:extLst>
              <a:ext uri="{FF2B5EF4-FFF2-40B4-BE49-F238E27FC236}">
                <a16:creationId xmlns:a16="http://schemas.microsoft.com/office/drawing/2014/main" id="{7C013562-7B69-BD0C-029C-015CB2151125}"/>
              </a:ext>
              <a:ext uri="{C183D7F6-B498-43B3-948B-1728B52AA6E4}">
                <adec:decorative xmlns:adec="http://schemas.microsoft.com/office/drawing/2017/decorative" val="1"/>
              </a:ext>
            </a:extLst>
          </p:cNvPr>
          <p:cNvGrpSpPr/>
          <p:nvPr/>
        </p:nvGrpSpPr>
        <p:grpSpPr>
          <a:xfrm>
            <a:off x="588263" y="1899284"/>
            <a:ext cx="4305470" cy="918092"/>
            <a:chOff x="580865" y="3145847"/>
            <a:chExt cx="4305470" cy="918092"/>
          </a:xfrm>
        </p:grpSpPr>
        <p:sp>
          <p:nvSpPr>
            <p:cNvPr id="16" name="TextBox 15">
              <a:extLst>
                <a:ext uri="{FF2B5EF4-FFF2-40B4-BE49-F238E27FC236}">
                  <a16:creationId xmlns:a16="http://schemas.microsoft.com/office/drawing/2014/main" id="{A6D31632-8B16-1216-2222-EECD2F4C5A3D}"/>
                </a:ext>
              </a:extLst>
            </p:cNvPr>
            <p:cNvSpPr txBox="1"/>
            <p:nvPr/>
          </p:nvSpPr>
          <p:spPr>
            <a:xfrm>
              <a:off x="580865" y="3417608"/>
              <a:ext cx="4305470" cy="646331"/>
            </a:xfrm>
            <a:prstGeom prst="rect">
              <a:avLst/>
            </a:prstGeom>
            <a:noFill/>
          </p:spPr>
          <p:txBody>
            <a:bodyPr wrap="square" lIns="0" tIns="45720" rIns="91440" bIns="45720" rtlCol="0">
              <a:spAutoFit/>
            </a:bodyPr>
            <a:lstStyle>
              <a:defPPr>
                <a:defRPr lang="en-US"/>
              </a:defPPr>
              <a:lvl1pPr marL="0" marR="0" lvl="0" indent="0" defTabSz="914102" latinLnBrk="0">
                <a:lnSpc>
                  <a:spcPct val="100000"/>
                </a:lnSpc>
                <a:spcBef>
                  <a:spcPts val="900"/>
                </a:spcBef>
                <a:buClrTx/>
                <a:buSzTx/>
                <a:buFontTx/>
                <a:buNone/>
                <a:tabLst/>
                <a:defRPr kumimoji="0" sz="2400" b="1" i="0" u="none" strike="noStrike" cap="none" spc="0" normalizeH="0" baseline="0">
                  <a:ln w="3175">
                    <a:noFill/>
                  </a:ln>
                  <a:solidFill>
                    <a:srgbClr val="50E6FF"/>
                  </a:solidFill>
                  <a:effectLst/>
                  <a:uLnTx/>
                  <a:uFillTx/>
                  <a:latin typeface="Segoe UI Semibold"/>
                  <a:cs typeface="Segoe UI" pitchFamily="34" charset="0"/>
                </a:defRPr>
              </a:lvl1pPr>
            </a:lstStyle>
            <a:p>
              <a:pPr lvl="0" eaLnBrk="0" fontAlgn="base" hangingPunct="0">
                <a:spcAft>
                  <a:spcPct val="0"/>
                </a:spcAft>
                <a:defRPr/>
              </a:pPr>
              <a:r>
                <a:rPr lang="es-ES" sz="1200" b="0" dirty="0">
                  <a:solidFill>
                    <a:srgbClr val="FFFFFF"/>
                  </a:solidFill>
                  <a:latin typeface="Segoe UI"/>
                  <a:ea typeface="MS PGothic" panose="020B0600070205080204" pitchFamily="34" charset="-128"/>
                </a:rPr>
                <a:t>Ejecute sus sistemas operativos heredados distribuidos más allá del cronograma de fin de soporte con opciones de precios flexibles</a:t>
              </a:r>
              <a:endParaRPr kumimoji="0" lang="en-US" sz="1200" b="0" i="0" u="none" strike="noStrike" kern="1200" cap="none" spc="0" normalizeH="0" baseline="0" noProof="0" dirty="0">
                <a:ln w="3175">
                  <a:noFill/>
                </a:ln>
                <a:solidFill>
                  <a:srgbClr val="FFFFFF"/>
                </a:solidFill>
                <a:effectLst/>
                <a:uLnTx/>
                <a:uFillTx/>
                <a:latin typeface="Segoe UI"/>
                <a:ea typeface="MS PGothic" panose="020B0600070205080204" pitchFamily="34" charset="-128"/>
                <a:cs typeface="Segoe UI" pitchFamily="34" charset="0"/>
              </a:endParaRPr>
            </a:p>
          </p:txBody>
        </p:sp>
        <p:sp>
          <p:nvSpPr>
            <p:cNvPr id="17" name="TextBox 16">
              <a:extLst>
                <a:ext uri="{FF2B5EF4-FFF2-40B4-BE49-F238E27FC236}">
                  <a16:creationId xmlns:a16="http://schemas.microsoft.com/office/drawing/2014/main" id="{496BFE6F-A0FF-57F0-23EB-03639F9E71AF}"/>
                </a:ext>
              </a:extLst>
            </p:cNvPr>
            <p:cNvSpPr txBox="1"/>
            <p:nvPr/>
          </p:nvSpPr>
          <p:spPr>
            <a:xfrm>
              <a:off x="580865" y="3145847"/>
              <a:ext cx="3154003" cy="338554"/>
            </a:xfrm>
            <a:prstGeom prst="rect">
              <a:avLst/>
            </a:prstGeom>
            <a:noFill/>
          </p:spPr>
          <p:txBody>
            <a:bodyPr wrap="square" lIns="0" tIns="45720" rIns="91440" bIns="45720" rtlCol="0">
              <a:spAutoFit/>
            </a:bodyPr>
            <a:lstStyle>
              <a:defPPr>
                <a:defRPr lang="en-US"/>
              </a:defPPr>
              <a:lvl1pPr marL="0" marR="0" lvl="0" indent="0" defTabSz="914102" latinLnBrk="0">
                <a:lnSpc>
                  <a:spcPct val="100000"/>
                </a:lnSpc>
                <a:spcBef>
                  <a:spcPts val="900"/>
                </a:spcBef>
                <a:buClrTx/>
                <a:buSzTx/>
                <a:buFontTx/>
                <a:buNone/>
                <a:tabLst/>
                <a:defRPr kumimoji="0" sz="2400" b="1" i="0" u="none" strike="noStrike" cap="none" spc="0" normalizeH="0" baseline="0">
                  <a:ln w="3175">
                    <a:noFill/>
                  </a:ln>
                  <a:solidFill>
                    <a:srgbClr val="50E6FF"/>
                  </a:solidFill>
                  <a:effectLst/>
                  <a:uLnTx/>
                  <a:uFillTx/>
                  <a:latin typeface="Segoe UI Semibold"/>
                  <a:cs typeface="Segoe UI" pitchFamily="34" charset="0"/>
                </a:defRPr>
              </a:lvl1pPr>
            </a:lstStyle>
            <a:p>
              <a:pPr lvl="0" defTabSz="932742">
                <a:spcBef>
                  <a:spcPts val="0"/>
                </a:spcBef>
                <a:spcAft>
                  <a:spcPts val="600"/>
                </a:spcAft>
                <a:defRPr/>
              </a:pPr>
              <a:r>
                <a:rPr lang="en-US" sz="1600" b="0" dirty="0" err="1">
                  <a:ea typeface="MS PGothic" panose="020B0600070205080204" pitchFamily="34" charset="-128"/>
                  <a:cs typeface="Segoe UI Semibold" panose="020B0702040204020203" pitchFamily="34" charset="0"/>
                </a:rPr>
                <a:t>Flexibilidad</a:t>
              </a:r>
              <a:r>
                <a:rPr lang="en-US" sz="1600" b="0" dirty="0">
                  <a:ea typeface="MS PGothic" panose="020B0600070205080204" pitchFamily="34" charset="-128"/>
                  <a:cs typeface="Segoe UI Semibold" panose="020B0702040204020203" pitchFamily="34" charset="0"/>
                </a:rPr>
                <a:t> y </a:t>
              </a:r>
              <a:r>
                <a:rPr lang="en-US" sz="1600" b="0" dirty="0" err="1">
                  <a:ea typeface="MS PGothic" panose="020B0600070205080204" pitchFamily="34" charset="-128"/>
                  <a:cs typeface="Segoe UI Semibold" panose="020B0702040204020203" pitchFamily="34" charset="0"/>
                </a:rPr>
                <a:t>escalabilidad</a:t>
              </a:r>
              <a:endParaRPr kumimoji="0" lang="en-US" sz="1600" b="0" i="0" u="none" strike="noStrike" kern="1200" cap="none" spc="0" normalizeH="0" baseline="0" noProof="0" dirty="0">
                <a:ln w="3175">
                  <a:noFill/>
                </a:ln>
                <a:solidFill>
                  <a:srgbClr val="50E6FF"/>
                </a:solidFill>
                <a:effectLst/>
                <a:uLnTx/>
                <a:uFillTx/>
                <a:latin typeface="Segoe UI Semibold"/>
                <a:ea typeface="MS PGothic" panose="020B0600070205080204" pitchFamily="34" charset="-128"/>
                <a:cs typeface="Segoe UI Semibold" panose="020B0702040204020203" pitchFamily="34" charset="0"/>
              </a:endParaRPr>
            </a:p>
          </p:txBody>
        </p:sp>
      </p:grpSp>
      <p:grpSp>
        <p:nvGrpSpPr>
          <p:cNvPr id="6" name="Group 5">
            <a:extLst>
              <a:ext uri="{FF2B5EF4-FFF2-40B4-BE49-F238E27FC236}">
                <a16:creationId xmlns:a16="http://schemas.microsoft.com/office/drawing/2014/main" id="{89FB3542-81FF-5DE6-DA32-F327BEF794CB}"/>
              </a:ext>
              <a:ext uri="{C183D7F6-B498-43B3-948B-1728B52AA6E4}">
                <adec:decorative xmlns:adec="http://schemas.microsoft.com/office/drawing/2017/decorative" val="1"/>
              </a:ext>
            </a:extLst>
          </p:cNvPr>
          <p:cNvGrpSpPr/>
          <p:nvPr/>
        </p:nvGrpSpPr>
        <p:grpSpPr>
          <a:xfrm>
            <a:off x="589734" y="2972554"/>
            <a:ext cx="3863733" cy="745416"/>
            <a:chOff x="3591345" y="3182837"/>
            <a:chExt cx="3863733" cy="745416"/>
          </a:xfrm>
        </p:grpSpPr>
        <p:sp>
          <p:nvSpPr>
            <p:cNvPr id="18" name="TextBox 17">
              <a:extLst>
                <a:ext uri="{FF2B5EF4-FFF2-40B4-BE49-F238E27FC236}">
                  <a16:creationId xmlns:a16="http://schemas.microsoft.com/office/drawing/2014/main" id="{9EF7006E-9C8F-BA9D-097E-89D9486B0528}"/>
                </a:ext>
              </a:extLst>
            </p:cNvPr>
            <p:cNvSpPr txBox="1"/>
            <p:nvPr/>
          </p:nvSpPr>
          <p:spPr>
            <a:xfrm>
              <a:off x="3591345" y="3466588"/>
              <a:ext cx="3863733" cy="461665"/>
            </a:xfrm>
            <a:prstGeom prst="rect">
              <a:avLst/>
            </a:prstGeom>
            <a:noFill/>
          </p:spPr>
          <p:txBody>
            <a:bodyPr wrap="square" lIns="0" tIns="45720" rIns="91440" bIns="45720" rtlCol="0">
              <a:spAutoFit/>
            </a:bodyPr>
            <a:lstStyle>
              <a:defPPr>
                <a:defRPr lang="en-US"/>
              </a:defPPr>
              <a:lvl1pPr marL="0" marR="0" lvl="0" indent="0" defTabSz="914102" latinLnBrk="0">
                <a:lnSpc>
                  <a:spcPct val="100000"/>
                </a:lnSpc>
                <a:spcBef>
                  <a:spcPts val="900"/>
                </a:spcBef>
                <a:buClrTx/>
                <a:buSzTx/>
                <a:buFontTx/>
                <a:buNone/>
                <a:tabLst/>
                <a:defRPr kumimoji="0" sz="2400" b="1" i="0" u="none" strike="noStrike" cap="none" spc="0" normalizeH="0" baseline="0">
                  <a:ln w="3175">
                    <a:noFill/>
                  </a:ln>
                  <a:solidFill>
                    <a:srgbClr val="50E6FF"/>
                  </a:solidFill>
                  <a:effectLst/>
                  <a:uLnTx/>
                  <a:uFillTx/>
                  <a:latin typeface="Segoe UI Semibold"/>
                  <a:cs typeface="Segoe UI" pitchFamily="34" charset="0"/>
                </a:defRPr>
              </a:lvl1pPr>
            </a:lstStyle>
            <a:p>
              <a:pPr lvl="0" eaLnBrk="0" fontAlgn="base" hangingPunct="0">
                <a:spcAft>
                  <a:spcPct val="0"/>
                </a:spcAft>
                <a:defRPr/>
              </a:pPr>
              <a:r>
                <a:rPr lang="en-US" sz="1200" b="0" dirty="0" err="1">
                  <a:solidFill>
                    <a:srgbClr val="FFFFFF"/>
                  </a:solidFill>
                  <a:latin typeface="Segoe UI"/>
                  <a:ea typeface="MS PGothic" panose="020B0600070205080204" pitchFamily="34" charset="-128"/>
                </a:rPr>
                <a:t>Garantice</a:t>
              </a:r>
              <a:r>
                <a:rPr lang="en-US" sz="1200" b="0" dirty="0">
                  <a:solidFill>
                    <a:srgbClr val="FFFFFF"/>
                  </a:solidFill>
                  <a:latin typeface="Segoe UI"/>
                  <a:ea typeface="MS PGothic" panose="020B0600070205080204" pitchFamily="34" charset="-128"/>
                </a:rPr>
                <a:t> un </a:t>
              </a:r>
              <a:r>
                <a:rPr lang="en-US" sz="1200" b="0" dirty="0" err="1">
                  <a:solidFill>
                    <a:srgbClr val="FFFFFF"/>
                  </a:solidFill>
                  <a:latin typeface="Segoe UI"/>
                  <a:ea typeface="MS PGothic" panose="020B0600070205080204" pitchFamily="34" charset="-128"/>
                </a:rPr>
                <a:t>rendimiento</a:t>
              </a:r>
              <a:r>
                <a:rPr lang="en-US" sz="1200" b="0" dirty="0">
                  <a:solidFill>
                    <a:srgbClr val="FFFFFF"/>
                  </a:solidFill>
                  <a:latin typeface="Segoe UI"/>
                  <a:ea typeface="MS PGothic" panose="020B0600070205080204" pitchFamily="34" charset="-128"/>
                </a:rPr>
                <a:t> </a:t>
              </a:r>
              <a:r>
                <a:rPr lang="en-US" sz="1200" b="0" dirty="0" err="1">
                  <a:solidFill>
                    <a:srgbClr val="FFFFFF"/>
                  </a:solidFill>
                  <a:latin typeface="Segoe UI"/>
                  <a:ea typeface="MS PGothic" panose="020B0600070205080204" pitchFamily="34" charset="-128"/>
                </a:rPr>
                <a:t>constante</a:t>
              </a:r>
              <a:r>
                <a:rPr lang="en-US" sz="1200" b="0" dirty="0">
                  <a:solidFill>
                    <a:srgbClr val="FFFFFF"/>
                  </a:solidFill>
                  <a:latin typeface="Segoe UI"/>
                  <a:ea typeface="MS PGothic" panose="020B0600070205080204" pitchFamily="34" charset="-128"/>
                </a:rPr>
                <a:t> de Windows Server 2012/R2 con </a:t>
              </a:r>
              <a:r>
                <a:rPr lang="en-US" sz="1200" b="0" dirty="0" err="1">
                  <a:solidFill>
                    <a:srgbClr val="FFFFFF"/>
                  </a:solidFill>
                  <a:latin typeface="Segoe UI"/>
                  <a:ea typeface="MS PGothic" panose="020B0600070205080204" pitchFamily="34" charset="-128"/>
                </a:rPr>
                <a:t>alta</a:t>
              </a:r>
              <a:r>
                <a:rPr lang="en-US" sz="1200" b="0" dirty="0">
                  <a:solidFill>
                    <a:srgbClr val="FFFFFF"/>
                  </a:solidFill>
                  <a:latin typeface="Segoe UI"/>
                  <a:ea typeface="MS PGothic" panose="020B0600070205080204" pitchFamily="34" charset="-128"/>
                </a:rPr>
                <a:t> </a:t>
              </a:r>
              <a:r>
                <a:rPr lang="en-US" sz="1200" b="0" dirty="0" err="1">
                  <a:solidFill>
                    <a:srgbClr val="FFFFFF"/>
                  </a:solidFill>
                  <a:latin typeface="Segoe UI"/>
                  <a:ea typeface="MS PGothic" panose="020B0600070205080204" pitchFamily="34" charset="-128"/>
                </a:rPr>
                <a:t>disponibilidad</a:t>
              </a:r>
              <a:endParaRPr kumimoji="0" lang="en-US" sz="1200" b="0" i="0" u="none" strike="noStrike" kern="1200" cap="none" spc="0" normalizeH="0" baseline="0" noProof="0" dirty="0">
                <a:ln w="3175">
                  <a:noFill/>
                </a:ln>
                <a:solidFill>
                  <a:srgbClr val="FFFFFF"/>
                </a:solidFill>
                <a:effectLst/>
                <a:uLnTx/>
                <a:uFillTx/>
                <a:latin typeface="Segoe UI"/>
                <a:ea typeface="MS PGothic" panose="020B0600070205080204" pitchFamily="34" charset="-128"/>
                <a:cs typeface="Segoe UI" pitchFamily="34" charset="0"/>
              </a:endParaRPr>
            </a:p>
          </p:txBody>
        </p:sp>
        <p:sp>
          <p:nvSpPr>
            <p:cNvPr id="19" name="TextBox 18">
              <a:extLst>
                <a:ext uri="{FF2B5EF4-FFF2-40B4-BE49-F238E27FC236}">
                  <a16:creationId xmlns:a16="http://schemas.microsoft.com/office/drawing/2014/main" id="{B75B3B5D-7F6E-EA34-B00A-8950D1BD1016}"/>
                </a:ext>
              </a:extLst>
            </p:cNvPr>
            <p:cNvSpPr txBox="1"/>
            <p:nvPr/>
          </p:nvSpPr>
          <p:spPr>
            <a:xfrm>
              <a:off x="3591345" y="3182837"/>
              <a:ext cx="2602511" cy="338554"/>
            </a:xfrm>
            <a:prstGeom prst="rect">
              <a:avLst/>
            </a:prstGeom>
            <a:noFill/>
          </p:spPr>
          <p:txBody>
            <a:bodyPr wrap="square" lIns="0" tIns="45720" rIns="91440" bIns="45720" rtlCol="0">
              <a:spAutoFit/>
            </a:bodyPr>
            <a:lstStyle>
              <a:defPPr>
                <a:defRPr lang="en-US"/>
              </a:defPPr>
              <a:lvl1pPr marL="0" marR="0" lvl="0" indent="0" defTabSz="914102" latinLnBrk="0">
                <a:lnSpc>
                  <a:spcPct val="100000"/>
                </a:lnSpc>
                <a:spcBef>
                  <a:spcPts val="900"/>
                </a:spcBef>
                <a:buClrTx/>
                <a:buSzTx/>
                <a:buFontTx/>
                <a:buNone/>
                <a:tabLst/>
                <a:defRPr kumimoji="0" sz="2400" b="1" i="0" u="none" strike="noStrike" cap="none" spc="0" normalizeH="0" baseline="0">
                  <a:ln w="3175">
                    <a:noFill/>
                  </a:ln>
                  <a:solidFill>
                    <a:srgbClr val="50E6FF"/>
                  </a:solidFill>
                  <a:effectLst/>
                  <a:uLnTx/>
                  <a:uFillTx/>
                  <a:latin typeface="Segoe UI Semibold"/>
                  <a:cs typeface="Segoe UI" pitchFamily="34" charset="0"/>
                </a:defRPr>
              </a:lvl1pPr>
            </a:lstStyle>
            <a:p>
              <a:pPr lvl="0" defTabSz="932742">
                <a:spcBef>
                  <a:spcPts val="0"/>
                </a:spcBef>
                <a:spcAft>
                  <a:spcPts val="600"/>
                </a:spcAft>
                <a:defRPr/>
              </a:pPr>
              <a:r>
                <a:rPr lang="en-US" sz="1600" b="0" dirty="0" err="1">
                  <a:ea typeface="MS PGothic" panose="020B0600070205080204" pitchFamily="34" charset="-128"/>
                  <a:cs typeface="Segoe UI Semibold" panose="020B0702040204020203" pitchFamily="34" charset="0"/>
                </a:rPr>
                <a:t>Estabilidad</a:t>
              </a:r>
              <a:r>
                <a:rPr lang="en-US" sz="1600" b="0" dirty="0">
                  <a:ea typeface="MS PGothic" panose="020B0600070205080204" pitchFamily="34" charset="-128"/>
                  <a:cs typeface="Segoe UI Semibold" panose="020B0702040204020203" pitchFamily="34" charset="0"/>
                </a:rPr>
                <a:t> y </a:t>
              </a:r>
              <a:r>
                <a:rPr lang="en-US" sz="1600" b="0" dirty="0" err="1">
                  <a:ea typeface="MS PGothic" panose="020B0600070205080204" pitchFamily="34" charset="-128"/>
                  <a:cs typeface="Segoe UI Semibold" panose="020B0702040204020203" pitchFamily="34" charset="0"/>
                </a:rPr>
                <a:t>fiabilidad</a:t>
              </a:r>
              <a:endParaRPr kumimoji="0" lang="en-US" sz="1600" b="0" i="0" u="none" strike="noStrike" kern="1200" cap="none" spc="0" normalizeH="0" baseline="0" noProof="0" dirty="0">
                <a:ln w="3175">
                  <a:noFill/>
                </a:ln>
                <a:solidFill>
                  <a:srgbClr val="50E6FF"/>
                </a:solidFill>
                <a:effectLst/>
                <a:uLnTx/>
                <a:uFillTx/>
                <a:latin typeface="Segoe UI Semibold"/>
                <a:ea typeface="MS PGothic" panose="020B0600070205080204" pitchFamily="34" charset="-128"/>
                <a:cs typeface="Segoe UI Semibold" panose="020B0702040204020203" pitchFamily="34" charset="0"/>
              </a:endParaRPr>
            </a:p>
          </p:txBody>
        </p:sp>
      </p:grpSp>
      <p:grpSp>
        <p:nvGrpSpPr>
          <p:cNvPr id="21" name="Group 20">
            <a:extLst>
              <a:ext uri="{FF2B5EF4-FFF2-40B4-BE49-F238E27FC236}">
                <a16:creationId xmlns:a16="http://schemas.microsoft.com/office/drawing/2014/main" id="{94CA641C-B37C-2E09-F075-D9F00D3C4EAB}"/>
              </a:ext>
              <a:ext uri="{C183D7F6-B498-43B3-948B-1728B52AA6E4}">
                <adec:decorative xmlns:adec="http://schemas.microsoft.com/office/drawing/2017/decorative" val="1"/>
              </a:ext>
            </a:extLst>
          </p:cNvPr>
          <p:cNvGrpSpPr/>
          <p:nvPr/>
        </p:nvGrpSpPr>
        <p:grpSpPr>
          <a:xfrm>
            <a:off x="588262" y="4070940"/>
            <a:ext cx="4305469" cy="732290"/>
            <a:chOff x="6594426" y="3182837"/>
            <a:chExt cx="4305469" cy="732290"/>
          </a:xfrm>
        </p:grpSpPr>
        <p:sp>
          <p:nvSpPr>
            <p:cNvPr id="20" name="TextBox 19">
              <a:extLst>
                <a:ext uri="{FF2B5EF4-FFF2-40B4-BE49-F238E27FC236}">
                  <a16:creationId xmlns:a16="http://schemas.microsoft.com/office/drawing/2014/main" id="{0139F916-FC6E-73F2-06DB-7C1A5D503178}"/>
                </a:ext>
              </a:extLst>
            </p:cNvPr>
            <p:cNvSpPr txBox="1"/>
            <p:nvPr/>
          </p:nvSpPr>
          <p:spPr>
            <a:xfrm>
              <a:off x="6594427" y="3182837"/>
              <a:ext cx="3712804" cy="338554"/>
            </a:xfrm>
            <a:prstGeom prst="rect">
              <a:avLst/>
            </a:prstGeom>
            <a:noFill/>
          </p:spPr>
          <p:txBody>
            <a:bodyPr wrap="square" lIns="0" tIns="45720" rIns="91440" bIns="45720" rtlCol="0">
              <a:spAutoFit/>
            </a:bodyPr>
            <a:lstStyle>
              <a:defPPr>
                <a:defRPr lang="en-US"/>
              </a:defPPr>
              <a:lvl1pPr marL="0" marR="0" lvl="0" indent="0" defTabSz="914102" latinLnBrk="0">
                <a:lnSpc>
                  <a:spcPct val="100000"/>
                </a:lnSpc>
                <a:spcBef>
                  <a:spcPts val="900"/>
                </a:spcBef>
                <a:buClrTx/>
                <a:buSzTx/>
                <a:buFontTx/>
                <a:buNone/>
                <a:tabLst/>
                <a:defRPr kumimoji="0" sz="2400" b="1" i="0" u="none" strike="noStrike" cap="none" spc="0" normalizeH="0" baseline="0">
                  <a:ln w="3175">
                    <a:noFill/>
                  </a:ln>
                  <a:solidFill>
                    <a:srgbClr val="50E6FF"/>
                  </a:solidFill>
                  <a:effectLst/>
                  <a:uLnTx/>
                  <a:uFillTx/>
                  <a:latin typeface="Segoe UI Semibold"/>
                  <a:cs typeface="Segoe UI" pitchFamily="34" charset="0"/>
                </a:defRPr>
              </a:lvl1pPr>
            </a:lstStyle>
            <a:p>
              <a:pPr lvl="0" defTabSz="932742">
                <a:spcBef>
                  <a:spcPts val="0"/>
                </a:spcBef>
                <a:spcAft>
                  <a:spcPts val="600"/>
                </a:spcAft>
                <a:defRPr/>
              </a:pPr>
              <a:r>
                <a:rPr lang="en-US" sz="1600" b="0" dirty="0" err="1">
                  <a:ea typeface="MS PGothic" panose="020B0600070205080204" pitchFamily="34" charset="-128"/>
                  <a:cs typeface="Segoe UI Semibold" panose="020B0702040204020203" pitchFamily="34" charset="0"/>
                </a:rPr>
                <a:t>Seguridad</a:t>
              </a:r>
              <a:r>
                <a:rPr lang="en-US" sz="1600" b="0" dirty="0">
                  <a:ea typeface="MS PGothic" panose="020B0600070205080204" pitchFamily="34" charset="-128"/>
                  <a:cs typeface="Segoe UI Semibold" panose="020B0702040204020203" pitchFamily="34" charset="0"/>
                </a:rPr>
                <a:t> y </a:t>
              </a:r>
              <a:r>
                <a:rPr lang="en-US" sz="1600" b="0" dirty="0" err="1">
                  <a:ea typeface="MS PGothic" panose="020B0600070205080204" pitchFamily="34" charset="-128"/>
                  <a:cs typeface="Segoe UI Semibold" panose="020B0702040204020203" pitchFamily="34" charset="0"/>
                </a:rPr>
                <a:t>cumplimiento</a:t>
              </a:r>
              <a:r>
                <a:rPr lang="en-US" sz="1600" b="0" dirty="0">
                  <a:ea typeface="MS PGothic" panose="020B0600070205080204" pitchFamily="34" charset="-128"/>
                  <a:cs typeface="Segoe UI Semibold" panose="020B0702040204020203" pitchFamily="34" charset="0"/>
                </a:rPr>
                <a:t> </a:t>
              </a:r>
              <a:r>
                <a:rPr lang="en-US" sz="1600" b="0" dirty="0" err="1">
                  <a:ea typeface="MS PGothic" panose="020B0600070205080204" pitchFamily="34" charset="-128"/>
                  <a:cs typeface="Segoe UI Semibold" panose="020B0702040204020203" pitchFamily="34" charset="0"/>
                </a:rPr>
                <a:t>mejorados</a:t>
              </a:r>
              <a:endParaRPr kumimoji="0" lang="en-US" sz="1600" b="0" i="0" u="none" strike="noStrike" kern="1200" cap="none" spc="0" normalizeH="0" baseline="0" noProof="0" dirty="0">
                <a:ln w="3175">
                  <a:noFill/>
                </a:ln>
                <a:solidFill>
                  <a:srgbClr val="50E6FF"/>
                </a:solidFill>
                <a:effectLst/>
                <a:uLnTx/>
                <a:uFillTx/>
                <a:latin typeface="Segoe UI Semibold"/>
                <a:ea typeface="MS PGothic" panose="020B0600070205080204" pitchFamily="34" charset="-128"/>
                <a:cs typeface="Segoe UI Semibold" panose="020B0702040204020203" pitchFamily="34" charset="0"/>
              </a:endParaRPr>
            </a:p>
          </p:txBody>
        </p:sp>
        <p:sp>
          <p:nvSpPr>
            <p:cNvPr id="24" name="TextBox 23">
              <a:extLst>
                <a:ext uri="{FF2B5EF4-FFF2-40B4-BE49-F238E27FC236}">
                  <a16:creationId xmlns:a16="http://schemas.microsoft.com/office/drawing/2014/main" id="{6BECB68E-76F5-F5A4-2B30-7BCBD7925D77}"/>
                </a:ext>
              </a:extLst>
            </p:cNvPr>
            <p:cNvSpPr txBox="1"/>
            <p:nvPr/>
          </p:nvSpPr>
          <p:spPr>
            <a:xfrm>
              <a:off x="6594426" y="3453462"/>
              <a:ext cx="4305469" cy="461665"/>
            </a:xfrm>
            <a:prstGeom prst="rect">
              <a:avLst/>
            </a:prstGeom>
            <a:noFill/>
          </p:spPr>
          <p:txBody>
            <a:bodyPr wrap="square" lIns="0" tIns="45720" rIns="91440" bIns="45720" rtlCol="0">
              <a:spAutoFit/>
            </a:bodyPr>
            <a:lstStyle>
              <a:defPPr>
                <a:defRPr lang="en-US"/>
              </a:defPPr>
              <a:lvl1pPr marL="0" marR="0" lvl="0" indent="0" defTabSz="914102" latinLnBrk="0">
                <a:lnSpc>
                  <a:spcPct val="100000"/>
                </a:lnSpc>
                <a:spcBef>
                  <a:spcPts val="900"/>
                </a:spcBef>
                <a:buClrTx/>
                <a:buSzTx/>
                <a:buFontTx/>
                <a:buNone/>
                <a:tabLst/>
                <a:defRPr kumimoji="0" sz="2400" b="1" i="0" u="none" strike="noStrike" cap="none" spc="0" normalizeH="0" baseline="0">
                  <a:ln w="3175">
                    <a:noFill/>
                  </a:ln>
                  <a:solidFill>
                    <a:srgbClr val="50E6FF"/>
                  </a:solidFill>
                  <a:effectLst/>
                  <a:uLnTx/>
                  <a:uFillTx/>
                  <a:latin typeface="Segoe UI Semibold"/>
                  <a:cs typeface="Segoe UI" pitchFamily="34" charset="0"/>
                </a:defRPr>
              </a:lvl1pPr>
            </a:lstStyle>
            <a:p>
              <a:pPr lvl="0" eaLnBrk="0" fontAlgn="base" hangingPunct="0">
                <a:spcAft>
                  <a:spcPct val="0"/>
                </a:spcAft>
                <a:defRPr/>
              </a:pPr>
              <a:r>
                <a:rPr lang="es-ES" sz="1200" b="0" dirty="0">
                  <a:solidFill>
                    <a:srgbClr val="FFFFFF"/>
                  </a:solidFill>
                  <a:latin typeface="Segoe UI"/>
                  <a:ea typeface="MS PGothic" panose="020B0600070205080204" pitchFamily="34" charset="-128"/>
                </a:rPr>
                <a:t>Amplíe sin problemas la seguridad y la gobernanza de Azure a su entorno y cumpla con el software compatible</a:t>
              </a:r>
              <a:endParaRPr kumimoji="0" lang="en-US" sz="1200" b="0" i="0" u="none" strike="noStrike" kern="1200" cap="none" spc="0" normalizeH="0" baseline="0" noProof="0" dirty="0">
                <a:ln w="3175">
                  <a:noFill/>
                </a:ln>
                <a:solidFill>
                  <a:srgbClr val="FFFFFF"/>
                </a:solidFill>
                <a:effectLst/>
                <a:uLnTx/>
                <a:uFillTx/>
                <a:latin typeface="Segoe UI"/>
                <a:ea typeface="MS PGothic" panose="020B0600070205080204" pitchFamily="34" charset="-128"/>
                <a:cs typeface="Segoe UI" pitchFamily="34" charset="0"/>
              </a:endParaRPr>
            </a:p>
          </p:txBody>
        </p:sp>
      </p:grpSp>
      <p:grpSp>
        <p:nvGrpSpPr>
          <p:cNvPr id="22" name="Group 21">
            <a:extLst>
              <a:ext uri="{FF2B5EF4-FFF2-40B4-BE49-F238E27FC236}">
                <a16:creationId xmlns:a16="http://schemas.microsoft.com/office/drawing/2014/main" id="{FA7176D3-DFFC-48C1-1AD5-B8550A2DE3FB}"/>
              </a:ext>
              <a:ext uri="{C183D7F6-B498-43B3-948B-1728B52AA6E4}">
                <adec:decorative xmlns:adec="http://schemas.microsoft.com/office/drawing/2017/decorative" val="1"/>
              </a:ext>
            </a:extLst>
          </p:cNvPr>
          <p:cNvGrpSpPr/>
          <p:nvPr/>
        </p:nvGrpSpPr>
        <p:grpSpPr>
          <a:xfrm>
            <a:off x="591002" y="5156200"/>
            <a:ext cx="1044015" cy="745186"/>
            <a:chOff x="9861762" y="2450027"/>
            <a:chExt cx="1044015" cy="745186"/>
          </a:xfrm>
        </p:grpSpPr>
        <p:pic>
          <p:nvPicPr>
            <p:cNvPr id="8" name="Graphic 15">
              <a:extLst>
                <a:ext uri="{FF2B5EF4-FFF2-40B4-BE49-F238E27FC236}">
                  <a16:creationId xmlns:a16="http://schemas.microsoft.com/office/drawing/2014/main" id="{0CB0028F-2577-7CC9-86CB-706D77FAC8E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5604" y="2450027"/>
              <a:ext cx="456331" cy="456331"/>
            </a:xfrm>
            <a:prstGeom prst="rect">
              <a:avLst/>
            </a:prstGeom>
          </p:spPr>
        </p:pic>
        <p:sp>
          <p:nvSpPr>
            <p:cNvPr id="9" name="TextBox 8">
              <a:extLst>
                <a:ext uri="{FF2B5EF4-FFF2-40B4-BE49-F238E27FC236}">
                  <a16:creationId xmlns:a16="http://schemas.microsoft.com/office/drawing/2014/main" id="{0943B6F2-F083-95A0-DC8D-8818E08B7D5F}"/>
                </a:ext>
              </a:extLst>
            </p:cNvPr>
            <p:cNvSpPr txBox="1"/>
            <p:nvPr/>
          </p:nvSpPr>
          <p:spPr>
            <a:xfrm>
              <a:off x="9861762" y="2948992"/>
              <a:ext cx="1044015" cy="2462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0E6FF"/>
                  </a:solidFill>
                  <a:effectLst/>
                  <a:uLnTx/>
                  <a:uFillTx/>
                  <a:latin typeface="Segoe UI Semibold"/>
                  <a:ea typeface="MS PGothic" panose="020B0600070205080204" pitchFamily="34" charset="-128"/>
                  <a:cs typeface="Segoe UI" pitchFamily="34" charset="0"/>
                </a:rPr>
                <a:t>Microsoft Defender for Cloud</a:t>
              </a:r>
            </a:p>
          </p:txBody>
        </p:sp>
      </p:grpSp>
      <p:grpSp>
        <p:nvGrpSpPr>
          <p:cNvPr id="23" name="Group 22">
            <a:extLst>
              <a:ext uri="{FF2B5EF4-FFF2-40B4-BE49-F238E27FC236}">
                <a16:creationId xmlns:a16="http://schemas.microsoft.com/office/drawing/2014/main" id="{CA289965-D370-AB21-E2D0-52FD64B92032}"/>
              </a:ext>
              <a:ext uri="{C183D7F6-B498-43B3-948B-1728B52AA6E4}">
                <adec:decorative xmlns:adec="http://schemas.microsoft.com/office/drawing/2017/decorative" val="1"/>
              </a:ext>
            </a:extLst>
          </p:cNvPr>
          <p:cNvGrpSpPr/>
          <p:nvPr/>
        </p:nvGrpSpPr>
        <p:grpSpPr>
          <a:xfrm>
            <a:off x="1889541" y="5156200"/>
            <a:ext cx="672987" cy="734759"/>
            <a:chOff x="9949243" y="3186016"/>
            <a:chExt cx="672987" cy="734759"/>
          </a:xfrm>
        </p:grpSpPr>
        <p:pic>
          <p:nvPicPr>
            <p:cNvPr id="10" name="Graphic 9">
              <a:extLst>
                <a:ext uri="{FF2B5EF4-FFF2-40B4-BE49-F238E27FC236}">
                  <a16:creationId xmlns:a16="http://schemas.microsoft.com/office/drawing/2014/main" id="{C58FDE3C-38D2-7FDE-5C81-5798A2F9454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57136" y="3186016"/>
              <a:ext cx="457200" cy="457200"/>
            </a:xfrm>
            <a:prstGeom prst="rect">
              <a:avLst/>
            </a:prstGeom>
          </p:spPr>
        </p:pic>
        <p:sp>
          <p:nvSpPr>
            <p:cNvPr id="11" name="TextBox 10">
              <a:extLst>
                <a:ext uri="{FF2B5EF4-FFF2-40B4-BE49-F238E27FC236}">
                  <a16:creationId xmlns:a16="http://schemas.microsoft.com/office/drawing/2014/main" id="{72CEC8E9-6455-9B44-4F76-5F26F28E7D35}"/>
                </a:ext>
              </a:extLst>
            </p:cNvPr>
            <p:cNvSpPr txBox="1"/>
            <p:nvPr/>
          </p:nvSpPr>
          <p:spPr>
            <a:xfrm>
              <a:off x="9949243" y="3674554"/>
              <a:ext cx="672987" cy="2462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0E6FF"/>
                  </a:solidFill>
                  <a:effectLst/>
                  <a:uLnTx/>
                  <a:uFillTx/>
                  <a:latin typeface="Segoe UI Semibold"/>
                  <a:ea typeface="MS PGothic" panose="020B0600070205080204" pitchFamily="34" charset="-128"/>
                  <a:cs typeface="Segoe UI" pitchFamily="34" charset="0"/>
                </a:rPr>
                <a:t>Microsoft Sentinel</a:t>
              </a:r>
            </a:p>
          </p:txBody>
        </p:sp>
      </p:grpSp>
      <p:grpSp>
        <p:nvGrpSpPr>
          <p:cNvPr id="25" name="Group 24">
            <a:extLst>
              <a:ext uri="{FF2B5EF4-FFF2-40B4-BE49-F238E27FC236}">
                <a16:creationId xmlns:a16="http://schemas.microsoft.com/office/drawing/2014/main" id="{4B65365F-40C5-C307-7090-5C18A55C8762}"/>
              </a:ext>
              <a:ext uri="{C183D7F6-B498-43B3-948B-1728B52AA6E4}">
                <adec:decorative xmlns:adec="http://schemas.microsoft.com/office/drawing/2017/decorative" val="1"/>
              </a:ext>
            </a:extLst>
          </p:cNvPr>
          <p:cNvGrpSpPr/>
          <p:nvPr/>
        </p:nvGrpSpPr>
        <p:grpSpPr>
          <a:xfrm>
            <a:off x="2935076" y="5156200"/>
            <a:ext cx="507962" cy="733588"/>
            <a:chOff x="10031755" y="3933890"/>
            <a:chExt cx="507962" cy="733588"/>
          </a:xfrm>
        </p:grpSpPr>
        <p:pic>
          <p:nvPicPr>
            <p:cNvPr id="12" name="Graphic 11">
              <a:extLst>
                <a:ext uri="{FF2B5EF4-FFF2-40B4-BE49-F238E27FC236}">
                  <a16:creationId xmlns:a16="http://schemas.microsoft.com/office/drawing/2014/main" id="{F9A53F45-6681-D2E5-55CB-4BB30086C1E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57136" y="3933890"/>
              <a:ext cx="457200" cy="457200"/>
            </a:xfrm>
            <a:prstGeom prst="rect">
              <a:avLst/>
            </a:prstGeom>
          </p:spPr>
        </p:pic>
        <p:sp>
          <p:nvSpPr>
            <p:cNvPr id="13" name="TextBox 12">
              <a:extLst>
                <a:ext uri="{FF2B5EF4-FFF2-40B4-BE49-F238E27FC236}">
                  <a16:creationId xmlns:a16="http://schemas.microsoft.com/office/drawing/2014/main" id="{C7554B33-C898-5539-ED66-09F9D0A6C0BB}"/>
                </a:ext>
              </a:extLst>
            </p:cNvPr>
            <p:cNvSpPr txBox="1"/>
            <p:nvPr/>
          </p:nvSpPr>
          <p:spPr>
            <a:xfrm>
              <a:off x="10031755" y="4421257"/>
              <a:ext cx="507962" cy="2462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0E6FF"/>
                  </a:solidFill>
                  <a:effectLst/>
                  <a:uLnTx/>
                  <a:uFillTx/>
                  <a:latin typeface="Segoe UI Semibold"/>
                  <a:ea typeface="MS PGothic" panose="020B0600070205080204" pitchFamily="34" charset="-128"/>
                  <a:cs typeface="Segoe UI" pitchFamily="34" charset="0"/>
                </a:rPr>
                <a:t>Azure Policy</a:t>
              </a:r>
            </a:p>
          </p:txBody>
        </p:sp>
      </p:grpSp>
      <p:grpSp>
        <p:nvGrpSpPr>
          <p:cNvPr id="26" name="Group 25">
            <a:extLst>
              <a:ext uri="{FF2B5EF4-FFF2-40B4-BE49-F238E27FC236}">
                <a16:creationId xmlns:a16="http://schemas.microsoft.com/office/drawing/2014/main" id="{4305B2EF-521D-1998-AB7F-F45131FBD143}"/>
              </a:ext>
              <a:ext uri="{C183D7F6-B498-43B3-948B-1728B52AA6E4}">
                <adec:decorative xmlns:adec="http://schemas.microsoft.com/office/drawing/2017/decorative" val="1"/>
              </a:ext>
            </a:extLst>
          </p:cNvPr>
          <p:cNvGrpSpPr/>
          <p:nvPr/>
        </p:nvGrpSpPr>
        <p:grpSpPr>
          <a:xfrm>
            <a:off x="3756573" y="5156200"/>
            <a:ext cx="536208" cy="740204"/>
            <a:chOff x="10017632" y="4700267"/>
            <a:chExt cx="536208" cy="740204"/>
          </a:xfrm>
        </p:grpSpPr>
        <p:pic>
          <p:nvPicPr>
            <p:cNvPr id="14" name="Graphic 13">
              <a:extLst>
                <a:ext uri="{FF2B5EF4-FFF2-40B4-BE49-F238E27FC236}">
                  <a16:creationId xmlns:a16="http://schemas.microsoft.com/office/drawing/2014/main" id="{E98E4E43-018A-9BEC-3915-2D91C84AC2A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57136" y="4700267"/>
              <a:ext cx="457200" cy="457200"/>
            </a:xfrm>
            <a:prstGeom prst="rect">
              <a:avLst/>
            </a:prstGeom>
          </p:spPr>
        </p:pic>
        <p:sp>
          <p:nvSpPr>
            <p:cNvPr id="15" name="TextBox 14">
              <a:extLst>
                <a:ext uri="{FF2B5EF4-FFF2-40B4-BE49-F238E27FC236}">
                  <a16:creationId xmlns:a16="http://schemas.microsoft.com/office/drawing/2014/main" id="{91530AC1-5EA1-3A37-E255-22AAD980DB12}"/>
                </a:ext>
              </a:extLst>
            </p:cNvPr>
            <p:cNvSpPr txBox="1"/>
            <p:nvPr/>
          </p:nvSpPr>
          <p:spPr>
            <a:xfrm>
              <a:off x="10017632" y="5194250"/>
              <a:ext cx="536208" cy="2462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0E6FF"/>
                  </a:solidFill>
                  <a:effectLst/>
                  <a:uLnTx/>
                  <a:uFillTx/>
                  <a:latin typeface="Segoe UI Semibold"/>
                  <a:ea typeface="MS PGothic" panose="020B0600070205080204" pitchFamily="34" charset="-128"/>
                  <a:cs typeface="Segoe UI" pitchFamily="34" charset="0"/>
                </a:rPr>
                <a:t>Azure Monitor</a:t>
              </a:r>
            </a:p>
          </p:txBody>
        </p:sp>
      </p:grpSp>
      <p:grpSp>
        <p:nvGrpSpPr>
          <p:cNvPr id="28" name="Group 27">
            <a:extLst>
              <a:ext uri="{FF2B5EF4-FFF2-40B4-BE49-F238E27FC236}">
                <a16:creationId xmlns:a16="http://schemas.microsoft.com/office/drawing/2014/main" id="{92BFCA29-7D03-E9D5-3848-3D759708D2FF}"/>
              </a:ext>
              <a:ext uri="{C183D7F6-B498-43B3-948B-1728B52AA6E4}">
                <adec:decorative xmlns:adec="http://schemas.microsoft.com/office/drawing/2017/decorative" val="1"/>
              </a:ext>
            </a:extLst>
          </p:cNvPr>
          <p:cNvGrpSpPr/>
          <p:nvPr/>
        </p:nvGrpSpPr>
        <p:grpSpPr>
          <a:xfrm>
            <a:off x="5160693" y="1576681"/>
            <a:ext cx="6924470" cy="4282578"/>
            <a:chOff x="5160693" y="1702122"/>
            <a:chExt cx="6924470" cy="4282578"/>
          </a:xfrm>
        </p:grpSpPr>
        <p:pic>
          <p:nvPicPr>
            <p:cNvPr id="29" name="Picture 3" descr="Graphical user interface, text, application">
              <a:extLst>
                <a:ext uri="{FF2B5EF4-FFF2-40B4-BE49-F238E27FC236}">
                  <a16:creationId xmlns:a16="http://schemas.microsoft.com/office/drawing/2014/main" id="{83DCBA8E-DAB7-A54C-CB69-2A212A575D19}"/>
                </a:ext>
              </a:extLst>
            </p:cNvPr>
            <p:cNvPicPr>
              <a:picLocks noChangeAspect="1"/>
            </p:cNvPicPr>
            <p:nvPr/>
          </p:nvPicPr>
          <p:blipFill rotWithShape="1">
            <a:blip r:embed="rId11"/>
            <a:srcRect l="-82" t="1" r="77" b="-8"/>
            <a:stretch/>
          </p:blipFill>
          <p:spPr>
            <a:xfrm>
              <a:off x="5569672" y="2126993"/>
              <a:ext cx="6064260" cy="3411219"/>
            </a:xfrm>
            <a:prstGeom prst="rect">
              <a:avLst/>
            </a:prstGeom>
            <a:noFill/>
          </p:spPr>
        </p:pic>
        <p:pic>
          <p:nvPicPr>
            <p:cNvPr id="30" name="Picture 29">
              <a:extLst>
                <a:ext uri="{FF2B5EF4-FFF2-40B4-BE49-F238E27FC236}">
                  <a16:creationId xmlns:a16="http://schemas.microsoft.com/office/drawing/2014/main" id="{99155E10-4118-CC4F-6D3C-6B79AF168CBE}"/>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60693" y="1702122"/>
              <a:ext cx="6924470" cy="4282578"/>
            </a:xfrm>
            <a:prstGeom prst="rect">
              <a:avLst/>
            </a:prstGeom>
          </p:spPr>
        </p:pic>
      </p:grpSp>
      <p:sp>
        <p:nvSpPr>
          <p:cNvPr id="3" name="TextBox 2">
            <a:extLst>
              <a:ext uri="{FF2B5EF4-FFF2-40B4-BE49-F238E27FC236}">
                <a16:creationId xmlns:a16="http://schemas.microsoft.com/office/drawing/2014/main" id="{DF920397-6CB5-2B24-5CFB-912A678CEBEE}"/>
              </a:ext>
            </a:extLst>
          </p:cNvPr>
          <p:cNvSpPr txBox="1"/>
          <p:nvPr/>
        </p:nvSpPr>
        <p:spPr>
          <a:xfrm>
            <a:off x="6060432" y="5788682"/>
            <a:ext cx="5124994" cy="215444"/>
          </a:xfrm>
          <a:prstGeom prst="rect">
            <a:avLst/>
          </a:prstGeom>
          <a:noFill/>
        </p:spPr>
        <p:txBody>
          <a:bodyPr wrap="none" lIns="0" tIns="0" rIns="0" bIns="0" rtlCol="0">
            <a:spAutoFit/>
          </a:bodyPr>
          <a:lstStyle/>
          <a:p>
            <a:pPr lvl="0" algn="ctr" defTabSz="914400" eaLnBrk="0" fontAlgn="base" hangingPunct="0">
              <a:spcBef>
                <a:spcPct val="0"/>
              </a:spcBef>
              <a:spcAft>
                <a:spcPct val="0"/>
              </a:spcAft>
              <a:defRPr/>
            </a:pPr>
            <a:r>
              <a:rPr lang="es-ES" sz="1400" i="1" dirty="0">
                <a:gradFill>
                  <a:gsLst>
                    <a:gs pos="2917">
                      <a:srgbClr val="FFFFFF"/>
                    </a:gs>
                    <a:gs pos="30000">
                      <a:srgbClr val="FFFFFF"/>
                    </a:gs>
                  </a:gsLst>
                  <a:lin ang="5400000" scaled="0"/>
                </a:gradFill>
                <a:latin typeface="Segoe UI" panose="020B0502040204020203" pitchFamily="34" charset="0"/>
                <a:ea typeface="MS PGothic" panose="020B0600070205080204" pitchFamily="34" charset="-128"/>
              </a:rPr>
              <a:t>Inscripción y activación de ESU directamente en el Portal de Azure</a:t>
            </a:r>
            <a:endParaRPr kumimoji="0" lang="en-US" sz="1400" b="0" i="1"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S PGothic" panose="020B0600070205080204" pitchFamily="34" charset="-128"/>
              <a:cs typeface="+mn-cs"/>
            </a:endParaRPr>
          </a:p>
        </p:txBody>
      </p:sp>
    </p:spTree>
    <p:extLst>
      <p:ext uri="{BB962C8B-B14F-4D97-AF65-F5344CB8AC3E}">
        <p14:creationId xmlns:p14="http://schemas.microsoft.com/office/powerpoint/2010/main" val="46345831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41891932-C9B1-EE4D-CD75-B6BA372DB056}"/>
              </a:ext>
              <a:ext uri="{C183D7F6-B498-43B3-948B-1728B52AA6E4}">
                <adec:decorative xmlns:adec="http://schemas.microsoft.com/office/drawing/2017/decorative" val="1"/>
              </a:ext>
            </a:extLst>
          </p:cNvPr>
          <p:cNvSpPr/>
          <p:nvPr/>
        </p:nvSpPr>
        <p:spPr bwMode="auto">
          <a:xfrm>
            <a:off x="7368962" y="1880513"/>
            <a:ext cx="4234776" cy="1114435"/>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cxnSp>
        <p:nvCxnSpPr>
          <p:cNvPr id="107" name="Straight Connector 106">
            <a:extLst>
              <a:ext uri="{FF2B5EF4-FFF2-40B4-BE49-F238E27FC236}">
                <a16:creationId xmlns:a16="http://schemas.microsoft.com/office/drawing/2014/main" id="{26781661-65E7-4DAB-44C4-4B7C7BBADC2F}"/>
              </a:ext>
              <a:ext uri="{C183D7F6-B498-43B3-948B-1728B52AA6E4}">
                <adec:decorative xmlns:adec="http://schemas.microsoft.com/office/drawing/2017/decorative" val="1"/>
              </a:ext>
            </a:extLst>
          </p:cNvPr>
          <p:cNvCxnSpPr>
            <a:cxnSpLocks/>
          </p:cNvCxnSpPr>
          <p:nvPr/>
        </p:nvCxnSpPr>
        <p:spPr>
          <a:xfrm flipH="1" flipV="1">
            <a:off x="9486350" y="2994948"/>
            <a:ext cx="1" cy="1327333"/>
          </a:xfrm>
          <a:prstGeom prst="line">
            <a:avLst/>
          </a:prstGeom>
          <a:noFill/>
          <a:ln w="19050" cap="flat" cmpd="sng" algn="ctr">
            <a:solidFill>
              <a:srgbClr val="50E6FF"/>
            </a:solidFill>
            <a:prstDash val="sysDash"/>
            <a:headEnd type="none" w="med" len="med"/>
            <a:tailEnd type="none" w="lg" len="med"/>
          </a:ln>
          <a:effectLst/>
        </p:spPr>
      </p:cxnSp>
      <p:sp>
        <p:nvSpPr>
          <p:cNvPr id="109" name="Rectangle: Rounded Corners 108">
            <a:extLst>
              <a:ext uri="{FF2B5EF4-FFF2-40B4-BE49-F238E27FC236}">
                <a16:creationId xmlns:a16="http://schemas.microsoft.com/office/drawing/2014/main" id="{66C8A152-D6CE-9E52-1B94-8DB4CDC53F15}"/>
              </a:ext>
              <a:ext uri="{C183D7F6-B498-43B3-948B-1728B52AA6E4}">
                <adec:decorative xmlns:adec="http://schemas.microsoft.com/office/drawing/2017/decorative" val="1"/>
              </a:ext>
            </a:extLst>
          </p:cNvPr>
          <p:cNvSpPr/>
          <p:nvPr/>
        </p:nvSpPr>
        <p:spPr>
          <a:xfrm>
            <a:off x="7557424" y="3188575"/>
            <a:ext cx="3857853" cy="925062"/>
          </a:xfrm>
          <a:prstGeom prst="roundRect">
            <a:avLst>
              <a:gd name="adj" fmla="val 0"/>
            </a:avLst>
          </a:prstGeom>
          <a:solidFill>
            <a:srgbClr val="000000"/>
          </a:solidFill>
          <a:ln w="3175" cap="flat" cmpd="sng" algn="ctr">
            <a:solidFill>
              <a:srgbClr val="0078D4"/>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cs typeface="Segoe UI" pitchFamily="34" charset="0"/>
            </a:endParaRPr>
          </a:p>
        </p:txBody>
      </p:sp>
      <p:pic>
        <p:nvPicPr>
          <p:cNvPr id="111" name="Graphic 110">
            <a:extLst>
              <a:ext uri="{FF2B5EF4-FFF2-40B4-BE49-F238E27FC236}">
                <a16:creationId xmlns:a16="http://schemas.microsoft.com/office/drawing/2014/main" id="{E4E13C0F-0A8E-9823-7E70-7BEFA878B38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22223" y="3281689"/>
            <a:ext cx="528255" cy="528255"/>
          </a:xfrm>
          <a:prstGeom prst="rect">
            <a:avLst/>
          </a:prstGeom>
          <a:effectLst>
            <a:outerShdw blurRad="571500" algn="tl" rotWithShape="0">
              <a:srgbClr val="0078D4">
                <a:alpha val="70000"/>
              </a:srgbClr>
            </a:outerShdw>
          </a:effectLst>
        </p:spPr>
      </p:pic>
      <p:pic>
        <p:nvPicPr>
          <p:cNvPr id="3" name="Graphic 15">
            <a:extLst>
              <a:ext uri="{FF2B5EF4-FFF2-40B4-BE49-F238E27FC236}">
                <a16:creationId xmlns:a16="http://schemas.microsoft.com/office/drawing/2014/main" id="{8E4B98C0-E9FE-F79D-D450-256DB69CB41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58185" y="2145413"/>
            <a:ext cx="456331" cy="456331"/>
          </a:xfrm>
          <a:prstGeom prst="rect">
            <a:avLst/>
          </a:prstGeom>
        </p:spPr>
      </p:pic>
      <p:sp>
        <p:nvSpPr>
          <p:cNvPr id="71" name="Title 1">
            <a:extLst>
              <a:ext uri="{FF2B5EF4-FFF2-40B4-BE49-F238E27FC236}">
                <a16:creationId xmlns:a16="http://schemas.microsoft.com/office/drawing/2014/main" id="{1ECFCBF5-F2DA-4C08-8EB0-15F9DE4257AD}"/>
              </a:ext>
            </a:extLst>
          </p:cNvPr>
          <p:cNvSpPr>
            <a:spLocks noGrp="1"/>
          </p:cNvSpPr>
          <p:nvPr>
            <p:ph type="title"/>
          </p:nvPr>
        </p:nvSpPr>
        <p:spPr>
          <a:xfrm>
            <a:off x="588263" y="457200"/>
            <a:ext cx="11018520" cy="830997"/>
          </a:xfrm>
        </p:spPr>
        <p:txBody>
          <a:bodyPr/>
          <a:lstStyle/>
          <a:p>
            <a:pPr algn="ctr"/>
            <a:r>
              <a:rPr lang="en-US" dirty="0"/>
              <a:t>Microsoft Defender for Cloud</a:t>
            </a:r>
            <a:br>
              <a:rPr lang="en-US" dirty="0"/>
            </a:br>
            <a:r>
              <a:rPr lang="es-ES" sz="1800" spc="0" dirty="0">
                <a:latin typeface="+mn-lt"/>
              </a:rPr>
              <a:t>Evalúe, proteja y defienda sus cargas de trabajo híbridas y </a:t>
            </a:r>
            <a:r>
              <a:rPr lang="es-ES" sz="1800" spc="0" dirty="0" err="1">
                <a:latin typeface="+mn-lt"/>
              </a:rPr>
              <a:t>multinube</a:t>
            </a:r>
            <a:endParaRPr lang="en-US" sz="1800" spc="0" dirty="0">
              <a:latin typeface="+mn-lt"/>
            </a:endParaRPr>
          </a:p>
        </p:txBody>
      </p:sp>
      <p:sp>
        <p:nvSpPr>
          <p:cNvPr id="153" name="Rectangle 152">
            <a:extLst>
              <a:ext uri="{FF2B5EF4-FFF2-40B4-BE49-F238E27FC236}">
                <a16:creationId xmlns:a16="http://schemas.microsoft.com/office/drawing/2014/main" id="{6BEE921E-AD68-463D-8FA3-A01ACA5C57A8}"/>
              </a:ext>
            </a:extLst>
          </p:cNvPr>
          <p:cNvSpPr/>
          <p:nvPr/>
        </p:nvSpPr>
        <p:spPr>
          <a:xfrm>
            <a:off x="588262" y="1880513"/>
            <a:ext cx="5653886" cy="3390672"/>
          </a:xfrm>
          <a:prstGeom prst="rect">
            <a:avLst/>
          </a:prstGeom>
        </p:spPr>
        <p:txBody>
          <a:bodyPr wrap="square" lIns="0">
            <a:spAutoFit/>
          </a:bodyPr>
          <a:lstStyle/>
          <a:p>
            <a:pPr marL="396762" lvl="0" indent="-396762" defTabSz="913698">
              <a:spcAft>
                <a:spcPts val="2341"/>
              </a:spcAft>
              <a:buSzPct val="120000"/>
              <a:buBlip>
                <a:blip r:embed="rId7"/>
              </a:buBlip>
              <a:defRPr/>
            </a:pPr>
            <a:r>
              <a:rPr lang="en-US" sz="1600" b="1" dirty="0" err="1">
                <a:ln w="3175">
                  <a:noFill/>
                </a:ln>
                <a:solidFill>
                  <a:prstClr val="white"/>
                </a:solidFill>
                <a:latin typeface="+mj-lt"/>
                <a:cs typeface="Segoe UI" panose="020B0502040204020203" pitchFamily="34" charset="0"/>
              </a:rPr>
              <a:t>Evaluar</a:t>
            </a:r>
            <a:r>
              <a:rPr lang="en-US" sz="1600" b="1" dirty="0">
                <a:ln w="3175">
                  <a:noFill/>
                </a:ln>
                <a:solidFill>
                  <a:prstClr val="white"/>
                </a:solidFill>
                <a:latin typeface="+mj-lt"/>
                <a:cs typeface="Segoe UI" panose="020B0502040204020203" pitchFamily="34" charset="0"/>
              </a:rPr>
              <a:t> </a:t>
            </a:r>
            <a:r>
              <a:rPr lang="en-US" sz="1600" b="1" dirty="0" err="1">
                <a:ln w="3175">
                  <a:noFill/>
                </a:ln>
                <a:solidFill>
                  <a:prstClr val="white"/>
                </a:solidFill>
                <a:latin typeface="+mj-lt"/>
                <a:cs typeface="Segoe UI" panose="020B0502040204020203" pitchFamily="34" charset="0"/>
              </a:rPr>
              <a:t>continuamente</a:t>
            </a:r>
            <a:r>
              <a:rPr lang="en-US" sz="1600" b="1" dirty="0">
                <a:ln w="3175">
                  <a:noFill/>
                </a:ln>
                <a:solidFill>
                  <a:prstClr val="white"/>
                </a:solidFill>
                <a:latin typeface="+mj-lt"/>
                <a:cs typeface="Segoe UI" panose="020B0502040204020203" pitchFamily="34" charset="0"/>
              </a:rPr>
              <a:t>. </a:t>
            </a:r>
            <a:r>
              <a:rPr lang="es-ES" sz="1600" dirty="0">
                <a:ln w="3175">
                  <a:noFill/>
                </a:ln>
                <a:solidFill>
                  <a:prstClr val="white"/>
                </a:solidFill>
                <a:cs typeface="Segoe UI" panose="020B0502040204020203" pitchFamily="34" charset="0"/>
              </a:rPr>
              <a:t>Comprenda su postura de seguridad actual, identifique y realice un seguimiento de las vulnerabilidades. Obtenga una vista panorámica de su postura de seguridad con </a:t>
            </a:r>
            <a:r>
              <a:rPr lang="es-ES" sz="1600" dirty="0" err="1">
                <a:ln w="3175">
                  <a:noFill/>
                </a:ln>
                <a:solidFill>
                  <a:prstClr val="white"/>
                </a:solidFill>
                <a:cs typeface="Segoe UI" panose="020B0502040204020203" pitchFamily="34" charset="0"/>
              </a:rPr>
              <a:t>Secure</a:t>
            </a:r>
            <a:r>
              <a:rPr lang="es-ES" sz="1600" dirty="0">
                <a:ln w="3175">
                  <a:noFill/>
                </a:ln>
                <a:solidFill>
                  <a:prstClr val="white"/>
                </a:solidFill>
                <a:cs typeface="Segoe UI" panose="020B0502040204020203" pitchFamily="34" charset="0"/>
              </a:rPr>
              <a:t> Score</a:t>
            </a:r>
            <a:endParaRPr kumimoji="0" lang="en-US" sz="1600" b="0" i="0" u="none" strike="noStrike" kern="1200" cap="none" spc="0" normalizeH="0" baseline="0" noProof="0" dirty="0">
              <a:ln w="3175">
                <a:noFill/>
              </a:ln>
              <a:solidFill>
                <a:prstClr val="white"/>
              </a:solidFill>
              <a:effectLst/>
              <a:uLnTx/>
              <a:uFillTx/>
              <a:latin typeface="Segoe UI"/>
              <a:ea typeface="+mn-ea"/>
              <a:cs typeface="Segoe UI" panose="020B0502040204020203" pitchFamily="34" charset="0"/>
            </a:endParaRPr>
          </a:p>
          <a:p>
            <a:pPr marL="396762" lvl="0" indent="-396762" defTabSz="913698">
              <a:spcAft>
                <a:spcPts val="2341"/>
              </a:spcAft>
              <a:buSzPct val="120000"/>
              <a:buBlip>
                <a:blip r:embed="rId7"/>
              </a:buBlip>
              <a:defRPr/>
            </a:pPr>
            <a:r>
              <a:rPr lang="en-US" sz="1600" b="1" dirty="0">
                <a:ln w="3175">
                  <a:noFill/>
                </a:ln>
                <a:solidFill>
                  <a:prstClr val="white"/>
                </a:solidFill>
                <a:latin typeface="+mj-lt"/>
                <a:cs typeface="Segoe UI" panose="020B0502040204020203" pitchFamily="34" charset="0"/>
              </a:rPr>
              <a:t>Seguro</a:t>
            </a:r>
            <a:r>
              <a:rPr kumimoji="0" lang="en-US" sz="1600" b="0" i="0" u="none" strike="noStrike" kern="1200" cap="none" spc="0" normalizeH="0" baseline="0" noProof="0" dirty="0">
                <a:ln w="3175">
                  <a:noFill/>
                </a:ln>
                <a:solidFill>
                  <a:prstClr val="white"/>
                </a:solidFill>
                <a:effectLst/>
                <a:uLnTx/>
                <a:uFillTx/>
                <a:latin typeface="+mj-lt"/>
                <a:ea typeface="+mn-ea"/>
                <a:cs typeface="Segoe UI" panose="020B0502040204020203" pitchFamily="34" charset="0"/>
              </a:rPr>
              <a:t>. </a:t>
            </a:r>
            <a:r>
              <a:rPr lang="es-ES" sz="1600" dirty="0">
                <a:ln w="3175">
                  <a:noFill/>
                </a:ln>
                <a:solidFill>
                  <a:prstClr val="white"/>
                </a:solidFill>
                <a:cs typeface="Segoe UI" panose="020B0502040204020203" pitchFamily="34" charset="0"/>
              </a:rPr>
              <a:t>Fortalezca los recursos y servicios conectados siguiendo recomendaciones personalizadas y priorizadas con Azure Security </a:t>
            </a:r>
            <a:r>
              <a:rPr lang="es-ES" sz="1600" dirty="0" err="1">
                <a:ln w="3175">
                  <a:noFill/>
                </a:ln>
                <a:solidFill>
                  <a:prstClr val="white"/>
                </a:solidFill>
                <a:cs typeface="Segoe UI" panose="020B0502040204020203" pitchFamily="34" charset="0"/>
              </a:rPr>
              <a:t>Benchmark</a:t>
            </a:r>
            <a:endParaRPr kumimoji="0" lang="en-US" sz="1600" b="0" i="0" u="none" strike="noStrike" kern="1200" cap="none" spc="0" normalizeH="0" baseline="0" noProof="0" dirty="0">
              <a:ln w="3175">
                <a:noFill/>
              </a:ln>
              <a:solidFill>
                <a:prstClr val="white"/>
              </a:solidFill>
              <a:effectLst/>
              <a:uLnTx/>
              <a:uFillTx/>
              <a:latin typeface="Segoe UI"/>
              <a:ea typeface="+mn-ea"/>
              <a:cs typeface="Segoe UI" panose="020B0502040204020203" pitchFamily="34" charset="0"/>
            </a:endParaRPr>
          </a:p>
          <a:p>
            <a:pPr marL="396762" lvl="0" indent="-396762" defTabSz="913698">
              <a:spcAft>
                <a:spcPts val="2341"/>
              </a:spcAft>
              <a:buSzPct val="120000"/>
              <a:buBlip>
                <a:blip r:embed="rId7"/>
              </a:buBlip>
              <a:defRPr/>
            </a:pPr>
            <a:r>
              <a:rPr lang="en-US" sz="1600" b="1" dirty="0">
                <a:ln w="3175">
                  <a:noFill/>
                </a:ln>
                <a:solidFill>
                  <a:prstClr val="white"/>
                </a:solidFill>
                <a:latin typeface="+mj-lt"/>
                <a:cs typeface="Segoe UI" panose="020B0502040204020203" pitchFamily="34" charset="0"/>
              </a:rPr>
              <a:t>Defender.</a:t>
            </a:r>
            <a:r>
              <a:rPr kumimoji="0" lang="en-US" sz="1600" b="0" i="0" u="none" strike="noStrike" kern="1200" cap="none" spc="0" normalizeH="0" baseline="0" noProof="0" dirty="0">
                <a:ln w="3175">
                  <a:noFill/>
                </a:ln>
                <a:solidFill>
                  <a:prstClr val="white"/>
                </a:solidFill>
                <a:effectLst/>
                <a:uLnTx/>
                <a:uFillTx/>
                <a:latin typeface="Segoe UI"/>
                <a:ea typeface="+mn-ea"/>
                <a:cs typeface="Segoe UI" panose="020B0502040204020203" pitchFamily="34" charset="0"/>
              </a:rPr>
              <a:t> </a:t>
            </a:r>
            <a:r>
              <a:rPr lang="es-ES" sz="1600" dirty="0">
                <a:ln w="3175">
                  <a:noFill/>
                </a:ln>
                <a:solidFill>
                  <a:prstClr val="white"/>
                </a:solidFill>
                <a:cs typeface="Segoe UI" panose="020B0502040204020203" pitchFamily="34" charset="0"/>
              </a:rPr>
              <a:t>Detecte y resuelva las amenazas a esos recursos y servicios. Con las alertas de seguridad priorizadas, concéntrese en lo que más importa y llegue a la audiencia adecuada</a:t>
            </a:r>
            <a:endParaRPr kumimoji="0" lang="en-US" sz="1600" b="0" i="0" u="none" strike="noStrike" kern="1200" cap="none" spc="0" normalizeH="0" baseline="0" noProof="0" dirty="0">
              <a:ln w="3175">
                <a:noFill/>
              </a:ln>
              <a:solidFill>
                <a:prstClr val="white"/>
              </a:solidFill>
              <a:effectLst/>
              <a:uLnTx/>
              <a:uFillTx/>
              <a:latin typeface="Segoe UI"/>
              <a:ea typeface="+mn-ea"/>
              <a:cs typeface="Segoe UI" panose="020B0502040204020203" pitchFamily="34" charset="0"/>
            </a:endParaRPr>
          </a:p>
        </p:txBody>
      </p:sp>
      <p:pic>
        <p:nvPicPr>
          <p:cNvPr id="117" name="Graphic 116">
            <a:extLst>
              <a:ext uri="{FF2B5EF4-FFF2-40B4-BE49-F238E27FC236}">
                <a16:creationId xmlns:a16="http://schemas.microsoft.com/office/drawing/2014/main" id="{309B7C62-62E8-AEF1-6D78-DCD27D5877AA}"/>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59810" y="2129042"/>
            <a:ext cx="617376" cy="617376"/>
          </a:xfrm>
          <a:prstGeom prst="rect">
            <a:avLst/>
          </a:prstGeom>
        </p:spPr>
      </p:pic>
      <p:sp>
        <p:nvSpPr>
          <p:cNvPr id="106" name="TextBox 105">
            <a:extLst>
              <a:ext uri="{FF2B5EF4-FFF2-40B4-BE49-F238E27FC236}">
                <a16:creationId xmlns:a16="http://schemas.microsoft.com/office/drawing/2014/main" id="{99068D15-8236-F827-B4A1-FB20282EBC0A}"/>
              </a:ext>
            </a:extLst>
          </p:cNvPr>
          <p:cNvSpPr txBox="1"/>
          <p:nvPr/>
        </p:nvSpPr>
        <p:spPr>
          <a:xfrm>
            <a:off x="7926165" y="2590357"/>
            <a:ext cx="3120370" cy="307777"/>
          </a:xfrm>
          <a:prstGeom prst="rect">
            <a:avLst/>
          </a:prstGeom>
          <a:noFill/>
        </p:spPr>
        <p:txBody>
          <a:bodyPr wrap="square">
            <a:spAutoFit/>
          </a:bodyPr>
          <a:lstStyle/>
          <a:p>
            <a:pPr lvl="0" algn="ctr" defTabSz="914400">
              <a:defRPr/>
            </a:pPr>
            <a:r>
              <a:rPr lang="en-US" sz="1400" kern="0" dirty="0">
                <a:gradFill>
                  <a:gsLst>
                    <a:gs pos="0">
                      <a:srgbClr val="50E6FF"/>
                    </a:gs>
                    <a:gs pos="100000">
                      <a:srgbClr val="50E6FF"/>
                    </a:gs>
                  </a:gsLst>
                  <a:lin ang="5400000" scaled="1"/>
                </a:gradFill>
                <a:latin typeface="Segoe UI Semibold"/>
                <a:cs typeface="Segoe UI" pitchFamily="34" charset="0"/>
              </a:rPr>
              <a:t>Microsoft Defender para </a:t>
            </a:r>
            <a:r>
              <a:rPr lang="en-US" sz="1400" kern="0" dirty="0" err="1">
                <a:gradFill>
                  <a:gsLst>
                    <a:gs pos="0">
                      <a:srgbClr val="50E6FF"/>
                    </a:gs>
                    <a:gs pos="100000">
                      <a:srgbClr val="50E6FF"/>
                    </a:gs>
                  </a:gsLst>
                  <a:lin ang="5400000" scaled="1"/>
                </a:gradFill>
                <a:latin typeface="Segoe UI Semibold"/>
                <a:cs typeface="Segoe UI" pitchFamily="34" charset="0"/>
              </a:rPr>
              <a:t>CLoud</a:t>
            </a:r>
            <a:endParaRPr kumimoji="0" lang="en-US" sz="1400" b="0" i="0" u="none" strike="noStrike" kern="0" cap="none" spc="0" normalizeH="0" baseline="0" noProof="0" dirty="0">
              <a:ln>
                <a:noFill/>
              </a:ln>
              <a:gradFill>
                <a:gsLst>
                  <a:gs pos="0">
                    <a:srgbClr val="50E6FF"/>
                  </a:gs>
                  <a:gs pos="100000">
                    <a:srgbClr val="50E6FF"/>
                  </a:gs>
                </a:gsLst>
                <a:lin ang="5400000" scaled="1"/>
              </a:gradFill>
              <a:effectLst/>
              <a:uLnTx/>
              <a:uFillTx/>
              <a:latin typeface="Segoe UI Semibold"/>
              <a:cs typeface="Segoe UI" pitchFamily="34" charset="0"/>
            </a:endParaRPr>
          </a:p>
        </p:txBody>
      </p:sp>
      <p:sp>
        <p:nvSpPr>
          <p:cNvPr id="110" name="TextBox 109">
            <a:extLst>
              <a:ext uri="{FF2B5EF4-FFF2-40B4-BE49-F238E27FC236}">
                <a16:creationId xmlns:a16="http://schemas.microsoft.com/office/drawing/2014/main" id="{1128F86E-0ACB-6F2D-E872-4D158FFDBAF3}"/>
              </a:ext>
            </a:extLst>
          </p:cNvPr>
          <p:cNvSpPr txBox="1"/>
          <p:nvPr/>
        </p:nvSpPr>
        <p:spPr>
          <a:xfrm>
            <a:off x="8773146" y="3729569"/>
            <a:ext cx="1426409"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0">
                      <a:srgbClr val="50E6FF"/>
                    </a:gs>
                    <a:gs pos="100000">
                      <a:srgbClr val="50E6FF"/>
                    </a:gs>
                  </a:gsLst>
                  <a:lin ang="5400000" scaled="1"/>
                </a:gradFill>
                <a:effectLst/>
                <a:uLnTx/>
                <a:uFillTx/>
                <a:latin typeface="Segoe UI Semibold"/>
                <a:cs typeface="Segoe UI" pitchFamily="34" charset="0"/>
              </a:rPr>
              <a:t>Azure Arc</a:t>
            </a:r>
          </a:p>
        </p:txBody>
      </p:sp>
      <p:sp>
        <p:nvSpPr>
          <p:cNvPr id="108" name="Rectangle 107">
            <a:extLst>
              <a:ext uri="{FF2B5EF4-FFF2-40B4-BE49-F238E27FC236}">
                <a16:creationId xmlns:a16="http://schemas.microsoft.com/office/drawing/2014/main" id="{B43A3260-C378-B492-72B4-D1F9463C4135}"/>
              </a:ext>
            </a:extLst>
          </p:cNvPr>
          <p:cNvSpPr/>
          <p:nvPr/>
        </p:nvSpPr>
        <p:spPr bwMode="auto">
          <a:xfrm>
            <a:off x="7368498" y="4298257"/>
            <a:ext cx="4235704" cy="197078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lvl="0" algn="ctr" defTabSz="932472" fontAlgn="base">
              <a:lnSpc>
                <a:spcPct val="90000"/>
              </a:lnSpc>
              <a:spcBef>
                <a:spcPct val="0"/>
              </a:spcBef>
              <a:spcAft>
                <a:spcPct val="0"/>
              </a:spcAft>
              <a:defRPr/>
            </a:pPr>
            <a:r>
              <a:rPr lang="en-US" sz="2000" kern="0" dirty="0">
                <a:gradFill>
                  <a:gsLst>
                    <a:gs pos="0">
                      <a:srgbClr val="50E6FF"/>
                    </a:gs>
                    <a:gs pos="100000">
                      <a:srgbClr val="50E6FF"/>
                    </a:gs>
                  </a:gsLst>
                  <a:lin ang="5400000" scaled="1"/>
                </a:gradFill>
                <a:latin typeface="Segoe UI Semibold"/>
                <a:cs typeface="Segoe UI" pitchFamily="34" charset="0"/>
              </a:rPr>
              <a:t>On-premise y/o </a:t>
            </a:r>
            <a:r>
              <a:rPr lang="en-US" sz="2000" kern="0" dirty="0" err="1">
                <a:gradFill>
                  <a:gsLst>
                    <a:gs pos="0">
                      <a:srgbClr val="50E6FF"/>
                    </a:gs>
                    <a:gs pos="100000">
                      <a:srgbClr val="50E6FF"/>
                    </a:gs>
                  </a:gsLst>
                  <a:lin ang="5400000" scaled="1"/>
                </a:gradFill>
                <a:latin typeface="Segoe UI Semibold"/>
                <a:cs typeface="Segoe UI" pitchFamily="34" charset="0"/>
              </a:rPr>
              <a:t>multinube</a:t>
            </a:r>
            <a:endParaRPr kumimoji="0" lang="en-US" sz="2000" b="0" i="0" u="none" strike="noStrike" kern="0" cap="none" spc="0" normalizeH="0" baseline="0" noProof="0" dirty="0">
              <a:ln>
                <a:noFill/>
              </a:ln>
              <a:gradFill>
                <a:gsLst>
                  <a:gs pos="0">
                    <a:srgbClr val="50E6FF"/>
                  </a:gs>
                  <a:gs pos="100000">
                    <a:srgbClr val="50E6FF"/>
                  </a:gs>
                </a:gsLst>
                <a:lin ang="5400000" scaled="1"/>
              </a:gradFill>
              <a:effectLst/>
              <a:uLnTx/>
              <a:uFillTx/>
              <a:latin typeface="Segoe UI Semibold"/>
              <a:cs typeface="Segoe UI" pitchFamily="34" charset="0"/>
            </a:endParaRPr>
          </a:p>
        </p:txBody>
      </p:sp>
      <p:sp>
        <p:nvSpPr>
          <p:cNvPr id="118" name="Rectangle 117">
            <a:extLst>
              <a:ext uri="{FF2B5EF4-FFF2-40B4-BE49-F238E27FC236}">
                <a16:creationId xmlns:a16="http://schemas.microsoft.com/office/drawing/2014/main" id="{31F1EA11-80C2-7E99-A94C-CD567894B8F6}"/>
              </a:ext>
              <a:ext uri="{C183D7F6-B498-43B3-948B-1728B52AA6E4}">
                <adec:decorative xmlns:adec="http://schemas.microsoft.com/office/drawing/2017/decorative" val="1"/>
              </a:ext>
            </a:extLst>
          </p:cNvPr>
          <p:cNvSpPr/>
          <p:nvPr/>
        </p:nvSpPr>
        <p:spPr bwMode="auto">
          <a:xfrm>
            <a:off x="7881299" y="4539059"/>
            <a:ext cx="3210103" cy="1052150"/>
          </a:xfrm>
          <a:prstGeom prst="rect">
            <a:avLst/>
          </a:prstGeom>
          <a:solidFill>
            <a:srgbClr val="000000"/>
          </a:solidFill>
          <a:ln w="3175" cap="flat" cmpd="sng" algn="ctr">
            <a:solidFill>
              <a:srgbClr val="0078D4"/>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ea typeface="+mj-ea"/>
              <a:cs typeface="Segoe UI" pitchFamily="34" charset="0"/>
            </a:endParaRPr>
          </a:p>
        </p:txBody>
      </p:sp>
      <p:grpSp>
        <p:nvGrpSpPr>
          <p:cNvPr id="6" name="Group 5">
            <a:extLst>
              <a:ext uri="{FF2B5EF4-FFF2-40B4-BE49-F238E27FC236}">
                <a16:creationId xmlns:a16="http://schemas.microsoft.com/office/drawing/2014/main" id="{56A082D2-E970-8AFC-C2CF-449FD2F4E4FA}"/>
              </a:ext>
              <a:ext uri="{C183D7F6-B498-43B3-948B-1728B52AA6E4}">
                <adec:decorative xmlns:adec="http://schemas.microsoft.com/office/drawing/2017/decorative" val="1"/>
              </a:ext>
            </a:extLst>
          </p:cNvPr>
          <p:cNvGrpSpPr/>
          <p:nvPr/>
        </p:nvGrpSpPr>
        <p:grpSpPr>
          <a:xfrm>
            <a:off x="8553270" y="4859009"/>
            <a:ext cx="1866160" cy="460283"/>
            <a:chOff x="8811451" y="4377084"/>
            <a:chExt cx="1866160" cy="460283"/>
          </a:xfrm>
        </p:grpSpPr>
        <p:pic>
          <p:nvPicPr>
            <p:cNvPr id="119" name="Graphic 118" descr="Azure Arc-enabled servers&#10;">
              <a:extLst>
                <a:ext uri="{FF2B5EF4-FFF2-40B4-BE49-F238E27FC236}">
                  <a16:creationId xmlns:a16="http://schemas.microsoft.com/office/drawing/2014/main" id="{9A47E653-E1D9-3CFE-40F5-8510BA91F4F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11451" y="4389577"/>
              <a:ext cx="432215" cy="432215"/>
            </a:xfrm>
            <a:prstGeom prst="rect">
              <a:avLst/>
            </a:prstGeom>
            <a:effectLst/>
          </p:spPr>
        </p:pic>
        <p:pic>
          <p:nvPicPr>
            <p:cNvPr id="121" name="Graphic 120" descr="Azure SQL">
              <a:extLst>
                <a:ext uri="{FF2B5EF4-FFF2-40B4-BE49-F238E27FC236}">
                  <a16:creationId xmlns:a16="http://schemas.microsoft.com/office/drawing/2014/main" id="{5EA0DD22-AE97-A98C-E50F-02C7BF5BA49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503048" y="4379389"/>
              <a:ext cx="457978" cy="457978"/>
            </a:xfrm>
            <a:prstGeom prst="rect">
              <a:avLst/>
            </a:prstGeom>
          </p:spPr>
        </p:pic>
        <p:pic>
          <p:nvPicPr>
            <p:cNvPr id="2" name="Graphic 1" descr="Azure Arc-enabled Kubernetes clusters&#10;">
              <a:extLst>
                <a:ext uri="{FF2B5EF4-FFF2-40B4-BE49-F238E27FC236}">
                  <a16:creationId xmlns:a16="http://schemas.microsoft.com/office/drawing/2014/main" id="{BAAD7145-C623-E604-F0E6-0FA88756B94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220408" y="4377084"/>
              <a:ext cx="457203" cy="457200"/>
            </a:xfrm>
            <a:prstGeom prst="rect">
              <a:avLst/>
            </a:prstGeom>
          </p:spPr>
        </p:pic>
      </p:grpSp>
    </p:spTree>
    <p:extLst>
      <p:ext uri="{BB962C8B-B14F-4D97-AF65-F5344CB8AC3E}">
        <p14:creationId xmlns:p14="http://schemas.microsoft.com/office/powerpoint/2010/main" val="1656273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500"/>
                                        <p:tgtEl>
                                          <p:spTgt spid="153"/>
                                        </p:tgtEl>
                                      </p:cBhvr>
                                    </p:animEffect>
                                  </p:childTnLst>
                                </p:cTn>
                              </p:par>
                              <p:par>
                                <p:cTn id="8" presetID="42" presetClass="path" presetSubtype="0" decel="100000" fill="hold" grpId="1" nodeType="withEffect">
                                  <p:stCondLst>
                                    <p:cond delay="0"/>
                                  </p:stCondLst>
                                  <p:childTnLst>
                                    <p:animMotion origin="layout" path="M -0.0245 -6.58193E-7 L -4.4243E-6 -6.58193E-7 " pathEditMode="relative" rAng="0" ptsTypes="AA">
                                      <p:cBhvr>
                                        <p:cTn id="9" dur="600" fill="hold"/>
                                        <p:tgtEl>
                                          <p:spTgt spid="153"/>
                                        </p:tgtEl>
                                        <p:attrNameLst>
                                          <p:attrName>ppt_x</p:attrName>
                                          <p:attrName>ppt_y</p:attrName>
                                        </p:attrNameLst>
                                      </p:cBhvr>
                                      <p:rCtr x="12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P spid="153"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B698B7E-CC43-09BF-88C0-CA59248B1642}"/>
              </a:ext>
              <a:ext uri="{C183D7F6-B498-43B3-948B-1728B52AA6E4}">
                <adec:decorative xmlns:adec="http://schemas.microsoft.com/office/drawing/2017/decorative" val="1"/>
              </a:ext>
            </a:extLst>
          </p:cNvPr>
          <p:cNvSpPr/>
          <p:nvPr/>
        </p:nvSpPr>
        <p:spPr bwMode="auto">
          <a:xfrm>
            <a:off x="7368962" y="1880513"/>
            <a:ext cx="4234776" cy="1114435"/>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cxnSp>
        <p:nvCxnSpPr>
          <p:cNvPr id="21" name="Straight Connector 20">
            <a:extLst>
              <a:ext uri="{FF2B5EF4-FFF2-40B4-BE49-F238E27FC236}">
                <a16:creationId xmlns:a16="http://schemas.microsoft.com/office/drawing/2014/main" id="{B53D7D92-A9A2-7F0D-3452-CC89A209C10C}"/>
              </a:ext>
              <a:ext uri="{C183D7F6-B498-43B3-948B-1728B52AA6E4}">
                <adec:decorative xmlns:adec="http://schemas.microsoft.com/office/drawing/2017/decorative" val="1"/>
              </a:ext>
            </a:extLst>
          </p:cNvPr>
          <p:cNvCxnSpPr>
            <a:cxnSpLocks/>
          </p:cNvCxnSpPr>
          <p:nvPr/>
        </p:nvCxnSpPr>
        <p:spPr>
          <a:xfrm flipH="1" flipV="1">
            <a:off x="9486350" y="2994948"/>
            <a:ext cx="1" cy="1327333"/>
          </a:xfrm>
          <a:prstGeom prst="line">
            <a:avLst/>
          </a:prstGeom>
          <a:noFill/>
          <a:ln w="19050" cap="flat" cmpd="sng" algn="ctr">
            <a:solidFill>
              <a:srgbClr val="50E6FF"/>
            </a:solidFill>
            <a:prstDash val="sysDash"/>
            <a:headEnd type="none" w="med" len="med"/>
            <a:tailEnd type="none" w="lg" len="med"/>
          </a:ln>
          <a:effectLst/>
        </p:spPr>
      </p:cxnSp>
      <p:sp>
        <p:nvSpPr>
          <p:cNvPr id="23" name="Rectangle: Rounded Corners 22">
            <a:extLst>
              <a:ext uri="{FF2B5EF4-FFF2-40B4-BE49-F238E27FC236}">
                <a16:creationId xmlns:a16="http://schemas.microsoft.com/office/drawing/2014/main" id="{BA5C8D3E-C696-B737-75BC-F210D5759C72}"/>
              </a:ext>
              <a:ext uri="{C183D7F6-B498-43B3-948B-1728B52AA6E4}">
                <adec:decorative xmlns:adec="http://schemas.microsoft.com/office/drawing/2017/decorative" val="1"/>
              </a:ext>
            </a:extLst>
          </p:cNvPr>
          <p:cNvSpPr/>
          <p:nvPr/>
        </p:nvSpPr>
        <p:spPr>
          <a:xfrm>
            <a:off x="7557424" y="3188575"/>
            <a:ext cx="3857853" cy="925062"/>
          </a:xfrm>
          <a:prstGeom prst="roundRect">
            <a:avLst>
              <a:gd name="adj" fmla="val 0"/>
            </a:avLst>
          </a:prstGeom>
          <a:solidFill>
            <a:srgbClr val="000000"/>
          </a:solidFill>
          <a:ln w="3175" cap="flat" cmpd="sng" algn="ctr">
            <a:solidFill>
              <a:srgbClr val="0078D4"/>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cs typeface="Segoe UI" pitchFamily="34" charset="0"/>
            </a:endParaRPr>
          </a:p>
        </p:txBody>
      </p:sp>
      <p:pic>
        <p:nvPicPr>
          <p:cNvPr id="25" name="Graphic 24">
            <a:extLst>
              <a:ext uri="{FF2B5EF4-FFF2-40B4-BE49-F238E27FC236}">
                <a16:creationId xmlns:a16="http://schemas.microsoft.com/office/drawing/2014/main" id="{9F2E068B-63C8-239F-BE85-78896261206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22223" y="3281689"/>
            <a:ext cx="528255" cy="528255"/>
          </a:xfrm>
          <a:prstGeom prst="rect">
            <a:avLst/>
          </a:prstGeom>
          <a:effectLst>
            <a:outerShdw blurRad="571500" algn="tl" rotWithShape="0">
              <a:srgbClr val="0078D4">
                <a:alpha val="70000"/>
              </a:srgbClr>
            </a:outerShdw>
          </a:effectLst>
        </p:spPr>
      </p:pic>
      <p:pic>
        <p:nvPicPr>
          <p:cNvPr id="26" name="Graphic 25">
            <a:extLst>
              <a:ext uri="{FF2B5EF4-FFF2-40B4-BE49-F238E27FC236}">
                <a16:creationId xmlns:a16="http://schemas.microsoft.com/office/drawing/2014/main" id="{71F21E21-F2E0-6BD1-DD89-C956F3A919D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59810" y="2129042"/>
            <a:ext cx="617376" cy="617376"/>
          </a:xfrm>
          <a:prstGeom prst="rect">
            <a:avLst/>
          </a:prstGeom>
        </p:spPr>
      </p:pic>
      <p:pic>
        <p:nvPicPr>
          <p:cNvPr id="29" name="Graphic 15">
            <a:extLst>
              <a:ext uri="{FF2B5EF4-FFF2-40B4-BE49-F238E27FC236}">
                <a16:creationId xmlns:a16="http://schemas.microsoft.com/office/drawing/2014/main" id="{E92341C4-273C-CFF0-0D4E-10B9BBC8657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58185" y="2145413"/>
            <a:ext cx="456331" cy="456331"/>
          </a:xfrm>
          <a:prstGeom prst="rect">
            <a:avLst/>
          </a:prstGeom>
        </p:spPr>
      </p:pic>
      <p:sp>
        <p:nvSpPr>
          <p:cNvPr id="6" name="Title 5">
            <a:extLst>
              <a:ext uri="{FF2B5EF4-FFF2-40B4-BE49-F238E27FC236}">
                <a16:creationId xmlns:a16="http://schemas.microsoft.com/office/drawing/2014/main" id="{1B949DB0-81EE-47BF-8A73-1CDE0FDADB7E}"/>
              </a:ext>
            </a:extLst>
          </p:cNvPr>
          <p:cNvSpPr>
            <a:spLocks noGrp="1"/>
          </p:cNvSpPr>
          <p:nvPr>
            <p:ph type="title"/>
          </p:nvPr>
        </p:nvSpPr>
        <p:spPr>
          <a:xfrm>
            <a:off x="588263" y="457200"/>
            <a:ext cx="11018520" cy="1107996"/>
          </a:xfrm>
        </p:spPr>
        <p:txBody>
          <a:bodyPr/>
          <a:lstStyle/>
          <a:p>
            <a:pPr algn="ctr"/>
            <a:r>
              <a:rPr lang="es-ES" dirty="0"/>
              <a:t>Implementación de Defender para servidores en cualquier lugar</a:t>
            </a:r>
            <a:endParaRPr lang="en-US" dirty="0"/>
          </a:p>
        </p:txBody>
      </p:sp>
      <p:sp>
        <p:nvSpPr>
          <p:cNvPr id="37" name="Rectangle 36">
            <a:extLst>
              <a:ext uri="{FF2B5EF4-FFF2-40B4-BE49-F238E27FC236}">
                <a16:creationId xmlns:a16="http://schemas.microsoft.com/office/drawing/2014/main" id="{4949E44B-4BC5-276C-14E8-3EC87151DD4E}"/>
              </a:ext>
            </a:extLst>
          </p:cNvPr>
          <p:cNvSpPr/>
          <p:nvPr/>
        </p:nvSpPr>
        <p:spPr>
          <a:xfrm>
            <a:off x="588262" y="1880513"/>
            <a:ext cx="5653886" cy="4719241"/>
          </a:xfrm>
          <a:prstGeom prst="rect">
            <a:avLst/>
          </a:prstGeom>
        </p:spPr>
        <p:txBody>
          <a:bodyPr wrap="square" lIns="0">
            <a:spAutoFit/>
          </a:bodyPr>
          <a:lstStyle/>
          <a:p>
            <a:pPr marL="396762" lvl="0" indent="-396762" defTabSz="913698">
              <a:spcAft>
                <a:spcPts val="2341"/>
              </a:spcAft>
              <a:buSzPct val="120000"/>
              <a:buBlip>
                <a:blip r:embed="rId9"/>
              </a:buBlip>
              <a:defRPr/>
            </a:pPr>
            <a:r>
              <a:rPr lang="es-ES" sz="1600" dirty="0">
                <a:ln w="3175">
                  <a:noFill/>
                </a:ln>
                <a:solidFill>
                  <a:prstClr val="white"/>
                </a:solidFill>
                <a:cs typeface="Segoe UI" panose="020B0502040204020203" pitchFamily="34" charset="0"/>
              </a:rPr>
              <a:t>Implemente fácilmente como extensiones en Azure sin tener que volver a instalar agentes
Evaluación de vulnerabilidades incorporada con flexibilidad para usar herramientas como </a:t>
            </a:r>
            <a:r>
              <a:rPr lang="es-ES" sz="1600" dirty="0" err="1">
                <a:ln w="3175">
                  <a:noFill/>
                </a:ln>
                <a:solidFill>
                  <a:prstClr val="white"/>
                </a:solidFill>
                <a:cs typeface="Segoe UI" panose="020B0502040204020203" pitchFamily="34" charset="0"/>
              </a:rPr>
              <a:t>Qualys</a:t>
            </a:r>
            <a:r>
              <a:rPr lang="es-ES" sz="1600" dirty="0">
                <a:ln w="3175">
                  <a:noFill/>
                </a:ln>
                <a:solidFill>
                  <a:prstClr val="white"/>
                </a:solidFill>
                <a:cs typeface="Segoe UI" panose="020B0502040204020203" pitchFamily="34" charset="0"/>
              </a:rPr>
              <a:t>, que ofrece un escaneo de vulnerabilidades integrado para sus máquinas conectadas
Utilice el acceso a máquinas virtuales Just-In-Time para controlar el acceso a los puertos de administración comúnmente atacados
Bloquee el malware con controles de aplicaciones adaptables
Establezca barreras de seguridad con la integración de Azure </a:t>
            </a:r>
            <a:r>
              <a:rPr lang="es-ES" sz="1600" dirty="0" err="1">
                <a:ln w="3175">
                  <a:noFill/>
                </a:ln>
                <a:solidFill>
                  <a:prstClr val="white"/>
                </a:solidFill>
                <a:cs typeface="Segoe UI" panose="020B0502040204020203" pitchFamily="34" charset="0"/>
              </a:rPr>
              <a:t>Policy</a:t>
            </a:r>
            <a:r>
              <a:rPr lang="es-ES" sz="1600" dirty="0">
                <a:ln w="3175">
                  <a:noFill/>
                </a:ln>
                <a:solidFill>
                  <a:prstClr val="white"/>
                </a:solidFill>
                <a:cs typeface="Segoe UI" panose="020B0502040204020203" pitchFamily="34" charset="0"/>
              </a:rPr>
              <a:t>, los propietarios de servidores pueden ver y corregir para cumplir con su cumplimiento</a:t>
            </a:r>
            <a:endParaRPr lang="en-US" sz="1600" dirty="0">
              <a:ln w="3175">
                <a:noFill/>
              </a:ln>
              <a:solidFill>
                <a:prstClr val="white"/>
              </a:solidFill>
              <a:cs typeface="Segoe UI" panose="020B0502040204020203" pitchFamily="34" charset="0"/>
            </a:endParaRPr>
          </a:p>
        </p:txBody>
      </p:sp>
      <p:sp>
        <p:nvSpPr>
          <p:cNvPr id="20" name="TextBox 19">
            <a:extLst>
              <a:ext uri="{FF2B5EF4-FFF2-40B4-BE49-F238E27FC236}">
                <a16:creationId xmlns:a16="http://schemas.microsoft.com/office/drawing/2014/main" id="{7C30F603-9741-A474-3147-51145C181614}"/>
              </a:ext>
            </a:extLst>
          </p:cNvPr>
          <p:cNvSpPr txBox="1"/>
          <p:nvPr/>
        </p:nvSpPr>
        <p:spPr>
          <a:xfrm>
            <a:off x="7926165" y="2590357"/>
            <a:ext cx="3120370" cy="307777"/>
          </a:xfrm>
          <a:prstGeom prst="rect">
            <a:avLst/>
          </a:prstGeom>
          <a:noFill/>
        </p:spPr>
        <p:txBody>
          <a:bodyPr wrap="square">
            <a:spAutoFit/>
          </a:bodyPr>
          <a:lstStyle/>
          <a:p>
            <a:pPr lvl="0" algn="ctr" defTabSz="914400">
              <a:defRPr/>
            </a:pPr>
            <a:r>
              <a:rPr lang="en-US" sz="1400" kern="0" dirty="0">
                <a:gradFill>
                  <a:gsLst>
                    <a:gs pos="0">
                      <a:srgbClr val="50E6FF"/>
                    </a:gs>
                    <a:gs pos="100000">
                      <a:srgbClr val="50E6FF"/>
                    </a:gs>
                  </a:gsLst>
                  <a:lin ang="5400000" scaled="1"/>
                </a:gradFill>
                <a:latin typeface="Segoe UI Semibold"/>
                <a:cs typeface="Segoe UI" pitchFamily="34" charset="0"/>
              </a:rPr>
              <a:t>Microsoft Defender para </a:t>
            </a:r>
            <a:r>
              <a:rPr lang="en-US" sz="1400" kern="0" dirty="0" err="1">
                <a:gradFill>
                  <a:gsLst>
                    <a:gs pos="0">
                      <a:srgbClr val="50E6FF"/>
                    </a:gs>
                    <a:gs pos="100000">
                      <a:srgbClr val="50E6FF"/>
                    </a:gs>
                  </a:gsLst>
                  <a:lin ang="5400000" scaled="1"/>
                </a:gradFill>
                <a:latin typeface="Segoe UI Semibold"/>
                <a:cs typeface="Segoe UI" pitchFamily="34" charset="0"/>
              </a:rPr>
              <a:t>servidores</a:t>
            </a:r>
            <a:endParaRPr kumimoji="0" lang="en-US" sz="1400" b="0" i="0" u="none" strike="noStrike" kern="0" cap="none" spc="0" normalizeH="0" baseline="0" noProof="0" dirty="0">
              <a:ln>
                <a:noFill/>
              </a:ln>
              <a:gradFill>
                <a:gsLst>
                  <a:gs pos="0">
                    <a:srgbClr val="50E6FF"/>
                  </a:gs>
                  <a:gs pos="100000">
                    <a:srgbClr val="50E6FF"/>
                  </a:gs>
                </a:gsLst>
                <a:lin ang="5400000" scaled="1"/>
              </a:gradFill>
              <a:effectLst/>
              <a:uLnTx/>
              <a:uFillTx/>
              <a:latin typeface="Segoe UI Semibold"/>
              <a:cs typeface="Segoe UI" pitchFamily="34" charset="0"/>
            </a:endParaRPr>
          </a:p>
        </p:txBody>
      </p:sp>
      <p:sp>
        <p:nvSpPr>
          <p:cNvPr id="24" name="TextBox 23">
            <a:extLst>
              <a:ext uri="{FF2B5EF4-FFF2-40B4-BE49-F238E27FC236}">
                <a16:creationId xmlns:a16="http://schemas.microsoft.com/office/drawing/2014/main" id="{0AD9A57B-F32D-B7AA-BCFA-10CA2F955A75}"/>
              </a:ext>
            </a:extLst>
          </p:cNvPr>
          <p:cNvSpPr txBox="1"/>
          <p:nvPr/>
        </p:nvSpPr>
        <p:spPr>
          <a:xfrm>
            <a:off x="8773146" y="3729569"/>
            <a:ext cx="1426409"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cs typeface="Segoe UI" pitchFamily="34" charset="0"/>
              </a:rPr>
              <a:t>Azure Arc</a:t>
            </a:r>
          </a:p>
        </p:txBody>
      </p:sp>
      <p:sp>
        <p:nvSpPr>
          <p:cNvPr id="22" name="Rectangle 21">
            <a:extLst>
              <a:ext uri="{FF2B5EF4-FFF2-40B4-BE49-F238E27FC236}">
                <a16:creationId xmlns:a16="http://schemas.microsoft.com/office/drawing/2014/main" id="{C8612DA6-3A96-A094-3336-F3177E670238}"/>
              </a:ext>
            </a:extLst>
          </p:cNvPr>
          <p:cNvSpPr/>
          <p:nvPr/>
        </p:nvSpPr>
        <p:spPr bwMode="auto">
          <a:xfrm>
            <a:off x="7368498" y="4298257"/>
            <a:ext cx="4235704" cy="197078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lvl="0" algn="ctr" defTabSz="932472" fontAlgn="base">
              <a:lnSpc>
                <a:spcPct val="90000"/>
              </a:lnSpc>
              <a:spcBef>
                <a:spcPct val="0"/>
              </a:spcBef>
              <a:spcAft>
                <a:spcPct val="0"/>
              </a:spcAft>
              <a:defRPr/>
            </a:pPr>
            <a:r>
              <a:rPr lang="en-US" sz="2000" kern="0" dirty="0">
                <a:gradFill>
                  <a:gsLst>
                    <a:gs pos="0">
                      <a:srgbClr val="50E6FF"/>
                    </a:gs>
                    <a:gs pos="100000">
                      <a:srgbClr val="50E6FF"/>
                    </a:gs>
                  </a:gsLst>
                  <a:lin ang="5400000" scaled="1"/>
                </a:gradFill>
                <a:latin typeface="Segoe UI Semibold"/>
                <a:cs typeface="Segoe UI" pitchFamily="34" charset="0"/>
              </a:rPr>
              <a:t>On-premise y/o </a:t>
            </a:r>
            <a:r>
              <a:rPr lang="en-US" sz="2000" kern="0" dirty="0" err="1">
                <a:gradFill>
                  <a:gsLst>
                    <a:gs pos="0">
                      <a:srgbClr val="50E6FF"/>
                    </a:gs>
                    <a:gs pos="100000">
                      <a:srgbClr val="50E6FF"/>
                    </a:gs>
                  </a:gsLst>
                  <a:lin ang="5400000" scaled="1"/>
                </a:gradFill>
                <a:latin typeface="Segoe UI Semibold"/>
                <a:cs typeface="Segoe UI" pitchFamily="34" charset="0"/>
              </a:rPr>
              <a:t>multinube</a:t>
            </a:r>
            <a:endParaRPr kumimoji="0" lang="en-US" sz="2000" b="0" i="0" u="none" strike="noStrike" kern="0" cap="none" spc="0" normalizeH="0" baseline="0" noProof="0" dirty="0">
              <a:ln>
                <a:noFill/>
              </a:ln>
              <a:gradFill>
                <a:gsLst>
                  <a:gs pos="0">
                    <a:srgbClr val="50E6FF"/>
                  </a:gs>
                  <a:gs pos="100000">
                    <a:srgbClr val="50E6FF"/>
                  </a:gs>
                </a:gsLst>
                <a:lin ang="5400000" scaled="1"/>
              </a:gradFill>
              <a:effectLst/>
              <a:uLnTx/>
              <a:uFillTx/>
              <a:latin typeface="Segoe UI Semibold"/>
              <a:cs typeface="Segoe UI" pitchFamily="34" charset="0"/>
            </a:endParaRPr>
          </a:p>
        </p:txBody>
      </p:sp>
      <p:sp>
        <p:nvSpPr>
          <p:cNvPr id="27" name="Rectangle 26">
            <a:extLst>
              <a:ext uri="{FF2B5EF4-FFF2-40B4-BE49-F238E27FC236}">
                <a16:creationId xmlns:a16="http://schemas.microsoft.com/office/drawing/2014/main" id="{39CAFB2F-7671-A6F7-C18F-3E9DCDEB13DA}"/>
              </a:ext>
              <a:ext uri="{C183D7F6-B498-43B3-948B-1728B52AA6E4}">
                <adec:decorative xmlns:adec="http://schemas.microsoft.com/office/drawing/2017/decorative" val="1"/>
              </a:ext>
            </a:extLst>
          </p:cNvPr>
          <p:cNvSpPr/>
          <p:nvPr/>
        </p:nvSpPr>
        <p:spPr bwMode="auto">
          <a:xfrm>
            <a:off x="7881299" y="4539059"/>
            <a:ext cx="3210103" cy="1052150"/>
          </a:xfrm>
          <a:prstGeom prst="rect">
            <a:avLst/>
          </a:prstGeom>
          <a:solidFill>
            <a:srgbClr val="000000"/>
          </a:solidFill>
          <a:ln w="3175" cap="flat" cmpd="sng" algn="ctr">
            <a:solidFill>
              <a:srgbClr val="0078D4"/>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ea typeface="+mj-ea"/>
              <a:cs typeface="Segoe UI" pitchFamily="34" charset="0"/>
            </a:endParaRPr>
          </a:p>
        </p:txBody>
      </p:sp>
      <p:grpSp>
        <p:nvGrpSpPr>
          <p:cNvPr id="5" name="Group 4">
            <a:extLst>
              <a:ext uri="{FF2B5EF4-FFF2-40B4-BE49-F238E27FC236}">
                <a16:creationId xmlns:a16="http://schemas.microsoft.com/office/drawing/2014/main" id="{11E0B249-1AE0-2841-54B4-9A7BD766B28A}"/>
              </a:ext>
              <a:ext uri="{C183D7F6-B498-43B3-948B-1728B52AA6E4}">
                <adec:decorative xmlns:adec="http://schemas.microsoft.com/office/drawing/2017/decorative" val="1"/>
              </a:ext>
            </a:extLst>
          </p:cNvPr>
          <p:cNvGrpSpPr/>
          <p:nvPr/>
        </p:nvGrpSpPr>
        <p:grpSpPr>
          <a:xfrm>
            <a:off x="8929883" y="4693333"/>
            <a:ext cx="1112935" cy="432215"/>
            <a:chOff x="8553270" y="4776252"/>
            <a:chExt cx="1112935" cy="432215"/>
          </a:xfrm>
        </p:grpSpPr>
        <p:pic>
          <p:nvPicPr>
            <p:cNvPr id="30" name="Graphic 29" descr="Azure Arc-enabled servers&#10;">
              <a:extLst>
                <a:ext uri="{FF2B5EF4-FFF2-40B4-BE49-F238E27FC236}">
                  <a16:creationId xmlns:a16="http://schemas.microsoft.com/office/drawing/2014/main" id="{2014CBAB-556F-DC90-B983-A085D1B693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53270" y="4776252"/>
              <a:ext cx="432215" cy="432215"/>
            </a:xfrm>
            <a:prstGeom prst="rect">
              <a:avLst/>
            </a:prstGeom>
            <a:effectLst/>
          </p:spPr>
        </p:pic>
        <p:pic>
          <p:nvPicPr>
            <p:cNvPr id="33" name="Graphic 32" descr="Azure Arc-enabled servers&#10;">
              <a:extLst>
                <a:ext uri="{FF2B5EF4-FFF2-40B4-BE49-F238E27FC236}">
                  <a16:creationId xmlns:a16="http://schemas.microsoft.com/office/drawing/2014/main" id="{25573A9B-8A5F-31A5-6DEE-7F376B61B15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33990" y="4776252"/>
              <a:ext cx="432215" cy="432215"/>
            </a:xfrm>
            <a:prstGeom prst="rect">
              <a:avLst/>
            </a:prstGeom>
            <a:effectLst/>
          </p:spPr>
        </p:pic>
      </p:grpSp>
      <p:sp>
        <p:nvSpPr>
          <p:cNvPr id="36" name="TextBox 35">
            <a:extLst>
              <a:ext uri="{FF2B5EF4-FFF2-40B4-BE49-F238E27FC236}">
                <a16:creationId xmlns:a16="http://schemas.microsoft.com/office/drawing/2014/main" id="{B9C12827-B5BD-B715-2DC7-CCB117DD6E67}"/>
              </a:ext>
            </a:extLst>
          </p:cNvPr>
          <p:cNvSpPr txBox="1"/>
          <p:nvPr/>
        </p:nvSpPr>
        <p:spPr>
          <a:xfrm>
            <a:off x="8322231" y="5174829"/>
            <a:ext cx="232823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0">
                <a:gradFill>
                  <a:gsLst>
                    <a:gs pos="0">
                      <a:srgbClr val="50E6FF"/>
                    </a:gs>
                    <a:gs pos="100000">
                      <a:srgbClr val="50E6FF"/>
                    </a:gs>
                  </a:gsLst>
                  <a:lin ang="5400000" scaled="1"/>
                </a:gradFill>
                <a:latin typeface="Segoe UI Semibold"/>
                <a:cs typeface="Segoe UI" pitchFamily="34" charset="0"/>
              </a:rPr>
              <a:t>Azure Arc-enabled servers</a:t>
            </a:r>
          </a:p>
        </p:txBody>
      </p:sp>
    </p:spTree>
    <p:extLst>
      <p:ext uri="{BB962C8B-B14F-4D97-AF65-F5344CB8AC3E}">
        <p14:creationId xmlns:p14="http://schemas.microsoft.com/office/powerpoint/2010/main" val="992465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42" presetClass="path" presetSubtype="0" decel="100000" fill="hold" grpId="1" nodeType="withEffect">
                                  <p:stCondLst>
                                    <p:cond delay="0"/>
                                  </p:stCondLst>
                                  <p:childTnLst>
                                    <p:animMotion origin="layout" path="M -0.0245 -6.58193E-7 L -4.4243E-6 -6.58193E-7 " pathEditMode="relative" rAng="0" ptsTypes="AA">
                                      <p:cBhvr>
                                        <p:cTn id="9" dur="600" fill="hold"/>
                                        <p:tgtEl>
                                          <p:spTgt spid="37"/>
                                        </p:tgtEl>
                                        <p:attrNameLst>
                                          <p:attrName>ppt_x</p:attrName>
                                          <p:attrName>ppt_y</p:attrName>
                                        </p:attrNameLst>
                                      </p:cBhvr>
                                      <p:rCtr x="12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7BC059-241A-1BE0-1915-6A4BDB1506D4}"/>
              </a:ext>
              <a:ext uri="{C183D7F6-B498-43B3-948B-1728B52AA6E4}">
                <adec:decorative xmlns:adec="http://schemas.microsoft.com/office/drawing/2017/decorative" val="1"/>
              </a:ext>
            </a:extLst>
          </p:cNvPr>
          <p:cNvSpPr/>
          <p:nvPr/>
        </p:nvSpPr>
        <p:spPr bwMode="auto">
          <a:xfrm>
            <a:off x="7368962" y="1880513"/>
            <a:ext cx="4234776" cy="1114435"/>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cxnSp>
        <p:nvCxnSpPr>
          <p:cNvPr id="28" name="Straight Connector 27">
            <a:extLst>
              <a:ext uri="{FF2B5EF4-FFF2-40B4-BE49-F238E27FC236}">
                <a16:creationId xmlns:a16="http://schemas.microsoft.com/office/drawing/2014/main" id="{51E8B096-3000-79C8-1E6F-59092300C277}"/>
              </a:ext>
              <a:ext uri="{C183D7F6-B498-43B3-948B-1728B52AA6E4}">
                <adec:decorative xmlns:adec="http://schemas.microsoft.com/office/drawing/2017/decorative" val="1"/>
              </a:ext>
            </a:extLst>
          </p:cNvPr>
          <p:cNvCxnSpPr>
            <a:cxnSpLocks/>
          </p:cNvCxnSpPr>
          <p:nvPr/>
        </p:nvCxnSpPr>
        <p:spPr>
          <a:xfrm flipH="1" flipV="1">
            <a:off x="9486350" y="2994948"/>
            <a:ext cx="1" cy="1327333"/>
          </a:xfrm>
          <a:prstGeom prst="line">
            <a:avLst/>
          </a:prstGeom>
          <a:noFill/>
          <a:ln w="19050" cap="flat" cmpd="sng" algn="ctr">
            <a:solidFill>
              <a:srgbClr val="50E6FF"/>
            </a:solidFill>
            <a:prstDash val="sysDash"/>
            <a:headEnd type="none" w="med" len="med"/>
            <a:tailEnd type="none" w="lg" len="med"/>
          </a:ln>
          <a:effectLst/>
        </p:spPr>
      </p:cxnSp>
      <p:sp>
        <p:nvSpPr>
          <p:cNvPr id="30" name="Rectangle: Rounded Corners 29">
            <a:extLst>
              <a:ext uri="{FF2B5EF4-FFF2-40B4-BE49-F238E27FC236}">
                <a16:creationId xmlns:a16="http://schemas.microsoft.com/office/drawing/2014/main" id="{9DA1725D-7AF6-A801-A2D7-1944EAF256AF}"/>
              </a:ext>
              <a:ext uri="{C183D7F6-B498-43B3-948B-1728B52AA6E4}">
                <adec:decorative xmlns:adec="http://schemas.microsoft.com/office/drawing/2017/decorative" val="1"/>
              </a:ext>
            </a:extLst>
          </p:cNvPr>
          <p:cNvSpPr/>
          <p:nvPr/>
        </p:nvSpPr>
        <p:spPr>
          <a:xfrm>
            <a:off x="7557424" y="3188575"/>
            <a:ext cx="3857853" cy="925062"/>
          </a:xfrm>
          <a:prstGeom prst="roundRect">
            <a:avLst>
              <a:gd name="adj" fmla="val 0"/>
            </a:avLst>
          </a:prstGeom>
          <a:solidFill>
            <a:srgbClr val="000000"/>
          </a:solidFill>
          <a:ln w="3175" cap="flat" cmpd="sng" algn="ctr">
            <a:solidFill>
              <a:srgbClr val="0078D4"/>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cs typeface="Segoe UI" pitchFamily="34" charset="0"/>
            </a:endParaRPr>
          </a:p>
        </p:txBody>
      </p:sp>
      <p:pic>
        <p:nvPicPr>
          <p:cNvPr id="32" name="Graphic 31">
            <a:extLst>
              <a:ext uri="{FF2B5EF4-FFF2-40B4-BE49-F238E27FC236}">
                <a16:creationId xmlns:a16="http://schemas.microsoft.com/office/drawing/2014/main" id="{63E78FCB-AA2E-38EE-AAC1-AF5B87EBB1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22223" y="3281689"/>
            <a:ext cx="528255" cy="528255"/>
          </a:xfrm>
          <a:prstGeom prst="rect">
            <a:avLst/>
          </a:prstGeom>
          <a:effectLst>
            <a:outerShdw blurRad="571500" algn="tl" rotWithShape="0">
              <a:srgbClr val="0078D4">
                <a:alpha val="70000"/>
              </a:srgbClr>
            </a:outerShdw>
          </a:effectLst>
        </p:spPr>
      </p:pic>
      <p:pic>
        <p:nvPicPr>
          <p:cNvPr id="34" name="Graphic 33">
            <a:extLst>
              <a:ext uri="{FF2B5EF4-FFF2-40B4-BE49-F238E27FC236}">
                <a16:creationId xmlns:a16="http://schemas.microsoft.com/office/drawing/2014/main" id="{231C3E46-A1A5-09F7-4546-6680F589FC2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59810" y="2129042"/>
            <a:ext cx="617376" cy="617376"/>
          </a:xfrm>
          <a:prstGeom prst="rect">
            <a:avLst/>
          </a:prstGeom>
        </p:spPr>
      </p:pic>
      <p:pic>
        <p:nvPicPr>
          <p:cNvPr id="36" name="Graphic 15">
            <a:extLst>
              <a:ext uri="{FF2B5EF4-FFF2-40B4-BE49-F238E27FC236}">
                <a16:creationId xmlns:a16="http://schemas.microsoft.com/office/drawing/2014/main" id="{D8C38E98-97DA-A1A3-3E2D-84B99406DC3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58185" y="2145413"/>
            <a:ext cx="456331" cy="456331"/>
          </a:xfrm>
          <a:prstGeom prst="rect">
            <a:avLst/>
          </a:prstGeom>
        </p:spPr>
      </p:pic>
      <p:sp>
        <p:nvSpPr>
          <p:cNvPr id="6" name="Title 5">
            <a:extLst>
              <a:ext uri="{FF2B5EF4-FFF2-40B4-BE49-F238E27FC236}">
                <a16:creationId xmlns:a16="http://schemas.microsoft.com/office/drawing/2014/main" id="{1B949DB0-81EE-47BF-8A73-1CDE0FDADB7E}"/>
              </a:ext>
            </a:extLst>
          </p:cNvPr>
          <p:cNvSpPr>
            <a:spLocks noGrp="1"/>
          </p:cNvSpPr>
          <p:nvPr>
            <p:ph type="title"/>
          </p:nvPr>
        </p:nvSpPr>
        <p:spPr>
          <a:xfrm>
            <a:off x="588263" y="457200"/>
            <a:ext cx="11018520" cy="1107996"/>
          </a:xfrm>
        </p:spPr>
        <p:txBody>
          <a:bodyPr/>
          <a:lstStyle/>
          <a:p>
            <a:pPr algn="ctr"/>
            <a:r>
              <a:rPr lang="es-ES" dirty="0"/>
              <a:t>Implementación de Defender para contenedores en cualquier lugar</a:t>
            </a:r>
            <a:endParaRPr lang="en-US" dirty="0"/>
          </a:p>
        </p:txBody>
      </p:sp>
      <p:sp>
        <p:nvSpPr>
          <p:cNvPr id="41" name="Rectangle 40">
            <a:extLst>
              <a:ext uri="{FF2B5EF4-FFF2-40B4-BE49-F238E27FC236}">
                <a16:creationId xmlns:a16="http://schemas.microsoft.com/office/drawing/2014/main" id="{4A5AE913-F42B-C4AD-E307-3DEE90E6DA27}"/>
              </a:ext>
            </a:extLst>
          </p:cNvPr>
          <p:cNvSpPr/>
          <p:nvPr/>
        </p:nvSpPr>
        <p:spPr>
          <a:xfrm>
            <a:off x="588262" y="1880513"/>
            <a:ext cx="5653886" cy="2110834"/>
          </a:xfrm>
          <a:prstGeom prst="rect">
            <a:avLst/>
          </a:prstGeom>
        </p:spPr>
        <p:txBody>
          <a:bodyPr wrap="square" lIns="0">
            <a:spAutoFit/>
          </a:bodyPr>
          <a:lstStyle/>
          <a:p>
            <a:pPr marL="396762" lvl="0" indent="-396762" defTabSz="913698">
              <a:spcAft>
                <a:spcPts val="2341"/>
              </a:spcAft>
              <a:buSzPct val="120000"/>
              <a:buBlip>
                <a:blip r:embed="rId9"/>
              </a:buBlip>
              <a:defRPr/>
            </a:pPr>
            <a:r>
              <a:rPr lang="es-ES" sz="1600" dirty="0">
                <a:ln w="3175">
                  <a:noFill/>
                </a:ln>
                <a:solidFill>
                  <a:prstClr val="white"/>
                </a:solidFill>
                <a:cs typeface="Segoe UI" panose="020B0502040204020203" pitchFamily="34" charset="0"/>
              </a:rPr>
              <a:t>Panel único para la seguridad de </a:t>
            </a:r>
            <a:r>
              <a:rPr lang="es-ES" sz="1600" dirty="0" err="1">
                <a:ln w="3175">
                  <a:noFill/>
                </a:ln>
                <a:solidFill>
                  <a:prstClr val="white"/>
                </a:solidFill>
                <a:cs typeface="Segoe UI" panose="020B0502040204020203" pitchFamily="34" charset="0"/>
              </a:rPr>
              <a:t>Kubernetes</a:t>
            </a:r>
            <a:r>
              <a:rPr lang="es-ES" sz="1600" dirty="0">
                <a:ln w="3175">
                  <a:noFill/>
                </a:ln>
                <a:solidFill>
                  <a:prstClr val="white"/>
                </a:solidFill>
                <a:cs typeface="Segoe UI" panose="020B0502040204020203" pitchFamily="34" charset="0"/>
              </a:rPr>
              <a:t>, incluidos los clústeres </a:t>
            </a:r>
            <a:r>
              <a:rPr lang="es-ES" sz="1600" dirty="0" err="1">
                <a:ln w="3175">
                  <a:noFill/>
                </a:ln>
                <a:solidFill>
                  <a:prstClr val="white"/>
                </a:solidFill>
                <a:cs typeface="Segoe UI" panose="020B0502040204020203" pitchFamily="34" charset="0"/>
              </a:rPr>
              <a:t>multinube</a:t>
            </a:r>
            <a:r>
              <a:rPr lang="en-US" sz="1600" dirty="0">
                <a:ln w="3175">
                  <a:noFill/>
                </a:ln>
                <a:solidFill>
                  <a:prstClr val="white"/>
                </a:solidFill>
                <a:cs typeface="Segoe UI" panose="020B0502040204020203" pitchFamily="34" charset="0"/>
              </a:rPr>
              <a:t>.</a:t>
            </a:r>
          </a:p>
          <a:p>
            <a:pPr marL="396762" lvl="0" indent="-396762" defTabSz="913698">
              <a:spcAft>
                <a:spcPts val="2341"/>
              </a:spcAft>
              <a:buSzPct val="120000"/>
              <a:buBlip>
                <a:blip r:embed="rId9"/>
              </a:buBlip>
              <a:defRPr/>
            </a:pPr>
            <a:r>
              <a:rPr lang="en-US" sz="1600" dirty="0" err="1">
                <a:ln w="3175">
                  <a:noFill/>
                </a:ln>
                <a:solidFill>
                  <a:prstClr val="white"/>
                </a:solidFill>
                <a:latin typeface="+mj-lt"/>
                <a:cs typeface="Segoe UI" panose="020B0502040204020203" pitchFamily="34" charset="0"/>
              </a:rPr>
              <a:t>Endurecimiento</a:t>
            </a:r>
            <a:r>
              <a:rPr lang="en-US" sz="1600" dirty="0">
                <a:ln w="3175">
                  <a:noFill/>
                </a:ln>
                <a:solidFill>
                  <a:prstClr val="white"/>
                </a:solidFill>
                <a:latin typeface="+mj-lt"/>
                <a:cs typeface="Segoe UI" panose="020B0502040204020203" pitchFamily="34" charset="0"/>
              </a:rPr>
              <a:t> del medio </a:t>
            </a:r>
            <a:r>
              <a:rPr lang="en-US" sz="1600" dirty="0" err="1">
                <a:ln w="3175">
                  <a:noFill/>
                </a:ln>
                <a:solidFill>
                  <a:prstClr val="white"/>
                </a:solidFill>
                <a:latin typeface="+mj-lt"/>
                <a:cs typeface="Segoe UI" panose="020B0502040204020203" pitchFamily="34" charset="0"/>
              </a:rPr>
              <a:t>ambiente</a:t>
            </a:r>
            <a:r>
              <a:rPr lang="en-US" sz="1600" dirty="0">
                <a:ln w="3175">
                  <a:noFill/>
                </a:ln>
                <a:solidFill>
                  <a:prstClr val="white"/>
                </a:solidFill>
                <a:cs typeface="Segoe UI" panose="020B0502040204020203" pitchFamily="34" charset="0"/>
              </a:rPr>
              <a:t>—</a:t>
            </a:r>
            <a:r>
              <a:rPr lang="es-ES" sz="1600" dirty="0">
                <a:ln w="3175">
                  <a:noFill/>
                </a:ln>
                <a:solidFill>
                  <a:prstClr val="white"/>
                </a:solidFill>
                <a:cs typeface="Segoe UI" panose="020B0502040204020203" pitchFamily="34" charset="0"/>
              </a:rPr>
              <a:t>Defender para contenedores protege los clústeres de </a:t>
            </a:r>
            <a:r>
              <a:rPr lang="es-ES" sz="1600" dirty="0" err="1">
                <a:ln w="3175">
                  <a:noFill/>
                </a:ln>
                <a:solidFill>
                  <a:prstClr val="white"/>
                </a:solidFill>
                <a:cs typeface="Segoe UI" panose="020B0502040204020203" pitchFamily="34" charset="0"/>
              </a:rPr>
              <a:t>Kubernetes</a:t>
            </a:r>
            <a:r>
              <a:rPr lang="es-ES" sz="1600" dirty="0">
                <a:ln w="3175">
                  <a:noFill/>
                </a:ln>
                <a:solidFill>
                  <a:prstClr val="white"/>
                </a:solidFill>
                <a:cs typeface="Segoe UI" panose="020B0502040204020203" pitchFamily="34" charset="0"/>
              </a:rPr>
              <a:t> habilitados para Arc al proporcionar visibilidad de la configuración incorrecta e instrucciones para ayudar a mitigar las amenazas identificadas</a:t>
            </a:r>
            <a:endParaRPr lang="en-US" sz="1600" dirty="0">
              <a:ln w="3175">
                <a:noFill/>
              </a:ln>
              <a:solidFill>
                <a:prstClr val="white"/>
              </a:solidFill>
              <a:cs typeface="Segoe UI" panose="020B0502040204020203" pitchFamily="34" charset="0"/>
            </a:endParaRPr>
          </a:p>
        </p:txBody>
      </p:sp>
      <p:sp>
        <p:nvSpPr>
          <p:cNvPr id="23" name="TextBox 22">
            <a:extLst>
              <a:ext uri="{FF2B5EF4-FFF2-40B4-BE49-F238E27FC236}">
                <a16:creationId xmlns:a16="http://schemas.microsoft.com/office/drawing/2014/main" id="{3C205748-6798-D232-8425-10A667D2C6FE}"/>
              </a:ext>
            </a:extLst>
          </p:cNvPr>
          <p:cNvSpPr txBox="1"/>
          <p:nvPr/>
        </p:nvSpPr>
        <p:spPr>
          <a:xfrm>
            <a:off x="7926165" y="2590357"/>
            <a:ext cx="3120370"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cs typeface="Segoe UI" pitchFamily="34" charset="0"/>
              </a:rPr>
              <a:t>Microsoft Defender for Containers</a:t>
            </a:r>
          </a:p>
        </p:txBody>
      </p:sp>
      <p:sp>
        <p:nvSpPr>
          <p:cNvPr id="31" name="TextBox 30">
            <a:extLst>
              <a:ext uri="{FF2B5EF4-FFF2-40B4-BE49-F238E27FC236}">
                <a16:creationId xmlns:a16="http://schemas.microsoft.com/office/drawing/2014/main" id="{CA03D02C-1975-C0B0-1E29-D893E3248156}"/>
              </a:ext>
            </a:extLst>
          </p:cNvPr>
          <p:cNvSpPr txBox="1"/>
          <p:nvPr/>
        </p:nvSpPr>
        <p:spPr>
          <a:xfrm>
            <a:off x="8773146" y="3729569"/>
            <a:ext cx="1426409"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cs typeface="Segoe UI" pitchFamily="34" charset="0"/>
              </a:rPr>
              <a:t>Azure Arc</a:t>
            </a:r>
          </a:p>
        </p:txBody>
      </p:sp>
      <p:sp>
        <p:nvSpPr>
          <p:cNvPr id="29" name="Rectangle 28">
            <a:extLst>
              <a:ext uri="{FF2B5EF4-FFF2-40B4-BE49-F238E27FC236}">
                <a16:creationId xmlns:a16="http://schemas.microsoft.com/office/drawing/2014/main" id="{EECF8FCD-968C-96F9-1141-CC3999255479}"/>
              </a:ext>
            </a:extLst>
          </p:cNvPr>
          <p:cNvSpPr/>
          <p:nvPr/>
        </p:nvSpPr>
        <p:spPr bwMode="auto">
          <a:xfrm>
            <a:off x="7368498" y="4298257"/>
            <a:ext cx="4235704" cy="197078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cs typeface="Segoe UI" pitchFamily="34" charset="0"/>
              </a:rPr>
              <a:t>On-premises and/or multi-cloud</a:t>
            </a:r>
          </a:p>
        </p:txBody>
      </p:sp>
      <p:sp>
        <p:nvSpPr>
          <p:cNvPr id="35" name="Rectangle 34">
            <a:extLst>
              <a:ext uri="{FF2B5EF4-FFF2-40B4-BE49-F238E27FC236}">
                <a16:creationId xmlns:a16="http://schemas.microsoft.com/office/drawing/2014/main" id="{1834E72F-63B2-7A02-FAF8-3750ABF1E656}"/>
              </a:ext>
              <a:ext uri="{C183D7F6-B498-43B3-948B-1728B52AA6E4}">
                <adec:decorative xmlns:adec="http://schemas.microsoft.com/office/drawing/2017/decorative" val="1"/>
              </a:ext>
            </a:extLst>
          </p:cNvPr>
          <p:cNvSpPr/>
          <p:nvPr/>
        </p:nvSpPr>
        <p:spPr bwMode="auto">
          <a:xfrm>
            <a:off x="7881299" y="4539059"/>
            <a:ext cx="3210103" cy="1052150"/>
          </a:xfrm>
          <a:prstGeom prst="rect">
            <a:avLst/>
          </a:prstGeom>
          <a:solidFill>
            <a:srgbClr val="000000"/>
          </a:solidFill>
          <a:ln w="3175" cap="flat" cmpd="sng" algn="ctr">
            <a:solidFill>
              <a:srgbClr val="0078D4"/>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ea typeface="+mj-ea"/>
              <a:cs typeface="Segoe UI" pitchFamily="34" charset="0"/>
            </a:endParaRPr>
          </a:p>
        </p:txBody>
      </p:sp>
      <p:sp>
        <p:nvSpPr>
          <p:cNvPr id="40" name="TextBox 39">
            <a:extLst>
              <a:ext uri="{FF2B5EF4-FFF2-40B4-BE49-F238E27FC236}">
                <a16:creationId xmlns:a16="http://schemas.microsoft.com/office/drawing/2014/main" id="{CFA4B4C6-EC4C-78EF-E89B-94FEE67E23D0}"/>
              </a:ext>
            </a:extLst>
          </p:cNvPr>
          <p:cNvSpPr txBox="1"/>
          <p:nvPr/>
        </p:nvSpPr>
        <p:spPr>
          <a:xfrm>
            <a:off x="7931320" y="5212929"/>
            <a:ext cx="311006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0">
                <a:gradFill>
                  <a:gsLst>
                    <a:gs pos="0">
                      <a:srgbClr val="50E6FF"/>
                    </a:gs>
                    <a:gs pos="100000">
                      <a:srgbClr val="50E6FF"/>
                    </a:gs>
                  </a:gsLst>
                  <a:lin ang="5400000" scaled="1"/>
                </a:gradFill>
                <a:latin typeface="Segoe UI Semibold"/>
                <a:cs typeface="Segoe UI" pitchFamily="34" charset="0"/>
              </a:rPr>
              <a:t>Azure Arc-enabled Kubernetes clusters</a:t>
            </a:r>
          </a:p>
        </p:txBody>
      </p:sp>
      <p:grpSp>
        <p:nvGrpSpPr>
          <p:cNvPr id="8" name="Group 7">
            <a:extLst>
              <a:ext uri="{FF2B5EF4-FFF2-40B4-BE49-F238E27FC236}">
                <a16:creationId xmlns:a16="http://schemas.microsoft.com/office/drawing/2014/main" id="{96EAE572-D42C-FAA3-E489-A71673E5F5DB}"/>
              </a:ext>
              <a:ext uri="{C183D7F6-B498-43B3-948B-1728B52AA6E4}">
                <adec:decorative xmlns:adec="http://schemas.microsoft.com/office/drawing/2017/decorative" val="1"/>
              </a:ext>
            </a:extLst>
          </p:cNvPr>
          <p:cNvGrpSpPr/>
          <p:nvPr/>
        </p:nvGrpSpPr>
        <p:grpSpPr>
          <a:xfrm>
            <a:off x="8860267" y="4718359"/>
            <a:ext cx="1252167" cy="429204"/>
            <a:chOff x="8850754" y="4687879"/>
            <a:chExt cx="1252167" cy="429204"/>
          </a:xfrm>
        </p:grpSpPr>
        <p:pic>
          <p:nvPicPr>
            <p:cNvPr id="2" name="Graphic 1" descr="Azure Arc-enabled Kubernetes clusters&#10;">
              <a:extLst>
                <a:ext uri="{FF2B5EF4-FFF2-40B4-BE49-F238E27FC236}">
                  <a16:creationId xmlns:a16="http://schemas.microsoft.com/office/drawing/2014/main" id="{19EEB6D1-32F0-47FC-8ACE-3F872A47FA0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50754" y="4687879"/>
              <a:ext cx="429207" cy="429204"/>
            </a:xfrm>
            <a:prstGeom prst="rect">
              <a:avLst/>
            </a:prstGeom>
          </p:spPr>
        </p:pic>
        <p:pic>
          <p:nvPicPr>
            <p:cNvPr id="42" name="Graphic 41" descr="Azure Arc-enabled Kubernetes clusters&#10;">
              <a:extLst>
                <a:ext uri="{FF2B5EF4-FFF2-40B4-BE49-F238E27FC236}">
                  <a16:creationId xmlns:a16="http://schemas.microsoft.com/office/drawing/2014/main" id="{E474DC7C-59C5-1E73-26E0-922EE9CF026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73714" y="4687879"/>
              <a:ext cx="429207" cy="429204"/>
            </a:xfrm>
            <a:prstGeom prst="rect">
              <a:avLst/>
            </a:prstGeom>
          </p:spPr>
        </p:pic>
      </p:grpSp>
    </p:spTree>
    <p:extLst>
      <p:ext uri="{BB962C8B-B14F-4D97-AF65-F5344CB8AC3E}">
        <p14:creationId xmlns:p14="http://schemas.microsoft.com/office/powerpoint/2010/main" val="2971121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42" presetClass="path" presetSubtype="0" decel="100000" fill="hold" grpId="1" nodeType="withEffect">
                                  <p:stCondLst>
                                    <p:cond delay="0"/>
                                  </p:stCondLst>
                                  <p:childTnLst>
                                    <p:animMotion origin="layout" path="M -0.0245 -6.58193E-7 L -4.4243E-6 -6.58193E-7 " pathEditMode="relative" rAng="0" ptsTypes="AA">
                                      <p:cBhvr>
                                        <p:cTn id="9" dur="600" fill="hold"/>
                                        <p:tgtEl>
                                          <p:spTgt spid="41"/>
                                        </p:tgtEl>
                                        <p:attrNameLst>
                                          <p:attrName>ppt_x</p:attrName>
                                          <p:attrName>ppt_y</p:attrName>
                                        </p:attrNameLst>
                                      </p:cBhvr>
                                      <p:rCtr x="12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5EBFA28-13B7-F6F8-B553-CDF1FF022C62}"/>
              </a:ext>
              <a:ext uri="{C183D7F6-B498-43B3-948B-1728B52AA6E4}">
                <adec:decorative xmlns:adec="http://schemas.microsoft.com/office/drawing/2017/decorative" val="1"/>
              </a:ext>
            </a:extLst>
          </p:cNvPr>
          <p:cNvSpPr/>
          <p:nvPr/>
        </p:nvSpPr>
        <p:spPr bwMode="auto">
          <a:xfrm>
            <a:off x="7368962" y="1880513"/>
            <a:ext cx="4234776" cy="1114435"/>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cxnSp>
        <p:nvCxnSpPr>
          <p:cNvPr id="20" name="Straight Connector 19">
            <a:extLst>
              <a:ext uri="{FF2B5EF4-FFF2-40B4-BE49-F238E27FC236}">
                <a16:creationId xmlns:a16="http://schemas.microsoft.com/office/drawing/2014/main" id="{07125AAC-D28F-93DA-CF60-1C5033AF3FAA}"/>
              </a:ext>
              <a:ext uri="{C183D7F6-B498-43B3-948B-1728B52AA6E4}">
                <adec:decorative xmlns:adec="http://schemas.microsoft.com/office/drawing/2017/decorative" val="1"/>
              </a:ext>
            </a:extLst>
          </p:cNvPr>
          <p:cNvCxnSpPr>
            <a:cxnSpLocks/>
          </p:cNvCxnSpPr>
          <p:nvPr/>
        </p:nvCxnSpPr>
        <p:spPr>
          <a:xfrm flipH="1" flipV="1">
            <a:off x="9486350" y="2994948"/>
            <a:ext cx="1" cy="1327333"/>
          </a:xfrm>
          <a:prstGeom prst="line">
            <a:avLst/>
          </a:prstGeom>
          <a:noFill/>
          <a:ln w="19050" cap="flat" cmpd="sng" algn="ctr">
            <a:solidFill>
              <a:srgbClr val="50E6FF"/>
            </a:solidFill>
            <a:prstDash val="sysDash"/>
            <a:headEnd type="none" w="med" len="med"/>
            <a:tailEnd type="none" w="lg" len="med"/>
          </a:ln>
          <a:effectLst/>
        </p:spPr>
      </p:cxnSp>
      <p:sp>
        <p:nvSpPr>
          <p:cNvPr id="22" name="Rectangle: Rounded Corners 21">
            <a:extLst>
              <a:ext uri="{FF2B5EF4-FFF2-40B4-BE49-F238E27FC236}">
                <a16:creationId xmlns:a16="http://schemas.microsoft.com/office/drawing/2014/main" id="{EB2E778F-1855-AEBE-5A40-9C039CFC96E2}"/>
              </a:ext>
              <a:ext uri="{C183D7F6-B498-43B3-948B-1728B52AA6E4}">
                <adec:decorative xmlns:adec="http://schemas.microsoft.com/office/drawing/2017/decorative" val="1"/>
              </a:ext>
            </a:extLst>
          </p:cNvPr>
          <p:cNvSpPr/>
          <p:nvPr/>
        </p:nvSpPr>
        <p:spPr>
          <a:xfrm>
            <a:off x="7557424" y="3188575"/>
            <a:ext cx="3857853" cy="925062"/>
          </a:xfrm>
          <a:prstGeom prst="roundRect">
            <a:avLst>
              <a:gd name="adj" fmla="val 0"/>
            </a:avLst>
          </a:prstGeom>
          <a:solidFill>
            <a:srgbClr val="000000"/>
          </a:solidFill>
          <a:ln w="3175" cap="flat" cmpd="sng" algn="ctr">
            <a:solidFill>
              <a:srgbClr val="0078D4"/>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cs typeface="Segoe UI" pitchFamily="34" charset="0"/>
            </a:endParaRPr>
          </a:p>
        </p:txBody>
      </p:sp>
      <p:pic>
        <p:nvPicPr>
          <p:cNvPr id="24" name="Graphic 23">
            <a:extLst>
              <a:ext uri="{FF2B5EF4-FFF2-40B4-BE49-F238E27FC236}">
                <a16:creationId xmlns:a16="http://schemas.microsoft.com/office/drawing/2014/main" id="{DC5E2DC0-1D6F-822A-6629-06E5E966C70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22223" y="3281689"/>
            <a:ext cx="528255" cy="528255"/>
          </a:xfrm>
          <a:prstGeom prst="rect">
            <a:avLst/>
          </a:prstGeom>
          <a:effectLst>
            <a:outerShdw blurRad="571500" algn="tl" rotWithShape="0">
              <a:srgbClr val="0078D4">
                <a:alpha val="70000"/>
              </a:srgbClr>
            </a:outerShdw>
          </a:effectLst>
        </p:spPr>
      </p:pic>
      <p:pic>
        <p:nvPicPr>
          <p:cNvPr id="25" name="Graphic 24">
            <a:extLst>
              <a:ext uri="{FF2B5EF4-FFF2-40B4-BE49-F238E27FC236}">
                <a16:creationId xmlns:a16="http://schemas.microsoft.com/office/drawing/2014/main" id="{41C3906E-B22F-1D4C-E64B-E19575A6FEB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59810" y="2129042"/>
            <a:ext cx="617376" cy="617376"/>
          </a:xfrm>
          <a:prstGeom prst="rect">
            <a:avLst/>
          </a:prstGeom>
        </p:spPr>
      </p:pic>
      <p:pic>
        <p:nvPicPr>
          <p:cNvPr id="27" name="Graphic 15">
            <a:extLst>
              <a:ext uri="{FF2B5EF4-FFF2-40B4-BE49-F238E27FC236}">
                <a16:creationId xmlns:a16="http://schemas.microsoft.com/office/drawing/2014/main" id="{50D821F8-8DB8-5F95-06CE-F5BD885DB94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58185" y="2145413"/>
            <a:ext cx="456331" cy="456331"/>
          </a:xfrm>
          <a:prstGeom prst="rect">
            <a:avLst/>
          </a:prstGeom>
        </p:spPr>
      </p:pic>
      <p:sp>
        <p:nvSpPr>
          <p:cNvPr id="6" name="Title 5">
            <a:extLst>
              <a:ext uri="{FF2B5EF4-FFF2-40B4-BE49-F238E27FC236}">
                <a16:creationId xmlns:a16="http://schemas.microsoft.com/office/drawing/2014/main" id="{1B949DB0-81EE-47BF-8A73-1CDE0FDADB7E}"/>
              </a:ext>
            </a:extLst>
          </p:cNvPr>
          <p:cNvSpPr>
            <a:spLocks noGrp="1"/>
          </p:cNvSpPr>
          <p:nvPr>
            <p:ph type="title"/>
          </p:nvPr>
        </p:nvSpPr>
        <p:spPr>
          <a:xfrm>
            <a:off x="588263" y="457200"/>
            <a:ext cx="11018520" cy="1107996"/>
          </a:xfrm>
        </p:spPr>
        <p:txBody>
          <a:bodyPr/>
          <a:lstStyle/>
          <a:p>
            <a:pPr algn="ctr"/>
            <a:r>
              <a:rPr lang="es-ES" dirty="0"/>
              <a:t>Implementación de Defender para bases de datos (SQL) en cualquier lugar</a:t>
            </a:r>
            <a:endParaRPr lang="en-US" dirty="0"/>
          </a:p>
        </p:txBody>
      </p:sp>
      <p:sp>
        <p:nvSpPr>
          <p:cNvPr id="32" name="Rectangle 31">
            <a:extLst>
              <a:ext uri="{FF2B5EF4-FFF2-40B4-BE49-F238E27FC236}">
                <a16:creationId xmlns:a16="http://schemas.microsoft.com/office/drawing/2014/main" id="{9DA28E63-EA7B-DC77-90E7-7FEFD009B7FD}"/>
              </a:ext>
            </a:extLst>
          </p:cNvPr>
          <p:cNvSpPr/>
          <p:nvPr/>
        </p:nvSpPr>
        <p:spPr>
          <a:xfrm>
            <a:off x="588262" y="1880513"/>
            <a:ext cx="5653886" cy="2405787"/>
          </a:xfrm>
          <a:prstGeom prst="rect">
            <a:avLst/>
          </a:prstGeom>
        </p:spPr>
        <p:txBody>
          <a:bodyPr wrap="square" lIns="0">
            <a:spAutoFit/>
          </a:bodyPr>
          <a:lstStyle/>
          <a:p>
            <a:pPr marL="396762" lvl="0" indent="-396762" defTabSz="913698">
              <a:spcAft>
                <a:spcPts val="2341"/>
              </a:spcAft>
              <a:buSzPct val="120000"/>
              <a:buBlip>
                <a:blip r:embed="rId9"/>
              </a:buBlip>
              <a:defRPr/>
            </a:pPr>
            <a:r>
              <a:rPr lang="es-ES" sz="1600" dirty="0">
                <a:ln w="3175">
                  <a:noFill/>
                </a:ln>
                <a:solidFill>
                  <a:prstClr val="white"/>
                </a:solidFill>
                <a:cs typeface="Segoe UI" panose="020B0502040204020203" pitchFamily="34" charset="0"/>
              </a:rPr>
              <a:t>Supervise y corrija las posibles vulnerabilidades de SQL Server en Azure, en el entorno local o en otras nubes
Descubra, rastree y corrija posibles vulnerabilidades de la base de datos con análisis de evaluación.
Supervise amenazas como la inyección de código SQL, la</a:t>
            </a:r>
            <a:br>
              <a:rPr lang="es-ES" sz="1600" dirty="0">
                <a:ln w="3175">
                  <a:noFill/>
                </a:ln>
                <a:solidFill>
                  <a:prstClr val="white"/>
                </a:solidFill>
                <a:cs typeface="Segoe UI" panose="020B0502040204020203" pitchFamily="34" charset="0"/>
              </a:rPr>
            </a:br>
            <a:r>
              <a:rPr lang="es-ES" sz="1600" dirty="0">
                <a:ln w="3175">
                  <a:noFill/>
                </a:ln>
                <a:solidFill>
                  <a:prstClr val="white"/>
                </a:solidFill>
                <a:cs typeface="Segoe UI" panose="020B0502040204020203" pitchFamily="34" charset="0"/>
              </a:rPr>
              <a:t>Ataques de fuerza y abuso de privilegios con protecciones avanzadas contra amenazas</a:t>
            </a:r>
            <a:endParaRPr lang="en-US" sz="1600" dirty="0">
              <a:ln w="3175">
                <a:noFill/>
              </a:ln>
              <a:solidFill>
                <a:prstClr val="white"/>
              </a:solidFill>
              <a:cs typeface="Segoe UI" panose="020B0502040204020203" pitchFamily="34" charset="0"/>
            </a:endParaRPr>
          </a:p>
        </p:txBody>
      </p:sp>
      <p:sp>
        <p:nvSpPr>
          <p:cNvPr id="19" name="TextBox 18">
            <a:extLst>
              <a:ext uri="{FF2B5EF4-FFF2-40B4-BE49-F238E27FC236}">
                <a16:creationId xmlns:a16="http://schemas.microsoft.com/office/drawing/2014/main" id="{AFE9C0F5-0AF2-3F89-11FC-1F66F721F0AF}"/>
              </a:ext>
            </a:extLst>
          </p:cNvPr>
          <p:cNvSpPr txBox="1"/>
          <p:nvPr/>
        </p:nvSpPr>
        <p:spPr>
          <a:xfrm>
            <a:off x="7926165" y="2590357"/>
            <a:ext cx="3120370" cy="307777"/>
          </a:xfrm>
          <a:prstGeom prst="rect">
            <a:avLst/>
          </a:prstGeom>
          <a:noFill/>
        </p:spPr>
        <p:txBody>
          <a:bodyPr wrap="square">
            <a:spAutoFit/>
          </a:bodyPr>
          <a:lstStyle/>
          <a:p>
            <a:pPr lvl="0" algn="ctr" defTabSz="914400">
              <a:defRPr/>
            </a:pPr>
            <a:r>
              <a:rPr lang="en-US" sz="1400" kern="0" dirty="0">
                <a:gradFill>
                  <a:gsLst>
                    <a:gs pos="0">
                      <a:srgbClr val="50E6FF"/>
                    </a:gs>
                    <a:gs pos="100000">
                      <a:srgbClr val="50E6FF"/>
                    </a:gs>
                  </a:gsLst>
                  <a:lin ang="5400000" scaled="1"/>
                </a:gradFill>
                <a:latin typeface="Segoe UI Semibold"/>
                <a:cs typeface="Segoe UI" pitchFamily="34" charset="0"/>
              </a:rPr>
              <a:t>Microsoft Defender para SQL</a:t>
            </a:r>
            <a:endParaRPr kumimoji="0" lang="en-US" sz="1400" b="0" i="0" u="none" strike="noStrike" kern="0" cap="none" spc="0" normalizeH="0" baseline="0" noProof="0" dirty="0">
              <a:ln>
                <a:noFill/>
              </a:ln>
              <a:gradFill>
                <a:gsLst>
                  <a:gs pos="0">
                    <a:srgbClr val="50E6FF"/>
                  </a:gs>
                  <a:gs pos="100000">
                    <a:srgbClr val="50E6FF"/>
                  </a:gs>
                </a:gsLst>
                <a:lin ang="5400000" scaled="1"/>
              </a:gradFill>
              <a:effectLst/>
              <a:uLnTx/>
              <a:uFillTx/>
              <a:latin typeface="Segoe UI Semibold"/>
              <a:cs typeface="Segoe UI" pitchFamily="34" charset="0"/>
            </a:endParaRPr>
          </a:p>
        </p:txBody>
      </p:sp>
      <p:sp>
        <p:nvSpPr>
          <p:cNvPr id="23" name="TextBox 22">
            <a:extLst>
              <a:ext uri="{FF2B5EF4-FFF2-40B4-BE49-F238E27FC236}">
                <a16:creationId xmlns:a16="http://schemas.microsoft.com/office/drawing/2014/main" id="{6EC6F9F5-14AE-3980-94DA-19BB1C7C8B37}"/>
              </a:ext>
            </a:extLst>
          </p:cNvPr>
          <p:cNvSpPr txBox="1"/>
          <p:nvPr/>
        </p:nvSpPr>
        <p:spPr>
          <a:xfrm>
            <a:off x="8773146" y="3729569"/>
            <a:ext cx="1426409"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cs typeface="Segoe UI" pitchFamily="34" charset="0"/>
              </a:rPr>
              <a:t>Azure Arc</a:t>
            </a:r>
          </a:p>
        </p:txBody>
      </p:sp>
      <p:sp>
        <p:nvSpPr>
          <p:cNvPr id="21" name="Rectangle 20">
            <a:extLst>
              <a:ext uri="{FF2B5EF4-FFF2-40B4-BE49-F238E27FC236}">
                <a16:creationId xmlns:a16="http://schemas.microsoft.com/office/drawing/2014/main" id="{48749489-A22B-B17C-28CE-D6A61049EC73}"/>
              </a:ext>
            </a:extLst>
          </p:cNvPr>
          <p:cNvSpPr/>
          <p:nvPr/>
        </p:nvSpPr>
        <p:spPr bwMode="auto">
          <a:xfrm>
            <a:off x="7368498" y="4298257"/>
            <a:ext cx="4235704" cy="1970781"/>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lvl="0" algn="ctr" defTabSz="932472" fontAlgn="base">
              <a:lnSpc>
                <a:spcPct val="90000"/>
              </a:lnSpc>
              <a:spcBef>
                <a:spcPct val="0"/>
              </a:spcBef>
              <a:spcAft>
                <a:spcPct val="0"/>
              </a:spcAft>
              <a:defRPr/>
            </a:pPr>
            <a:r>
              <a:rPr lang="en-US" sz="2000" kern="0" dirty="0">
                <a:gradFill>
                  <a:gsLst>
                    <a:gs pos="0">
                      <a:srgbClr val="50E6FF"/>
                    </a:gs>
                    <a:gs pos="100000">
                      <a:srgbClr val="50E6FF"/>
                    </a:gs>
                  </a:gsLst>
                  <a:lin ang="5400000" scaled="1"/>
                </a:gradFill>
                <a:latin typeface="Segoe UI Semibold"/>
                <a:cs typeface="Segoe UI" pitchFamily="34" charset="0"/>
              </a:rPr>
              <a:t>On-premise y/o </a:t>
            </a:r>
            <a:r>
              <a:rPr lang="en-US" sz="2000" kern="0" dirty="0" err="1">
                <a:gradFill>
                  <a:gsLst>
                    <a:gs pos="0">
                      <a:srgbClr val="50E6FF"/>
                    </a:gs>
                    <a:gs pos="100000">
                      <a:srgbClr val="50E6FF"/>
                    </a:gs>
                  </a:gsLst>
                  <a:lin ang="5400000" scaled="1"/>
                </a:gradFill>
                <a:latin typeface="Segoe UI Semibold"/>
                <a:cs typeface="Segoe UI" pitchFamily="34" charset="0"/>
              </a:rPr>
              <a:t>multinube</a:t>
            </a:r>
            <a:endParaRPr kumimoji="0" lang="en-US" sz="2000" b="0" i="0" u="none" strike="noStrike" kern="0" cap="none" spc="0" normalizeH="0" baseline="0" noProof="0" dirty="0">
              <a:ln>
                <a:noFill/>
              </a:ln>
              <a:gradFill>
                <a:gsLst>
                  <a:gs pos="0">
                    <a:srgbClr val="50E6FF"/>
                  </a:gs>
                  <a:gs pos="100000">
                    <a:srgbClr val="50E6FF"/>
                  </a:gs>
                </a:gsLst>
                <a:lin ang="5400000" scaled="1"/>
              </a:gradFill>
              <a:effectLst/>
              <a:uLnTx/>
              <a:uFillTx/>
              <a:latin typeface="Segoe UI Semibold"/>
              <a:cs typeface="Segoe UI" pitchFamily="34" charset="0"/>
            </a:endParaRPr>
          </a:p>
        </p:txBody>
      </p:sp>
      <p:sp>
        <p:nvSpPr>
          <p:cNvPr id="26" name="Rectangle 25">
            <a:extLst>
              <a:ext uri="{FF2B5EF4-FFF2-40B4-BE49-F238E27FC236}">
                <a16:creationId xmlns:a16="http://schemas.microsoft.com/office/drawing/2014/main" id="{B1F3147C-9AD9-A67A-AA34-10253E94FC4B}"/>
              </a:ext>
              <a:ext uri="{C183D7F6-B498-43B3-948B-1728B52AA6E4}">
                <adec:decorative xmlns:adec="http://schemas.microsoft.com/office/drawing/2017/decorative" val="1"/>
              </a:ext>
            </a:extLst>
          </p:cNvPr>
          <p:cNvSpPr/>
          <p:nvPr/>
        </p:nvSpPr>
        <p:spPr bwMode="auto">
          <a:xfrm>
            <a:off x="7881299" y="4539059"/>
            <a:ext cx="3210103" cy="1052150"/>
          </a:xfrm>
          <a:prstGeom prst="rect">
            <a:avLst/>
          </a:prstGeom>
          <a:solidFill>
            <a:srgbClr val="000000"/>
          </a:solidFill>
          <a:ln w="3175" cap="flat" cmpd="sng" algn="ctr">
            <a:solidFill>
              <a:srgbClr val="0078D4"/>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a:gsLst>
                  <a:gs pos="0">
                    <a:srgbClr val="50E6FF"/>
                  </a:gs>
                  <a:gs pos="100000">
                    <a:srgbClr val="50E6FF"/>
                  </a:gs>
                </a:gsLst>
                <a:lin ang="5400000" scaled="1"/>
              </a:gradFill>
              <a:effectLst/>
              <a:uLnTx/>
              <a:uFillTx/>
              <a:latin typeface="Segoe UI Semibold"/>
              <a:ea typeface="+mj-ea"/>
              <a:cs typeface="Segoe UI" pitchFamily="34" charset="0"/>
            </a:endParaRPr>
          </a:p>
        </p:txBody>
      </p:sp>
      <p:sp>
        <p:nvSpPr>
          <p:cNvPr id="31" name="TextBox 30">
            <a:extLst>
              <a:ext uri="{FF2B5EF4-FFF2-40B4-BE49-F238E27FC236}">
                <a16:creationId xmlns:a16="http://schemas.microsoft.com/office/drawing/2014/main" id="{B750E37D-C8D7-09A3-4C5A-FC9A4FE48851}"/>
              </a:ext>
            </a:extLst>
          </p:cNvPr>
          <p:cNvSpPr txBox="1"/>
          <p:nvPr/>
        </p:nvSpPr>
        <p:spPr>
          <a:xfrm>
            <a:off x="8038000" y="5220549"/>
            <a:ext cx="2896700" cy="430887"/>
          </a:xfrm>
          <a:prstGeom prst="rect">
            <a:avLst/>
          </a:prstGeom>
          <a:noFill/>
        </p:spPr>
        <p:txBody>
          <a:bodyPr wrap="square">
            <a:spAutoFit/>
          </a:bodyPr>
          <a:lstStyle/>
          <a:p>
            <a:pPr lvl="0" algn="ctr" defTabSz="914400">
              <a:defRPr/>
            </a:pPr>
            <a:r>
              <a:rPr lang="en-US" sz="1100" kern="0" dirty="0">
                <a:gradFill>
                  <a:gsLst>
                    <a:gs pos="0">
                      <a:srgbClr val="50E6FF"/>
                    </a:gs>
                    <a:gs pos="100000">
                      <a:srgbClr val="50E6FF"/>
                    </a:gs>
                  </a:gsLst>
                  <a:lin ang="5400000" scaled="1"/>
                </a:gradFill>
                <a:latin typeface="Segoe UI Semibold"/>
                <a:cs typeface="Segoe UI" pitchFamily="34" charset="0"/>
              </a:rPr>
              <a:t>SQL Server </a:t>
            </a:r>
            <a:r>
              <a:rPr lang="en-US" sz="1100" kern="0" dirty="0" err="1">
                <a:gradFill>
                  <a:gsLst>
                    <a:gs pos="0">
                      <a:srgbClr val="50E6FF"/>
                    </a:gs>
                    <a:gs pos="100000">
                      <a:srgbClr val="50E6FF"/>
                    </a:gs>
                  </a:gsLst>
                  <a:lin ang="5400000" scaled="1"/>
                </a:gradFill>
                <a:latin typeface="Segoe UI Semibold"/>
                <a:cs typeface="Segoe UI" pitchFamily="34" charset="0"/>
              </a:rPr>
              <a:t>en</a:t>
            </a:r>
            <a:r>
              <a:rPr lang="en-US" sz="1100" kern="0" dirty="0">
                <a:gradFill>
                  <a:gsLst>
                    <a:gs pos="0">
                      <a:srgbClr val="50E6FF"/>
                    </a:gs>
                    <a:gs pos="100000">
                      <a:srgbClr val="50E6FF"/>
                    </a:gs>
                  </a:gsLst>
                  <a:lin ang="5400000" scaled="1"/>
                </a:gradFill>
                <a:latin typeface="Segoe UI Semibold"/>
                <a:cs typeface="Segoe UI" pitchFamily="34" charset="0"/>
              </a:rPr>
              <a:t> </a:t>
            </a:r>
            <a:r>
              <a:rPr lang="en-US" sz="1100" kern="0" dirty="0" err="1">
                <a:gradFill>
                  <a:gsLst>
                    <a:gs pos="0">
                      <a:srgbClr val="50E6FF"/>
                    </a:gs>
                    <a:gs pos="100000">
                      <a:srgbClr val="50E6FF"/>
                    </a:gs>
                  </a:gsLst>
                  <a:lin ang="5400000" scaled="1"/>
                </a:gradFill>
                <a:latin typeface="Segoe UI Semibold"/>
                <a:cs typeface="Segoe UI" pitchFamily="34" charset="0"/>
              </a:rPr>
              <a:t>servidores</a:t>
            </a:r>
            <a:r>
              <a:rPr lang="en-US" sz="1100" kern="0" dirty="0">
                <a:gradFill>
                  <a:gsLst>
                    <a:gs pos="0">
                      <a:srgbClr val="50E6FF"/>
                    </a:gs>
                    <a:gs pos="100000">
                      <a:srgbClr val="50E6FF"/>
                    </a:gs>
                  </a:gsLst>
                  <a:lin ang="5400000" scaled="1"/>
                </a:gradFill>
                <a:latin typeface="Segoe UI Semibold"/>
                <a:cs typeface="Segoe UI" pitchFamily="34" charset="0"/>
              </a:rPr>
              <a:t> </a:t>
            </a:r>
            <a:r>
              <a:rPr lang="en-US" sz="1100" kern="0" dirty="0" err="1">
                <a:gradFill>
                  <a:gsLst>
                    <a:gs pos="0">
                      <a:srgbClr val="50E6FF"/>
                    </a:gs>
                    <a:gs pos="100000">
                      <a:srgbClr val="50E6FF"/>
                    </a:gs>
                  </a:gsLst>
                  <a:lin ang="5400000" scaled="1"/>
                </a:gradFill>
                <a:latin typeface="Segoe UI Semibold"/>
                <a:cs typeface="Segoe UI" pitchFamily="34" charset="0"/>
              </a:rPr>
              <a:t>habilitados</a:t>
            </a:r>
            <a:r>
              <a:rPr lang="en-US" sz="1100" kern="0" dirty="0">
                <a:gradFill>
                  <a:gsLst>
                    <a:gs pos="0">
                      <a:srgbClr val="50E6FF"/>
                    </a:gs>
                    <a:gs pos="100000">
                      <a:srgbClr val="50E6FF"/>
                    </a:gs>
                  </a:gsLst>
                  <a:lin ang="5400000" scaled="1"/>
                </a:gradFill>
                <a:latin typeface="Segoe UI Semibold"/>
                <a:cs typeface="Segoe UI" pitchFamily="34" charset="0"/>
              </a:rPr>
              <a:t> para Azure Arc</a:t>
            </a:r>
          </a:p>
        </p:txBody>
      </p:sp>
      <p:grpSp>
        <p:nvGrpSpPr>
          <p:cNvPr id="10" name="Group 9">
            <a:extLst>
              <a:ext uri="{FF2B5EF4-FFF2-40B4-BE49-F238E27FC236}">
                <a16:creationId xmlns:a16="http://schemas.microsoft.com/office/drawing/2014/main" id="{474F79E4-8EFD-5991-49D6-AFAEBEE9A94F}"/>
              </a:ext>
              <a:ext uri="{C183D7F6-B498-43B3-948B-1728B52AA6E4}">
                <adec:decorative xmlns:adec="http://schemas.microsoft.com/office/drawing/2017/decorative" val="1"/>
              </a:ext>
            </a:extLst>
          </p:cNvPr>
          <p:cNvGrpSpPr/>
          <p:nvPr/>
        </p:nvGrpSpPr>
        <p:grpSpPr>
          <a:xfrm>
            <a:off x="9003009" y="4738951"/>
            <a:ext cx="966682" cy="387562"/>
            <a:chOff x="8939119" y="4738951"/>
            <a:chExt cx="966682" cy="387562"/>
          </a:xfrm>
        </p:grpSpPr>
        <p:pic>
          <p:nvPicPr>
            <p:cNvPr id="16" name="Graphic 2" descr="Azure SQL">
              <a:extLst>
                <a:ext uri="{FF2B5EF4-FFF2-40B4-BE49-F238E27FC236}">
                  <a16:creationId xmlns:a16="http://schemas.microsoft.com/office/drawing/2014/main" id="{21606FB0-7163-48A7-B93F-242E19FE229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939119" y="4738951"/>
              <a:ext cx="387562" cy="387562"/>
            </a:xfrm>
            <a:prstGeom prst="rect">
              <a:avLst/>
            </a:prstGeom>
          </p:spPr>
        </p:pic>
        <p:pic>
          <p:nvPicPr>
            <p:cNvPr id="34" name="Graphic 2" descr="Azure SQL">
              <a:extLst>
                <a:ext uri="{FF2B5EF4-FFF2-40B4-BE49-F238E27FC236}">
                  <a16:creationId xmlns:a16="http://schemas.microsoft.com/office/drawing/2014/main" id="{E77664B5-8639-6C91-58D9-E4541AA021D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18239" y="4738951"/>
              <a:ext cx="387562" cy="387562"/>
            </a:xfrm>
            <a:prstGeom prst="rect">
              <a:avLst/>
            </a:prstGeom>
          </p:spPr>
        </p:pic>
      </p:grpSp>
    </p:spTree>
    <p:extLst>
      <p:ext uri="{BB962C8B-B14F-4D97-AF65-F5344CB8AC3E}">
        <p14:creationId xmlns:p14="http://schemas.microsoft.com/office/powerpoint/2010/main" val="937122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42" presetClass="path" presetSubtype="0" decel="100000" fill="hold" grpId="1" nodeType="withEffect">
                                  <p:stCondLst>
                                    <p:cond delay="0"/>
                                  </p:stCondLst>
                                  <p:childTnLst>
                                    <p:animMotion origin="layout" path="M -0.0245 -6.58193E-7 L -4.4243E-6 -6.58193E-7 " pathEditMode="relative" rAng="0" ptsTypes="AA">
                                      <p:cBhvr>
                                        <p:cTn id="9" dur="600" fill="hold"/>
                                        <p:tgtEl>
                                          <p:spTgt spid="32"/>
                                        </p:tgtEl>
                                        <p:attrNameLst>
                                          <p:attrName>ppt_x</p:attrName>
                                          <p:attrName>ppt_y</p:attrName>
                                        </p:attrNameLst>
                                      </p:cBhvr>
                                      <p:rCtr x="12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124">
            <a:extLst>
              <a:ext uri="{FF2B5EF4-FFF2-40B4-BE49-F238E27FC236}">
                <a16:creationId xmlns:a16="http://schemas.microsoft.com/office/drawing/2014/main" id="{2EFB8229-314F-4F35-9584-809C299E7F53}"/>
              </a:ext>
            </a:extLst>
          </p:cNvPr>
          <p:cNvSpPr txBox="1">
            <a:spLocks noGrp="1"/>
          </p:cNvSpPr>
          <p:nvPr>
            <p:ph type="title"/>
          </p:nvPr>
        </p:nvSpPr>
        <p:spPr>
          <a:xfrm>
            <a:off x="936073" y="2598004"/>
            <a:ext cx="4292600" cy="249299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defTabSz="914367">
              <a:spcBef>
                <a:spcPts val="0"/>
              </a:spcBef>
              <a:defRPr/>
            </a:pPr>
            <a:r>
              <a:rPr lang="en-US" sz="5400" dirty="0" err="1">
                <a:ln>
                  <a:noFill/>
                </a:ln>
                <a:gradFill>
                  <a:gsLst>
                    <a:gs pos="2917">
                      <a:srgbClr val="FFFFFF"/>
                    </a:gs>
                    <a:gs pos="30000">
                      <a:srgbClr val="FFFFFF"/>
                    </a:gs>
                  </a:gsLst>
                  <a:lin ang="5400000" scaled="0"/>
                </a:gradFill>
                <a:cs typeface="+mn-cs"/>
              </a:rPr>
              <a:t>Aspiraciones</a:t>
            </a:r>
            <a:r>
              <a:rPr lang="en-US" sz="5400" dirty="0">
                <a:ln>
                  <a:noFill/>
                </a:ln>
                <a:gradFill>
                  <a:gsLst>
                    <a:gs pos="2917">
                      <a:srgbClr val="FFFFFF"/>
                    </a:gs>
                    <a:gs pos="30000">
                      <a:srgbClr val="FFFFFF"/>
                    </a:gs>
                  </a:gsLst>
                  <a:lin ang="5400000" scaled="0"/>
                </a:gradFill>
                <a:cs typeface="+mn-cs"/>
              </a:rPr>
              <a:t> de los </a:t>
            </a:r>
            <a:r>
              <a:rPr lang="en-US" sz="5400" dirty="0" err="1">
                <a:ln>
                  <a:noFill/>
                </a:ln>
                <a:gradFill>
                  <a:gsLst>
                    <a:gs pos="2917">
                      <a:srgbClr val="FFFFFF"/>
                    </a:gs>
                    <a:gs pos="30000">
                      <a:srgbClr val="FFFFFF"/>
                    </a:gs>
                  </a:gsLst>
                  <a:lin ang="5400000" scaled="0"/>
                </a:gradFill>
                <a:cs typeface="+mn-cs"/>
              </a:rPr>
              <a:t>clientes</a:t>
            </a:r>
            <a:endParaRPr kumimoji="0" lang="en-US" sz="5400" b="0" i="0" u="none" strike="noStrike" kern="1200" cap="none" spc="-50" normalizeH="0" baseline="0" noProof="0" dirty="0">
              <a:ln>
                <a:noFill/>
              </a:ln>
              <a:gradFill>
                <a:gsLst>
                  <a:gs pos="2917">
                    <a:srgbClr val="FFFFFF"/>
                  </a:gs>
                  <a:gs pos="30000">
                    <a:srgbClr val="FFFFFF"/>
                  </a:gs>
                </a:gsLst>
                <a:lin ang="5400000" scaled="0"/>
              </a:gradFill>
              <a:effectLst/>
              <a:uLnTx/>
              <a:uFillTx/>
              <a:latin typeface="Segoe UI Semibold"/>
              <a:cs typeface="+mn-cs"/>
            </a:endParaRPr>
          </a:p>
        </p:txBody>
      </p:sp>
      <p:cxnSp>
        <p:nvCxnSpPr>
          <p:cNvPr id="58" name="Straight Connector 57">
            <a:extLst>
              <a:ext uri="{FF2B5EF4-FFF2-40B4-BE49-F238E27FC236}">
                <a16:creationId xmlns:a16="http://schemas.microsoft.com/office/drawing/2014/main" id="{3B95F505-D7E9-4EB7-9443-5994BEB13671}"/>
              </a:ext>
              <a:ext uri="{C183D7F6-B498-43B3-948B-1728B52AA6E4}">
                <adec:decorative xmlns:adec="http://schemas.microsoft.com/office/drawing/2017/decorative" val="1"/>
              </a:ext>
            </a:extLst>
          </p:cNvPr>
          <p:cNvCxnSpPr>
            <a:cxnSpLocks/>
          </p:cNvCxnSpPr>
          <p:nvPr/>
        </p:nvCxnSpPr>
        <p:spPr>
          <a:xfrm>
            <a:off x="6853028" y="0"/>
            <a:ext cx="0" cy="6856307"/>
          </a:xfrm>
          <a:prstGeom prst="line">
            <a:avLst/>
          </a:prstGeom>
          <a:ln w="12700">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4" name="Title 3">
            <a:extLst>
              <a:ext uri="{FF2B5EF4-FFF2-40B4-BE49-F238E27FC236}">
                <a16:creationId xmlns:a16="http://schemas.microsoft.com/office/drawing/2014/main" id="{BED1C526-32B9-4115-ACC2-4B16987C91E6}"/>
              </a:ext>
            </a:extLst>
          </p:cNvPr>
          <p:cNvSpPr txBox="1">
            <a:spLocks/>
          </p:cNvSpPr>
          <p:nvPr/>
        </p:nvSpPr>
        <p:spPr bwMode="auto">
          <a:xfrm>
            <a:off x="7083473" y="1514973"/>
            <a:ext cx="4721703" cy="276999"/>
          </a:xfrm>
          <a:prstGeom prst="rect">
            <a:avLst/>
          </a:prstGeom>
          <a:noFill/>
        </p:spPr>
        <p:txBody>
          <a:bodyPr vert="horz" wrap="square" lIns="0" tIns="0" rIns="0" bIns="0" rtlCol="0" anchor="ctr" anchorCtr="0">
            <a:spAutoFit/>
          </a:bodyPr>
          <a:lstStyle>
            <a:lvl1pPr algn="l" defTabSz="932742" rtl="0" eaLnBrk="1" latinLnBrk="0" hangingPunct="1">
              <a:lnSpc>
                <a:spcPct val="90000"/>
              </a:lnSpc>
              <a:spcBef>
                <a:spcPct val="0"/>
              </a:spcBef>
              <a:buNone/>
              <a:defRPr lang="en-US" sz="3600" b="0" kern="1200" cap="none" spc="-50" baseline="0">
                <a:ln w="3175">
                  <a:noFill/>
                </a:ln>
                <a:gradFill>
                  <a:gsLst>
                    <a:gs pos="74359">
                      <a:schemeClr val="tx1"/>
                    </a:gs>
                    <a:gs pos="57576">
                      <a:schemeClr val="tx1"/>
                    </a:gs>
                  </a:gsLst>
                  <a:lin ang="5400000" scaled="0"/>
                </a:gradFill>
                <a:effectLst/>
                <a:latin typeface="Segoe UI" panose="020B0502040204020203" pitchFamily="34" charset="0"/>
                <a:ea typeface="+mn-ea"/>
                <a:cs typeface="Segoe UI" panose="020B0502040204020203" pitchFamily="34" charset="0"/>
              </a:defRPr>
            </a:lvl1pPr>
          </a:lstStyle>
          <a:p>
            <a:pPr lvl="0" defTabSz="932472" fontAlgn="base">
              <a:spcAft>
                <a:spcPts val="600"/>
              </a:spcAft>
              <a:buSzPct val="90000"/>
              <a:defRPr/>
            </a:pPr>
            <a:r>
              <a:rPr lang="es-ES" sz="2000" spc="0" dirty="0">
                <a:ln>
                  <a:noFill/>
                </a:ln>
                <a:gradFill>
                  <a:gsLst>
                    <a:gs pos="98947">
                      <a:srgbClr val="FFFFFF"/>
                    </a:gs>
                    <a:gs pos="74000">
                      <a:srgbClr val="FFFFFF"/>
                    </a:gs>
                  </a:gsLst>
                  <a:lin ang="18900000" scaled="1"/>
                </a:gradFill>
                <a:latin typeface="Segoe UI Semibold"/>
                <a:ea typeface="Segoe UI" pitchFamily="34" charset="0"/>
              </a:rPr>
              <a:t>Entrega de productos como servicio</a:t>
            </a:r>
            <a:endParaRPr kumimoji="0" lang="en-US" sz="2000" b="0" i="0" u="none" strike="noStrike" kern="1200" cap="none" spc="0" normalizeH="0" baseline="0" noProof="0" dirty="0">
              <a:ln>
                <a:noFill/>
              </a:ln>
              <a:gradFill>
                <a:gsLst>
                  <a:gs pos="98947">
                    <a:srgbClr val="FFFFFF"/>
                  </a:gs>
                  <a:gs pos="74000">
                    <a:srgbClr val="FFFFFF"/>
                  </a:gs>
                </a:gsLst>
                <a:lin ang="18900000" scaled="1"/>
              </a:gradFill>
              <a:effectLst/>
              <a:uLnTx/>
              <a:uFillTx/>
              <a:latin typeface="Segoe UI Semibold"/>
              <a:ea typeface="Segoe UI" pitchFamily="34" charset="0"/>
              <a:cs typeface="Segoe UI" panose="020B0502040204020203" pitchFamily="34" charset="0"/>
            </a:endParaRPr>
          </a:p>
        </p:txBody>
      </p:sp>
      <p:sp>
        <p:nvSpPr>
          <p:cNvPr id="55" name="Title 3">
            <a:extLst>
              <a:ext uri="{FF2B5EF4-FFF2-40B4-BE49-F238E27FC236}">
                <a16:creationId xmlns:a16="http://schemas.microsoft.com/office/drawing/2014/main" id="{76985BCF-D48E-44DA-987C-C7EC7499FCD1}"/>
              </a:ext>
            </a:extLst>
          </p:cNvPr>
          <p:cNvSpPr txBox="1">
            <a:spLocks/>
          </p:cNvSpPr>
          <p:nvPr/>
        </p:nvSpPr>
        <p:spPr bwMode="auto">
          <a:xfrm>
            <a:off x="7083473" y="2278454"/>
            <a:ext cx="4536652" cy="553998"/>
          </a:xfrm>
          <a:prstGeom prst="rect">
            <a:avLst/>
          </a:prstGeom>
          <a:noFill/>
        </p:spPr>
        <p:txBody>
          <a:bodyPr vert="horz" wrap="square" lIns="0" tIns="0" rIns="0" bIns="0" rtlCol="0" anchor="ctr" anchorCtr="0">
            <a:spAutoFit/>
          </a:bodyPr>
          <a:lstStyle>
            <a:lvl1pPr algn="l" defTabSz="932742" rtl="0" eaLnBrk="1" latinLnBrk="0" hangingPunct="1">
              <a:lnSpc>
                <a:spcPct val="90000"/>
              </a:lnSpc>
              <a:spcBef>
                <a:spcPct val="0"/>
              </a:spcBef>
              <a:buNone/>
              <a:defRPr lang="en-US" sz="3600" b="0" kern="1200" cap="none" spc="-50" baseline="0">
                <a:ln w="3175">
                  <a:noFill/>
                </a:ln>
                <a:gradFill>
                  <a:gsLst>
                    <a:gs pos="74359">
                      <a:schemeClr val="tx1"/>
                    </a:gs>
                    <a:gs pos="57576">
                      <a:schemeClr val="tx1"/>
                    </a:gs>
                  </a:gsLst>
                  <a:lin ang="5400000" scaled="0"/>
                </a:gradFill>
                <a:effectLst/>
                <a:latin typeface="Segoe UI" panose="020B0502040204020203" pitchFamily="34" charset="0"/>
                <a:ea typeface="+mn-ea"/>
                <a:cs typeface="Segoe UI" panose="020B0502040204020203" pitchFamily="34" charset="0"/>
              </a:defRPr>
            </a:lvl1pPr>
          </a:lstStyle>
          <a:p>
            <a:pPr lvl="0" defTabSz="932472" fontAlgn="base">
              <a:spcAft>
                <a:spcPts val="600"/>
              </a:spcAft>
              <a:buSzPct val="90000"/>
              <a:defRPr/>
            </a:pPr>
            <a:r>
              <a:rPr lang="es-ES" sz="2000" spc="0" dirty="0">
                <a:ln>
                  <a:noFill/>
                </a:ln>
                <a:gradFill>
                  <a:gsLst>
                    <a:gs pos="98947">
                      <a:srgbClr val="FFFFFF"/>
                    </a:gs>
                    <a:gs pos="74000">
                      <a:srgbClr val="FFFFFF"/>
                    </a:gs>
                  </a:gsLst>
                  <a:lin ang="18900000" scaled="1"/>
                </a:gradFill>
                <a:latin typeface="Segoe UI Semibold"/>
                <a:ea typeface="Segoe UI" pitchFamily="34" charset="0"/>
              </a:rPr>
              <a:t>Transforme los datos en nuevos productos</a:t>
            </a:r>
            <a:endParaRPr kumimoji="0" lang="en-US" sz="2000" b="0" i="0" u="none" strike="noStrike" kern="1200" cap="none" spc="0" normalizeH="0" baseline="0" noProof="0" dirty="0">
              <a:ln>
                <a:noFill/>
              </a:ln>
              <a:gradFill>
                <a:gsLst>
                  <a:gs pos="98947">
                    <a:srgbClr val="FFFFFF"/>
                  </a:gs>
                  <a:gs pos="74000">
                    <a:srgbClr val="FFFFFF"/>
                  </a:gs>
                </a:gsLst>
                <a:lin ang="18900000" scaled="1"/>
              </a:gradFill>
              <a:effectLst/>
              <a:uLnTx/>
              <a:uFillTx/>
              <a:latin typeface="Segoe UI Semibold"/>
              <a:ea typeface="Segoe UI" pitchFamily="34" charset="0"/>
              <a:cs typeface="Segoe UI" panose="020B0502040204020203" pitchFamily="34" charset="0"/>
            </a:endParaRPr>
          </a:p>
        </p:txBody>
      </p:sp>
      <p:sp>
        <p:nvSpPr>
          <p:cNvPr id="50" name="Oval 49">
            <a:extLst>
              <a:ext uri="{FF2B5EF4-FFF2-40B4-BE49-F238E27FC236}">
                <a16:creationId xmlns:a16="http://schemas.microsoft.com/office/drawing/2014/main" id="{4BDFB4C1-FFBC-42A9-86C0-DA91741807E3}"/>
              </a:ext>
              <a:ext uri="{C183D7F6-B498-43B3-948B-1728B52AA6E4}">
                <adec:decorative xmlns:adec="http://schemas.microsoft.com/office/drawing/2017/decorative" val="1"/>
              </a:ext>
            </a:extLst>
          </p:cNvPr>
          <p:cNvSpPr/>
          <p:nvPr/>
        </p:nvSpPr>
        <p:spPr bwMode="auto">
          <a:xfrm>
            <a:off x="6791764" y="1590470"/>
            <a:ext cx="126006" cy="126006"/>
          </a:xfrm>
          <a:prstGeom prst="ellipse">
            <a:avLst/>
          </a:prstGeom>
          <a:gradFill>
            <a:gsLst>
              <a:gs pos="0">
                <a:schemeClr val="accent1"/>
              </a:gs>
              <a:gs pos="100000">
                <a:srgbClr val="CD98CF"/>
              </a:gs>
            </a:gsLst>
            <a:lin ang="2700000" scaled="0"/>
          </a:gradFill>
          <a:ln w="15875">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35" tIns="146268" rIns="182835" bIns="146268" numCol="1" spcCol="0" rtlCol="0" fromWordArt="0" anchor="t" anchorCtr="0" forceAA="0" compatLnSpc="1">
            <a:prstTxWarp prst="textNoShape">
              <a:avLst/>
            </a:prstTxWarp>
            <a:noAutofit/>
          </a:bodyPr>
          <a:lstStyle/>
          <a:p>
            <a:pPr marL="0" marR="0" lvl="0" indent="0" algn="l" defTabSz="9323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1" name="Oval 50">
            <a:extLst>
              <a:ext uri="{FF2B5EF4-FFF2-40B4-BE49-F238E27FC236}">
                <a16:creationId xmlns:a16="http://schemas.microsoft.com/office/drawing/2014/main" id="{17B6F797-8966-4C49-8794-79922EADBE4F}"/>
              </a:ext>
              <a:ext uri="{C183D7F6-B498-43B3-948B-1728B52AA6E4}">
                <adec:decorative xmlns:adec="http://schemas.microsoft.com/office/drawing/2017/decorative" val="1"/>
              </a:ext>
            </a:extLst>
          </p:cNvPr>
          <p:cNvSpPr/>
          <p:nvPr/>
        </p:nvSpPr>
        <p:spPr bwMode="auto">
          <a:xfrm>
            <a:off x="6790025" y="4296410"/>
            <a:ext cx="126006" cy="126006"/>
          </a:xfrm>
          <a:prstGeom prst="ellipse">
            <a:avLst/>
          </a:prstGeom>
          <a:gradFill>
            <a:gsLst>
              <a:gs pos="0">
                <a:schemeClr val="accent1"/>
              </a:gs>
              <a:gs pos="100000">
                <a:srgbClr val="CD98CF"/>
              </a:gs>
            </a:gsLst>
            <a:lin ang="2700000" scaled="0"/>
          </a:gradFill>
          <a:ln w="15875">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35" tIns="146268" rIns="182835" bIns="146268" numCol="1" spcCol="0" rtlCol="0" fromWordArt="0" anchor="t" anchorCtr="0" forceAA="0" compatLnSpc="1">
            <a:prstTxWarp prst="textNoShape">
              <a:avLst/>
            </a:prstTxWarp>
            <a:noAutofit/>
          </a:bodyPr>
          <a:lstStyle/>
          <a:p>
            <a:pPr marL="0" marR="0" lvl="0" indent="0" algn="l" defTabSz="9323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2" name="Oval 51">
            <a:extLst>
              <a:ext uri="{FF2B5EF4-FFF2-40B4-BE49-F238E27FC236}">
                <a16:creationId xmlns:a16="http://schemas.microsoft.com/office/drawing/2014/main" id="{3F0C4895-F6C7-4DBE-8B2D-312F9944F7C9}"/>
              </a:ext>
              <a:ext uri="{C183D7F6-B498-43B3-948B-1728B52AA6E4}">
                <adec:decorative xmlns:adec="http://schemas.microsoft.com/office/drawing/2017/decorative" val="1"/>
              </a:ext>
            </a:extLst>
          </p:cNvPr>
          <p:cNvSpPr/>
          <p:nvPr/>
        </p:nvSpPr>
        <p:spPr bwMode="auto">
          <a:xfrm>
            <a:off x="6790025" y="5198390"/>
            <a:ext cx="126006" cy="126006"/>
          </a:xfrm>
          <a:prstGeom prst="ellipse">
            <a:avLst/>
          </a:prstGeom>
          <a:gradFill>
            <a:gsLst>
              <a:gs pos="0">
                <a:schemeClr val="accent1"/>
              </a:gs>
              <a:gs pos="100000">
                <a:srgbClr val="CD98CF"/>
              </a:gs>
            </a:gsLst>
            <a:lin ang="2700000" scaled="0"/>
          </a:gradFill>
          <a:ln w="15875">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35" tIns="146268" rIns="182835" bIns="146268" numCol="1" spcCol="0" rtlCol="0" fromWordArt="0" anchor="t" anchorCtr="0" forceAA="0" compatLnSpc="1">
            <a:prstTxWarp prst="textNoShape">
              <a:avLst/>
            </a:prstTxWarp>
            <a:noAutofit/>
          </a:bodyPr>
          <a:lstStyle/>
          <a:p>
            <a:pPr marL="0" marR="0" lvl="0" indent="0" algn="l" defTabSz="9323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9" name="Oval 38">
            <a:extLst>
              <a:ext uri="{FF2B5EF4-FFF2-40B4-BE49-F238E27FC236}">
                <a16:creationId xmlns:a16="http://schemas.microsoft.com/office/drawing/2014/main" id="{B8283FC5-51B4-F6F8-190C-3514DDC9E62D}"/>
              </a:ext>
              <a:ext uri="{C183D7F6-B498-43B3-948B-1728B52AA6E4}">
                <adec:decorative xmlns:adec="http://schemas.microsoft.com/office/drawing/2017/decorative" val="1"/>
              </a:ext>
            </a:extLst>
          </p:cNvPr>
          <p:cNvSpPr/>
          <p:nvPr/>
        </p:nvSpPr>
        <p:spPr bwMode="auto">
          <a:xfrm>
            <a:off x="6790025" y="2492450"/>
            <a:ext cx="126006" cy="126006"/>
          </a:xfrm>
          <a:prstGeom prst="ellipse">
            <a:avLst/>
          </a:prstGeom>
          <a:gradFill>
            <a:gsLst>
              <a:gs pos="0">
                <a:schemeClr val="accent1"/>
              </a:gs>
              <a:gs pos="100000">
                <a:srgbClr val="CD98CF"/>
              </a:gs>
            </a:gsLst>
            <a:lin ang="2700000" scaled="0"/>
          </a:gradFill>
          <a:ln w="15875">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35" tIns="146268" rIns="182835" bIns="146268" numCol="1" spcCol="0" rtlCol="0" fromWordArt="0" anchor="t" anchorCtr="0" forceAA="0" compatLnSpc="1">
            <a:prstTxWarp prst="textNoShape">
              <a:avLst/>
            </a:prstTxWarp>
            <a:noAutofit/>
          </a:bodyPr>
          <a:lstStyle/>
          <a:p>
            <a:pPr marL="0" marR="0" lvl="0" indent="0" algn="l" defTabSz="9323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0" name="Oval 39">
            <a:extLst>
              <a:ext uri="{FF2B5EF4-FFF2-40B4-BE49-F238E27FC236}">
                <a16:creationId xmlns:a16="http://schemas.microsoft.com/office/drawing/2014/main" id="{E23E2FBA-92DE-AC65-9C4D-AFCC72E02E1C}"/>
              </a:ext>
              <a:ext uri="{C183D7F6-B498-43B3-948B-1728B52AA6E4}">
                <adec:decorative xmlns:adec="http://schemas.microsoft.com/office/drawing/2017/decorative" val="1"/>
              </a:ext>
            </a:extLst>
          </p:cNvPr>
          <p:cNvSpPr/>
          <p:nvPr/>
        </p:nvSpPr>
        <p:spPr bwMode="auto">
          <a:xfrm>
            <a:off x="6790025" y="3394430"/>
            <a:ext cx="126006" cy="126006"/>
          </a:xfrm>
          <a:prstGeom prst="ellipse">
            <a:avLst/>
          </a:prstGeom>
          <a:gradFill>
            <a:gsLst>
              <a:gs pos="0">
                <a:schemeClr val="accent1"/>
              </a:gs>
              <a:gs pos="100000">
                <a:srgbClr val="CD98CF"/>
              </a:gs>
            </a:gsLst>
            <a:lin ang="2700000" scaled="0"/>
          </a:gradFill>
          <a:ln w="15875">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35" tIns="146268" rIns="182835" bIns="146268" numCol="1" spcCol="0" rtlCol="0" fromWordArt="0" anchor="t" anchorCtr="0" forceAA="0" compatLnSpc="1">
            <a:prstTxWarp prst="textNoShape">
              <a:avLst/>
            </a:prstTxWarp>
            <a:noAutofit/>
          </a:bodyPr>
          <a:lstStyle/>
          <a:p>
            <a:pPr marL="0" marR="0" lvl="0" indent="0" algn="l" defTabSz="9323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2" name="Title 3">
            <a:extLst>
              <a:ext uri="{FF2B5EF4-FFF2-40B4-BE49-F238E27FC236}">
                <a16:creationId xmlns:a16="http://schemas.microsoft.com/office/drawing/2014/main" id="{934A80F2-AE8D-9923-78E5-BFB21FCFAA59}"/>
              </a:ext>
            </a:extLst>
          </p:cNvPr>
          <p:cNvSpPr txBox="1">
            <a:spLocks/>
          </p:cNvSpPr>
          <p:nvPr/>
        </p:nvSpPr>
        <p:spPr bwMode="auto">
          <a:xfrm>
            <a:off x="7083473" y="3318933"/>
            <a:ext cx="4536652" cy="276999"/>
          </a:xfrm>
          <a:prstGeom prst="rect">
            <a:avLst/>
          </a:prstGeom>
          <a:noFill/>
        </p:spPr>
        <p:txBody>
          <a:bodyPr vert="horz" wrap="square" lIns="0" tIns="0" rIns="0" bIns="0" rtlCol="0" anchor="ctr" anchorCtr="0">
            <a:spAutoFit/>
          </a:bodyPr>
          <a:lstStyle>
            <a:lvl1pPr algn="l" defTabSz="932742" rtl="0" eaLnBrk="1" latinLnBrk="0" hangingPunct="1">
              <a:lnSpc>
                <a:spcPct val="90000"/>
              </a:lnSpc>
              <a:spcBef>
                <a:spcPct val="0"/>
              </a:spcBef>
              <a:buNone/>
              <a:defRPr lang="en-US" sz="3600" b="0" kern="1200" cap="none" spc="-50" baseline="0">
                <a:ln w="3175">
                  <a:noFill/>
                </a:ln>
                <a:gradFill>
                  <a:gsLst>
                    <a:gs pos="74359">
                      <a:schemeClr val="tx1"/>
                    </a:gs>
                    <a:gs pos="57576">
                      <a:schemeClr val="tx1"/>
                    </a:gs>
                  </a:gsLst>
                  <a:lin ang="5400000" scaled="0"/>
                </a:gradFill>
                <a:effectLst/>
                <a:latin typeface="Segoe UI" panose="020B0502040204020203" pitchFamily="34" charset="0"/>
                <a:ea typeface="+mn-ea"/>
                <a:cs typeface="Segoe UI" panose="020B0502040204020203" pitchFamily="34" charset="0"/>
              </a:defRPr>
            </a:lvl1pPr>
          </a:lstStyle>
          <a:p>
            <a:pPr lvl="0" defTabSz="932472" fontAlgn="base">
              <a:spcAft>
                <a:spcPts val="600"/>
              </a:spcAft>
              <a:buSzPct val="90000"/>
              <a:defRPr/>
            </a:pPr>
            <a:r>
              <a:rPr lang="es-ES" sz="2000" spc="0" dirty="0">
                <a:ln>
                  <a:noFill/>
                </a:ln>
                <a:gradFill>
                  <a:gsLst>
                    <a:gs pos="98947">
                      <a:srgbClr val="FFFFFF"/>
                    </a:gs>
                    <a:gs pos="74000">
                      <a:srgbClr val="FFFFFF"/>
                    </a:gs>
                  </a:gsLst>
                  <a:lin ang="18900000" scaled="1"/>
                </a:gradFill>
                <a:latin typeface="Segoe UI Semibold"/>
                <a:ea typeface="Segoe UI" pitchFamily="34" charset="0"/>
              </a:rPr>
              <a:t>Acelere el desarrollo de aplicaciones</a:t>
            </a:r>
            <a:endParaRPr kumimoji="0" lang="en-US" sz="2000" b="0" i="0" u="none" strike="noStrike" kern="1200" cap="none" spc="0" normalizeH="0" baseline="0" noProof="0" dirty="0">
              <a:ln>
                <a:noFill/>
              </a:ln>
              <a:gradFill>
                <a:gsLst>
                  <a:gs pos="98947">
                    <a:srgbClr val="FFFFFF"/>
                  </a:gs>
                  <a:gs pos="74000">
                    <a:srgbClr val="FFFFFF"/>
                  </a:gs>
                </a:gsLst>
                <a:lin ang="18900000" scaled="1"/>
              </a:gradFill>
              <a:effectLst/>
              <a:uLnTx/>
              <a:uFillTx/>
              <a:latin typeface="Segoe UI Semibold"/>
              <a:ea typeface="Segoe UI" pitchFamily="34" charset="0"/>
              <a:cs typeface="Segoe UI" panose="020B0502040204020203" pitchFamily="34" charset="0"/>
            </a:endParaRPr>
          </a:p>
        </p:txBody>
      </p:sp>
      <p:sp>
        <p:nvSpPr>
          <p:cNvPr id="43" name="Title 3">
            <a:extLst>
              <a:ext uri="{FF2B5EF4-FFF2-40B4-BE49-F238E27FC236}">
                <a16:creationId xmlns:a16="http://schemas.microsoft.com/office/drawing/2014/main" id="{D37BD005-06A5-7A89-0A6B-78854FA05144}"/>
              </a:ext>
            </a:extLst>
          </p:cNvPr>
          <p:cNvSpPr txBox="1">
            <a:spLocks/>
          </p:cNvSpPr>
          <p:nvPr/>
        </p:nvSpPr>
        <p:spPr bwMode="auto">
          <a:xfrm>
            <a:off x="7083473" y="4082414"/>
            <a:ext cx="4052175" cy="553998"/>
          </a:xfrm>
          <a:prstGeom prst="rect">
            <a:avLst/>
          </a:prstGeom>
          <a:noFill/>
        </p:spPr>
        <p:txBody>
          <a:bodyPr vert="horz" wrap="square" lIns="0" tIns="0" rIns="0" bIns="0" rtlCol="0" anchor="ctr" anchorCtr="0">
            <a:spAutoFit/>
          </a:bodyPr>
          <a:lstStyle>
            <a:lvl1pPr algn="l" defTabSz="932742" rtl="0" eaLnBrk="1" latinLnBrk="0" hangingPunct="1">
              <a:lnSpc>
                <a:spcPct val="90000"/>
              </a:lnSpc>
              <a:spcBef>
                <a:spcPct val="0"/>
              </a:spcBef>
              <a:buNone/>
              <a:defRPr lang="en-US" sz="3600" b="0" kern="1200" cap="none" spc="-50" baseline="0">
                <a:ln w="3175">
                  <a:noFill/>
                </a:ln>
                <a:gradFill>
                  <a:gsLst>
                    <a:gs pos="74359">
                      <a:schemeClr val="tx1"/>
                    </a:gs>
                    <a:gs pos="57576">
                      <a:schemeClr val="tx1"/>
                    </a:gs>
                  </a:gsLst>
                  <a:lin ang="5400000" scaled="0"/>
                </a:gradFill>
                <a:effectLst/>
                <a:latin typeface="Segoe UI" panose="020B0502040204020203" pitchFamily="34" charset="0"/>
                <a:ea typeface="+mn-ea"/>
                <a:cs typeface="Segoe UI" panose="020B0502040204020203" pitchFamily="34" charset="0"/>
              </a:defRPr>
            </a:lvl1pPr>
          </a:lstStyle>
          <a:p>
            <a:pPr lvl="0" defTabSz="932472" fontAlgn="base">
              <a:spcAft>
                <a:spcPts val="600"/>
              </a:spcAft>
              <a:buSzPct val="90000"/>
              <a:defRPr/>
            </a:pPr>
            <a:r>
              <a:rPr lang="es-ES" sz="2000" spc="0" dirty="0">
                <a:ln>
                  <a:noFill/>
                </a:ln>
                <a:gradFill>
                  <a:gsLst>
                    <a:gs pos="98947">
                      <a:srgbClr val="FFFFFF"/>
                    </a:gs>
                    <a:gs pos="74000">
                      <a:srgbClr val="FFFFFF"/>
                    </a:gs>
                  </a:gsLst>
                  <a:lin ang="18900000" scaled="1"/>
                </a:gradFill>
                <a:latin typeface="Segoe UI Semibold"/>
                <a:ea typeface="Segoe UI" pitchFamily="34" charset="0"/>
              </a:rPr>
              <a:t>Asegure y gobierne el patrimonio digital distribuido</a:t>
            </a:r>
            <a:endParaRPr kumimoji="0" lang="en-US" sz="2000" b="0" i="0" u="none" strike="noStrike" kern="1200" cap="none" spc="0" normalizeH="0" baseline="0" noProof="0" dirty="0">
              <a:ln>
                <a:noFill/>
              </a:ln>
              <a:gradFill>
                <a:gsLst>
                  <a:gs pos="98947">
                    <a:srgbClr val="FFFFFF"/>
                  </a:gs>
                  <a:gs pos="74000">
                    <a:srgbClr val="FFFFFF"/>
                  </a:gs>
                </a:gsLst>
                <a:lin ang="18900000" scaled="1"/>
              </a:gradFill>
              <a:effectLst/>
              <a:uLnTx/>
              <a:uFillTx/>
              <a:latin typeface="Segoe UI Semibold"/>
              <a:ea typeface="Segoe UI" pitchFamily="34" charset="0"/>
              <a:cs typeface="Segoe UI" panose="020B0502040204020203" pitchFamily="34" charset="0"/>
            </a:endParaRPr>
          </a:p>
        </p:txBody>
      </p:sp>
      <p:sp>
        <p:nvSpPr>
          <p:cNvPr id="44" name="Title 3">
            <a:extLst>
              <a:ext uri="{FF2B5EF4-FFF2-40B4-BE49-F238E27FC236}">
                <a16:creationId xmlns:a16="http://schemas.microsoft.com/office/drawing/2014/main" id="{FF7E51A1-CBB7-A4F6-5CE7-EF5B789DAE73}"/>
              </a:ext>
            </a:extLst>
          </p:cNvPr>
          <p:cNvSpPr txBox="1">
            <a:spLocks/>
          </p:cNvSpPr>
          <p:nvPr/>
        </p:nvSpPr>
        <p:spPr bwMode="auto">
          <a:xfrm>
            <a:off x="7083473" y="4984394"/>
            <a:ext cx="4536652" cy="553998"/>
          </a:xfrm>
          <a:prstGeom prst="rect">
            <a:avLst/>
          </a:prstGeom>
          <a:noFill/>
        </p:spPr>
        <p:txBody>
          <a:bodyPr vert="horz" wrap="square" lIns="0" tIns="0" rIns="0" bIns="0" rtlCol="0" anchor="ctr" anchorCtr="0">
            <a:spAutoFit/>
          </a:bodyPr>
          <a:lstStyle>
            <a:lvl1pPr algn="l" defTabSz="932742" rtl="0" eaLnBrk="1" latinLnBrk="0" hangingPunct="1">
              <a:lnSpc>
                <a:spcPct val="90000"/>
              </a:lnSpc>
              <a:spcBef>
                <a:spcPct val="0"/>
              </a:spcBef>
              <a:buNone/>
              <a:defRPr lang="en-US" sz="3600" b="0" kern="1200" cap="none" spc="-50" baseline="0">
                <a:ln w="3175">
                  <a:noFill/>
                </a:ln>
                <a:gradFill>
                  <a:gsLst>
                    <a:gs pos="74359">
                      <a:schemeClr val="tx1"/>
                    </a:gs>
                    <a:gs pos="57576">
                      <a:schemeClr val="tx1"/>
                    </a:gs>
                  </a:gsLst>
                  <a:lin ang="5400000" scaled="0"/>
                </a:gradFill>
                <a:effectLst/>
                <a:latin typeface="Segoe UI" panose="020B0502040204020203" pitchFamily="34" charset="0"/>
                <a:ea typeface="+mn-ea"/>
                <a:cs typeface="Segoe UI" panose="020B0502040204020203" pitchFamily="34" charset="0"/>
              </a:defRPr>
            </a:lvl1pPr>
          </a:lstStyle>
          <a:p>
            <a:pPr lvl="0" defTabSz="932472" fontAlgn="base">
              <a:spcAft>
                <a:spcPts val="600"/>
              </a:spcAft>
              <a:buSzPct val="90000"/>
              <a:defRPr/>
            </a:pPr>
            <a:r>
              <a:rPr lang="es-ES" sz="2000" spc="0" dirty="0">
                <a:ln>
                  <a:noFill/>
                </a:ln>
                <a:gradFill>
                  <a:gsLst>
                    <a:gs pos="98947">
                      <a:srgbClr val="FFFFFF"/>
                    </a:gs>
                    <a:gs pos="74000">
                      <a:srgbClr val="FFFFFF"/>
                    </a:gs>
                  </a:gsLst>
                  <a:lin ang="18900000" scaled="1"/>
                </a:gradFill>
                <a:latin typeface="Segoe UI Semibold"/>
                <a:ea typeface="Segoe UI" pitchFamily="34" charset="0"/>
              </a:rPr>
              <a:t>Modernizar las instalaciones y los activos</a:t>
            </a:r>
            <a:endParaRPr kumimoji="0" lang="en-US" sz="2000" b="0" i="0" u="none" strike="noStrike" kern="1200" cap="none" spc="0" normalizeH="0" baseline="0" noProof="0" dirty="0">
              <a:ln>
                <a:noFill/>
              </a:ln>
              <a:gradFill>
                <a:gsLst>
                  <a:gs pos="98947">
                    <a:srgbClr val="FFFFFF"/>
                  </a:gs>
                  <a:gs pos="74000">
                    <a:srgbClr val="FFFFFF"/>
                  </a:gs>
                </a:gsLst>
                <a:lin ang="18900000" scaled="1"/>
              </a:gradFill>
              <a:effectLst/>
              <a:uLnTx/>
              <a:uFillTx/>
              <a:latin typeface="Segoe UI Semibold"/>
              <a:ea typeface="Segoe UI" pitchFamily="34" charset="0"/>
              <a:cs typeface="Segoe UI" panose="020B0502040204020203" pitchFamily="34" charset="0"/>
            </a:endParaRPr>
          </a:p>
        </p:txBody>
      </p:sp>
      <p:sp>
        <p:nvSpPr>
          <p:cNvPr id="15" name="Graphic 3">
            <a:extLst>
              <a:ext uri="{FF2B5EF4-FFF2-40B4-BE49-F238E27FC236}">
                <a16:creationId xmlns:a16="http://schemas.microsoft.com/office/drawing/2014/main" id="{EC03FE24-D372-AC8A-06F6-0A7BFF56CBB0}"/>
              </a:ext>
              <a:ext uri="{C183D7F6-B498-43B3-948B-1728B52AA6E4}">
                <adec:decorative xmlns:adec="http://schemas.microsoft.com/office/drawing/2017/decorative" val="1"/>
              </a:ext>
            </a:extLst>
          </p:cNvPr>
          <p:cNvSpPr>
            <a:spLocks noChangeAspect="1"/>
          </p:cNvSpPr>
          <p:nvPr/>
        </p:nvSpPr>
        <p:spPr>
          <a:xfrm>
            <a:off x="6136983" y="2398738"/>
            <a:ext cx="352445" cy="352445"/>
          </a:xfrm>
          <a:custGeom>
            <a:avLst/>
            <a:gdLst>
              <a:gd name="connsiteX0" fmla="*/ 160750 w 387690"/>
              <a:gd name="connsiteY0" fmla="*/ 47279 h 387690"/>
              <a:gd name="connsiteX1" fmla="*/ 174934 w 387690"/>
              <a:gd name="connsiteY1" fmla="*/ 61463 h 387690"/>
              <a:gd name="connsiteX2" fmla="*/ 174934 w 387690"/>
              <a:gd name="connsiteY2" fmla="*/ 212757 h 387690"/>
              <a:gd name="connsiteX3" fmla="*/ 326228 w 387690"/>
              <a:gd name="connsiteY3" fmla="*/ 212757 h 387690"/>
              <a:gd name="connsiteX4" fmla="*/ 340283 w 387690"/>
              <a:gd name="connsiteY4" fmla="*/ 225016 h 387690"/>
              <a:gd name="connsiteX5" fmla="*/ 340412 w 387690"/>
              <a:gd name="connsiteY5" fmla="*/ 226941 h 387690"/>
              <a:gd name="connsiteX6" fmla="*/ 170206 w 387690"/>
              <a:gd name="connsiteY6" fmla="*/ 387691 h 387690"/>
              <a:gd name="connsiteX7" fmla="*/ 0 w 387690"/>
              <a:gd name="connsiteY7" fmla="*/ 217485 h 387690"/>
              <a:gd name="connsiteX8" fmla="*/ 160750 w 387690"/>
              <a:gd name="connsiteY8" fmla="*/ 47279 h 387690"/>
              <a:gd name="connsiteX9" fmla="*/ 217485 w 387690"/>
              <a:gd name="connsiteY9" fmla="*/ 0 h 387690"/>
              <a:gd name="connsiteX10" fmla="*/ 387691 w 387690"/>
              <a:gd name="connsiteY10" fmla="*/ 170206 h 387690"/>
              <a:gd name="connsiteX11" fmla="*/ 373507 w 387690"/>
              <a:gd name="connsiteY11" fmla="*/ 184390 h 387690"/>
              <a:gd name="connsiteX12" fmla="*/ 217485 w 387690"/>
              <a:gd name="connsiteY12" fmla="*/ 184390 h 387690"/>
              <a:gd name="connsiteX13" fmla="*/ 203301 w 387690"/>
              <a:gd name="connsiteY13" fmla="*/ 170206 h 387690"/>
              <a:gd name="connsiteX14" fmla="*/ 203301 w 387690"/>
              <a:gd name="connsiteY14" fmla="*/ 14184 h 387690"/>
              <a:gd name="connsiteX15" fmla="*/ 217485 w 387690"/>
              <a:gd name="connsiteY15" fmla="*/ 0 h 38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7690" h="387690">
                <a:moveTo>
                  <a:pt x="160750" y="47279"/>
                </a:moveTo>
                <a:cubicBezTo>
                  <a:pt x="168583" y="47279"/>
                  <a:pt x="174934" y="53630"/>
                  <a:pt x="174934" y="61463"/>
                </a:cubicBezTo>
                <a:lnTo>
                  <a:pt x="174934" y="212757"/>
                </a:lnTo>
                <a:lnTo>
                  <a:pt x="326228" y="212757"/>
                </a:lnTo>
                <a:cubicBezTo>
                  <a:pt x="333408" y="212757"/>
                  <a:pt x="339343" y="218094"/>
                  <a:pt x="340283" y="225016"/>
                </a:cubicBezTo>
                <a:lnTo>
                  <a:pt x="340412" y="226941"/>
                </a:lnTo>
                <a:cubicBezTo>
                  <a:pt x="340412" y="320944"/>
                  <a:pt x="264209" y="387691"/>
                  <a:pt x="170206" y="387691"/>
                </a:cubicBezTo>
                <a:cubicBezTo>
                  <a:pt x="76204" y="387691"/>
                  <a:pt x="0" y="311488"/>
                  <a:pt x="0" y="217485"/>
                </a:cubicBezTo>
                <a:cubicBezTo>
                  <a:pt x="0" y="123483"/>
                  <a:pt x="66748" y="47279"/>
                  <a:pt x="160750" y="47279"/>
                </a:cubicBezTo>
                <a:close/>
                <a:moveTo>
                  <a:pt x="217485" y="0"/>
                </a:moveTo>
                <a:cubicBezTo>
                  <a:pt x="311488" y="0"/>
                  <a:pt x="387691" y="76204"/>
                  <a:pt x="387691" y="170206"/>
                </a:cubicBezTo>
                <a:cubicBezTo>
                  <a:pt x="387691" y="178039"/>
                  <a:pt x="381340" y="184390"/>
                  <a:pt x="373507" y="184390"/>
                </a:cubicBezTo>
                <a:lnTo>
                  <a:pt x="217485" y="184390"/>
                </a:lnTo>
                <a:cubicBezTo>
                  <a:pt x="209652" y="184390"/>
                  <a:pt x="203301" y="178039"/>
                  <a:pt x="203301" y="170206"/>
                </a:cubicBezTo>
                <a:lnTo>
                  <a:pt x="203301" y="14184"/>
                </a:lnTo>
                <a:cubicBezTo>
                  <a:pt x="203301" y="6350"/>
                  <a:pt x="209652" y="0"/>
                  <a:pt x="217485" y="0"/>
                </a:cubicBezTo>
                <a:close/>
              </a:path>
            </a:pathLst>
          </a:custGeom>
          <a:gradFill>
            <a:gsLst>
              <a:gs pos="0">
                <a:schemeClr val="accent1"/>
              </a:gs>
              <a:gs pos="100000">
                <a:srgbClr val="CD98CF"/>
              </a:gs>
            </a:gsLst>
            <a:lin ang="2700000" scaled="0"/>
          </a:gradFill>
          <a:ln w="18653"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 name="Graphic 5">
            <a:extLst>
              <a:ext uri="{FF2B5EF4-FFF2-40B4-BE49-F238E27FC236}">
                <a16:creationId xmlns:a16="http://schemas.microsoft.com/office/drawing/2014/main" id="{A40137D8-7D14-192B-4482-E089C8944C02}"/>
              </a:ext>
              <a:ext uri="{C183D7F6-B498-43B3-948B-1728B52AA6E4}">
                <adec:decorative xmlns:adec="http://schemas.microsoft.com/office/drawing/2017/decorative" val="1"/>
              </a:ext>
            </a:extLst>
          </p:cNvPr>
          <p:cNvSpPr>
            <a:spLocks noChangeAspect="1"/>
          </p:cNvSpPr>
          <p:nvPr/>
        </p:nvSpPr>
        <p:spPr>
          <a:xfrm>
            <a:off x="6145482" y="1478784"/>
            <a:ext cx="335447" cy="337894"/>
          </a:xfrm>
          <a:custGeom>
            <a:avLst/>
            <a:gdLst>
              <a:gd name="connsiteX0" fmla="*/ 206484 w 304952"/>
              <a:gd name="connsiteY0" fmla="*/ 3417 h 307176"/>
              <a:gd name="connsiteX1" fmla="*/ 168276 w 304952"/>
              <a:gd name="connsiteY1" fmla="*/ 3417 h 307176"/>
              <a:gd name="connsiteX2" fmla="*/ 104983 w 304952"/>
              <a:gd name="connsiteY2" fmla="*/ 26808 h 307176"/>
              <a:gd name="connsiteX3" fmla="*/ 88179 w 304952"/>
              <a:gd name="connsiteY3" fmla="*/ 50932 h 307176"/>
              <a:gd name="connsiteX4" fmla="*/ 88179 w 304952"/>
              <a:gd name="connsiteY4" fmla="*/ 91982 h 307176"/>
              <a:gd name="connsiteX5" fmla="*/ 123401 w 304952"/>
              <a:gd name="connsiteY5" fmla="*/ 95435 h 307176"/>
              <a:gd name="connsiteX6" fmla="*/ 186694 w 304952"/>
              <a:gd name="connsiteY6" fmla="*/ 118826 h 307176"/>
              <a:gd name="connsiteX7" fmla="*/ 205173 w 304952"/>
              <a:gd name="connsiteY7" fmla="*/ 132698 h 307176"/>
              <a:gd name="connsiteX8" fmla="*/ 224122 w 304952"/>
              <a:gd name="connsiteY8" fmla="*/ 130819 h 307176"/>
              <a:gd name="connsiteX9" fmla="*/ 286582 w 304952"/>
              <a:gd name="connsiteY9" fmla="*/ 154066 h 307176"/>
              <a:gd name="connsiteX10" fmla="*/ 286582 w 304952"/>
              <a:gd name="connsiteY10" fmla="*/ 50932 h 307176"/>
              <a:gd name="connsiteX11" fmla="*/ 269778 w 304952"/>
              <a:gd name="connsiteY11" fmla="*/ 26808 h 307176"/>
              <a:gd name="connsiteX12" fmla="*/ 206484 w 304952"/>
              <a:gd name="connsiteY12" fmla="*/ 3417 h 307176"/>
              <a:gd name="connsiteX13" fmla="*/ 139899 w 304952"/>
              <a:gd name="connsiteY13" fmla="*/ 75105 h 307176"/>
              <a:gd name="connsiteX14" fmla="*/ 133083 w 304952"/>
              <a:gd name="connsiteY14" fmla="*/ 61087 h 307176"/>
              <a:gd name="connsiteX15" fmla="*/ 147102 w 304952"/>
              <a:gd name="connsiteY15" fmla="*/ 54270 h 307176"/>
              <a:gd name="connsiteX16" fmla="*/ 186172 w 304952"/>
              <a:gd name="connsiteY16" fmla="*/ 67776 h 307176"/>
              <a:gd name="connsiteX17" fmla="*/ 188575 w 304952"/>
              <a:gd name="connsiteY17" fmla="*/ 67775 h 307176"/>
              <a:gd name="connsiteX18" fmla="*/ 227528 w 304952"/>
              <a:gd name="connsiteY18" fmla="*/ 54277 h 307176"/>
              <a:gd name="connsiteX19" fmla="*/ 241552 w 304952"/>
              <a:gd name="connsiteY19" fmla="*/ 61083 h 307176"/>
              <a:gd name="connsiteX20" fmla="*/ 234746 w 304952"/>
              <a:gd name="connsiteY20" fmla="*/ 75107 h 307176"/>
              <a:gd name="connsiteX21" fmla="*/ 195794 w 304952"/>
              <a:gd name="connsiteY21" fmla="*/ 88604 h 307176"/>
              <a:gd name="connsiteX22" fmla="*/ 178971 w 304952"/>
              <a:gd name="connsiteY22" fmla="*/ 88611 h 307176"/>
              <a:gd name="connsiteX23" fmla="*/ 139899 w 304952"/>
              <a:gd name="connsiteY23" fmla="*/ 75105 h 307176"/>
              <a:gd name="connsiteX24" fmla="*/ 181599 w 304952"/>
              <a:gd name="connsiteY24" fmla="*/ 132612 h 307176"/>
              <a:gd name="connsiteX25" fmla="*/ 189510 w 304952"/>
              <a:gd name="connsiteY25" fmla="*/ 137282 h 307176"/>
              <a:gd name="connsiteX26" fmla="*/ 150120 w 304952"/>
              <a:gd name="connsiteY26" fmla="*/ 165933 h 307176"/>
              <a:gd name="connsiteX27" fmla="*/ 139349 w 304952"/>
              <a:gd name="connsiteY27" fmla="*/ 163899 h 307176"/>
              <a:gd name="connsiteX28" fmla="*/ 99195 w 304952"/>
              <a:gd name="connsiteY28" fmla="*/ 177812 h 307176"/>
              <a:gd name="connsiteX29" fmla="*/ 58922 w 304952"/>
              <a:gd name="connsiteY29" fmla="*/ 163892 h 307176"/>
              <a:gd name="connsiteX30" fmla="*/ 44903 w 304952"/>
              <a:gd name="connsiteY30" fmla="*/ 170708 h 307176"/>
              <a:gd name="connsiteX31" fmla="*/ 51720 w 304952"/>
              <a:gd name="connsiteY31" fmla="*/ 184727 h 307176"/>
              <a:gd name="connsiteX32" fmla="*/ 88177 w 304952"/>
              <a:gd name="connsiteY32" fmla="*/ 197328 h 307176"/>
              <a:gd name="connsiteX33" fmla="*/ 88177 w 304952"/>
              <a:gd name="connsiteY33" fmla="*/ 236992 h 307176"/>
              <a:gd name="connsiteX34" fmla="*/ 99200 w 304952"/>
              <a:gd name="connsiteY34" fmla="*/ 248014 h 307176"/>
              <a:gd name="connsiteX35" fmla="*/ 110222 w 304952"/>
              <a:gd name="connsiteY35" fmla="*/ 236992 h 307176"/>
              <a:gd name="connsiteX36" fmla="*/ 110222 w 304952"/>
              <a:gd name="connsiteY36" fmla="*/ 197322 h 307176"/>
              <a:gd name="connsiteX37" fmla="*/ 136508 w 304952"/>
              <a:gd name="connsiteY37" fmla="*/ 188213 h 307176"/>
              <a:gd name="connsiteX38" fmla="*/ 128594 w 304952"/>
              <a:gd name="connsiteY38" fmla="*/ 226346 h 307176"/>
              <a:gd name="connsiteX39" fmla="*/ 143842 w 304952"/>
              <a:gd name="connsiteY39" fmla="*/ 278142 h 307176"/>
              <a:gd name="connsiteX40" fmla="*/ 118305 w 304952"/>
              <a:gd name="connsiteY40" fmla="*/ 287580 h 307176"/>
              <a:gd name="connsiteX41" fmla="*/ 80097 w 304952"/>
              <a:gd name="connsiteY41" fmla="*/ 287580 h 307176"/>
              <a:gd name="connsiteX42" fmla="*/ 16804 w 304952"/>
              <a:gd name="connsiteY42" fmla="*/ 264189 h 307176"/>
              <a:gd name="connsiteX43" fmla="*/ 0 w 304952"/>
              <a:gd name="connsiteY43" fmla="*/ 240065 h 307176"/>
              <a:gd name="connsiteX44" fmla="*/ 0 w 304952"/>
              <a:gd name="connsiteY44" fmla="*/ 156736 h 307176"/>
              <a:gd name="connsiteX45" fmla="*/ 16804 w 304952"/>
              <a:gd name="connsiteY45" fmla="*/ 132612 h 307176"/>
              <a:gd name="connsiteX46" fmla="*/ 80097 w 304952"/>
              <a:gd name="connsiteY46" fmla="*/ 109221 h 307176"/>
              <a:gd name="connsiteX47" fmla="*/ 118305 w 304952"/>
              <a:gd name="connsiteY47" fmla="*/ 109221 h 307176"/>
              <a:gd name="connsiteX48" fmla="*/ 181599 w 304952"/>
              <a:gd name="connsiteY48" fmla="*/ 132612 h 307176"/>
              <a:gd name="connsiteX49" fmla="*/ 304952 w 304952"/>
              <a:gd name="connsiteY49" fmla="*/ 226346 h 307176"/>
              <a:gd name="connsiteX50" fmla="*/ 224122 w 304952"/>
              <a:gd name="connsiteY50" fmla="*/ 307177 h 307176"/>
              <a:gd name="connsiteX51" fmla="*/ 143291 w 304952"/>
              <a:gd name="connsiteY51" fmla="*/ 226346 h 307176"/>
              <a:gd name="connsiteX52" fmla="*/ 224122 w 304952"/>
              <a:gd name="connsiteY52" fmla="*/ 145515 h 307176"/>
              <a:gd name="connsiteX53" fmla="*/ 304952 w 304952"/>
              <a:gd name="connsiteY53" fmla="*/ 226346 h 307176"/>
              <a:gd name="connsiteX54" fmla="*/ 180032 w 304952"/>
              <a:gd name="connsiteY54" fmla="*/ 218998 h 307176"/>
              <a:gd name="connsiteX55" fmla="*/ 172684 w 304952"/>
              <a:gd name="connsiteY55" fmla="*/ 226346 h 307176"/>
              <a:gd name="connsiteX56" fmla="*/ 180032 w 304952"/>
              <a:gd name="connsiteY56" fmla="*/ 233694 h 307176"/>
              <a:gd name="connsiteX57" fmla="*/ 250471 w 304952"/>
              <a:gd name="connsiteY57" fmla="*/ 233694 h 307176"/>
              <a:gd name="connsiteX58" fmla="*/ 226273 w 304952"/>
              <a:gd name="connsiteY58" fmla="*/ 257892 h 307176"/>
              <a:gd name="connsiteX59" fmla="*/ 226273 w 304952"/>
              <a:gd name="connsiteY59" fmla="*/ 268284 h 307176"/>
              <a:gd name="connsiteX60" fmla="*/ 236667 w 304952"/>
              <a:gd name="connsiteY60" fmla="*/ 268284 h 307176"/>
              <a:gd name="connsiteX61" fmla="*/ 273408 w 304952"/>
              <a:gd name="connsiteY61" fmla="*/ 231543 h 307176"/>
              <a:gd name="connsiteX62" fmla="*/ 273408 w 304952"/>
              <a:gd name="connsiteY62" fmla="*/ 221151 h 307176"/>
              <a:gd name="connsiteX63" fmla="*/ 236667 w 304952"/>
              <a:gd name="connsiteY63" fmla="*/ 184409 h 307176"/>
              <a:gd name="connsiteX64" fmla="*/ 226273 w 304952"/>
              <a:gd name="connsiteY64" fmla="*/ 184409 h 307176"/>
              <a:gd name="connsiteX65" fmla="*/ 226273 w 304952"/>
              <a:gd name="connsiteY65" fmla="*/ 194801 h 307176"/>
              <a:gd name="connsiteX66" fmla="*/ 250471 w 304952"/>
              <a:gd name="connsiteY66" fmla="*/ 218998 h 307176"/>
              <a:gd name="connsiteX67" fmla="*/ 180032 w 304952"/>
              <a:gd name="connsiteY67" fmla="*/ 218998 h 307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04952" h="307176">
                <a:moveTo>
                  <a:pt x="206484" y="3417"/>
                </a:moveTo>
                <a:cubicBezTo>
                  <a:pt x="194155" y="-1139"/>
                  <a:pt x="180605" y="-1139"/>
                  <a:pt x="168276" y="3417"/>
                </a:cubicBezTo>
                <a:lnTo>
                  <a:pt x="104983" y="26808"/>
                </a:lnTo>
                <a:cubicBezTo>
                  <a:pt x="94884" y="30540"/>
                  <a:pt x="88179" y="40166"/>
                  <a:pt x="88179" y="50932"/>
                </a:cubicBezTo>
                <a:lnTo>
                  <a:pt x="88179" y="91982"/>
                </a:lnTo>
                <a:cubicBezTo>
                  <a:pt x="99947" y="90101"/>
                  <a:pt x="112080" y="91252"/>
                  <a:pt x="123401" y="95435"/>
                </a:cubicBezTo>
                <a:lnTo>
                  <a:pt x="186694" y="118826"/>
                </a:lnTo>
                <a:cubicBezTo>
                  <a:pt x="194250" y="121619"/>
                  <a:pt x="200597" y="126511"/>
                  <a:pt x="205173" y="132698"/>
                </a:cubicBezTo>
                <a:cubicBezTo>
                  <a:pt x="211299" y="131465"/>
                  <a:pt x="217635" y="130819"/>
                  <a:pt x="224122" y="130819"/>
                </a:cubicBezTo>
                <a:cubicBezTo>
                  <a:pt x="248002" y="130819"/>
                  <a:pt x="269835" y="139581"/>
                  <a:pt x="286582" y="154066"/>
                </a:cubicBezTo>
                <a:lnTo>
                  <a:pt x="286582" y="50932"/>
                </a:lnTo>
                <a:cubicBezTo>
                  <a:pt x="286582" y="40166"/>
                  <a:pt x="279876" y="30540"/>
                  <a:pt x="269778" y="26808"/>
                </a:cubicBezTo>
                <a:lnTo>
                  <a:pt x="206484" y="3417"/>
                </a:lnTo>
                <a:close/>
                <a:moveTo>
                  <a:pt x="139899" y="75105"/>
                </a:moveTo>
                <a:cubicBezTo>
                  <a:pt x="134145" y="73116"/>
                  <a:pt x="131094" y="66840"/>
                  <a:pt x="133083" y="61087"/>
                </a:cubicBezTo>
                <a:cubicBezTo>
                  <a:pt x="135071" y="55333"/>
                  <a:pt x="141348" y="52281"/>
                  <a:pt x="147102" y="54270"/>
                </a:cubicBezTo>
                <a:lnTo>
                  <a:pt x="186172" y="67776"/>
                </a:lnTo>
                <a:cubicBezTo>
                  <a:pt x="186951" y="68045"/>
                  <a:pt x="187798" y="68044"/>
                  <a:pt x="188575" y="67775"/>
                </a:cubicBezTo>
                <a:lnTo>
                  <a:pt x="227528" y="54277"/>
                </a:lnTo>
                <a:cubicBezTo>
                  <a:pt x="233280" y="52284"/>
                  <a:pt x="239559" y="55332"/>
                  <a:pt x="241552" y="61083"/>
                </a:cubicBezTo>
                <a:cubicBezTo>
                  <a:pt x="243545" y="66835"/>
                  <a:pt x="240498" y="73114"/>
                  <a:pt x="234746" y="75107"/>
                </a:cubicBezTo>
                <a:lnTo>
                  <a:pt x="195794" y="88604"/>
                </a:lnTo>
                <a:cubicBezTo>
                  <a:pt x="190345" y="90492"/>
                  <a:pt x="184421" y="90495"/>
                  <a:pt x="178971" y="88611"/>
                </a:cubicBezTo>
                <a:lnTo>
                  <a:pt x="139899" y="75105"/>
                </a:lnTo>
                <a:close/>
                <a:moveTo>
                  <a:pt x="181599" y="132612"/>
                </a:moveTo>
                <a:cubicBezTo>
                  <a:pt x="184554" y="133704"/>
                  <a:pt x="187219" y="135300"/>
                  <a:pt x="189510" y="137282"/>
                </a:cubicBezTo>
                <a:cubicBezTo>
                  <a:pt x="174010" y="143311"/>
                  <a:pt x="160471" y="153269"/>
                  <a:pt x="150120" y="165933"/>
                </a:cubicBezTo>
                <a:cubicBezTo>
                  <a:pt x="147244" y="163479"/>
                  <a:pt x="143179" y="162570"/>
                  <a:pt x="139349" y="163899"/>
                </a:cubicBezTo>
                <a:lnTo>
                  <a:pt x="99195" y="177812"/>
                </a:lnTo>
                <a:lnTo>
                  <a:pt x="58922" y="163892"/>
                </a:lnTo>
                <a:cubicBezTo>
                  <a:pt x="53168" y="161902"/>
                  <a:pt x="46892" y="164954"/>
                  <a:pt x="44903" y="170708"/>
                </a:cubicBezTo>
                <a:cubicBezTo>
                  <a:pt x="42915" y="176462"/>
                  <a:pt x="45967" y="182737"/>
                  <a:pt x="51720" y="184727"/>
                </a:cubicBezTo>
                <a:lnTo>
                  <a:pt x="88177" y="197328"/>
                </a:lnTo>
                <a:lnTo>
                  <a:pt x="88177" y="236992"/>
                </a:lnTo>
                <a:cubicBezTo>
                  <a:pt x="88177" y="243079"/>
                  <a:pt x="93112" y="248014"/>
                  <a:pt x="99200" y="248014"/>
                </a:cubicBezTo>
                <a:cubicBezTo>
                  <a:pt x="105287" y="248014"/>
                  <a:pt x="110222" y="243079"/>
                  <a:pt x="110222" y="236992"/>
                </a:cubicBezTo>
                <a:lnTo>
                  <a:pt x="110222" y="197322"/>
                </a:lnTo>
                <a:lnTo>
                  <a:pt x="136508" y="188213"/>
                </a:lnTo>
                <a:cubicBezTo>
                  <a:pt x="131418" y="199894"/>
                  <a:pt x="128594" y="212790"/>
                  <a:pt x="128594" y="226346"/>
                </a:cubicBezTo>
                <a:cubicBezTo>
                  <a:pt x="128594" y="245438"/>
                  <a:pt x="134195" y="263221"/>
                  <a:pt x="143842" y="278142"/>
                </a:cubicBezTo>
                <a:lnTo>
                  <a:pt x="118305" y="287580"/>
                </a:lnTo>
                <a:cubicBezTo>
                  <a:pt x="105977" y="292136"/>
                  <a:pt x="92426" y="292136"/>
                  <a:pt x="80097" y="287580"/>
                </a:cubicBezTo>
                <a:lnTo>
                  <a:pt x="16804" y="264189"/>
                </a:lnTo>
                <a:cubicBezTo>
                  <a:pt x="6705" y="260458"/>
                  <a:pt x="0" y="250830"/>
                  <a:pt x="0" y="240065"/>
                </a:cubicBezTo>
                <a:lnTo>
                  <a:pt x="0" y="156736"/>
                </a:lnTo>
                <a:cubicBezTo>
                  <a:pt x="0" y="145969"/>
                  <a:pt x="6705" y="136343"/>
                  <a:pt x="16804" y="132612"/>
                </a:cubicBezTo>
                <a:lnTo>
                  <a:pt x="80097" y="109221"/>
                </a:lnTo>
                <a:cubicBezTo>
                  <a:pt x="92426" y="104664"/>
                  <a:pt x="105977" y="104664"/>
                  <a:pt x="118305" y="109221"/>
                </a:cubicBezTo>
                <a:lnTo>
                  <a:pt x="181599" y="132612"/>
                </a:lnTo>
                <a:close/>
                <a:moveTo>
                  <a:pt x="304952" y="226346"/>
                </a:moveTo>
                <a:cubicBezTo>
                  <a:pt x="304952" y="270988"/>
                  <a:pt x="268764" y="307177"/>
                  <a:pt x="224122" y="307177"/>
                </a:cubicBezTo>
                <a:cubicBezTo>
                  <a:pt x="179480" y="307177"/>
                  <a:pt x="143291" y="270988"/>
                  <a:pt x="143291" y="226346"/>
                </a:cubicBezTo>
                <a:cubicBezTo>
                  <a:pt x="143291" y="181705"/>
                  <a:pt x="179480" y="145515"/>
                  <a:pt x="224122" y="145515"/>
                </a:cubicBezTo>
                <a:cubicBezTo>
                  <a:pt x="268764" y="145515"/>
                  <a:pt x="304952" y="181705"/>
                  <a:pt x="304952" y="226346"/>
                </a:cubicBezTo>
                <a:close/>
                <a:moveTo>
                  <a:pt x="180032" y="218998"/>
                </a:moveTo>
                <a:cubicBezTo>
                  <a:pt x="175974" y="218998"/>
                  <a:pt x="172684" y="222288"/>
                  <a:pt x="172684" y="226346"/>
                </a:cubicBezTo>
                <a:cubicBezTo>
                  <a:pt x="172684" y="230405"/>
                  <a:pt x="175974" y="233694"/>
                  <a:pt x="180032" y="233694"/>
                </a:cubicBezTo>
                <a:lnTo>
                  <a:pt x="250471" y="233694"/>
                </a:lnTo>
                <a:lnTo>
                  <a:pt x="226273" y="257892"/>
                </a:lnTo>
                <a:cubicBezTo>
                  <a:pt x="223404" y="260761"/>
                  <a:pt x="223404" y="265414"/>
                  <a:pt x="226273" y="268284"/>
                </a:cubicBezTo>
                <a:cubicBezTo>
                  <a:pt x="229143" y="271153"/>
                  <a:pt x="233796" y="271153"/>
                  <a:pt x="236667" y="268284"/>
                </a:cubicBezTo>
                <a:lnTo>
                  <a:pt x="273408" y="231543"/>
                </a:lnTo>
                <a:cubicBezTo>
                  <a:pt x="276277" y="228672"/>
                  <a:pt x="276277" y="224019"/>
                  <a:pt x="273408" y="221151"/>
                </a:cubicBezTo>
                <a:lnTo>
                  <a:pt x="236667" y="184409"/>
                </a:lnTo>
                <a:cubicBezTo>
                  <a:pt x="233796" y="181539"/>
                  <a:pt x="229143" y="181539"/>
                  <a:pt x="226273" y="184409"/>
                </a:cubicBezTo>
                <a:cubicBezTo>
                  <a:pt x="223404" y="187278"/>
                  <a:pt x="223404" y="191931"/>
                  <a:pt x="226273" y="194801"/>
                </a:cubicBezTo>
                <a:lnTo>
                  <a:pt x="250471" y="218998"/>
                </a:lnTo>
                <a:lnTo>
                  <a:pt x="180032" y="218998"/>
                </a:lnTo>
                <a:close/>
              </a:path>
            </a:pathLst>
          </a:custGeom>
          <a:gradFill>
            <a:gsLst>
              <a:gs pos="0">
                <a:schemeClr val="accent1"/>
              </a:gs>
              <a:gs pos="100000">
                <a:srgbClr val="CD98CF"/>
              </a:gs>
            </a:gsLst>
            <a:lin ang="2700000" scaled="0"/>
          </a:gradFill>
          <a:ln w="14684"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7" name="Graphic 7">
            <a:extLst>
              <a:ext uri="{FF2B5EF4-FFF2-40B4-BE49-F238E27FC236}">
                <a16:creationId xmlns:a16="http://schemas.microsoft.com/office/drawing/2014/main" id="{7F9A814A-0A90-B391-2A79-522AE0A50EA2}"/>
              </a:ext>
              <a:ext uri="{C183D7F6-B498-43B3-948B-1728B52AA6E4}">
                <adec:decorative xmlns:adec="http://schemas.microsoft.com/office/drawing/2017/decorative" val="1"/>
              </a:ext>
            </a:extLst>
          </p:cNvPr>
          <p:cNvSpPr>
            <a:spLocks noChangeAspect="1"/>
          </p:cNvSpPr>
          <p:nvPr/>
        </p:nvSpPr>
        <p:spPr>
          <a:xfrm>
            <a:off x="6158473" y="4173588"/>
            <a:ext cx="309465" cy="343850"/>
          </a:xfrm>
          <a:custGeom>
            <a:avLst/>
            <a:gdLst>
              <a:gd name="connsiteX0" fmla="*/ 326228 w 340411"/>
              <a:gd name="connsiteY0" fmla="*/ 56735 h 378235"/>
              <a:gd name="connsiteX1" fmla="*/ 178716 w 340411"/>
              <a:gd name="connsiteY1" fmla="*/ 2837 h 378235"/>
              <a:gd name="connsiteX2" fmla="*/ 161695 w 340411"/>
              <a:gd name="connsiteY2" fmla="*/ 2837 h 378235"/>
              <a:gd name="connsiteX3" fmla="*/ 14184 w 340411"/>
              <a:gd name="connsiteY3" fmla="*/ 56735 h 378235"/>
              <a:gd name="connsiteX4" fmla="*/ 0 w 340411"/>
              <a:gd name="connsiteY4" fmla="*/ 70919 h 378235"/>
              <a:gd name="connsiteX5" fmla="*/ 0 w 340411"/>
              <a:gd name="connsiteY5" fmla="*/ 170206 h 378235"/>
              <a:gd name="connsiteX6" fmla="*/ 165007 w 340411"/>
              <a:gd name="connsiteY6" fmla="*/ 377248 h 378235"/>
              <a:gd name="connsiteX7" fmla="*/ 175405 w 340411"/>
              <a:gd name="connsiteY7" fmla="*/ 377248 h 378235"/>
              <a:gd name="connsiteX8" fmla="*/ 340412 w 340411"/>
              <a:gd name="connsiteY8" fmla="*/ 170206 h 378235"/>
              <a:gd name="connsiteX9" fmla="*/ 340412 w 340411"/>
              <a:gd name="connsiteY9" fmla="*/ 70919 h 378235"/>
              <a:gd name="connsiteX10" fmla="*/ 326228 w 340411"/>
              <a:gd name="connsiteY10" fmla="*/ 56735 h 378235"/>
              <a:gd name="connsiteX11" fmla="*/ 260165 w 340411"/>
              <a:gd name="connsiteY11" fmla="*/ 138110 h 378235"/>
              <a:gd name="connsiteX12" fmla="*/ 146695 w 340411"/>
              <a:gd name="connsiteY12" fmla="*/ 242125 h 378235"/>
              <a:gd name="connsiteX13" fmla="*/ 127081 w 340411"/>
              <a:gd name="connsiteY13" fmla="*/ 241698 h 378235"/>
              <a:gd name="connsiteX14" fmla="*/ 79801 w 340411"/>
              <a:gd name="connsiteY14" fmla="*/ 194418 h 378235"/>
              <a:gd name="connsiteX15" fmla="*/ 79801 w 340411"/>
              <a:gd name="connsiteY15" fmla="*/ 174361 h 378235"/>
              <a:gd name="connsiteX16" fmla="*/ 99860 w 340411"/>
              <a:gd name="connsiteY16" fmla="*/ 174361 h 378235"/>
              <a:gd name="connsiteX17" fmla="*/ 137538 w 340411"/>
              <a:gd name="connsiteY17" fmla="*/ 212037 h 378235"/>
              <a:gd name="connsiteX18" fmla="*/ 240996 w 340411"/>
              <a:gd name="connsiteY18" fmla="*/ 117199 h 378235"/>
              <a:gd name="connsiteX19" fmla="*/ 261037 w 340411"/>
              <a:gd name="connsiteY19" fmla="*/ 118070 h 378235"/>
              <a:gd name="connsiteX20" fmla="*/ 260165 w 340411"/>
              <a:gd name="connsiteY20" fmla="*/ 138110 h 37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0411" h="378235">
                <a:moveTo>
                  <a:pt x="326228" y="56735"/>
                </a:moveTo>
                <a:cubicBezTo>
                  <a:pt x="275858" y="56735"/>
                  <a:pt x="226790" y="38892"/>
                  <a:pt x="178716" y="2837"/>
                </a:cubicBezTo>
                <a:cubicBezTo>
                  <a:pt x="173672" y="-946"/>
                  <a:pt x="166739" y="-946"/>
                  <a:pt x="161695" y="2837"/>
                </a:cubicBezTo>
                <a:cubicBezTo>
                  <a:pt x="113621" y="38892"/>
                  <a:pt x="64554" y="56735"/>
                  <a:pt x="14184" y="56735"/>
                </a:cubicBezTo>
                <a:cubicBezTo>
                  <a:pt x="6350" y="56735"/>
                  <a:pt x="0" y="63086"/>
                  <a:pt x="0" y="70919"/>
                </a:cubicBezTo>
                <a:lnTo>
                  <a:pt x="0" y="170206"/>
                </a:lnTo>
                <a:cubicBezTo>
                  <a:pt x="0" y="264787"/>
                  <a:pt x="55933" y="334278"/>
                  <a:pt x="165007" y="377248"/>
                </a:cubicBezTo>
                <a:cubicBezTo>
                  <a:pt x="168349" y="378564"/>
                  <a:pt x="172063" y="378564"/>
                  <a:pt x="175405" y="377248"/>
                </a:cubicBezTo>
                <a:cubicBezTo>
                  <a:pt x="284478" y="334278"/>
                  <a:pt x="340412" y="264787"/>
                  <a:pt x="340412" y="170206"/>
                </a:cubicBezTo>
                <a:lnTo>
                  <a:pt x="340412" y="70919"/>
                </a:lnTo>
                <a:cubicBezTo>
                  <a:pt x="340412" y="63086"/>
                  <a:pt x="334061" y="56735"/>
                  <a:pt x="326228" y="56735"/>
                </a:cubicBezTo>
                <a:close/>
                <a:moveTo>
                  <a:pt x="260165" y="138110"/>
                </a:moveTo>
                <a:lnTo>
                  <a:pt x="146695" y="242125"/>
                </a:lnTo>
                <a:cubicBezTo>
                  <a:pt x="141097" y="247256"/>
                  <a:pt x="132450" y="247069"/>
                  <a:pt x="127081" y="241698"/>
                </a:cubicBezTo>
                <a:lnTo>
                  <a:pt x="79801" y="194418"/>
                </a:lnTo>
                <a:cubicBezTo>
                  <a:pt x="74262" y="188879"/>
                  <a:pt x="74262" y="179900"/>
                  <a:pt x="79801" y="174361"/>
                </a:cubicBezTo>
                <a:cubicBezTo>
                  <a:pt x="85340" y="168821"/>
                  <a:pt x="94321" y="168821"/>
                  <a:pt x="99860" y="174361"/>
                </a:cubicBezTo>
                <a:lnTo>
                  <a:pt x="137538" y="212037"/>
                </a:lnTo>
                <a:lnTo>
                  <a:pt x="240996" y="117199"/>
                </a:lnTo>
                <a:cubicBezTo>
                  <a:pt x="246770" y="111905"/>
                  <a:pt x="255744" y="112296"/>
                  <a:pt x="261037" y="118070"/>
                </a:cubicBezTo>
                <a:cubicBezTo>
                  <a:pt x="266330" y="123845"/>
                  <a:pt x="265939" y="132817"/>
                  <a:pt x="260165" y="138110"/>
                </a:cubicBezTo>
                <a:close/>
              </a:path>
            </a:pathLst>
          </a:custGeom>
          <a:gradFill>
            <a:gsLst>
              <a:gs pos="0">
                <a:schemeClr val="accent1"/>
              </a:gs>
              <a:gs pos="100000">
                <a:srgbClr val="CD98CF"/>
              </a:gs>
            </a:gsLst>
            <a:lin ang="2700000" scaled="0"/>
          </a:gradFill>
          <a:ln w="18653"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 name="Graphic 11">
            <a:extLst>
              <a:ext uri="{FF2B5EF4-FFF2-40B4-BE49-F238E27FC236}">
                <a16:creationId xmlns:a16="http://schemas.microsoft.com/office/drawing/2014/main" id="{C381B671-195D-7563-4B05-E9CA5EDC9C77}"/>
              </a:ext>
              <a:ext uri="{C183D7F6-B498-43B3-948B-1728B52AA6E4}">
                <adec:decorative xmlns:adec="http://schemas.microsoft.com/office/drawing/2017/decorative" val="1"/>
              </a:ext>
            </a:extLst>
          </p:cNvPr>
          <p:cNvSpPr>
            <a:spLocks noChangeAspect="1"/>
          </p:cNvSpPr>
          <p:nvPr/>
        </p:nvSpPr>
        <p:spPr>
          <a:xfrm>
            <a:off x="6098025" y="3333243"/>
            <a:ext cx="430361" cy="258285"/>
          </a:xfrm>
          <a:custGeom>
            <a:avLst/>
            <a:gdLst>
              <a:gd name="connsiteX0" fmla="*/ 292599 w 430361"/>
              <a:gd name="connsiteY0" fmla="*/ 4628 h 258285"/>
              <a:gd name="connsiteX1" fmla="*/ 331426 w 430361"/>
              <a:gd name="connsiteY1" fmla="*/ 4628 h 258285"/>
              <a:gd name="connsiteX2" fmla="*/ 406739 w 430361"/>
              <a:gd name="connsiteY2" fmla="*/ 42696 h 258285"/>
              <a:gd name="connsiteX3" fmla="*/ 430362 w 430361"/>
              <a:gd name="connsiteY3" fmla="*/ 81105 h 258285"/>
              <a:gd name="connsiteX4" fmla="*/ 430362 w 430361"/>
              <a:gd name="connsiteY4" fmla="*/ 177182 h 258285"/>
              <a:gd name="connsiteX5" fmla="*/ 406739 w 430361"/>
              <a:gd name="connsiteY5" fmla="*/ 215590 h 258285"/>
              <a:gd name="connsiteX6" fmla="*/ 331426 w 430361"/>
              <a:gd name="connsiteY6" fmla="*/ 253657 h 258285"/>
              <a:gd name="connsiteX7" fmla="*/ 292599 w 430361"/>
              <a:gd name="connsiteY7" fmla="*/ 253657 h 258285"/>
              <a:gd name="connsiteX8" fmla="*/ 217285 w 430361"/>
              <a:gd name="connsiteY8" fmla="*/ 215590 h 258285"/>
              <a:gd name="connsiteX9" fmla="*/ 193663 w 430361"/>
              <a:gd name="connsiteY9" fmla="*/ 177182 h 258285"/>
              <a:gd name="connsiteX10" fmla="*/ 193663 w 430361"/>
              <a:gd name="connsiteY10" fmla="*/ 81105 h 258285"/>
              <a:gd name="connsiteX11" fmla="*/ 217285 w 430361"/>
              <a:gd name="connsiteY11" fmla="*/ 42696 h 258285"/>
              <a:gd name="connsiteX12" fmla="*/ 292599 w 430361"/>
              <a:gd name="connsiteY12" fmla="*/ 4628 h 258285"/>
              <a:gd name="connsiteX13" fmla="*/ 249216 w 430361"/>
              <a:gd name="connsiteY13" fmla="*/ 94789 h 258285"/>
              <a:gd name="connsiteX14" fmla="*/ 256280 w 430361"/>
              <a:gd name="connsiteY14" fmla="*/ 116492 h 258285"/>
              <a:gd name="connsiteX15" fmla="*/ 295878 w 430361"/>
              <a:gd name="connsiteY15" fmla="*/ 136644 h 258285"/>
              <a:gd name="connsiteX16" fmla="*/ 295878 w 430361"/>
              <a:gd name="connsiteY16" fmla="*/ 177582 h 258285"/>
              <a:gd name="connsiteX17" fmla="*/ 312017 w 430361"/>
              <a:gd name="connsiteY17" fmla="*/ 193721 h 258285"/>
              <a:gd name="connsiteX18" fmla="*/ 328155 w 430361"/>
              <a:gd name="connsiteY18" fmla="*/ 177582 h 258285"/>
              <a:gd name="connsiteX19" fmla="*/ 328155 w 430361"/>
              <a:gd name="connsiteY19" fmla="*/ 136644 h 258285"/>
              <a:gd name="connsiteX20" fmla="*/ 367751 w 430361"/>
              <a:gd name="connsiteY20" fmla="*/ 116492 h 258285"/>
              <a:gd name="connsiteX21" fmla="*/ 374815 w 430361"/>
              <a:gd name="connsiteY21" fmla="*/ 94789 h 258285"/>
              <a:gd name="connsiteX22" fmla="*/ 353112 w 430361"/>
              <a:gd name="connsiteY22" fmla="*/ 87727 h 258285"/>
              <a:gd name="connsiteX23" fmla="*/ 312017 w 430361"/>
              <a:gd name="connsiteY23" fmla="*/ 108641 h 258285"/>
              <a:gd name="connsiteX24" fmla="*/ 270919 w 430361"/>
              <a:gd name="connsiteY24" fmla="*/ 87727 h 258285"/>
              <a:gd name="connsiteX25" fmla="*/ 249216 w 430361"/>
              <a:gd name="connsiteY25" fmla="*/ 94789 h 258285"/>
              <a:gd name="connsiteX26" fmla="*/ 59175 w 430361"/>
              <a:gd name="connsiteY26" fmla="*/ 21413 h 258285"/>
              <a:gd name="connsiteX27" fmla="*/ 43036 w 430361"/>
              <a:gd name="connsiteY27" fmla="*/ 37552 h 258285"/>
              <a:gd name="connsiteX28" fmla="*/ 59175 w 430361"/>
              <a:gd name="connsiteY28" fmla="*/ 53690 h 258285"/>
              <a:gd name="connsiteX29" fmla="*/ 156006 w 430361"/>
              <a:gd name="connsiteY29" fmla="*/ 53690 h 258285"/>
              <a:gd name="connsiteX30" fmla="*/ 172145 w 430361"/>
              <a:gd name="connsiteY30" fmla="*/ 37552 h 258285"/>
              <a:gd name="connsiteX31" fmla="*/ 156006 w 430361"/>
              <a:gd name="connsiteY31" fmla="*/ 21413 h 258285"/>
              <a:gd name="connsiteX32" fmla="*/ 59175 w 430361"/>
              <a:gd name="connsiteY32" fmla="*/ 21413 h 258285"/>
              <a:gd name="connsiteX33" fmla="*/ 16139 w 430361"/>
              <a:gd name="connsiteY33" fmla="*/ 107485 h 258285"/>
              <a:gd name="connsiteX34" fmla="*/ 0 w 430361"/>
              <a:gd name="connsiteY34" fmla="*/ 123624 h 258285"/>
              <a:gd name="connsiteX35" fmla="*/ 16139 w 430361"/>
              <a:gd name="connsiteY35" fmla="*/ 139762 h 258285"/>
              <a:gd name="connsiteX36" fmla="*/ 112970 w 430361"/>
              <a:gd name="connsiteY36" fmla="*/ 139762 h 258285"/>
              <a:gd name="connsiteX37" fmla="*/ 129109 w 430361"/>
              <a:gd name="connsiteY37" fmla="*/ 123624 h 258285"/>
              <a:gd name="connsiteX38" fmla="*/ 112970 w 430361"/>
              <a:gd name="connsiteY38" fmla="*/ 107485 h 258285"/>
              <a:gd name="connsiteX39" fmla="*/ 16139 w 430361"/>
              <a:gd name="connsiteY39" fmla="*/ 107485 h 258285"/>
              <a:gd name="connsiteX40" fmla="*/ 43036 w 430361"/>
              <a:gd name="connsiteY40" fmla="*/ 209696 h 258285"/>
              <a:gd name="connsiteX41" fmla="*/ 59175 w 430361"/>
              <a:gd name="connsiteY41" fmla="*/ 193557 h 258285"/>
              <a:gd name="connsiteX42" fmla="*/ 156006 w 430361"/>
              <a:gd name="connsiteY42" fmla="*/ 193557 h 258285"/>
              <a:gd name="connsiteX43" fmla="*/ 172145 w 430361"/>
              <a:gd name="connsiteY43" fmla="*/ 209696 h 258285"/>
              <a:gd name="connsiteX44" fmla="*/ 156006 w 430361"/>
              <a:gd name="connsiteY44" fmla="*/ 225834 h 258285"/>
              <a:gd name="connsiteX45" fmla="*/ 59175 w 430361"/>
              <a:gd name="connsiteY45" fmla="*/ 225834 h 258285"/>
              <a:gd name="connsiteX46" fmla="*/ 43036 w 430361"/>
              <a:gd name="connsiteY46" fmla="*/ 209696 h 25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0361" h="258285">
                <a:moveTo>
                  <a:pt x="292599" y="4628"/>
                </a:moveTo>
                <a:cubicBezTo>
                  <a:pt x="304806" y="-1543"/>
                  <a:pt x="319219" y="-1543"/>
                  <a:pt x="331426" y="4628"/>
                </a:cubicBezTo>
                <a:lnTo>
                  <a:pt x="406739" y="42696"/>
                </a:lnTo>
                <a:cubicBezTo>
                  <a:pt x="421227" y="50019"/>
                  <a:pt x="430362" y="64872"/>
                  <a:pt x="430362" y="81105"/>
                </a:cubicBezTo>
                <a:lnTo>
                  <a:pt x="430362" y="177182"/>
                </a:lnTo>
                <a:cubicBezTo>
                  <a:pt x="430362" y="193415"/>
                  <a:pt x="421227" y="208267"/>
                  <a:pt x="406739" y="215590"/>
                </a:cubicBezTo>
                <a:lnTo>
                  <a:pt x="331426" y="253657"/>
                </a:lnTo>
                <a:cubicBezTo>
                  <a:pt x="319219" y="259829"/>
                  <a:pt x="304806" y="259829"/>
                  <a:pt x="292599" y="253657"/>
                </a:cubicBezTo>
                <a:lnTo>
                  <a:pt x="217285" y="215590"/>
                </a:lnTo>
                <a:cubicBezTo>
                  <a:pt x="202797" y="208267"/>
                  <a:pt x="193663" y="193415"/>
                  <a:pt x="193663" y="177182"/>
                </a:cubicBezTo>
                <a:lnTo>
                  <a:pt x="193663" y="81105"/>
                </a:lnTo>
                <a:cubicBezTo>
                  <a:pt x="193663" y="64872"/>
                  <a:pt x="202797" y="50020"/>
                  <a:pt x="217285" y="42696"/>
                </a:cubicBezTo>
                <a:lnTo>
                  <a:pt x="292599" y="4628"/>
                </a:lnTo>
                <a:close/>
                <a:moveTo>
                  <a:pt x="249216" y="94789"/>
                </a:moveTo>
                <a:cubicBezTo>
                  <a:pt x="245175" y="102734"/>
                  <a:pt x="248336" y="112449"/>
                  <a:pt x="256280" y="116492"/>
                </a:cubicBezTo>
                <a:lnTo>
                  <a:pt x="295878" y="136644"/>
                </a:lnTo>
                <a:lnTo>
                  <a:pt x="295878" y="177582"/>
                </a:lnTo>
                <a:cubicBezTo>
                  <a:pt x="295878" y="186495"/>
                  <a:pt x="303102" y="193721"/>
                  <a:pt x="312017" y="193721"/>
                </a:cubicBezTo>
                <a:cubicBezTo>
                  <a:pt x="320929" y="193721"/>
                  <a:pt x="328155" y="186495"/>
                  <a:pt x="328155" y="177582"/>
                </a:cubicBezTo>
                <a:lnTo>
                  <a:pt x="328155" y="136644"/>
                </a:lnTo>
                <a:lnTo>
                  <a:pt x="367751" y="116492"/>
                </a:lnTo>
                <a:cubicBezTo>
                  <a:pt x="375695" y="112449"/>
                  <a:pt x="378856" y="102734"/>
                  <a:pt x="374815" y="94789"/>
                </a:cubicBezTo>
                <a:cubicBezTo>
                  <a:pt x="370772" y="86847"/>
                  <a:pt x="361056" y="83684"/>
                  <a:pt x="353112" y="87727"/>
                </a:cubicBezTo>
                <a:lnTo>
                  <a:pt x="312017" y="108641"/>
                </a:lnTo>
                <a:lnTo>
                  <a:pt x="270919" y="87727"/>
                </a:lnTo>
                <a:cubicBezTo>
                  <a:pt x="262977" y="83684"/>
                  <a:pt x="253259" y="86847"/>
                  <a:pt x="249216" y="94789"/>
                </a:cubicBezTo>
                <a:close/>
                <a:moveTo>
                  <a:pt x="59175" y="21413"/>
                </a:moveTo>
                <a:cubicBezTo>
                  <a:pt x="50262" y="21413"/>
                  <a:pt x="43036" y="28638"/>
                  <a:pt x="43036" y="37552"/>
                </a:cubicBezTo>
                <a:cubicBezTo>
                  <a:pt x="43036" y="46465"/>
                  <a:pt x="50262" y="53690"/>
                  <a:pt x="59175" y="53690"/>
                </a:cubicBezTo>
                <a:lnTo>
                  <a:pt x="156006" y="53690"/>
                </a:lnTo>
                <a:cubicBezTo>
                  <a:pt x="164919" y="53690"/>
                  <a:pt x="172145" y="46465"/>
                  <a:pt x="172145" y="37552"/>
                </a:cubicBezTo>
                <a:cubicBezTo>
                  <a:pt x="172145" y="28638"/>
                  <a:pt x="164919" y="21413"/>
                  <a:pt x="156006" y="21413"/>
                </a:cubicBezTo>
                <a:lnTo>
                  <a:pt x="59175" y="21413"/>
                </a:lnTo>
                <a:close/>
                <a:moveTo>
                  <a:pt x="16139" y="107485"/>
                </a:moveTo>
                <a:cubicBezTo>
                  <a:pt x="7226" y="107485"/>
                  <a:pt x="0" y="114711"/>
                  <a:pt x="0" y="123624"/>
                </a:cubicBezTo>
                <a:cubicBezTo>
                  <a:pt x="0" y="132536"/>
                  <a:pt x="7226" y="139762"/>
                  <a:pt x="16139" y="139762"/>
                </a:cubicBezTo>
                <a:lnTo>
                  <a:pt x="112970" y="139762"/>
                </a:lnTo>
                <a:cubicBezTo>
                  <a:pt x="121883" y="139762"/>
                  <a:pt x="129109" y="132536"/>
                  <a:pt x="129109" y="123624"/>
                </a:cubicBezTo>
                <a:cubicBezTo>
                  <a:pt x="129109" y="114711"/>
                  <a:pt x="121883" y="107485"/>
                  <a:pt x="112970" y="107485"/>
                </a:cubicBezTo>
                <a:lnTo>
                  <a:pt x="16139" y="107485"/>
                </a:lnTo>
                <a:close/>
                <a:moveTo>
                  <a:pt x="43036" y="209696"/>
                </a:moveTo>
                <a:cubicBezTo>
                  <a:pt x="43036" y="200783"/>
                  <a:pt x="50262" y="193557"/>
                  <a:pt x="59175" y="193557"/>
                </a:cubicBezTo>
                <a:lnTo>
                  <a:pt x="156006" y="193557"/>
                </a:lnTo>
                <a:cubicBezTo>
                  <a:pt x="164919" y="193557"/>
                  <a:pt x="172145" y="200783"/>
                  <a:pt x="172145" y="209696"/>
                </a:cubicBezTo>
                <a:cubicBezTo>
                  <a:pt x="172145" y="218609"/>
                  <a:pt x="164919" y="225834"/>
                  <a:pt x="156006" y="225834"/>
                </a:cubicBezTo>
                <a:lnTo>
                  <a:pt x="59175" y="225834"/>
                </a:lnTo>
                <a:cubicBezTo>
                  <a:pt x="50262" y="225834"/>
                  <a:pt x="43036" y="218609"/>
                  <a:pt x="43036" y="209696"/>
                </a:cubicBezTo>
                <a:close/>
              </a:path>
            </a:pathLst>
          </a:custGeom>
          <a:gradFill>
            <a:gsLst>
              <a:gs pos="0">
                <a:schemeClr val="accent1"/>
              </a:gs>
              <a:gs pos="100000">
                <a:srgbClr val="CD98CF"/>
              </a:gs>
            </a:gsLst>
            <a:lin ang="2700000" scaled="0"/>
          </a:gradFill>
          <a:ln w="2143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9" name="Graphic 13">
            <a:extLst>
              <a:ext uri="{FF2B5EF4-FFF2-40B4-BE49-F238E27FC236}">
                <a16:creationId xmlns:a16="http://schemas.microsoft.com/office/drawing/2014/main" id="{47262B8E-4088-C95D-AE12-F19C549DA2B4}"/>
              </a:ext>
              <a:ext uri="{C183D7F6-B498-43B3-948B-1728B52AA6E4}">
                <adec:decorative xmlns:adec="http://schemas.microsoft.com/office/drawing/2017/decorative" val="1"/>
              </a:ext>
            </a:extLst>
          </p:cNvPr>
          <p:cNvSpPr>
            <a:spLocks noChangeAspect="1"/>
          </p:cNvSpPr>
          <p:nvPr/>
        </p:nvSpPr>
        <p:spPr>
          <a:xfrm>
            <a:off x="6157254" y="5099497"/>
            <a:ext cx="311902" cy="328318"/>
          </a:xfrm>
          <a:custGeom>
            <a:avLst/>
            <a:gdLst>
              <a:gd name="connsiteX0" fmla="*/ 231123 w 311902"/>
              <a:gd name="connsiteY0" fmla="*/ 6806 h 328318"/>
              <a:gd name="connsiteX1" fmla="*/ 242135 w 311902"/>
              <a:gd name="connsiteY1" fmla="*/ 0 h 328318"/>
              <a:gd name="connsiteX2" fmla="*/ 266759 w 311902"/>
              <a:gd name="connsiteY2" fmla="*/ 0 h 328318"/>
              <a:gd name="connsiteX3" fmla="*/ 277770 w 311902"/>
              <a:gd name="connsiteY3" fmla="*/ 6806 h 328318"/>
              <a:gd name="connsiteX4" fmla="*/ 294186 w 311902"/>
              <a:gd name="connsiteY4" fmla="*/ 39638 h 328318"/>
              <a:gd name="connsiteX5" fmla="*/ 293865 w 311902"/>
              <a:gd name="connsiteY5" fmla="*/ 51252 h 328318"/>
              <a:gd name="connsiteX6" fmla="*/ 279071 w 311902"/>
              <a:gd name="connsiteY6" fmla="*/ 77141 h 328318"/>
              <a:gd name="connsiteX7" fmla="*/ 279071 w 311902"/>
              <a:gd name="connsiteY7" fmla="*/ 164159 h 328318"/>
              <a:gd name="connsiteX8" fmla="*/ 299590 w 311902"/>
              <a:gd name="connsiteY8" fmla="*/ 164159 h 328318"/>
              <a:gd name="connsiteX9" fmla="*/ 311902 w 311902"/>
              <a:gd name="connsiteY9" fmla="*/ 176471 h 328318"/>
              <a:gd name="connsiteX10" fmla="*/ 311902 w 311902"/>
              <a:gd name="connsiteY10" fmla="*/ 205199 h 328318"/>
              <a:gd name="connsiteX11" fmla="*/ 196991 w 311902"/>
              <a:gd name="connsiteY11" fmla="*/ 205199 h 328318"/>
              <a:gd name="connsiteX12" fmla="*/ 196991 w 311902"/>
              <a:gd name="connsiteY12" fmla="*/ 176471 h 328318"/>
              <a:gd name="connsiteX13" fmla="*/ 209303 w 311902"/>
              <a:gd name="connsiteY13" fmla="*/ 164159 h 328318"/>
              <a:gd name="connsiteX14" fmla="*/ 229823 w 311902"/>
              <a:gd name="connsiteY14" fmla="*/ 164159 h 328318"/>
              <a:gd name="connsiteX15" fmla="*/ 229823 w 311902"/>
              <a:gd name="connsiteY15" fmla="*/ 77141 h 328318"/>
              <a:gd name="connsiteX16" fmla="*/ 215029 w 311902"/>
              <a:gd name="connsiteY16" fmla="*/ 51252 h 328318"/>
              <a:gd name="connsiteX17" fmla="*/ 214707 w 311902"/>
              <a:gd name="connsiteY17" fmla="*/ 39638 h 328318"/>
              <a:gd name="connsiteX18" fmla="*/ 231123 w 311902"/>
              <a:gd name="connsiteY18" fmla="*/ 6806 h 328318"/>
              <a:gd name="connsiteX19" fmla="*/ 196991 w 311902"/>
              <a:gd name="connsiteY19" fmla="*/ 229823 h 328318"/>
              <a:gd name="connsiteX20" fmla="*/ 196991 w 311902"/>
              <a:gd name="connsiteY20" fmla="*/ 270863 h 328318"/>
              <a:gd name="connsiteX21" fmla="*/ 254447 w 311902"/>
              <a:gd name="connsiteY21" fmla="*/ 328318 h 328318"/>
              <a:gd name="connsiteX22" fmla="*/ 311902 w 311902"/>
              <a:gd name="connsiteY22" fmla="*/ 270863 h 328318"/>
              <a:gd name="connsiteX23" fmla="*/ 311902 w 311902"/>
              <a:gd name="connsiteY23" fmla="*/ 229823 h 328318"/>
              <a:gd name="connsiteX24" fmla="*/ 196991 w 311902"/>
              <a:gd name="connsiteY24" fmla="*/ 229823 h 328318"/>
              <a:gd name="connsiteX25" fmla="*/ 112096 w 311902"/>
              <a:gd name="connsiteY25" fmla="*/ 3485 h 328318"/>
              <a:gd name="connsiteX26" fmla="*/ 123551 w 311902"/>
              <a:gd name="connsiteY26" fmla="*/ 2225 h 328318"/>
              <a:gd name="connsiteX27" fmla="*/ 180575 w 311902"/>
              <a:gd name="connsiteY27" fmla="*/ 86184 h 328318"/>
              <a:gd name="connsiteX28" fmla="*/ 131913 w 311902"/>
              <a:gd name="connsiteY28" fmla="*/ 166321 h 328318"/>
              <a:gd name="connsiteX29" fmla="*/ 131913 w 311902"/>
              <a:gd name="connsiteY29" fmla="*/ 286689 h 328318"/>
              <a:gd name="connsiteX30" fmla="*/ 90288 w 311902"/>
              <a:gd name="connsiteY30" fmla="*/ 328315 h 328318"/>
              <a:gd name="connsiteX31" fmla="*/ 48662 w 311902"/>
              <a:gd name="connsiteY31" fmla="*/ 286689 h 328318"/>
              <a:gd name="connsiteX32" fmla="*/ 48662 w 311902"/>
              <a:gd name="connsiteY32" fmla="*/ 166321 h 328318"/>
              <a:gd name="connsiteX33" fmla="*/ 0 w 311902"/>
              <a:gd name="connsiteY33" fmla="*/ 86184 h 328318"/>
              <a:gd name="connsiteX34" fmla="*/ 57020 w 311902"/>
              <a:gd name="connsiteY34" fmla="*/ 2226 h 328318"/>
              <a:gd name="connsiteX35" fmla="*/ 68476 w 311902"/>
              <a:gd name="connsiteY35" fmla="*/ 3486 h 328318"/>
              <a:gd name="connsiteX36" fmla="*/ 73870 w 311902"/>
              <a:gd name="connsiteY36" fmla="*/ 13671 h 328318"/>
              <a:gd name="connsiteX37" fmla="*/ 73870 w 311902"/>
              <a:gd name="connsiteY37" fmla="*/ 73870 h 328318"/>
              <a:gd name="connsiteX38" fmla="*/ 90286 w 311902"/>
              <a:gd name="connsiteY38" fmla="*/ 90286 h 328318"/>
              <a:gd name="connsiteX39" fmla="*/ 106702 w 311902"/>
              <a:gd name="connsiteY39" fmla="*/ 73870 h 328318"/>
              <a:gd name="connsiteX40" fmla="*/ 106702 w 311902"/>
              <a:gd name="connsiteY40" fmla="*/ 13670 h 328318"/>
              <a:gd name="connsiteX41" fmla="*/ 112096 w 311902"/>
              <a:gd name="connsiteY41" fmla="*/ 3485 h 32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1902" h="328318">
                <a:moveTo>
                  <a:pt x="231123" y="6806"/>
                </a:moveTo>
                <a:cubicBezTo>
                  <a:pt x="233208" y="2635"/>
                  <a:pt x="237471" y="0"/>
                  <a:pt x="242135" y="0"/>
                </a:cubicBezTo>
                <a:lnTo>
                  <a:pt x="266759" y="0"/>
                </a:lnTo>
                <a:cubicBezTo>
                  <a:pt x="271422" y="0"/>
                  <a:pt x="275686" y="2635"/>
                  <a:pt x="277770" y="6806"/>
                </a:cubicBezTo>
                <a:lnTo>
                  <a:pt x="294186" y="39638"/>
                </a:lnTo>
                <a:cubicBezTo>
                  <a:pt x="296028" y="43320"/>
                  <a:pt x="295907" y="47678"/>
                  <a:pt x="293865" y="51252"/>
                </a:cubicBezTo>
                <a:lnTo>
                  <a:pt x="279071" y="77141"/>
                </a:lnTo>
                <a:lnTo>
                  <a:pt x="279071" y="164159"/>
                </a:lnTo>
                <a:lnTo>
                  <a:pt x="299590" y="164159"/>
                </a:lnTo>
                <a:cubicBezTo>
                  <a:pt x="306390" y="164159"/>
                  <a:pt x="311902" y="169672"/>
                  <a:pt x="311902" y="176471"/>
                </a:cubicBezTo>
                <a:lnTo>
                  <a:pt x="311902" y="205199"/>
                </a:lnTo>
                <a:lnTo>
                  <a:pt x="196991" y="205199"/>
                </a:lnTo>
                <a:lnTo>
                  <a:pt x="196991" y="176471"/>
                </a:lnTo>
                <a:cubicBezTo>
                  <a:pt x="196991" y="169672"/>
                  <a:pt x="202503" y="164159"/>
                  <a:pt x="209303" y="164159"/>
                </a:cubicBezTo>
                <a:lnTo>
                  <a:pt x="229823" y="164159"/>
                </a:lnTo>
                <a:lnTo>
                  <a:pt x="229823" y="77141"/>
                </a:lnTo>
                <a:lnTo>
                  <a:pt x="215029" y="51252"/>
                </a:lnTo>
                <a:cubicBezTo>
                  <a:pt x="212987" y="47678"/>
                  <a:pt x="212865" y="43320"/>
                  <a:pt x="214707" y="39638"/>
                </a:cubicBezTo>
                <a:lnTo>
                  <a:pt x="231123" y="6806"/>
                </a:lnTo>
                <a:close/>
                <a:moveTo>
                  <a:pt x="196991" y="229823"/>
                </a:moveTo>
                <a:lnTo>
                  <a:pt x="196991" y="270863"/>
                </a:lnTo>
                <a:cubicBezTo>
                  <a:pt x="196991" y="302595"/>
                  <a:pt x="222715" y="328318"/>
                  <a:pt x="254447" y="328318"/>
                </a:cubicBezTo>
                <a:cubicBezTo>
                  <a:pt x="286179" y="328318"/>
                  <a:pt x="311902" y="302595"/>
                  <a:pt x="311902" y="270863"/>
                </a:cubicBezTo>
                <a:lnTo>
                  <a:pt x="311902" y="229823"/>
                </a:lnTo>
                <a:lnTo>
                  <a:pt x="196991" y="229823"/>
                </a:lnTo>
                <a:close/>
                <a:moveTo>
                  <a:pt x="112096" y="3485"/>
                </a:moveTo>
                <a:cubicBezTo>
                  <a:pt x="115470" y="1193"/>
                  <a:pt x="119760" y="721"/>
                  <a:pt x="123551" y="2225"/>
                </a:cubicBezTo>
                <a:cubicBezTo>
                  <a:pt x="156933" y="15460"/>
                  <a:pt x="180575" y="48046"/>
                  <a:pt x="180575" y="86184"/>
                </a:cubicBezTo>
                <a:cubicBezTo>
                  <a:pt x="180575" y="121052"/>
                  <a:pt x="160812" y="151279"/>
                  <a:pt x="131913" y="166321"/>
                </a:cubicBezTo>
                <a:lnTo>
                  <a:pt x="131913" y="286689"/>
                </a:lnTo>
                <a:cubicBezTo>
                  <a:pt x="131913" y="309678"/>
                  <a:pt x="113277" y="328315"/>
                  <a:pt x="90288" y="328315"/>
                </a:cubicBezTo>
                <a:cubicBezTo>
                  <a:pt x="67298" y="328315"/>
                  <a:pt x="48662" y="309678"/>
                  <a:pt x="48662" y="286689"/>
                </a:cubicBezTo>
                <a:lnTo>
                  <a:pt x="48662" y="166321"/>
                </a:lnTo>
                <a:cubicBezTo>
                  <a:pt x="19763" y="151279"/>
                  <a:pt x="0" y="121052"/>
                  <a:pt x="0" y="86184"/>
                </a:cubicBezTo>
                <a:cubicBezTo>
                  <a:pt x="0" y="48047"/>
                  <a:pt x="23640" y="15462"/>
                  <a:pt x="57020" y="2226"/>
                </a:cubicBezTo>
                <a:cubicBezTo>
                  <a:pt x="60811" y="723"/>
                  <a:pt x="65101" y="1195"/>
                  <a:pt x="68476" y="3486"/>
                </a:cubicBezTo>
                <a:cubicBezTo>
                  <a:pt x="71850" y="5778"/>
                  <a:pt x="73870" y="9592"/>
                  <a:pt x="73870" y="13671"/>
                </a:cubicBezTo>
                <a:lnTo>
                  <a:pt x="73870" y="73870"/>
                </a:lnTo>
                <a:cubicBezTo>
                  <a:pt x="73870" y="82936"/>
                  <a:pt x="81220" y="90286"/>
                  <a:pt x="90286" y="90286"/>
                </a:cubicBezTo>
                <a:cubicBezTo>
                  <a:pt x="99352" y="90286"/>
                  <a:pt x="106702" y="82936"/>
                  <a:pt x="106702" y="73870"/>
                </a:cubicBezTo>
                <a:lnTo>
                  <a:pt x="106702" y="13670"/>
                </a:lnTo>
                <a:cubicBezTo>
                  <a:pt x="106702" y="9591"/>
                  <a:pt x="108722" y="5777"/>
                  <a:pt x="112096" y="3485"/>
                </a:cubicBezTo>
                <a:close/>
              </a:path>
            </a:pathLst>
          </a:custGeom>
          <a:gradFill>
            <a:gsLst>
              <a:gs pos="0">
                <a:schemeClr val="accent1"/>
              </a:gs>
              <a:gs pos="100000">
                <a:srgbClr val="CD98CF"/>
              </a:gs>
            </a:gsLst>
            <a:lin ang="2700000" scaled="0"/>
          </a:gradFill>
          <a:ln w="1627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68912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500"/>
                                        <p:tgtEl>
                                          <p:spTgt spid="125"/>
                                        </p:tgtEl>
                                      </p:cBhvr>
                                    </p:animEffect>
                                  </p:childTnLst>
                                </p:cTn>
                              </p:par>
                              <p:par>
                                <p:cTn id="8" presetID="42" presetClass="path" presetSubtype="0" decel="100000" fill="hold" grpId="1" nodeType="withEffect">
                                  <p:stCondLst>
                                    <p:cond delay="0"/>
                                  </p:stCondLst>
                                  <p:childTnLst>
                                    <p:animMotion origin="layout" path="M 2.08333E-6 0 L 2.08333E-6 0.03542 " pathEditMode="relative" rAng="0" ptsTypes="AA">
                                      <p:cBhvr>
                                        <p:cTn id="9" dur="700" spd="-100000" fill="hold"/>
                                        <p:tgtEl>
                                          <p:spTgt spid="125"/>
                                        </p:tgtEl>
                                        <p:attrNameLst>
                                          <p:attrName>ppt_x</p:attrName>
                                          <p:attrName>ppt_y</p:attrName>
                                        </p:attrNameLst>
                                      </p:cBhvr>
                                      <p:rCtr x="0" y="1759"/>
                                    </p:animMotion>
                                  </p:childTnLst>
                                </p:cTn>
                              </p:par>
                              <p:par>
                                <p:cTn id="10" presetID="22" presetClass="entr" presetSubtype="1" fill="hold" nodeType="withEffect">
                                  <p:stCondLst>
                                    <p:cond delay="100"/>
                                  </p:stCondLst>
                                  <p:childTnLst>
                                    <p:set>
                                      <p:cBhvr>
                                        <p:cTn id="11" dur="1" fill="hold">
                                          <p:stCondLst>
                                            <p:cond delay="0"/>
                                          </p:stCondLst>
                                        </p:cTn>
                                        <p:tgtEl>
                                          <p:spTgt spid="58"/>
                                        </p:tgtEl>
                                        <p:attrNameLst>
                                          <p:attrName>style.visibility</p:attrName>
                                        </p:attrNameLst>
                                      </p:cBhvr>
                                      <p:to>
                                        <p:strVal val="visible"/>
                                      </p:to>
                                    </p:set>
                                    <p:animEffect transition="in" filter="wipe(up)">
                                      <p:cBhvr>
                                        <p:cTn id="12" dur="700"/>
                                        <p:tgtEl>
                                          <p:spTgt spid="58"/>
                                        </p:tgtEl>
                                      </p:cBhvr>
                                    </p:animEffect>
                                  </p:childTnLst>
                                </p:cTn>
                              </p:par>
                              <p:par>
                                <p:cTn id="13" presetID="10" presetClass="entr" presetSubtype="0" fill="hold" grpId="0" nodeType="withEffect">
                                  <p:stCondLst>
                                    <p:cond delay="20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par>
                                <p:cTn id="16" presetID="42" presetClass="path" presetSubtype="0" decel="100000" fill="hold" grpId="1" nodeType="withEffect">
                                  <p:stCondLst>
                                    <p:cond delay="200"/>
                                  </p:stCondLst>
                                  <p:childTnLst>
                                    <p:animMotion origin="layout" path="M -3.95833E-6 3.7037E-6 L -3.95833E-6 0.03472 " pathEditMode="relative" rAng="0" ptsTypes="AA">
                                      <p:cBhvr>
                                        <p:cTn id="17" dur="750" spd="-100000" fill="hold"/>
                                        <p:tgtEl>
                                          <p:spTgt spid="54"/>
                                        </p:tgtEl>
                                        <p:attrNameLst>
                                          <p:attrName>ppt_x</p:attrName>
                                          <p:attrName>ppt_y</p:attrName>
                                        </p:attrNameLst>
                                      </p:cBhvr>
                                      <p:rCtr x="0" y="1736"/>
                                    </p:animMotion>
                                  </p:childTnLst>
                                </p:cTn>
                              </p:par>
                              <p:par>
                                <p:cTn id="18" presetID="10" presetClass="entr" presetSubtype="0" fill="hold" grpId="0" nodeType="withEffect">
                                  <p:stCondLst>
                                    <p:cond delay="30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par>
                                <p:cTn id="21" presetID="42" presetClass="path" presetSubtype="0" decel="100000" fill="hold" grpId="1" nodeType="withEffect">
                                  <p:stCondLst>
                                    <p:cond delay="300"/>
                                  </p:stCondLst>
                                  <p:childTnLst>
                                    <p:animMotion origin="layout" path="M 3.54167E-6 2.59259E-6 L 3.54167E-6 0.03472 " pathEditMode="relative" rAng="0" ptsTypes="AA">
                                      <p:cBhvr>
                                        <p:cTn id="22" dur="750" spd="-100000" fill="hold"/>
                                        <p:tgtEl>
                                          <p:spTgt spid="55"/>
                                        </p:tgtEl>
                                        <p:attrNameLst>
                                          <p:attrName>ppt_x</p:attrName>
                                          <p:attrName>ppt_y</p:attrName>
                                        </p:attrNameLst>
                                      </p:cBhvr>
                                      <p:rCtr x="0" y="1736"/>
                                    </p:animMotion>
                                  </p:childTnLst>
                                </p:cTn>
                              </p:par>
                              <p:par>
                                <p:cTn id="23" presetID="10" presetClass="entr" presetSubtype="0" fill="hold" grpId="0" nodeType="withEffect">
                                  <p:stCondLst>
                                    <p:cond delay="40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42" presetClass="path" presetSubtype="0" decel="100000" fill="hold" grpId="1" nodeType="withEffect">
                                  <p:stCondLst>
                                    <p:cond delay="400"/>
                                  </p:stCondLst>
                                  <p:childTnLst>
                                    <p:animMotion origin="layout" path="M 3.54167E-6 1.11111E-6 L 3.54167E-6 0.03472 " pathEditMode="relative" rAng="0" ptsTypes="AA">
                                      <p:cBhvr>
                                        <p:cTn id="27" dur="750" spd="-100000" fill="hold"/>
                                        <p:tgtEl>
                                          <p:spTgt spid="42"/>
                                        </p:tgtEl>
                                        <p:attrNameLst>
                                          <p:attrName>ppt_x</p:attrName>
                                          <p:attrName>ppt_y</p:attrName>
                                        </p:attrNameLst>
                                      </p:cBhvr>
                                      <p:rCtr x="0" y="1736"/>
                                    </p:animMotion>
                                  </p:childTnLst>
                                </p:cTn>
                              </p:par>
                              <p:par>
                                <p:cTn id="28" presetID="10" presetClass="entr" presetSubtype="0" fill="hold" grpId="0" nodeType="withEffect">
                                  <p:stCondLst>
                                    <p:cond delay="50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childTnLst>
                                </p:cTn>
                              </p:par>
                              <p:par>
                                <p:cTn id="31" presetID="42" presetClass="path" presetSubtype="0" decel="100000" fill="hold" grpId="1" nodeType="withEffect">
                                  <p:stCondLst>
                                    <p:cond delay="500"/>
                                  </p:stCondLst>
                                  <p:childTnLst>
                                    <p:animMotion origin="layout" path="M 3.54167E-6 -3.7037E-7 L 3.54167E-6 0.03472 " pathEditMode="relative" rAng="0" ptsTypes="AA">
                                      <p:cBhvr>
                                        <p:cTn id="32" dur="750" spd="-100000" fill="hold"/>
                                        <p:tgtEl>
                                          <p:spTgt spid="43"/>
                                        </p:tgtEl>
                                        <p:attrNameLst>
                                          <p:attrName>ppt_x</p:attrName>
                                          <p:attrName>ppt_y</p:attrName>
                                        </p:attrNameLst>
                                      </p:cBhvr>
                                      <p:rCtr x="0" y="1736"/>
                                    </p:animMotion>
                                  </p:childTnLst>
                                </p:cTn>
                              </p:par>
                              <p:par>
                                <p:cTn id="33" presetID="10" presetClass="entr" presetSubtype="0" fill="hold" grpId="0" nodeType="withEffect">
                                  <p:stCondLst>
                                    <p:cond delay="60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42" presetClass="path" presetSubtype="0" decel="100000" fill="hold" grpId="1" nodeType="withEffect">
                                  <p:stCondLst>
                                    <p:cond delay="600"/>
                                  </p:stCondLst>
                                  <p:childTnLst>
                                    <p:animMotion origin="layout" path="M -3.33333E-6 7.40741E-7 L -3.33333E-6 0.03472 " pathEditMode="relative" rAng="0" ptsTypes="AA">
                                      <p:cBhvr>
                                        <p:cTn id="37" dur="750" spd="-100000" fill="hold"/>
                                        <p:tgtEl>
                                          <p:spTgt spid="44"/>
                                        </p:tgtEl>
                                        <p:attrNameLst>
                                          <p:attrName>ppt_x</p:attrName>
                                          <p:attrName>ppt_y</p:attrName>
                                        </p:attrNameLst>
                                      </p:cBhvr>
                                      <p:rCtr x="0" y="1736"/>
                                    </p:animMotion>
                                  </p:childTnLst>
                                </p:cTn>
                              </p:par>
                              <p:par>
                                <p:cTn id="38" presetID="10" presetClass="entr" presetSubtype="0" fill="hold" grpId="0" nodeType="withEffect">
                                  <p:stCondLst>
                                    <p:cond delay="20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42" presetClass="path" presetSubtype="0" decel="100000" fill="hold" grpId="1" nodeType="withEffect">
                                  <p:stCondLst>
                                    <p:cond delay="200"/>
                                  </p:stCondLst>
                                  <p:childTnLst>
                                    <p:animMotion origin="layout" path="M -3.95833E-6 3.7037E-6 L -3.95833E-6 0.03472 " pathEditMode="relative" rAng="0" ptsTypes="AA">
                                      <p:cBhvr>
                                        <p:cTn id="42" dur="750" spd="-100000" fill="hold"/>
                                        <p:tgtEl>
                                          <p:spTgt spid="16"/>
                                        </p:tgtEl>
                                        <p:attrNameLst>
                                          <p:attrName>ppt_x</p:attrName>
                                          <p:attrName>ppt_y</p:attrName>
                                        </p:attrNameLst>
                                      </p:cBhvr>
                                      <p:rCtr x="0" y="1736"/>
                                    </p:animMotion>
                                  </p:childTnLst>
                                </p:cTn>
                              </p:par>
                              <p:par>
                                <p:cTn id="43" presetID="10" presetClass="entr" presetSubtype="0" fill="hold" grpId="0" nodeType="withEffect">
                                  <p:stCondLst>
                                    <p:cond delay="30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42" presetClass="path" presetSubtype="0" decel="100000" fill="hold" grpId="1" nodeType="withEffect">
                                  <p:stCondLst>
                                    <p:cond delay="300"/>
                                  </p:stCondLst>
                                  <p:childTnLst>
                                    <p:animMotion origin="layout" path="M 3.54167E-6 2.59259E-6 L 3.54167E-6 0.03472 " pathEditMode="relative" rAng="0" ptsTypes="AA">
                                      <p:cBhvr>
                                        <p:cTn id="47" dur="750" spd="-100000" fill="hold"/>
                                        <p:tgtEl>
                                          <p:spTgt spid="15"/>
                                        </p:tgtEl>
                                        <p:attrNameLst>
                                          <p:attrName>ppt_x</p:attrName>
                                          <p:attrName>ppt_y</p:attrName>
                                        </p:attrNameLst>
                                      </p:cBhvr>
                                      <p:rCtr x="0" y="1736"/>
                                    </p:animMotion>
                                  </p:childTnLst>
                                </p:cTn>
                              </p:par>
                              <p:par>
                                <p:cTn id="48" presetID="10" presetClass="entr" presetSubtype="0" fill="hold" grpId="0" nodeType="withEffect">
                                  <p:stCondLst>
                                    <p:cond delay="40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42" presetClass="path" presetSubtype="0" decel="100000" fill="hold" grpId="1" nodeType="withEffect">
                                  <p:stCondLst>
                                    <p:cond delay="400"/>
                                  </p:stCondLst>
                                  <p:childTnLst>
                                    <p:animMotion origin="layout" path="M 3.54167E-6 1.11111E-6 L 3.54167E-6 0.03472 " pathEditMode="relative" rAng="0" ptsTypes="AA">
                                      <p:cBhvr>
                                        <p:cTn id="52" dur="750" spd="-100000" fill="hold"/>
                                        <p:tgtEl>
                                          <p:spTgt spid="18"/>
                                        </p:tgtEl>
                                        <p:attrNameLst>
                                          <p:attrName>ppt_x</p:attrName>
                                          <p:attrName>ppt_y</p:attrName>
                                        </p:attrNameLst>
                                      </p:cBhvr>
                                      <p:rCtr x="0" y="1736"/>
                                    </p:animMotion>
                                  </p:childTnLst>
                                </p:cTn>
                              </p:par>
                              <p:par>
                                <p:cTn id="53" presetID="10" presetClass="entr" presetSubtype="0" fill="hold" grpId="0" nodeType="withEffect">
                                  <p:stCondLst>
                                    <p:cond delay="50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42" presetClass="path" presetSubtype="0" decel="100000" fill="hold" grpId="1" nodeType="withEffect">
                                  <p:stCondLst>
                                    <p:cond delay="500"/>
                                  </p:stCondLst>
                                  <p:childTnLst>
                                    <p:animMotion origin="layout" path="M 3.54167E-6 -3.7037E-7 L 3.54167E-6 0.03472 " pathEditMode="relative" rAng="0" ptsTypes="AA">
                                      <p:cBhvr>
                                        <p:cTn id="57" dur="750" spd="-100000" fill="hold"/>
                                        <p:tgtEl>
                                          <p:spTgt spid="17"/>
                                        </p:tgtEl>
                                        <p:attrNameLst>
                                          <p:attrName>ppt_x</p:attrName>
                                          <p:attrName>ppt_y</p:attrName>
                                        </p:attrNameLst>
                                      </p:cBhvr>
                                      <p:rCtr x="0" y="1736"/>
                                    </p:animMotion>
                                  </p:childTnLst>
                                </p:cTn>
                              </p:par>
                              <p:par>
                                <p:cTn id="58" presetID="10" presetClass="entr" presetSubtype="0" fill="hold" grpId="0" nodeType="withEffect">
                                  <p:stCondLst>
                                    <p:cond delay="60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par>
                                <p:cTn id="61" presetID="42" presetClass="path" presetSubtype="0" decel="100000" fill="hold" grpId="1" nodeType="withEffect">
                                  <p:stCondLst>
                                    <p:cond delay="600"/>
                                  </p:stCondLst>
                                  <p:childTnLst>
                                    <p:animMotion origin="layout" path="M -3.33333E-6 7.40741E-7 L -3.33333E-6 0.03472 " pathEditMode="relative" rAng="0" ptsTypes="AA">
                                      <p:cBhvr>
                                        <p:cTn id="62" dur="750" spd="-100000" fill="hold"/>
                                        <p:tgtEl>
                                          <p:spTgt spid="19"/>
                                        </p:tgtEl>
                                        <p:attrNameLst>
                                          <p:attrName>ppt_x</p:attrName>
                                          <p:attrName>ppt_y</p:attrName>
                                        </p:attrNameLst>
                                      </p:cBhvr>
                                      <p:rCtr x="0" y="1736"/>
                                    </p:animMotion>
                                  </p:childTnLst>
                                </p:cTn>
                              </p:par>
                              <p:par>
                                <p:cTn id="63" presetID="10" presetClass="entr" presetSubtype="0" fill="hold" grpId="0" nodeType="withEffect">
                                  <p:stCondLst>
                                    <p:cond delay="200"/>
                                  </p:stCondLst>
                                  <p:childTnLst>
                                    <p:set>
                                      <p:cBhvr>
                                        <p:cTn id="64" dur="1" fill="hold">
                                          <p:stCondLst>
                                            <p:cond delay="0"/>
                                          </p:stCondLst>
                                        </p:cTn>
                                        <p:tgtEl>
                                          <p:spTgt spid="50"/>
                                        </p:tgtEl>
                                        <p:attrNameLst>
                                          <p:attrName>style.visibility</p:attrName>
                                        </p:attrNameLst>
                                      </p:cBhvr>
                                      <p:to>
                                        <p:strVal val="visible"/>
                                      </p:to>
                                    </p:set>
                                    <p:animEffect transition="in" filter="fade">
                                      <p:cBhvr>
                                        <p:cTn id="65" dur="500"/>
                                        <p:tgtEl>
                                          <p:spTgt spid="50"/>
                                        </p:tgtEl>
                                      </p:cBhvr>
                                    </p:animEffect>
                                  </p:childTnLst>
                                </p:cTn>
                              </p:par>
                              <p:par>
                                <p:cTn id="66" presetID="42" presetClass="path" presetSubtype="0" decel="100000" fill="hold" grpId="1" nodeType="withEffect">
                                  <p:stCondLst>
                                    <p:cond delay="200"/>
                                  </p:stCondLst>
                                  <p:childTnLst>
                                    <p:animMotion origin="layout" path="M -3.95833E-6 3.7037E-6 L -3.95833E-6 0.03472 " pathEditMode="relative" rAng="0" ptsTypes="AA">
                                      <p:cBhvr>
                                        <p:cTn id="67" dur="750" spd="-100000" fill="hold"/>
                                        <p:tgtEl>
                                          <p:spTgt spid="50"/>
                                        </p:tgtEl>
                                        <p:attrNameLst>
                                          <p:attrName>ppt_x</p:attrName>
                                          <p:attrName>ppt_y</p:attrName>
                                        </p:attrNameLst>
                                      </p:cBhvr>
                                      <p:rCtr x="0" y="1736"/>
                                    </p:animMotion>
                                  </p:childTnLst>
                                </p:cTn>
                              </p:par>
                              <p:par>
                                <p:cTn id="68" presetID="10" presetClass="entr" presetSubtype="0" fill="hold" grpId="0" nodeType="withEffect">
                                  <p:stCondLst>
                                    <p:cond delay="30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par>
                                <p:cTn id="71" presetID="42" presetClass="path" presetSubtype="0" decel="100000" fill="hold" grpId="1" nodeType="withEffect">
                                  <p:stCondLst>
                                    <p:cond delay="300"/>
                                  </p:stCondLst>
                                  <p:childTnLst>
                                    <p:animMotion origin="layout" path="M 3.54167E-6 2.59259E-6 L 3.54167E-6 0.03472 " pathEditMode="relative" rAng="0" ptsTypes="AA">
                                      <p:cBhvr>
                                        <p:cTn id="72" dur="750" spd="-100000" fill="hold"/>
                                        <p:tgtEl>
                                          <p:spTgt spid="39"/>
                                        </p:tgtEl>
                                        <p:attrNameLst>
                                          <p:attrName>ppt_x</p:attrName>
                                          <p:attrName>ppt_y</p:attrName>
                                        </p:attrNameLst>
                                      </p:cBhvr>
                                      <p:rCtr x="0" y="1736"/>
                                    </p:animMotion>
                                  </p:childTnLst>
                                </p:cTn>
                              </p:par>
                              <p:par>
                                <p:cTn id="73" presetID="10" presetClass="entr" presetSubtype="0" fill="hold" grpId="0" nodeType="withEffect">
                                  <p:stCondLst>
                                    <p:cond delay="40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42" presetClass="path" presetSubtype="0" decel="100000" fill="hold" grpId="1" nodeType="withEffect">
                                  <p:stCondLst>
                                    <p:cond delay="400"/>
                                  </p:stCondLst>
                                  <p:childTnLst>
                                    <p:animMotion origin="layout" path="M 3.54167E-6 1.11111E-6 L 3.54167E-6 0.03472 " pathEditMode="relative" rAng="0" ptsTypes="AA">
                                      <p:cBhvr>
                                        <p:cTn id="77" dur="750" spd="-100000" fill="hold"/>
                                        <p:tgtEl>
                                          <p:spTgt spid="40"/>
                                        </p:tgtEl>
                                        <p:attrNameLst>
                                          <p:attrName>ppt_x</p:attrName>
                                          <p:attrName>ppt_y</p:attrName>
                                        </p:attrNameLst>
                                      </p:cBhvr>
                                      <p:rCtr x="0" y="1736"/>
                                    </p:animMotion>
                                  </p:childTnLst>
                                </p:cTn>
                              </p:par>
                              <p:par>
                                <p:cTn id="78" presetID="10" presetClass="entr" presetSubtype="0" fill="hold" grpId="0" nodeType="withEffect">
                                  <p:stCondLst>
                                    <p:cond delay="50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500"/>
                                        <p:tgtEl>
                                          <p:spTgt spid="51"/>
                                        </p:tgtEl>
                                      </p:cBhvr>
                                    </p:animEffect>
                                  </p:childTnLst>
                                </p:cTn>
                              </p:par>
                              <p:par>
                                <p:cTn id="81" presetID="42" presetClass="path" presetSubtype="0" decel="100000" fill="hold" grpId="1" nodeType="withEffect">
                                  <p:stCondLst>
                                    <p:cond delay="500"/>
                                  </p:stCondLst>
                                  <p:childTnLst>
                                    <p:animMotion origin="layout" path="M 3.54167E-6 -3.7037E-7 L 3.54167E-6 0.03472 " pathEditMode="relative" rAng="0" ptsTypes="AA">
                                      <p:cBhvr>
                                        <p:cTn id="82" dur="750" spd="-100000" fill="hold"/>
                                        <p:tgtEl>
                                          <p:spTgt spid="51"/>
                                        </p:tgtEl>
                                        <p:attrNameLst>
                                          <p:attrName>ppt_x</p:attrName>
                                          <p:attrName>ppt_y</p:attrName>
                                        </p:attrNameLst>
                                      </p:cBhvr>
                                      <p:rCtr x="0" y="1736"/>
                                    </p:animMotion>
                                  </p:childTnLst>
                                </p:cTn>
                              </p:par>
                              <p:par>
                                <p:cTn id="83" presetID="10" presetClass="entr" presetSubtype="0" fill="hold" grpId="0" nodeType="withEffect">
                                  <p:stCondLst>
                                    <p:cond delay="600"/>
                                  </p:stCondLst>
                                  <p:childTnLst>
                                    <p:set>
                                      <p:cBhvr>
                                        <p:cTn id="84" dur="1" fill="hold">
                                          <p:stCondLst>
                                            <p:cond delay="0"/>
                                          </p:stCondLst>
                                        </p:cTn>
                                        <p:tgtEl>
                                          <p:spTgt spid="52"/>
                                        </p:tgtEl>
                                        <p:attrNameLst>
                                          <p:attrName>style.visibility</p:attrName>
                                        </p:attrNameLst>
                                      </p:cBhvr>
                                      <p:to>
                                        <p:strVal val="visible"/>
                                      </p:to>
                                    </p:set>
                                    <p:animEffect transition="in" filter="fade">
                                      <p:cBhvr>
                                        <p:cTn id="85" dur="500"/>
                                        <p:tgtEl>
                                          <p:spTgt spid="52"/>
                                        </p:tgtEl>
                                      </p:cBhvr>
                                    </p:animEffect>
                                  </p:childTnLst>
                                </p:cTn>
                              </p:par>
                              <p:par>
                                <p:cTn id="86" presetID="42" presetClass="path" presetSubtype="0" decel="100000" fill="hold" grpId="1" nodeType="withEffect">
                                  <p:stCondLst>
                                    <p:cond delay="600"/>
                                  </p:stCondLst>
                                  <p:childTnLst>
                                    <p:animMotion origin="layout" path="M -3.33333E-6 7.40741E-7 L -3.33333E-6 0.03472 " pathEditMode="relative" rAng="0" ptsTypes="AA">
                                      <p:cBhvr>
                                        <p:cTn id="87" dur="750" spd="-100000" fill="hold"/>
                                        <p:tgtEl>
                                          <p:spTgt spid="5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25" grpId="1"/>
      <p:bldP spid="54" grpId="0"/>
      <p:bldP spid="54" grpId="1"/>
      <p:bldP spid="55" grpId="0"/>
      <p:bldP spid="55" grpId="1"/>
      <p:bldP spid="50" grpId="0" animBg="1"/>
      <p:bldP spid="50" grpId="1" animBg="1"/>
      <p:bldP spid="51" grpId="0" animBg="1"/>
      <p:bldP spid="51" grpId="1" animBg="1"/>
      <p:bldP spid="52" grpId="0" animBg="1"/>
      <p:bldP spid="52" grpId="1" animBg="1"/>
      <p:bldP spid="39" grpId="0" animBg="1"/>
      <p:bldP spid="39" grpId="1" animBg="1"/>
      <p:bldP spid="40" grpId="0" animBg="1"/>
      <p:bldP spid="40" grpId="1" animBg="1"/>
      <p:bldP spid="42" grpId="0"/>
      <p:bldP spid="42" grpId="1"/>
      <p:bldP spid="43" grpId="0"/>
      <p:bldP spid="43" grpId="1"/>
      <p:bldP spid="44" grpId="0"/>
      <p:bldP spid="44" grpId="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5">
            <a:extLst>
              <a:ext uri="{FF2B5EF4-FFF2-40B4-BE49-F238E27FC236}">
                <a16:creationId xmlns:a16="http://schemas.microsoft.com/office/drawing/2014/main" id="{4FE96963-4A0A-4CED-BD81-1832B28F8A32}"/>
              </a:ext>
            </a:extLst>
          </p:cNvPr>
          <p:cNvSpPr>
            <a:spLocks noGrp="1"/>
          </p:cNvSpPr>
          <p:nvPr>
            <p:ph type="title"/>
          </p:nvPr>
        </p:nvSpPr>
        <p:spPr>
          <a:xfrm>
            <a:off x="588263" y="457200"/>
            <a:ext cx="11018520" cy="1169551"/>
          </a:xfrm>
        </p:spPr>
        <p:txBody>
          <a:bodyPr/>
          <a:lstStyle/>
          <a:p>
            <a:pPr algn="ctr"/>
            <a:r>
              <a:rPr lang="es-ES" dirty="0">
                <a:cs typeface="Segoe UI"/>
              </a:rPr>
              <a:t>Implementación de Azure Monitor sin problemas</a:t>
            </a:r>
            <a:br>
              <a:rPr lang="en-US" dirty="0"/>
            </a:br>
            <a:r>
              <a:rPr lang="es-ES" sz="2000" dirty="0">
                <a:latin typeface="+mn-lt"/>
                <a:cs typeface="Segoe UI"/>
              </a:rPr>
              <a:t>Utilice las extensiones de máquina virtual y clúster para implementar fácilmente en servidores y </a:t>
            </a:r>
            <a:r>
              <a:rPr lang="es-ES" sz="2000" dirty="0" err="1">
                <a:latin typeface="+mn-lt"/>
                <a:cs typeface="Segoe UI"/>
              </a:rPr>
              <a:t>Kubernetes</a:t>
            </a:r>
            <a:r>
              <a:rPr lang="es-ES" sz="2000" dirty="0">
                <a:latin typeface="+mn-lt"/>
                <a:cs typeface="Segoe UI"/>
              </a:rPr>
              <a:t> en cualquier lugar</a:t>
            </a:r>
            <a:endParaRPr lang="en-US" sz="2000" dirty="0">
              <a:latin typeface="+mn-lt"/>
            </a:endParaRPr>
          </a:p>
        </p:txBody>
      </p:sp>
      <p:grpSp>
        <p:nvGrpSpPr>
          <p:cNvPr id="8" name="Group 7">
            <a:extLst>
              <a:ext uri="{FF2B5EF4-FFF2-40B4-BE49-F238E27FC236}">
                <a16:creationId xmlns:a16="http://schemas.microsoft.com/office/drawing/2014/main" id="{5FAD3DAB-4E6E-E794-51D7-BC1EBBBD5AAF}"/>
              </a:ext>
              <a:ext uri="{C183D7F6-B498-43B3-948B-1728B52AA6E4}">
                <adec:decorative xmlns:adec="http://schemas.microsoft.com/office/drawing/2017/decorative" val="1"/>
              </a:ext>
            </a:extLst>
          </p:cNvPr>
          <p:cNvGrpSpPr/>
          <p:nvPr/>
        </p:nvGrpSpPr>
        <p:grpSpPr>
          <a:xfrm>
            <a:off x="730009" y="2250710"/>
            <a:ext cx="5283660" cy="3666967"/>
            <a:chOff x="730009" y="2250710"/>
            <a:chExt cx="5283660" cy="3666967"/>
          </a:xfrm>
        </p:grpSpPr>
        <p:cxnSp>
          <p:nvCxnSpPr>
            <p:cNvPr id="2" name="Straight Connector 1">
              <a:extLst>
                <a:ext uri="{FF2B5EF4-FFF2-40B4-BE49-F238E27FC236}">
                  <a16:creationId xmlns:a16="http://schemas.microsoft.com/office/drawing/2014/main" id="{33766905-FE68-4C08-A96A-DE50829A1A01}"/>
                </a:ext>
                <a:ext uri="{C183D7F6-B498-43B3-948B-1728B52AA6E4}">
                  <adec:decorative xmlns:adec="http://schemas.microsoft.com/office/drawing/2017/decorative" val="1"/>
                </a:ext>
              </a:extLst>
            </p:cNvPr>
            <p:cNvCxnSpPr>
              <a:cxnSpLocks/>
            </p:cNvCxnSpPr>
            <p:nvPr/>
          </p:nvCxnSpPr>
          <p:spPr>
            <a:xfrm flipV="1">
              <a:off x="3312780" y="3225657"/>
              <a:ext cx="2" cy="877780"/>
            </a:xfrm>
            <a:prstGeom prst="line">
              <a:avLst/>
            </a:prstGeom>
            <a:noFill/>
            <a:ln w="19050" cap="flat" cmpd="sng" algn="ctr">
              <a:solidFill>
                <a:srgbClr val="50E6FF"/>
              </a:solidFill>
              <a:prstDash val="sysDash"/>
              <a:headEnd type="none" w="med" len="med"/>
              <a:tailEnd type="none" w="lg" len="med"/>
            </a:ln>
            <a:effectLst/>
          </p:spPr>
        </p:cxnSp>
        <p:sp>
          <p:nvSpPr>
            <p:cNvPr id="3" name="Rectangle 2">
              <a:extLst>
                <a:ext uri="{FF2B5EF4-FFF2-40B4-BE49-F238E27FC236}">
                  <a16:creationId xmlns:a16="http://schemas.microsoft.com/office/drawing/2014/main" id="{C8407027-08CA-4149-96D7-4DDAA6E667E5}"/>
                </a:ext>
              </a:extLst>
            </p:cNvPr>
            <p:cNvSpPr/>
            <p:nvPr/>
          </p:nvSpPr>
          <p:spPr bwMode="auto">
            <a:xfrm>
              <a:off x="730009" y="4111038"/>
              <a:ext cx="5049979" cy="1806639"/>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lvl="0" algn="ctr" defTabSz="932472" fontAlgn="base">
                <a:lnSpc>
                  <a:spcPct val="90000"/>
                </a:lnSpc>
                <a:spcBef>
                  <a:spcPct val="0"/>
                </a:spcBef>
                <a:spcAft>
                  <a:spcPct val="0"/>
                </a:spcAft>
                <a:defRPr/>
              </a:pPr>
              <a:r>
                <a:rPr lang="en-US" sz="1600" kern="0" dirty="0">
                  <a:solidFill>
                    <a:srgbClr val="50E6FF"/>
                  </a:solidFill>
                  <a:latin typeface="Segoe UI Semibold"/>
                  <a:cs typeface="Segoe UI" pitchFamily="34" charset="0"/>
                </a:rPr>
                <a:t>On-Premise y/o </a:t>
              </a:r>
              <a:r>
                <a:rPr lang="en-US" sz="1600" kern="0" dirty="0" err="1">
                  <a:solidFill>
                    <a:srgbClr val="50E6FF"/>
                  </a:solidFill>
                  <a:latin typeface="Segoe UI Semibold"/>
                  <a:cs typeface="Segoe UI" pitchFamily="34" charset="0"/>
                </a:rPr>
                <a:t>Multicloud</a:t>
              </a:r>
              <a:endParaRPr kumimoji="0" lang="en-US" sz="1600" b="0" i="0" u="none" strike="noStrike" kern="0" cap="none" spc="0" normalizeH="0" baseline="0" noProof="0" dirty="0">
                <a:ln>
                  <a:noFill/>
                </a:ln>
                <a:solidFill>
                  <a:srgbClr val="50E6FF"/>
                </a:solidFill>
                <a:effectLst/>
                <a:uLnTx/>
                <a:uFillTx/>
                <a:latin typeface="Segoe UI Semibold"/>
                <a:ea typeface="+mn-ea"/>
                <a:cs typeface="Segoe UI" pitchFamily="34" charset="0"/>
              </a:endParaRPr>
            </a:p>
          </p:txBody>
        </p:sp>
        <p:sp>
          <p:nvSpPr>
            <p:cNvPr id="5" name="Rectangle: Rounded Corners 4">
              <a:extLst>
                <a:ext uri="{FF2B5EF4-FFF2-40B4-BE49-F238E27FC236}">
                  <a16:creationId xmlns:a16="http://schemas.microsoft.com/office/drawing/2014/main" id="{405D72E9-C431-4267-A079-0016B49612D7}"/>
                </a:ext>
                <a:ext uri="{C183D7F6-B498-43B3-948B-1728B52AA6E4}">
                  <adec:decorative xmlns:adec="http://schemas.microsoft.com/office/drawing/2017/decorative" val="1"/>
                </a:ext>
              </a:extLst>
            </p:cNvPr>
            <p:cNvSpPr/>
            <p:nvPr/>
          </p:nvSpPr>
          <p:spPr>
            <a:xfrm>
              <a:off x="821649" y="3341370"/>
              <a:ext cx="4683589" cy="611320"/>
            </a:xfrm>
            <a:prstGeom prst="roundRect">
              <a:avLst/>
            </a:prstGeom>
            <a:solidFill>
              <a:srgbClr val="000000"/>
            </a:solidFill>
            <a:ln w="3175" cap="flat" cmpd="sng" algn="ctr">
              <a:solidFill>
                <a:srgbClr val="0078D4"/>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Segoe UI" pitchFamily="34" charset="0"/>
              </a:endParaRPr>
            </a:p>
          </p:txBody>
        </p:sp>
        <p:sp>
          <p:nvSpPr>
            <p:cNvPr id="6" name="TextBox 5">
              <a:extLst>
                <a:ext uri="{FF2B5EF4-FFF2-40B4-BE49-F238E27FC236}">
                  <a16:creationId xmlns:a16="http://schemas.microsoft.com/office/drawing/2014/main" id="{71A7CF8E-FD30-4BA6-9B0F-D2A52712F003}"/>
                </a:ext>
              </a:extLst>
            </p:cNvPr>
            <p:cNvSpPr txBox="1"/>
            <p:nvPr/>
          </p:nvSpPr>
          <p:spPr>
            <a:xfrm>
              <a:off x="2896746" y="3512591"/>
              <a:ext cx="120709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E6FF"/>
                  </a:solidFill>
                  <a:effectLst/>
                  <a:uLnTx/>
                  <a:uFillTx/>
                  <a:latin typeface="Segoe UI Semibold"/>
                  <a:ea typeface="+mn-ea"/>
                  <a:cs typeface="Segoe UI" pitchFamily="34" charset="0"/>
                </a:rPr>
                <a:t>Azure Arc</a:t>
              </a:r>
            </a:p>
          </p:txBody>
        </p:sp>
        <p:pic>
          <p:nvPicPr>
            <p:cNvPr id="10" name="Graphic 9" descr="Azure Arc logo">
              <a:extLst>
                <a:ext uri="{FF2B5EF4-FFF2-40B4-BE49-F238E27FC236}">
                  <a16:creationId xmlns:a16="http://schemas.microsoft.com/office/drawing/2014/main" id="{47731EE3-B64A-4805-B0C7-CE0685E7E7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84700" y="3413849"/>
              <a:ext cx="447034" cy="447034"/>
            </a:xfrm>
            <a:prstGeom prst="rect">
              <a:avLst/>
            </a:prstGeom>
            <a:effectLst>
              <a:outerShdw blurRad="571500" algn="tl" rotWithShape="0">
                <a:srgbClr val="0078D4">
                  <a:alpha val="70000"/>
                </a:srgbClr>
              </a:outerShdw>
            </a:effectLst>
          </p:spPr>
        </p:pic>
        <p:sp>
          <p:nvSpPr>
            <p:cNvPr id="12" name="Rectangle 11">
              <a:extLst>
                <a:ext uri="{FF2B5EF4-FFF2-40B4-BE49-F238E27FC236}">
                  <a16:creationId xmlns:a16="http://schemas.microsoft.com/office/drawing/2014/main" id="{610274BE-69B1-4BA5-8D68-0D530B5144D2}"/>
                </a:ext>
              </a:extLst>
            </p:cNvPr>
            <p:cNvSpPr/>
            <p:nvPr/>
          </p:nvSpPr>
          <p:spPr bwMode="auto">
            <a:xfrm>
              <a:off x="1050426" y="4376363"/>
              <a:ext cx="2181058" cy="900675"/>
            </a:xfrm>
            <a:prstGeom prst="rect">
              <a:avLst/>
            </a:prstGeom>
            <a:solidFill>
              <a:srgbClr val="000000"/>
            </a:solidFill>
            <a:ln w="3175" cap="flat" cmpd="sng" algn="ctr">
              <a:solidFill>
                <a:srgbClr val="0078D4"/>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50E6FF"/>
                  </a:solidFill>
                  <a:effectLst/>
                  <a:uLnTx/>
                  <a:uFillTx/>
                  <a:latin typeface="Segoe UI Semibold"/>
                  <a:ea typeface="+mj-ea"/>
                  <a:cs typeface="Segoe UI" pitchFamily="34" charset="0"/>
                </a:rPr>
                <a:t>Azure Arc-enabled servers</a:t>
              </a:r>
            </a:p>
          </p:txBody>
        </p:sp>
        <p:pic>
          <p:nvPicPr>
            <p:cNvPr id="14" name="Graphic 13">
              <a:extLst>
                <a:ext uri="{FF2B5EF4-FFF2-40B4-BE49-F238E27FC236}">
                  <a16:creationId xmlns:a16="http://schemas.microsoft.com/office/drawing/2014/main" id="{7F0375B0-C454-4441-9939-0C2C1B2673B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20303" y="4493623"/>
              <a:ext cx="365760" cy="365760"/>
            </a:xfrm>
            <a:prstGeom prst="rect">
              <a:avLst/>
            </a:prstGeom>
            <a:effectLst/>
          </p:spPr>
        </p:pic>
        <p:pic>
          <p:nvPicPr>
            <p:cNvPr id="16" name="Graphic 15">
              <a:extLst>
                <a:ext uri="{FF2B5EF4-FFF2-40B4-BE49-F238E27FC236}">
                  <a16:creationId xmlns:a16="http://schemas.microsoft.com/office/drawing/2014/main" id="{BBF676AB-303F-4DC2-8CC5-B78370461EA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00977" y="4493623"/>
              <a:ext cx="365760" cy="365760"/>
            </a:xfrm>
            <a:prstGeom prst="rect">
              <a:avLst/>
            </a:prstGeom>
            <a:effectLst/>
          </p:spPr>
        </p:pic>
        <p:sp>
          <p:nvSpPr>
            <p:cNvPr id="17" name="Rectangle 16">
              <a:extLst>
                <a:ext uri="{FF2B5EF4-FFF2-40B4-BE49-F238E27FC236}">
                  <a16:creationId xmlns:a16="http://schemas.microsoft.com/office/drawing/2014/main" id="{936EA07B-7100-4134-AF52-B4B99F3D53BF}"/>
                </a:ext>
                <a:ext uri="{C183D7F6-B498-43B3-948B-1728B52AA6E4}">
                  <adec:decorative xmlns:adec="http://schemas.microsoft.com/office/drawing/2017/decorative" val="1"/>
                </a:ext>
              </a:extLst>
            </p:cNvPr>
            <p:cNvSpPr/>
            <p:nvPr/>
          </p:nvSpPr>
          <p:spPr bwMode="auto">
            <a:xfrm>
              <a:off x="761535" y="2250710"/>
              <a:ext cx="5055111" cy="934328"/>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8" name="TextBox 17">
              <a:extLst>
                <a:ext uri="{FF2B5EF4-FFF2-40B4-BE49-F238E27FC236}">
                  <a16:creationId xmlns:a16="http://schemas.microsoft.com/office/drawing/2014/main" id="{65F0DA0B-BFB9-4294-ADD0-2ACA574C7076}"/>
                </a:ext>
              </a:extLst>
            </p:cNvPr>
            <p:cNvSpPr txBox="1"/>
            <p:nvPr/>
          </p:nvSpPr>
          <p:spPr>
            <a:xfrm>
              <a:off x="1402385" y="2338297"/>
              <a:ext cx="1488385" cy="24622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E6FF"/>
                  </a:solidFill>
                  <a:effectLst/>
                  <a:uLnTx/>
                  <a:uFillTx/>
                  <a:latin typeface="Segoe UI Semibold"/>
                  <a:ea typeface="+mn-ea"/>
                  <a:cs typeface="Segoe UI"/>
                </a:rPr>
                <a:t>Azure Monitor</a:t>
              </a:r>
              <a:endParaRPr kumimoji="0" lang="en-US" sz="1000" b="0" i="0" u="none" strike="noStrike" kern="0" cap="none" spc="0" normalizeH="0" baseline="0" noProof="0">
                <a:ln>
                  <a:noFill/>
                </a:ln>
                <a:solidFill>
                  <a:srgbClr val="50E6FF"/>
                </a:solidFill>
                <a:effectLst/>
                <a:uLnTx/>
                <a:uFillTx/>
                <a:latin typeface="Segoe UI Semibold"/>
                <a:ea typeface="+mn-ea"/>
                <a:cs typeface="Segoe UI" pitchFamily="34" charset="0"/>
              </a:endParaRPr>
            </a:p>
          </p:txBody>
        </p:sp>
        <p:pic>
          <p:nvPicPr>
            <p:cNvPr id="20" name="Graphic 19">
              <a:extLst>
                <a:ext uri="{FF2B5EF4-FFF2-40B4-BE49-F238E27FC236}">
                  <a16:creationId xmlns:a16="http://schemas.microsoft.com/office/drawing/2014/main" id="{DA8586B8-50B2-4EBD-B589-343378B717EC}"/>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5268" y="2455586"/>
              <a:ext cx="522452" cy="522452"/>
            </a:xfrm>
            <a:prstGeom prst="rect">
              <a:avLst/>
            </a:prstGeom>
          </p:spPr>
        </p:pic>
        <p:sp>
          <p:nvSpPr>
            <p:cNvPr id="22" name="Rectangle 21">
              <a:extLst>
                <a:ext uri="{FF2B5EF4-FFF2-40B4-BE49-F238E27FC236}">
                  <a16:creationId xmlns:a16="http://schemas.microsoft.com/office/drawing/2014/main" id="{8487D58B-E298-4016-B329-A3A382C9C655}"/>
                </a:ext>
              </a:extLst>
            </p:cNvPr>
            <p:cNvSpPr/>
            <p:nvPr/>
          </p:nvSpPr>
          <p:spPr bwMode="auto">
            <a:xfrm>
              <a:off x="3406061" y="4374311"/>
              <a:ext cx="2119274" cy="890378"/>
            </a:xfrm>
            <a:prstGeom prst="rect">
              <a:avLst/>
            </a:prstGeom>
            <a:solidFill>
              <a:srgbClr val="000000"/>
            </a:solidFill>
            <a:ln w="3175" cap="flat" cmpd="sng" algn="ctr">
              <a:solidFill>
                <a:srgbClr val="0078D4"/>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50E6FF"/>
                  </a:solidFill>
                  <a:effectLst/>
                  <a:uLnTx/>
                  <a:uFillTx/>
                  <a:latin typeface="Segoe UI Semibold"/>
                  <a:ea typeface="+mj-ea"/>
                  <a:cs typeface="Segoe UI" pitchFamily="34" charset="0"/>
                </a:rPr>
                <a:t>Azure Arc-enabled Kubernetes clusters</a:t>
              </a:r>
            </a:p>
          </p:txBody>
        </p:sp>
        <p:pic>
          <p:nvPicPr>
            <p:cNvPr id="24" name="Graphic 23">
              <a:extLst>
                <a:ext uri="{FF2B5EF4-FFF2-40B4-BE49-F238E27FC236}">
                  <a16:creationId xmlns:a16="http://schemas.microsoft.com/office/drawing/2014/main" id="{5838987D-6219-4AB2-A0A8-3B230C46F9EE}"/>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69554" y="4579800"/>
              <a:ext cx="274320" cy="274320"/>
            </a:xfrm>
            <a:prstGeom prst="rect">
              <a:avLst/>
            </a:prstGeom>
          </p:spPr>
        </p:pic>
        <p:pic>
          <p:nvPicPr>
            <p:cNvPr id="44" name="Graphic 43">
              <a:extLst>
                <a:ext uri="{FF2B5EF4-FFF2-40B4-BE49-F238E27FC236}">
                  <a16:creationId xmlns:a16="http://schemas.microsoft.com/office/drawing/2014/main" id="{061F27F0-12B0-4559-B779-8C04AA717C0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09742" y="4569379"/>
              <a:ext cx="274320" cy="274320"/>
            </a:xfrm>
            <a:prstGeom prst="rect">
              <a:avLst/>
            </a:prstGeom>
          </p:spPr>
        </p:pic>
        <p:pic>
          <p:nvPicPr>
            <p:cNvPr id="54" name="Graphic 53">
              <a:extLst>
                <a:ext uri="{FF2B5EF4-FFF2-40B4-BE49-F238E27FC236}">
                  <a16:creationId xmlns:a16="http://schemas.microsoft.com/office/drawing/2014/main" id="{5DD4849A-DE17-4108-BF1B-D7D00ED1A588}"/>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12463" y="2586833"/>
              <a:ext cx="460614" cy="460612"/>
            </a:xfrm>
            <a:prstGeom prst="rect">
              <a:avLst/>
            </a:prstGeom>
          </p:spPr>
        </p:pic>
        <p:pic>
          <p:nvPicPr>
            <p:cNvPr id="56" name="Graphic 55">
              <a:extLst>
                <a:ext uri="{FF2B5EF4-FFF2-40B4-BE49-F238E27FC236}">
                  <a16:creationId xmlns:a16="http://schemas.microsoft.com/office/drawing/2014/main" id="{AB94F9D2-0C34-4D04-9953-9BBB5C9E8FA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61382" y="4493623"/>
              <a:ext cx="365760" cy="365760"/>
            </a:xfrm>
            <a:prstGeom prst="rect">
              <a:avLst/>
            </a:prstGeom>
            <a:effectLst/>
          </p:spPr>
        </p:pic>
        <p:pic>
          <p:nvPicPr>
            <p:cNvPr id="58" name="Graphic 57">
              <a:extLst>
                <a:ext uri="{FF2B5EF4-FFF2-40B4-BE49-F238E27FC236}">
                  <a16:creationId xmlns:a16="http://schemas.microsoft.com/office/drawing/2014/main" id="{66BC3F14-A8EE-4ED4-AC11-5A6A4504B23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21787" y="4493623"/>
              <a:ext cx="365760" cy="365760"/>
            </a:xfrm>
            <a:prstGeom prst="rect">
              <a:avLst/>
            </a:prstGeom>
            <a:effectLst/>
          </p:spPr>
        </p:pic>
        <p:pic>
          <p:nvPicPr>
            <p:cNvPr id="60" name="Graphic 59">
              <a:extLst>
                <a:ext uri="{FF2B5EF4-FFF2-40B4-BE49-F238E27FC236}">
                  <a16:creationId xmlns:a16="http://schemas.microsoft.com/office/drawing/2014/main" id="{8D401311-D9F3-49CB-AAA5-ECA3FF75F08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82193" y="4493623"/>
              <a:ext cx="365760" cy="365760"/>
            </a:xfrm>
            <a:prstGeom prst="rect">
              <a:avLst/>
            </a:prstGeom>
            <a:effectLst/>
          </p:spPr>
        </p:pic>
        <p:pic>
          <p:nvPicPr>
            <p:cNvPr id="62" name="Graphic 61">
              <a:extLst>
                <a:ext uri="{FF2B5EF4-FFF2-40B4-BE49-F238E27FC236}">
                  <a16:creationId xmlns:a16="http://schemas.microsoft.com/office/drawing/2014/main" id="{5C344504-638F-4D52-83CC-97EB11709A3E}"/>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40040" y="4579800"/>
              <a:ext cx="274320" cy="274320"/>
            </a:xfrm>
            <a:prstGeom prst="rect">
              <a:avLst/>
            </a:prstGeom>
          </p:spPr>
        </p:pic>
        <p:pic>
          <p:nvPicPr>
            <p:cNvPr id="64" name="Graphic 63">
              <a:extLst>
                <a:ext uri="{FF2B5EF4-FFF2-40B4-BE49-F238E27FC236}">
                  <a16:creationId xmlns:a16="http://schemas.microsoft.com/office/drawing/2014/main" id="{9156DF72-BFFE-4B17-B02A-9969093A4DCF}"/>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00229" y="4579800"/>
              <a:ext cx="274320" cy="274320"/>
            </a:xfrm>
            <a:prstGeom prst="rect">
              <a:avLst/>
            </a:prstGeom>
          </p:spPr>
        </p:pic>
        <p:pic>
          <p:nvPicPr>
            <p:cNvPr id="66" name="Graphic 65">
              <a:extLst>
                <a:ext uri="{FF2B5EF4-FFF2-40B4-BE49-F238E27FC236}">
                  <a16:creationId xmlns:a16="http://schemas.microsoft.com/office/drawing/2014/main" id="{E927F61C-E3C3-4F59-986E-6748C47172FD}"/>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50121" y="4579799"/>
              <a:ext cx="274320" cy="274320"/>
            </a:xfrm>
            <a:prstGeom prst="rect">
              <a:avLst/>
            </a:prstGeom>
          </p:spPr>
        </p:pic>
        <p:sp>
          <p:nvSpPr>
            <p:cNvPr id="68" name="TextBox 67">
              <a:extLst>
                <a:ext uri="{FF2B5EF4-FFF2-40B4-BE49-F238E27FC236}">
                  <a16:creationId xmlns:a16="http://schemas.microsoft.com/office/drawing/2014/main" id="{E8A3B0E4-3C9D-4373-9954-A6B05CF79D74}"/>
                </a:ext>
              </a:extLst>
            </p:cNvPr>
            <p:cNvSpPr txBox="1"/>
            <p:nvPr/>
          </p:nvSpPr>
          <p:spPr>
            <a:xfrm>
              <a:off x="2563410" y="2485658"/>
              <a:ext cx="3450259" cy="553998"/>
            </a:xfrm>
            <a:prstGeom prst="rect">
              <a:avLst/>
            </a:prstGeom>
            <a:noFill/>
          </p:spPr>
          <p:txBody>
            <a:bodyPr wrap="square" lIns="91440" tIns="45720" rIns="91440" bIns="45720" anchor="t">
              <a:spAutoFit/>
            </a:bodyPr>
            <a:lstStyle/>
            <a:p>
              <a:pPr lvl="0" defTabSz="914400">
                <a:defRPr/>
              </a:pPr>
              <a:r>
                <a:rPr lang="es-ES" sz="1000" dirty="0">
                  <a:solidFill>
                    <a:srgbClr val="50E6FF"/>
                  </a:solidFill>
                  <a:latin typeface="Segoe UI Semibold"/>
                  <a:cs typeface="Segoe UI"/>
                </a:rPr>
                <a:t>Se entrega como extensión de máquina virtual en servidores
Se entrega como extensión de clúster en </a:t>
              </a:r>
              <a:r>
                <a:rPr lang="es-ES" sz="1000" dirty="0" err="1">
                  <a:solidFill>
                    <a:srgbClr val="50E6FF"/>
                  </a:solidFill>
                  <a:latin typeface="Segoe UI Semibold"/>
                  <a:cs typeface="Segoe UI"/>
                </a:rPr>
                <a:t>Kubernetes</a:t>
              </a:r>
              <a:endParaRPr kumimoji="0" lang="en-US" sz="1800" b="0" i="0" u="none" strike="noStrike" kern="1200" cap="none" spc="0" normalizeH="0" baseline="0" noProof="0" dirty="0">
                <a:ln>
                  <a:noFill/>
                </a:ln>
                <a:solidFill>
                  <a:srgbClr val="FFFFFF"/>
                </a:solidFill>
                <a:effectLst/>
                <a:uLnTx/>
                <a:uFillTx/>
                <a:latin typeface="Segoe UI"/>
                <a:ea typeface="+mn-ea"/>
                <a:cs typeface="Segoe UI"/>
              </a:endParaRPr>
            </a:p>
          </p:txBody>
        </p:sp>
      </p:grpSp>
      <p:pic>
        <p:nvPicPr>
          <p:cNvPr id="4" name="Picture 6">
            <a:extLst>
              <a:ext uri="{FF2B5EF4-FFF2-40B4-BE49-F238E27FC236}">
                <a16:creationId xmlns:a16="http://schemas.microsoft.com/office/drawing/2014/main" id="{DAD6877B-542A-4500-BB5C-1E5C09D7CCFC}"/>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6178332" y="1937304"/>
            <a:ext cx="5186855" cy="1967391"/>
          </a:xfrm>
          <a:prstGeom prst="rect">
            <a:avLst/>
          </a:prstGeom>
        </p:spPr>
      </p:pic>
      <p:pic>
        <p:nvPicPr>
          <p:cNvPr id="7" name="Picture 7">
            <a:extLst>
              <a:ext uri="{FF2B5EF4-FFF2-40B4-BE49-F238E27FC236}">
                <a16:creationId xmlns:a16="http://schemas.microsoft.com/office/drawing/2014/main" id="{0B522674-91D6-4E1B-80D2-8ACE5E8BC14D}"/>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6703848" y="3761726"/>
            <a:ext cx="5020441" cy="2470136"/>
          </a:xfrm>
          <a:prstGeom prst="rect">
            <a:avLst/>
          </a:prstGeom>
        </p:spPr>
      </p:pic>
    </p:spTree>
    <p:extLst>
      <p:ext uri="{BB962C8B-B14F-4D97-AF65-F5344CB8AC3E}">
        <p14:creationId xmlns:p14="http://schemas.microsoft.com/office/powerpoint/2010/main" val="422551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08E1D202-7327-F65D-7042-260767698975}"/>
              </a:ext>
              <a:ext uri="{C183D7F6-B498-43B3-948B-1728B52AA6E4}">
                <adec:decorative xmlns:adec="http://schemas.microsoft.com/office/drawing/2017/decorative" val="1"/>
              </a:ext>
            </a:extLst>
          </p:cNvPr>
          <p:cNvSpPr/>
          <p:nvPr/>
        </p:nvSpPr>
        <p:spPr bwMode="auto">
          <a:xfrm>
            <a:off x="5959475" y="1025526"/>
            <a:ext cx="5649913" cy="4832349"/>
          </a:xfrm>
          <a:prstGeom prst="roundRect">
            <a:avLst>
              <a:gd name="adj" fmla="val 1056"/>
            </a:avLst>
          </a:prstGeom>
          <a:solidFill>
            <a:srgbClr val="2F2F2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2F2F2"/>
              </a:solidFill>
              <a:effectLst/>
              <a:uLnTx/>
              <a:uFillTx/>
              <a:latin typeface="Segoe UI"/>
              <a:ea typeface="Segoe UI" pitchFamily="34" charset="0"/>
              <a:cs typeface="Segoe UI" pitchFamily="34" charset="0"/>
            </a:endParaRPr>
          </a:p>
        </p:txBody>
      </p:sp>
      <p:sp>
        <p:nvSpPr>
          <p:cNvPr id="26" name="TextBox 25">
            <a:extLst>
              <a:ext uri="{FF2B5EF4-FFF2-40B4-BE49-F238E27FC236}">
                <a16:creationId xmlns:a16="http://schemas.microsoft.com/office/drawing/2014/main" id="{5A5DB0A8-6D05-7111-FEF6-721F68584B37}"/>
              </a:ext>
              <a:ext uri="{C183D7F6-B498-43B3-948B-1728B52AA6E4}">
                <adec:decorative xmlns:adec="http://schemas.microsoft.com/office/drawing/2017/decorative" val="1"/>
              </a:ext>
            </a:extLst>
          </p:cNvPr>
          <p:cNvSpPr txBox="1"/>
          <p:nvPr/>
        </p:nvSpPr>
        <p:spPr>
          <a:xfrm>
            <a:off x="6396989" y="1677406"/>
            <a:ext cx="4774883" cy="2246769"/>
          </a:xfrm>
          <a:prstGeom prst="rect">
            <a:avLst/>
          </a:prstGeom>
          <a:noFill/>
        </p:spPr>
        <p:txBody>
          <a:bodyPr wrap="square" lIns="0" rIns="0">
            <a:spAutoFit/>
          </a:bodyPr>
          <a:lstStyle/>
          <a:p>
            <a:pPr lvl="0">
              <a:defRPr/>
            </a:pPr>
            <a:r>
              <a:rPr lang="es-ES" sz="2000" spc="-10" dirty="0">
                <a:solidFill>
                  <a:srgbClr val="FFFFFF"/>
                </a:solidFill>
              </a:rPr>
              <a:t>Azure Arc nos ayuda liberando nuestro tiempo de las actividades diarias del equipo técnico y centrándonos en las actividades de valor añadido para el cliente. Nos ayuda a asegurarnos de que los servicios estén siempre disponibles en el momento adecuado para el cliente.</a:t>
            </a:r>
            <a:endParaRPr kumimoji="0" lang="en-US" sz="2400" b="0" i="0" u="none" strike="noStrike" kern="1200" cap="none" spc="-10" normalizeH="0" baseline="0" noProof="0" dirty="0">
              <a:ln>
                <a:noFill/>
              </a:ln>
              <a:solidFill>
                <a:srgbClr val="FFFFFF"/>
              </a:solidFill>
              <a:effectLst/>
              <a:uLnTx/>
              <a:uFillTx/>
              <a:latin typeface="Segoe UI"/>
              <a:ea typeface="+mn-ea"/>
              <a:cs typeface="+mn-cs"/>
            </a:endParaRPr>
          </a:p>
        </p:txBody>
      </p:sp>
      <p:sp>
        <p:nvSpPr>
          <p:cNvPr id="27" name="TextBox 26">
            <a:extLst>
              <a:ext uri="{FF2B5EF4-FFF2-40B4-BE49-F238E27FC236}">
                <a16:creationId xmlns:a16="http://schemas.microsoft.com/office/drawing/2014/main" id="{980FBC46-B908-A925-90F8-7021609BF1CE}"/>
              </a:ext>
              <a:ext uri="{C183D7F6-B498-43B3-948B-1728B52AA6E4}">
                <adec:decorative xmlns:adec="http://schemas.microsoft.com/office/drawing/2017/decorative" val="1"/>
              </a:ext>
            </a:extLst>
          </p:cNvPr>
          <p:cNvSpPr txBox="1"/>
          <p:nvPr/>
        </p:nvSpPr>
        <p:spPr>
          <a:xfrm>
            <a:off x="6387293" y="4518874"/>
            <a:ext cx="4898327" cy="661720"/>
          </a:xfrm>
          <a:prstGeom prst="rect">
            <a:avLst/>
          </a:prstGeom>
          <a:noFill/>
        </p:spPr>
        <p:txBody>
          <a:bodyPr wrap="square" lIns="0" rIns="0">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0">
                      <a:srgbClr val="8DC8E8"/>
                    </a:gs>
                    <a:gs pos="100000">
                      <a:srgbClr val="CD98CF"/>
                    </a:gs>
                  </a:gsLst>
                  <a:lin ang="2700000" scaled="0"/>
                </a:gradFill>
                <a:effectLst/>
                <a:uLnTx/>
                <a:uFillTx/>
                <a:latin typeface="Segoe UI Semibold"/>
                <a:ea typeface="+mn-ea"/>
                <a:cs typeface="Segoe UI Semibold"/>
              </a:rPr>
              <a:t>Scott </a:t>
            </a:r>
            <a:r>
              <a:rPr kumimoji="0" lang="en-US" sz="1800" b="0" i="0" u="none" strike="noStrike" kern="1200" cap="none" spc="0" normalizeH="0" baseline="0" noProof="0" dirty="0" err="1">
                <a:ln>
                  <a:noFill/>
                </a:ln>
                <a:gradFill>
                  <a:gsLst>
                    <a:gs pos="0">
                      <a:srgbClr val="8DC8E8"/>
                    </a:gs>
                    <a:gs pos="100000">
                      <a:srgbClr val="CD98CF"/>
                    </a:gs>
                  </a:gsLst>
                  <a:lin ang="2700000" scaled="0"/>
                </a:gradFill>
                <a:effectLst/>
                <a:uLnTx/>
                <a:uFillTx/>
                <a:latin typeface="Segoe UI Semibold"/>
                <a:ea typeface="+mn-ea"/>
                <a:cs typeface="Segoe UI Semibold"/>
              </a:rPr>
              <a:t>Clennell</a:t>
            </a:r>
            <a:r>
              <a:rPr kumimoji="0" lang="en-US" sz="1800" b="0" i="0" u="none" strike="noStrike" kern="1200" cap="none" spc="0" normalizeH="0" baseline="0" noProof="0" dirty="0">
                <a:ln>
                  <a:noFill/>
                </a:ln>
                <a:gradFill>
                  <a:gsLst>
                    <a:gs pos="0">
                      <a:srgbClr val="8DC8E8"/>
                    </a:gs>
                    <a:gs pos="100000">
                      <a:srgbClr val="CD98CF"/>
                    </a:gs>
                  </a:gsLst>
                  <a:lin ang="2700000" scaled="0"/>
                </a:gradFill>
                <a:effectLst/>
                <a:uLnTx/>
                <a:uFillTx/>
                <a:latin typeface="Segoe UI Semibold"/>
                <a:ea typeface="+mn-ea"/>
                <a:cs typeface="Segoe UI Semibold"/>
              </a:rPr>
              <a:t> </a:t>
            </a:r>
          </a:p>
          <a:p>
            <a:pPr lvl="0">
              <a:defRPr/>
            </a:pPr>
            <a:r>
              <a:rPr lang="en-US" sz="1400" spc="110" dirty="0">
                <a:gradFill>
                  <a:gsLst>
                    <a:gs pos="0">
                      <a:srgbClr val="8DC8E8"/>
                    </a:gs>
                    <a:gs pos="100000">
                      <a:srgbClr val="CD98CF"/>
                    </a:gs>
                  </a:gsLst>
                  <a:lin ang="2700000" scaled="0"/>
                </a:gradFill>
                <a:latin typeface="Segoe UI Semibold"/>
                <a:cs typeface="Segoe UI Semibold"/>
              </a:rPr>
              <a:t>GERENTE DE SERVICIOS DE PLATAFORMA, GREGGS</a:t>
            </a:r>
            <a:endParaRPr kumimoji="0" lang="en-US" sz="1400" b="0" i="0" u="none" strike="noStrike" kern="1200" cap="none" spc="110" normalizeH="0" baseline="0" noProof="0" dirty="0">
              <a:ln>
                <a:noFill/>
              </a:ln>
              <a:gradFill>
                <a:gsLst>
                  <a:gs pos="0">
                    <a:srgbClr val="8DC8E8"/>
                  </a:gs>
                  <a:gs pos="100000">
                    <a:srgbClr val="CD98CF"/>
                  </a:gs>
                </a:gsLst>
                <a:lin ang="2700000" scaled="0"/>
              </a:gradFill>
              <a:effectLst/>
              <a:uLnTx/>
              <a:uFillTx/>
              <a:latin typeface="Segoe UI Semibold"/>
              <a:ea typeface="+mn-ea"/>
              <a:cs typeface="Segoe UI Semibold"/>
            </a:endParaRPr>
          </a:p>
        </p:txBody>
      </p:sp>
      <p:sp>
        <p:nvSpPr>
          <p:cNvPr id="28" name="Graphic 11">
            <a:extLst>
              <a:ext uri="{FF2B5EF4-FFF2-40B4-BE49-F238E27FC236}">
                <a16:creationId xmlns:a16="http://schemas.microsoft.com/office/drawing/2014/main" id="{8400761D-FA38-C8B5-C369-72948206EB9E}"/>
              </a:ext>
              <a:ext uri="{C183D7F6-B498-43B3-948B-1728B52AA6E4}">
                <adec:decorative xmlns:adec="http://schemas.microsoft.com/office/drawing/2017/decorative" val="1"/>
              </a:ext>
            </a:extLst>
          </p:cNvPr>
          <p:cNvSpPr/>
          <p:nvPr/>
        </p:nvSpPr>
        <p:spPr>
          <a:xfrm>
            <a:off x="10590187" y="5475912"/>
            <a:ext cx="581685" cy="498598"/>
          </a:xfrm>
          <a:custGeom>
            <a:avLst/>
            <a:gdLst>
              <a:gd name="connsiteX0" fmla="*/ 23813 w 133347"/>
              <a:gd name="connsiteY0" fmla="*/ 0 h 114300"/>
              <a:gd name="connsiteX1" fmla="*/ 47574 w 133347"/>
              <a:gd name="connsiteY1" fmla="*/ 22247 h 114300"/>
              <a:gd name="connsiteX2" fmla="*/ 47622 w 133347"/>
              <a:gd name="connsiteY2" fmla="*/ 24216 h 114300"/>
              <a:gd name="connsiteX3" fmla="*/ 12338 w 133347"/>
              <a:gd name="connsiteY3" fmla="*/ 112061 h 114300"/>
              <a:gd name="connsiteX4" fmla="*/ 2239 w 133347"/>
              <a:gd name="connsiteY4" fmla="*/ 112350 h 114300"/>
              <a:gd name="connsiteX5" fmla="*/ 1950 w 133347"/>
              <a:gd name="connsiteY5" fmla="*/ 102252 h 114300"/>
              <a:gd name="connsiteX6" fmla="*/ 31264 w 133347"/>
              <a:gd name="connsiteY6" fmla="*/ 46444 h 114300"/>
              <a:gd name="connsiteX7" fmla="*/ 23813 w 133347"/>
              <a:gd name="connsiteY7" fmla="*/ 47625 h 114300"/>
              <a:gd name="connsiteX8" fmla="*/ 0 w 133347"/>
              <a:gd name="connsiteY8" fmla="*/ 23813 h 114300"/>
              <a:gd name="connsiteX9" fmla="*/ 23813 w 133347"/>
              <a:gd name="connsiteY9" fmla="*/ 0 h 114300"/>
              <a:gd name="connsiteX10" fmla="*/ 109538 w 133347"/>
              <a:gd name="connsiteY10" fmla="*/ 0 h 114300"/>
              <a:gd name="connsiteX11" fmla="*/ 133300 w 133347"/>
              <a:gd name="connsiteY11" fmla="*/ 22247 h 114300"/>
              <a:gd name="connsiteX12" fmla="*/ 133347 w 133347"/>
              <a:gd name="connsiteY12" fmla="*/ 24216 h 114300"/>
              <a:gd name="connsiteX13" fmla="*/ 98059 w 133347"/>
              <a:gd name="connsiteY13" fmla="*/ 112064 h 114300"/>
              <a:gd name="connsiteX14" fmla="*/ 87961 w 133347"/>
              <a:gd name="connsiteY14" fmla="*/ 112346 h 114300"/>
              <a:gd name="connsiteX15" fmla="*/ 87679 w 133347"/>
              <a:gd name="connsiteY15" fmla="*/ 102248 h 114300"/>
              <a:gd name="connsiteX16" fmla="*/ 116997 w 133347"/>
              <a:gd name="connsiteY16" fmla="*/ 46446 h 114300"/>
              <a:gd name="connsiteX17" fmla="*/ 109538 w 133347"/>
              <a:gd name="connsiteY17" fmla="*/ 47625 h 114300"/>
              <a:gd name="connsiteX18" fmla="*/ 85725 w 133347"/>
              <a:gd name="connsiteY18" fmla="*/ 23813 h 114300"/>
              <a:gd name="connsiteX19" fmla="*/ 109538 w 133347"/>
              <a:gd name="connsiteY19"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47" h="114300">
                <a:moveTo>
                  <a:pt x="23813" y="0"/>
                </a:moveTo>
                <a:cubicBezTo>
                  <a:pt x="36438" y="0"/>
                  <a:pt x="46768" y="9825"/>
                  <a:pt x="47574" y="22247"/>
                </a:cubicBezTo>
                <a:lnTo>
                  <a:pt x="47622" y="24216"/>
                </a:lnTo>
                <a:cubicBezTo>
                  <a:pt x="47530" y="58071"/>
                  <a:pt x="35809" y="87206"/>
                  <a:pt x="12338" y="112061"/>
                </a:cubicBezTo>
                <a:cubicBezTo>
                  <a:pt x="9629" y="114930"/>
                  <a:pt x="5108" y="115059"/>
                  <a:pt x="2239" y="112350"/>
                </a:cubicBezTo>
                <a:cubicBezTo>
                  <a:pt x="-630" y="109641"/>
                  <a:pt x="-759" y="105120"/>
                  <a:pt x="1950" y="102252"/>
                </a:cubicBezTo>
                <a:cubicBezTo>
                  <a:pt x="17577" y="85703"/>
                  <a:pt x="27289" y="67257"/>
                  <a:pt x="31264" y="46444"/>
                </a:cubicBezTo>
                <a:cubicBezTo>
                  <a:pt x="28913" y="47209"/>
                  <a:pt x="26411" y="47625"/>
                  <a:pt x="23813" y="47625"/>
                </a:cubicBezTo>
                <a:cubicBezTo>
                  <a:pt x="10661" y="47625"/>
                  <a:pt x="0" y="36964"/>
                  <a:pt x="0" y="23813"/>
                </a:cubicBezTo>
                <a:cubicBezTo>
                  <a:pt x="0" y="10661"/>
                  <a:pt x="10661" y="0"/>
                  <a:pt x="23813" y="0"/>
                </a:cubicBezTo>
                <a:close/>
                <a:moveTo>
                  <a:pt x="109538" y="0"/>
                </a:moveTo>
                <a:cubicBezTo>
                  <a:pt x="122163" y="0"/>
                  <a:pt x="132493" y="9825"/>
                  <a:pt x="133300" y="22247"/>
                </a:cubicBezTo>
                <a:lnTo>
                  <a:pt x="133347" y="24216"/>
                </a:lnTo>
                <a:cubicBezTo>
                  <a:pt x="133256" y="58130"/>
                  <a:pt x="121563" y="87211"/>
                  <a:pt x="98059" y="112064"/>
                </a:cubicBezTo>
                <a:cubicBezTo>
                  <a:pt x="95348" y="114932"/>
                  <a:pt x="90827" y="115057"/>
                  <a:pt x="87961" y="112346"/>
                </a:cubicBezTo>
                <a:cubicBezTo>
                  <a:pt x="85093" y="109636"/>
                  <a:pt x="84968" y="105114"/>
                  <a:pt x="87679" y="102248"/>
                </a:cubicBezTo>
                <a:cubicBezTo>
                  <a:pt x="103330" y="85697"/>
                  <a:pt x="113032" y="67276"/>
                  <a:pt x="116997" y="46446"/>
                </a:cubicBezTo>
                <a:cubicBezTo>
                  <a:pt x="114638" y="47209"/>
                  <a:pt x="112137" y="47625"/>
                  <a:pt x="109538" y="47625"/>
                </a:cubicBezTo>
                <a:cubicBezTo>
                  <a:pt x="96386" y="47625"/>
                  <a:pt x="85725" y="36964"/>
                  <a:pt x="85725" y="23813"/>
                </a:cubicBezTo>
                <a:cubicBezTo>
                  <a:pt x="85725" y="10661"/>
                  <a:pt x="96386" y="0"/>
                  <a:pt x="109538" y="0"/>
                </a:cubicBezTo>
                <a:close/>
              </a:path>
            </a:pathLst>
          </a:custGeom>
          <a:gradFill flip="none" rotWithShape="0">
            <a:gsLst>
              <a:gs pos="100000">
                <a:schemeClr val="accent4"/>
              </a:gs>
              <a:gs pos="0">
                <a:schemeClr val="accent1"/>
              </a:gs>
            </a:gsLst>
            <a:lin ang="2700000" scaled="1"/>
            <a:tileRect/>
          </a:gra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a:ln>
                <a:noFill/>
              </a:ln>
              <a:gradFill flip="none" rotWithShape="1">
                <a:gsLst>
                  <a:gs pos="0">
                    <a:srgbClr val="000000"/>
                  </a:gs>
                  <a:gs pos="100000">
                    <a:srgbClr val="000000"/>
                  </a:gs>
                </a:gsLst>
                <a:lin ang="2700000" scaled="1"/>
                <a:tileRect/>
              </a:gradFill>
              <a:effectLst/>
              <a:uLnTx/>
              <a:uFillTx/>
              <a:latin typeface="Segoe UI Semibold"/>
              <a:ea typeface="+mn-ea"/>
              <a:cs typeface="+mn-cs"/>
            </a:endParaRPr>
          </a:p>
        </p:txBody>
      </p:sp>
      <p:sp>
        <p:nvSpPr>
          <p:cNvPr id="29" name="Graphic 11">
            <a:extLst>
              <a:ext uri="{FF2B5EF4-FFF2-40B4-BE49-F238E27FC236}">
                <a16:creationId xmlns:a16="http://schemas.microsoft.com/office/drawing/2014/main" id="{F43CFF68-F3F2-29D3-36D4-3DE3E39D34EE}"/>
              </a:ext>
              <a:ext uri="{C183D7F6-B498-43B3-948B-1728B52AA6E4}">
                <adec:decorative xmlns:adec="http://schemas.microsoft.com/office/drawing/2017/decorative" val="1"/>
              </a:ext>
            </a:extLst>
          </p:cNvPr>
          <p:cNvSpPr/>
          <p:nvPr/>
        </p:nvSpPr>
        <p:spPr>
          <a:xfrm flipH="1">
            <a:off x="6396990" y="753274"/>
            <a:ext cx="581685" cy="498598"/>
          </a:xfrm>
          <a:custGeom>
            <a:avLst/>
            <a:gdLst>
              <a:gd name="connsiteX0" fmla="*/ 23813 w 133347"/>
              <a:gd name="connsiteY0" fmla="*/ 0 h 114300"/>
              <a:gd name="connsiteX1" fmla="*/ 47574 w 133347"/>
              <a:gd name="connsiteY1" fmla="*/ 22247 h 114300"/>
              <a:gd name="connsiteX2" fmla="*/ 47622 w 133347"/>
              <a:gd name="connsiteY2" fmla="*/ 24216 h 114300"/>
              <a:gd name="connsiteX3" fmla="*/ 12338 w 133347"/>
              <a:gd name="connsiteY3" fmla="*/ 112061 h 114300"/>
              <a:gd name="connsiteX4" fmla="*/ 2239 w 133347"/>
              <a:gd name="connsiteY4" fmla="*/ 112350 h 114300"/>
              <a:gd name="connsiteX5" fmla="*/ 1950 w 133347"/>
              <a:gd name="connsiteY5" fmla="*/ 102252 h 114300"/>
              <a:gd name="connsiteX6" fmla="*/ 31264 w 133347"/>
              <a:gd name="connsiteY6" fmla="*/ 46444 h 114300"/>
              <a:gd name="connsiteX7" fmla="*/ 23813 w 133347"/>
              <a:gd name="connsiteY7" fmla="*/ 47625 h 114300"/>
              <a:gd name="connsiteX8" fmla="*/ 0 w 133347"/>
              <a:gd name="connsiteY8" fmla="*/ 23813 h 114300"/>
              <a:gd name="connsiteX9" fmla="*/ 23813 w 133347"/>
              <a:gd name="connsiteY9" fmla="*/ 0 h 114300"/>
              <a:gd name="connsiteX10" fmla="*/ 109538 w 133347"/>
              <a:gd name="connsiteY10" fmla="*/ 0 h 114300"/>
              <a:gd name="connsiteX11" fmla="*/ 133300 w 133347"/>
              <a:gd name="connsiteY11" fmla="*/ 22247 h 114300"/>
              <a:gd name="connsiteX12" fmla="*/ 133347 w 133347"/>
              <a:gd name="connsiteY12" fmla="*/ 24216 h 114300"/>
              <a:gd name="connsiteX13" fmla="*/ 98059 w 133347"/>
              <a:gd name="connsiteY13" fmla="*/ 112064 h 114300"/>
              <a:gd name="connsiteX14" fmla="*/ 87961 w 133347"/>
              <a:gd name="connsiteY14" fmla="*/ 112346 h 114300"/>
              <a:gd name="connsiteX15" fmla="*/ 87679 w 133347"/>
              <a:gd name="connsiteY15" fmla="*/ 102248 h 114300"/>
              <a:gd name="connsiteX16" fmla="*/ 116997 w 133347"/>
              <a:gd name="connsiteY16" fmla="*/ 46446 h 114300"/>
              <a:gd name="connsiteX17" fmla="*/ 109538 w 133347"/>
              <a:gd name="connsiteY17" fmla="*/ 47625 h 114300"/>
              <a:gd name="connsiteX18" fmla="*/ 85725 w 133347"/>
              <a:gd name="connsiteY18" fmla="*/ 23813 h 114300"/>
              <a:gd name="connsiteX19" fmla="*/ 109538 w 133347"/>
              <a:gd name="connsiteY19"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47" h="114300">
                <a:moveTo>
                  <a:pt x="23813" y="0"/>
                </a:moveTo>
                <a:cubicBezTo>
                  <a:pt x="36438" y="0"/>
                  <a:pt x="46768" y="9825"/>
                  <a:pt x="47574" y="22247"/>
                </a:cubicBezTo>
                <a:lnTo>
                  <a:pt x="47622" y="24216"/>
                </a:lnTo>
                <a:cubicBezTo>
                  <a:pt x="47530" y="58071"/>
                  <a:pt x="35809" y="87206"/>
                  <a:pt x="12338" y="112061"/>
                </a:cubicBezTo>
                <a:cubicBezTo>
                  <a:pt x="9629" y="114930"/>
                  <a:pt x="5108" y="115059"/>
                  <a:pt x="2239" y="112350"/>
                </a:cubicBezTo>
                <a:cubicBezTo>
                  <a:pt x="-630" y="109641"/>
                  <a:pt x="-759" y="105120"/>
                  <a:pt x="1950" y="102252"/>
                </a:cubicBezTo>
                <a:cubicBezTo>
                  <a:pt x="17577" y="85703"/>
                  <a:pt x="27289" y="67257"/>
                  <a:pt x="31264" y="46444"/>
                </a:cubicBezTo>
                <a:cubicBezTo>
                  <a:pt x="28913" y="47209"/>
                  <a:pt x="26411" y="47625"/>
                  <a:pt x="23813" y="47625"/>
                </a:cubicBezTo>
                <a:cubicBezTo>
                  <a:pt x="10661" y="47625"/>
                  <a:pt x="0" y="36964"/>
                  <a:pt x="0" y="23813"/>
                </a:cubicBezTo>
                <a:cubicBezTo>
                  <a:pt x="0" y="10661"/>
                  <a:pt x="10661" y="0"/>
                  <a:pt x="23813" y="0"/>
                </a:cubicBezTo>
                <a:close/>
                <a:moveTo>
                  <a:pt x="109538" y="0"/>
                </a:moveTo>
                <a:cubicBezTo>
                  <a:pt x="122163" y="0"/>
                  <a:pt x="132493" y="9825"/>
                  <a:pt x="133300" y="22247"/>
                </a:cubicBezTo>
                <a:lnTo>
                  <a:pt x="133347" y="24216"/>
                </a:lnTo>
                <a:cubicBezTo>
                  <a:pt x="133256" y="58130"/>
                  <a:pt x="121563" y="87211"/>
                  <a:pt x="98059" y="112064"/>
                </a:cubicBezTo>
                <a:cubicBezTo>
                  <a:pt x="95348" y="114932"/>
                  <a:pt x="90827" y="115057"/>
                  <a:pt x="87961" y="112346"/>
                </a:cubicBezTo>
                <a:cubicBezTo>
                  <a:pt x="85093" y="109636"/>
                  <a:pt x="84968" y="105114"/>
                  <a:pt x="87679" y="102248"/>
                </a:cubicBezTo>
                <a:cubicBezTo>
                  <a:pt x="103330" y="85697"/>
                  <a:pt x="113032" y="67276"/>
                  <a:pt x="116997" y="46446"/>
                </a:cubicBezTo>
                <a:cubicBezTo>
                  <a:pt x="114638" y="47209"/>
                  <a:pt x="112137" y="47625"/>
                  <a:pt x="109538" y="47625"/>
                </a:cubicBezTo>
                <a:cubicBezTo>
                  <a:pt x="96386" y="47625"/>
                  <a:pt x="85725" y="36964"/>
                  <a:pt x="85725" y="23813"/>
                </a:cubicBezTo>
                <a:cubicBezTo>
                  <a:pt x="85725" y="10661"/>
                  <a:pt x="96386" y="0"/>
                  <a:pt x="109538" y="0"/>
                </a:cubicBezTo>
                <a:close/>
              </a:path>
            </a:pathLst>
          </a:custGeom>
          <a:gradFill flip="none" rotWithShape="0">
            <a:gsLst>
              <a:gs pos="100000">
                <a:schemeClr val="accent4"/>
              </a:gs>
              <a:gs pos="0">
                <a:schemeClr val="accent1"/>
              </a:gs>
            </a:gsLst>
            <a:lin ang="2700000" scaled="1"/>
            <a:tileRect/>
          </a:gra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a:ln>
                <a:noFill/>
              </a:ln>
              <a:gradFill flip="none" rotWithShape="1">
                <a:gsLst>
                  <a:gs pos="0">
                    <a:srgbClr val="000000"/>
                  </a:gs>
                  <a:gs pos="100000">
                    <a:srgbClr val="000000"/>
                  </a:gs>
                </a:gsLst>
                <a:lin ang="2700000" scaled="1"/>
                <a:tileRect/>
              </a:gradFill>
              <a:effectLst/>
              <a:uLnTx/>
              <a:uFillTx/>
              <a:latin typeface="Segoe UI Semibold"/>
              <a:ea typeface="+mn-ea"/>
              <a:cs typeface="+mn-cs"/>
            </a:endParaRPr>
          </a:p>
        </p:txBody>
      </p:sp>
      <p:pic>
        <p:nvPicPr>
          <p:cNvPr id="3" name="Graphic 2">
            <a:extLst>
              <a:ext uri="{FF2B5EF4-FFF2-40B4-BE49-F238E27FC236}">
                <a16:creationId xmlns:a16="http://schemas.microsoft.com/office/drawing/2014/main" id="{98795C8F-8251-5022-F1C8-ABCA3B7C2DF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6538" y="3170843"/>
            <a:ext cx="3574473" cy="516313"/>
          </a:xfrm>
          <a:prstGeom prst="rect">
            <a:avLst/>
          </a:prstGeom>
        </p:spPr>
      </p:pic>
      <p:sp>
        <p:nvSpPr>
          <p:cNvPr id="2" name="Title 1">
            <a:extLst>
              <a:ext uri="{FF2B5EF4-FFF2-40B4-BE49-F238E27FC236}">
                <a16:creationId xmlns:a16="http://schemas.microsoft.com/office/drawing/2014/main" id="{8A58270D-A50F-EF80-2881-AC2AF689AAA5}"/>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solidFill>
                  <a:schemeClr val="bg1"/>
                </a:solidFill>
              </a:rPr>
              <a:t>GREGGS</a:t>
            </a:r>
          </a:p>
        </p:txBody>
      </p:sp>
    </p:spTree>
    <p:extLst>
      <p:ext uri="{BB962C8B-B14F-4D97-AF65-F5344CB8AC3E}">
        <p14:creationId xmlns:p14="http://schemas.microsoft.com/office/powerpoint/2010/main" val="3864863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42" presetClass="path" presetSubtype="0" decel="100000" fill="hold" grpId="1" nodeType="withEffect">
                                  <p:stCondLst>
                                    <p:cond delay="300"/>
                                  </p:stCondLst>
                                  <p:childTnLst>
                                    <p:animMotion origin="layout" path="M -4.16667E-7 4.07407E-6 L -4.16667E-7 0.03541 " pathEditMode="relative" rAng="0" ptsTypes="AA">
                                      <p:cBhvr>
                                        <p:cTn id="15" dur="700" spd="-100000" fill="hold"/>
                                        <p:tgtEl>
                                          <p:spTgt spid="27"/>
                                        </p:tgtEl>
                                        <p:attrNameLst>
                                          <p:attrName>ppt_x</p:attrName>
                                          <p:attrName>ppt_y</p:attrName>
                                        </p:attrNameLst>
                                      </p:cBhvr>
                                      <p:rCtr x="0" y="1759"/>
                                    </p:animMotion>
                                  </p:childTnLst>
                                </p:cTn>
                              </p:par>
                              <p:par>
                                <p:cTn id="16" presetID="10" presetClass="entr" presetSubtype="0" fill="hold" grpId="0" nodeType="withEffect">
                                  <p:stCondLst>
                                    <p:cond delay="30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42" presetClass="path" presetSubtype="0" decel="100000" fill="hold" grpId="1" nodeType="withEffect">
                                  <p:stCondLst>
                                    <p:cond delay="300"/>
                                  </p:stCondLst>
                                  <p:childTnLst>
                                    <p:animMotion origin="layout" path="M 0 7.40741E-7 L 0 0.03542 " pathEditMode="relative" rAng="0" ptsTypes="AA">
                                      <p:cBhvr>
                                        <p:cTn id="20" dur="700" spd="-100000" fill="hold"/>
                                        <p:tgtEl>
                                          <p:spTgt spid="29"/>
                                        </p:tgtEl>
                                        <p:attrNameLst>
                                          <p:attrName>ppt_x</p:attrName>
                                          <p:attrName>ppt_y</p:attrName>
                                        </p:attrNameLst>
                                      </p:cBhvr>
                                      <p:rCtr x="0" y="1759"/>
                                    </p:animMotion>
                                  </p:childTnLst>
                                </p:cTn>
                              </p:par>
                              <p:par>
                                <p:cTn id="21" presetID="10" presetClass="entr" presetSubtype="0" fill="hold" grpId="0" nodeType="withEffect">
                                  <p:stCondLst>
                                    <p:cond delay="40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42" presetClass="path" presetSubtype="0" decel="100000" fill="hold" grpId="1" nodeType="withEffect">
                                  <p:stCondLst>
                                    <p:cond delay="400"/>
                                  </p:stCondLst>
                                  <p:childTnLst>
                                    <p:animMotion origin="layout" path="M 0 7.40741E-7 L 0 0.03542 " pathEditMode="relative" rAng="0" ptsTypes="AA">
                                      <p:cBhvr>
                                        <p:cTn id="25" dur="700" spd="-100000" fill="hold"/>
                                        <p:tgtEl>
                                          <p:spTgt spid="2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27" grpId="1"/>
      <p:bldP spid="28" grpId="0" animBg="1"/>
      <p:bldP spid="28" grpId="1" animBg="1"/>
      <p:bldP spid="29" grpId="0" animBg="1"/>
      <p:bldP spid="2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6">
            <a:extLst>
              <a:ext uri="{FF2B5EF4-FFF2-40B4-BE49-F238E27FC236}">
                <a16:creationId xmlns:a16="http://schemas.microsoft.com/office/drawing/2014/main" id="{78BDB804-C1F9-6032-A0FF-B212DA3569AF}"/>
              </a:ext>
            </a:extLst>
          </p:cNvPr>
          <p:cNvSpPr txBox="1">
            <a:spLocks noGrp="1"/>
          </p:cNvSpPr>
          <p:nvPr>
            <p:ph type="title"/>
          </p:nvPr>
        </p:nvSpPr>
        <p:spPr>
          <a:xfrm>
            <a:off x="588263" y="817144"/>
            <a:ext cx="11018520" cy="553998"/>
          </a:xfrm>
          <a:prstGeom prst="rect">
            <a:avLst/>
          </a:prstGeom>
          <a:noFill/>
          <a:ln>
            <a:noFill/>
            <a:prstDash/>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ctr">
              <a:defRPr/>
            </a:pPr>
            <a:r>
              <a:rPr lang="es-ES" dirty="0">
                <a:solidFill>
                  <a:srgbClr val="FFFFFF"/>
                </a:solidFill>
              </a:rPr>
              <a:t>Innove en cualquier lugar con Azure</a:t>
            </a:r>
            <a:endParaRPr kumimoji="0" lang="en-US" sz="3600" b="0" i="0" u="none" strike="noStrike" kern="1200" cap="none" spc="-50" normalizeH="0" baseline="0" noProof="0" dirty="0">
              <a:ln w="3175">
                <a:noFill/>
              </a:ln>
              <a:solidFill>
                <a:srgbClr val="FFFFFF"/>
              </a:solidFill>
              <a:effectLst/>
              <a:uLnTx/>
              <a:uFillTx/>
              <a:latin typeface="+mj-lt"/>
              <a:ea typeface="+mn-ea"/>
              <a:cs typeface="Segoe UI" pitchFamily="34" charset="0"/>
            </a:endParaRPr>
          </a:p>
        </p:txBody>
      </p:sp>
      <p:sp>
        <p:nvSpPr>
          <p:cNvPr id="13" name="TextBox 12">
            <a:extLst>
              <a:ext uri="{FF2B5EF4-FFF2-40B4-BE49-F238E27FC236}">
                <a16:creationId xmlns:a16="http://schemas.microsoft.com/office/drawing/2014/main" id="{5A21FE0B-0F3D-4C7A-9E8B-4CFF09D02E38}"/>
              </a:ext>
            </a:extLst>
          </p:cNvPr>
          <p:cNvSpPr txBox="1"/>
          <p:nvPr/>
        </p:nvSpPr>
        <p:spPr>
          <a:xfrm>
            <a:off x="1230491" y="4727609"/>
            <a:ext cx="2190558" cy="1089529"/>
          </a:xfrm>
          <a:prstGeom prst="rect">
            <a:avLst/>
          </a:prstGeom>
          <a:noFill/>
        </p:spPr>
        <p:txBody>
          <a:bodyPr wrap="square" lIns="0" rIns="0">
            <a:spAutoFit/>
          </a:bodyPr>
          <a:lstStyle/>
          <a:p>
            <a:pPr lvl="0" algn="ctr" defTabSz="932472" fontAlgn="base">
              <a:lnSpc>
                <a:spcPct val="90000"/>
              </a:lnSpc>
              <a:spcBef>
                <a:spcPct val="0"/>
              </a:spcBef>
              <a:spcAft>
                <a:spcPct val="0"/>
              </a:spcAft>
              <a:defRPr/>
            </a:pPr>
            <a:r>
              <a:rPr lang="es-ES" sz="1800" dirty="0">
                <a:solidFill>
                  <a:srgbClr val="FFFFFF"/>
                </a:solidFill>
              </a:rPr>
              <a:t>Desarrollar</a:t>
            </a:r>
            <a:br>
              <a:rPr lang="es-ES" sz="1800" dirty="0">
                <a:solidFill>
                  <a:srgbClr val="FFFFFF"/>
                </a:solidFill>
              </a:rPr>
            </a:br>
            <a:r>
              <a:rPr lang="es-ES" sz="1800" dirty="0">
                <a:solidFill>
                  <a:srgbClr val="FFFFFF"/>
                </a:solidFill>
              </a:rPr>
              <a:t>Nativo de la nube, opere en cualquier lugar</a:t>
            </a: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4" name="TextBox 23">
            <a:extLst>
              <a:ext uri="{FF2B5EF4-FFF2-40B4-BE49-F238E27FC236}">
                <a16:creationId xmlns:a16="http://schemas.microsoft.com/office/drawing/2014/main" id="{2477F93C-0ACF-4B89-857E-2B0A9F896027}"/>
              </a:ext>
            </a:extLst>
          </p:cNvPr>
          <p:cNvSpPr txBox="1"/>
          <p:nvPr/>
        </p:nvSpPr>
        <p:spPr>
          <a:xfrm>
            <a:off x="3897075" y="4727609"/>
            <a:ext cx="1884363" cy="1338828"/>
          </a:xfrm>
          <a:prstGeom prst="rect">
            <a:avLst/>
          </a:prstGeom>
          <a:noFill/>
        </p:spPr>
        <p:txBody>
          <a:bodyPr wrap="square">
            <a:spAutoFit/>
          </a:bodyPr>
          <a:lstStyle/>
          <a:p>
            <a:pPr lvl="0" algn="ctr" defTabSz="932472" fontAlgn="base">
              <a:lnSpc>
                <a:spcPct val="90000"/>
              </a:lnSpc>
              <a:spcBef>
                <a:spcPct val="0"/>
              </a:spcBef>
              <a:spcAft>
                <a:spcPct val="0"/>
              </a:spcAft>
              <a:defRPr/>
            </a:pPr>
            <a:r>
              <a:rPr lang="es-ES" sz="1800" dirty="0">
                <a:solidFill>
                  <a:srgbClr val="FFFFFF"/>
                </a:solidFill>
                <a:ea typeface="Segoe UI" pitchFamily="34" charset="0"/>
              </a:rPr>
              <a:t>Aprovechar los datos</a:t>
            </a:r>
            <a:br>
              <a:rPr lang="es-ES" sz="1800" dirty="0">
                <a:solidFill>
                  <a:srgbClr val="FFFFFF"/>
                </a:solidFill>
                <a:ea typeface="Segoe UI" pitchFamily="34" charset="0"/>
              </a:rPr>
            </a:br>
            <a:r>
              <a:rPr lang="es-ES" sz="1800" dirty="0">
                <a:solidFill>
                  <a:srgbClr val="FFFFFF"/>
                </a:solidFill>
                <a:ea typeface="Segoe UI" pitchFamily="34" charset="0"/>
              </a:rPr>
              <a:t>Perspectivas de</a:t>
            </a:r>
            <a:br>
              <a:rPr lang="es-ES" sz="1800" dirty="0">
                <a:solidFill>
                  <a:srgbClr val="FFFFFF"/>
                </a:solidFill>
                <a:ea typeface="Segoe UI" pitchFamily="34" charset="0"/>
              </a:rPr>
            </a:br>
            <a:r>
              <a:rPr lang="es-ES" sz="1800" dirty="0" err="1">
                <a:solidFill>
                  <a:srgbClr val="FFFFFF"/>
                </a:solidFill>
                <a:ea typeface="Segoe UI" pitchFamily="34" charset="0"/>
              </a:rPr>
              <a:t>De</a:t>
            </a:r>
            <a:r>
              <a:rPr lang="es-ES" sz="1800" dirty="0">
                <a:solidFill>
                  <a:srgbClr val="FFFFFF"/>
                </a:solidFill>
                <a:ea typeface="Segoe UI" pitchFamily="34" charset="0"/>
              </a:rPr>
              <a:t> la nube al perímetro</a:t>
            </a: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mn-cs"/>
            </a:endParaRPr>
          </a:p>
        </p:txBody>
      </p:sp>
      <p:sp>
        <p:nvSpPr>
          <p:cNvPr id="7" name="TextBox 6">
            <a:extLst>
              <a:ext uri="{FF2B5EF4-FFF2-40B4-BE49-F238E27FC236}">
                <a16:creationId xmlns:a16="http://schemas.microsoft.com/office/drawing/2014/main" id="{BA9577C6-7B48-4C0C-8C53-5B1703BB8C88}"/>
              </a:ext>
            </a:extLst>
          </p:cNvPr>
          <p:cNvSpPr txBox="1"/>
          <p:nvPr/>
        </p:nvSpPr>
        <p:spPr>
          <a:xfrm>
            <a:off x="6354702" y="4727609"/>
            <a:ext cx="1996084" cy="1089529"/>
          </a:xfrm>
          <a:prstGeom prst="rect">
            <a:avLst/>
          </a:prstGeom>
          <a:noFill/>
        </p:spPr>
        <p:txBody>
          <a:bodyPr wrap="square">
            <a:spAutoFit/>
          </a:bodyPr>
          <a:lstStyle/>
          <a:p>
            <a:pPr lvl="0" algn="ctr" defTabSz="932472" fontAlgn="base">
              <a:lnSpc>
                <a:spcPct val="90000"/>
              </a:lnSpc>
              <a:spcBef>
                <a:spcPct val="0"/>
              </a:spcBef>
              <a:spcAft>
                <a:spcPct val="0"/>
              </a:spcAft>
              <a:defRPr/>
            </a:pPr>
            <a:r>
              <a:rPr lang="es-ES" sz="1800" dirty="0">
                <a:solidFill>
                  <a:srgbClr val="FFFFFF"/>
                </a:solidFill>
                <a:ea typeface="Segoe UI" pitchFamily="34" charset="0"/>
              </a:rPr>
              <a:t>Seguro y</a:t>
            </a:r>
            <a:br>
              <a:rPr lang="es-ES" sz="1800" dirty="0">
                <a:solidFill>
                  <a:srgbClr val="FFFFFF"/>
                </a:solidFill>
                <a:ea typeface="Segoe UI" pitchFamily="34" charset="0"/>
              </a:rPr>
            </a:br>
            <a:r>
              <a:rPr lang="es-ES" sz="1800" dirty="0">
                <a:solidFill>
                  <a:srgbClr val="FFFFFF"/>
                </a:solidFill>
                <a:ea typeface="Segoe UI" pitchFamily="34" charset="0"/>
              </a:rPr>
              <a:t>Gobernabilidad en todos los entornos</a:t>
            </a: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mn-cs"/>
            </a:endParaRPr>
          </a:p>
        </p:txBody>
      </p:sp>
      <p:sp>
        <p:nvSpPr>
          <p:cNvPr id="16" name="TextBox 15">
            <a:extLst>
              <a:ext uri="{FF2B5EF4-FFF2-40B4-BE49-F238E27FC236}">
                <a16:creationId xmlns:a16="http://schemas.microsoft.com/office/drawing/2014/main" id="{F01AA2AC-4219-3203-915F-FD89172F0E2C}"/>
              </a:ext>
            </a:extLst>
          </p:cNvPr>
          <p:cNvSpPr txBox="1"/>
          <p:nvPr/>
        </p:nvSpPr>
        <p:spPr>
          <a:xfrm>
            <a:off x="8683597" y="4727609"/>
            <a:ext cx="2365268" cy="1338828"/>
          </a:xfrm>
          <a:prstGeom prst="rect">
            <a:avLst/>
          </a:prstGeom>
          <a:noFill/>
        </p:spPr>
        <p:txBody>
          <a:bodyPr wrap="square" lIns="91440" tIns="45720" rIns="91440" bIns="45720" anchor="t">
            <a:spAutoFit/>
          </a:bodyPr>
          <a:lstStyle/>
          <a:p>
            <a:pPr lvl="0" algn="ctr" defTabSz="932472" fontAlgn="base">
              <a:lnSpc>
                <a:spcPct val="90000"/>
              </a:lnSpc>
              <a:spcBef>
                <a:spcPct val="0"/>
              </a:spcBef>
              <a:spcAft>
                <a:spcPct val="0"/>
              </a:spcAft>
              <a:defRPr/>
            </a:pPr>
            <a:r>
              <a:rPr lang="es-ES" sz="1800" dirty="0">
                <a:solidFill>
                  <a:srgbClr val="FFFFFF"/>
                </a:solidFill>
                <a:ea typeface="Segoe UI" pitchFamily="34" charset="0"/>
              </a:rPr>
              <a:t>Cumplir de forma flexible</a:t>
            </a:r>
            <a:br>
              <a:rPr lang="es-ES" sz="1800" dirty="0">
                <a:solidFill>
                  <a:srgbClr val="FFFFFF"/>
                </a:solidFill>
                <a:ea typeface="Segoe UI" pitchFamily="34" charset="0"/>
              </a:rPr>
            </a:br>
            <a:r>
              <a:rPr lang="es-ES" sz="1800" dirty="0">
                <a:solidFill>
                  <a:srgbClr val="FFFFFF"/>
                </a:solidFill>
                <a:ea typeface="Segoe UI" pitchFamily="34" charset="0"/>
              </a:rPr>
              <a:t>Necesidades regulatorias y de conectividad</a:t>
            </a: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mn-cs"/>
            </a:endParaRPr>
          </a:p>
        </p:txBody>
      </p:sp>
      <p:cxnSp>
        <p:nvCxnSpPr>
          <p:cNvPr id="17" name="Straight Connector 16">
            <a:extLst>
              <a:ext uri="{FF2B5EF4-FFF2-40B4-BE49-F238E27FC236}">
                <a16:creationId xmlns:a16="http://schemas.microsoft.com/office/drawing/2014/main" id="{A84D006A-7779-2C42-B041-1ABB305C80D2}"/>
              </a:ext>
              <a:ext uri="{C183D7F6-B498-43B3-948B-1728B52AA6E4}">
                <adec:decorative xmlns:adec="http://schemas.microsoft.com/office/drawing/2017/decorative" val="1"/>
              </a:ext>
            </a:extLst>
          </p:cNvPr>
          <p:cNvCxnSpPr>
            <a:cxnSpLocks/>
          </p:cNvCxnSpPr>
          <p:nvPr/>
        </p:nvCxnSpPr>
        <p:spPr>
          <a:xfrm>
            <a:off x="1237457" y="1899786"/>
            <a:ext cx="9717087" cy="0"/>
          </a:xfrm>
          <a:prstGeom prst="line">
            <a:avLst/>
          </a:prstGeom>
          <a:noFill/>
          <a:ln w="25400" cap="rnd" cmpd="sng" algn="ctr">
            <a:gradFill>
              <a:gsLst>
                <a:gs pos="0">
                  <a:srgbClr val="8DC8E8"/>
                </a:gs>
                <a:gs pos="100000">
                  <a:srgbClr val="CD98CF"/>
                </a:gs>
              </a:gsLst>
              <a:lin ang="2700000" scaled="0"/>
            </a:gradFill>
            <a:prstDash val="solid"/>
            <a:headEnd type="arrow" w="lg" len="sm"/>
            <a:tailEnd type="arrow" w="lg" len="sm"/>
          </a:ln>
          <a:effectLst>
            <a:outerShdw blurRad="63500" dist="63500" dir="2700000" algn="tl" rotWithShape="0">
              <a:srgbClr val="000000">
                <a:alpha val="50000"/>
              </a:srgbClr>
            </a:outerShdw>
          </a:effectLst>
        </p:spPr>
      </p:cxnSp>
      <p:grpSp>
        <p:nvGrpSpPr>
          <p:cNvPr id="6" name="Group 5">
            <a:extLst>
              <a:ext uri="{FF2B5EF4-FFF2-40B4-BE49-F238E27FC236}">
                <a16:creationId xmlns:a16="http://schemas.microsoft.com/office/drawing/2014/main" id="{2D587E32-4FFF-6656-F5B7-A831299399D8}"/>
              </a:ext>
              <a:ext uri="{C183D7F6-B498-43B3-948B-1728B52AA6E4}">
                <adec:decorative xmlns:adec="http://schemas.microsoft.com/office/drawing/2017/decorative" val="1"/>
              </a:ext>
            </a:extLst>
          </p:cNvPr>
          <p:cNvGrpSpPr/>
          <p:nvPr/>
        </p:nvGrpSpPr>
        <p:grpSpPr>
          <a:xfrm>
            <a:off x="4930816" y="1590852"/>
            <a:ext cx="2330368" cy="594896"/>
            <a:chOff x="4930816" y="1590852"/>
            <a:chExt cx="2330368" cy="594896"/>
          </a:xfrm>
        </p:grpSpPr>
        <p:sp>
          <p:nvSpPr>
            <p:cNvPr id="4" name="Rectangle 3">
              <a:extLst>
                <a:ext uri="{FF2B5EF4-FFF2-40B4-BE49-F238E27FC236}">
                  <a16:creationId xmlns:a16="http://schemas.microsoft.com/office/drawing/2014/main" id="{0C3F464B-C58D-F466-A495-1EF00C3F4F55}"/>
                </a:ext>
              </a:extLst>
            </p:cNvPr>
            <p:cNvSpPr/>
            <p:nvPr/>
          </p:nvSpPr>
          <p:spPr bwMode="auto">
            <a:xfrm>
              <a:off x="4930816" y="1630166"/>
              <a:ext cx="2330368" cy="51626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3" name="Graphic 2">
              <a:extLst>
                <a:ext uri="{FF2B5EF4-FFF2-40B4-BE49-F238E27FC236}">
                  <a16:creationId xmlns:a16="http://schemas.microsoft.com/office/drawing/2014/main" id="{3955E5CC-111C-491A-1DF4-3E756C79F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7216" y="1590852"/>
              <a:ext cx="594896" cy="594896"/>
            </a:xfrm>
            <a:prstGeom prst="rect">
              <a:avLst/>
            </a:prstGeom>
          </p:spPr>
        </p:pic>
        <p:sp>
          <p:nvSpPr>
            <p:cNvPr id="5" name="TextBox 4">
              <a:extLst>
                <a:ext uri="{FF2B5EF4-FFF2-40B4-BE49-F238E27FC236}">
                  <a16:creationId xmlns:a16="http://schemas.microsoft.com/office/drawing/2014/main" id="{1D631693-85EF-F91C-40FF-48043CFDB525}"/>
                </a:ext>
              </a:extLst>
            </p:cNvPr>
            <p:cNvSpPr txBox="1"/>
            <p:nvPr/>
          </p:nvSpPr>
          <p:spPr>
            <a:xfrm>
              <a:off x="5972866" y="1749801"/>
              <a:ext cx="976614" cy="276999"/>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Azure Arc</a:t>
              </a:r>
            </a:p>
          </p:txBody>
        </p:sp>
      </p:grpSp>
      <p:grpSp>
        <p:nvGrpSpPr>
          <p:cNvPr id="2" name="Group 1">
            <a:extLst>
              <a:ext uri="{FF2B5EF4-FFF2-40B4-BE49-F238E27FC236}">
                <a16:creationId xmlns:a16="http://schemas.microsoft.com/office/drawing/2014/main" id="{22C7684F-E231-D772-A7B2-4F6F77C22063}"/>
              </a:ext>
              <a:ext uri="{C183D7F6-B498-43B3-948B-1728B52AA6E4}">
                <adec:decorative xmlns:adec="http://schemas.microsoft.com/office/drawing/2017/decorative" val="1"/>
              </a:ext>
            </a:extLst>
          </p:cNvPr>
          <p:cNvGrpSpPr/>
          <p:nvPr/>
        </p:nvGrpSpPr>
        <p:grpSpPr>
          <a:xfrm>
            <a:off x="1426944" y="2488648"/>
            <a:ext cx="1799954" cy="2099647"/>
            <a:chOff x="1426944" y="2488648"/>
            <a:chExt cx="1799954" cy="2099647"/>
          </a:xfrm>
        </p:grpSpPr>
        <p:pic>
          <p:nvPicPr>
            <p:cNvPr id="31" name="Picture 30">
              <a:extLst>
                <a:ext uri="{FF2B5EF4-FFF2-40B4-BE49-F238E27FC236}">
                  <a16:creationId xmlns:a16="http://schemas.microsoft.com/office/drawing/2014/main" id="{65C51CC8-71E8-6863-3FD2-2911DBB9A4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43832"/>
            <a:stretch/>
          </p:blipFill>
          <p:spPr>
            <a:xfrm>
              <a:off x="1426944" y="2488648"/>
              <a:ext cx="1799954" cy="1800000"/>
            </a:xfrm>
            <a:prstGeom prst="ellipse">
              <a:avLst/>
            </a:prstGeom>
          </p:spPr>
        </p:pic>
        <p:sp>
          <p:nvSpPr>
            <p:cNvPr id="60" name="Oval 59">
              <a:extLst>
                <a:ext uri="{FF2B5EF4-FFF2-40B4-BE49-F238E27FC236}">
                  <a16:creationId xmlns:a16="http://schemas.microsoft.com/office/drawing/2014/main" id="{F97F82DA-5119-3F65-60BF-84C42B89CD1C}"/>
                </a:ext>
              </a:extLst>
            </p:cNvPr>
            <p:cNvSpPr/>
            <p:nvPr/>
          </p:nvSpPr>
          <p:spPr bwMode="auto">
            <a:xfrm>
              <a:off x="1993733"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54" name="Graphic 146">
              <a:extLst>
                <a:ext uri="{FF2B5EF4-FFF2-40B4-BE49-F238E27FC236}">
                  <a16:creationId xmlns:a16="http://schemas.microsoft.com/office/drawing/2014/main" id="{C8239F63-6BD5-CC94-F314-8E5FC31F04F9}"/>
                </a:ext>
              </a:extLst>
            </p:cNvPr>
            <p:cNvSpPr>
              <a:spLocks noChangeAspect="1"/>
            </p:cNvSpPr>
            <p:nvPr/>
          </p:nvSpPr>
          <p:spPr>
            <a:xfrm>
              <a:off x="2173173" y="4101405"/>
              <a:ext cx="307496" cy="307405"/>
            </a:xfrm>
            <a:custGeom>
              <a:avLst/>
              <a:gdLst>
                <a:gd name="connsiteX0" fmla="*/ 128453 w 372071"/>
                <a:gd name="connsiteY0" fmla="*/ 269689 h 371959"/>
                <a:gd name="connsiteX1" fmla="*/ 243618 w 372071"/>
                <a:gd name="connsiteY1" fmla="*/ 269689 h 371959"/>
                <a:gd name="connsiteX2" fmla="*/ 186036 w 372071"/>
                <a:gd name="connsiteY2" fmla="*/ 371959 h 371959"/>
                <a:gd name="connsiteX3" fmla="*/ 129533 w 372071"/>
                <a:gd name="connsiteY3" fmla="*/ 275167 h 371959"/>
                <a:gd name="connsiteX4" fmla="*/ 128453 w 372071"/>
                <a:gd name="connsiteY4" fmla="*/ 269689 h 371959"/>
                <a:gd name="connsiteX5" fmla="*/ 243618 w 372071"/>
                <a:gd name="connsiteY5" fmla="*/ 269689 h 371959"/>
                <a:gd name="connsiteX6" fmla="*/ 128453 w 372071"/>
                <a:gd name="connsiteY6" fmla="*/ 269689 h 371959"/>
                <a:gd name="connsiteX7" fmla="*/ 19853 w 372071"/>
                <a:gd name="connsiteY7" fmla="*/ 269693 h 371959"/>
                <a:gd name="connsiteX8" fmla="*/ 99941 w 372071"/>
                <a:gd name="connsiteY8" fmla="*/ 269689 h 371959"/>
                <a:gd name="connsiteX9" fmla="*/ 133277 w 372071"/>
                <a:gd name="connsiteY9" fmla="*/ 364430 h 371959"/>
                <a:gd name="connsiteX10" fmla="*/ 22576 w 372071"/>
                <a:gd name="connsiteY10" fmla="*/ 274880 h 371959"/>
                <a:gd name="connsiteX11" fmla="*/ 19853 w 372071"/>
                <a:gd name="connsiteY11" fmla="*/ 269693 h 371959"/>
                <a:gd name="connsiteX12" fmla="*/ 272129 w 372071"/>
                <a:gd name="connsiteY12" fmla="*/ 269689 h 371959"/>
                <a:gd name="connsiteX13" fmla="*/ 352219 w 372071"/>
                <a:gd name="connsiteY13" fmla="*/ 269693 h 371959"/>
                <a:gd name="connsiteX14" fmla="*/ 238814 w 372071"/>
                <a:gd name="connsiteY14" fmla="*/ 364424 h 371959"/>
                <a:gd name="connsiteX15" fmla="*/ 270712 w 372071"/>
                <a:gd name="connsiteY15" fmla="*/ 277354 h 371959"/>
                <a:gd name="connsiteX16" fmla="*/ 272129 w 372071"/>
                <a:gd name="connsiteY16" fmla="*/ 269689 h 371959"/>
                <a:gd name="connsiteX17" fmla="*/ 352219 w 372071"/>
                <a:gd name="connsiteY17" fmla="*/ 269693 h 371959"/>
                <a:gd name="connsiteX18" fmla="*/ 272129 w 372071"/>
                <a:gd name="connsiteY18" fmla="*/ 269689 h 371959"/>
                <a:gd name="connsiteX19" fmla="*/ 277764 w 372071"/>
                <a:gd name="connsiteY19" fmla="*/ 148784 h 371959"/>
                <a:gd name="connsiteX20" fmla="*/ 368351 w 372071"/>
                <a:gd name="connsiteY20" fmla="*/ 148773 h 371959"/>
                <a:gd name="connsiteX21" fmla="*/ 372071 w 372071"/>
                <a:gd name="connsiteY21" fmla="*/ 185980 h 371959"/>
                <a:gd name="connsiteX22" fmla="*/ 363556 w 372071"/>
                <a:gd name="connsiteY22" fmla="*/ 241790 h 371959"/>
                <a:gd name="connsiteX23" fmla="*/ 276084 w 372071"/>
                <a:gd name="connsiteY23" fmla="*/ 241790 h 371959"/>
                <a:gd name="connsiteX24" fmla="*/ 279068 w 372071"/>
                <a:gd name="connsiteY24" fmla="*/ 185980 h 371959"/>
                <a:gd name="connsiteX25" fmla="*/ 278485 w 372071"/>
                <a:gd name="connsiteY25" fmla="*/ 160984 h 371959"/>
                <a:gd name="connsiteX26" fmla="*/ 277764 w 372071"/>
                <a:gd name="connsiteY26" fmla="*/ 148784 h 371959"/>
                <a:gd name="connsiteX27" fmla="*/ 368351 w 372071"/>
                <a:gd name="connsiteY27" fmla="*/ 148773 h 371959"/>
                <a:gd name="connsiteX28" fmla="*/ 277764 w 372071"/>
                <a:gd name="connsiteY28" fmla="*/ 148784 h 371959"/>
                <a:gd name="connsiteX29" fmla="*/ 3721 w 372071"/>
                <a:gd name="connsiteY29" fmla="*/ 148773 h 371959"/>
                <a:gd name="connsiteX30" fmla="*/ 94307 w 372071"/>
                <a:gd name="connsiteY30" fmla="*/ 148784 h 371959"/>
                <a:gd name="connsiteX31" fmla="*/ 93004 w 372071"/>
                <a:gd name="connsiteY31" fmla="*/ 185980 h 371959"/>
                <a:gd name="connsiteX32" fmla="*/ 94926 w 372071"/>
                <a:gd name="connsiteY32" fmla="*/ 230998 h 371959"/>
                <a:gd name="connsiteX33" fmla="*/ 95988 w 372071"/>
                <a:gd name="connsiteY33" fmla="*/ 241790 h 371959"/>
                <a:gd name="connsiteX34" fmla="*/ 8516 w 372071"/>
                <a:gd name="connsiteY34" fmla="*/ 241790 h 371959"/>
                <a:gd name="connsiteX35" fmla="*/ 0 w 372071"/>
                <a:gd name="connsiteY35" fmla="*/ 185980 h 371959"/>
                <a:gd name="connsiteX36" fmla="*/ 3721 w 372071"/>
                <a:gd name="connsiteY36" fmla="*/ 148773 h 371959"/>
                <a:gd name="connsiteX37" fmla="*/ 122338 w 372071"/>
                <a:gd name="connsiteY37" fmla="*/ 148773 h 371959"/>
                <a:gd name="connsiteX38" fmla="*/ 249734 w 372071"/>
                <a:gd name="connsiteY38" fmla="*/ 148773 h 371959"/>
                <a:gd name="connsiteX39" fmla="*/ 251166 w 372071"/>
                <a:gd name="connsiteY39" fmla="*/ 185980 h 371959"/>
                <a:gd name="connsiteX40" fmla="*/ 249050 w 372071"/>
                <a:gd name="connsiteY40" fmla="*/ 231100 h 371959"/>
                <a:gd name="connsiteX41" fmla="*/ 247902 w 372071"/>
                <a:gd name="connsiteY41" fmla="*/ 241790 h 371959"/>
                <a:gd name="connsiteX42" fmla="*/ 124169 w 372071"/>
                <a:gd name="connsiteY42" fmla="*/ 241790 h 371959"/>
                <a:gd name="connsiteX43" fmla="*/ 120904 w 372071"/>
                <a:gd name="connsiteY43" fmla="*/ 185980 h 371959"/>
                <a:gd name="connsiteX44" fmla="*/ 121719 w 372071"/>
                <a:gd name="connsiteY44" fmla="*/ 157860 h 371959"/>
                <a:gd name="connsiteX45" fmla="*/ 122338 w 372071"/>
                <a:gd name="connsiteY45" fmla="*/ 148773 h 371959"/>
                <a:gd name="connsiteX46" fmla="*/ 249734 w 372071"/>
                <a:gd name="connsiteY46" fmla="*/ 148773 h 371959"/>
                <a:gd name="connsiteX47" fmla="*/ 122338 w 372071"/>
                <a:gd name="connsiteY47" fmla="*/ 148773 h 371959"/>
                <a:gd name="connsiteX48" fmla="*/ 240802 w 372071"/>
                <a:gd name="connsiteY48" fmla="*/ 10698 h 371959"/>
                <a:gd name="connsiteX49" fmla="*/ 238795 w 372071"/>
                <a:gd name="connsiteY49" fmla="*/ 7531 h 371959"/>
                <a:gd name="connsiteX50" fmla="*/ 360360 w 372071"/>
                <a:gd name="connsiteY50" fmla="*/ 120871 h 371959"/>
                <a:gd name="connsiteX51" fmla="*/ 274966 w 372071"/>
                <a:gd name="connsiteY51" fmla="*/ 120877 h 371959"/>
                <a:gd name="connsiteX52" fmla="*/ 240802 w 372071"/>
                <a:gd name="connsiteY52" fmla="*/ 10698 h 371959"/>
                <a:gd name="connsiteX53" fmla="*/ 238795 w 372071"/>
                <a:gd name="connsiteY53" fmla="*/ 7531 h 371959"/>
                <a:gd name="connsiteX54" fmla="*/ 240802 w 372071"/>
                <a:gd name="connsiteY54" fmla="*/ 10698 h 371959"/>
                <a:gd name="connsiteX55" fmla="*/ 131011 w 372071"/>
                <a:gd name="connsiteY55" fmla="*/ 8216 h 371959"/>
                <a:gd name="connsiteX56" fmla="*/ 133276 w 372071"/>
                <a:gd name="connsiteY56" fmla="*/ 7532 h 371959"/>
                <a:gd name="connsiteX57" fmla="*/ 98250 w 372071"/>
                <a:gd name="connsiteY57" fmla="*/ 112696 h 371959"/>
                <a:gd name="connsiteX58" fmla="*/ 97105 w 372071"/>
                <a:gd name="connsiteY58" fmla="*/ 120877 h 371959"/>
                <a:gd name="connsiteX59" fmla="*/ 11711 w 372071"/>
                <a:gd name="connsiteY59" fmla="*/ 120871 h 371959"/>
                <a:gd name="connsiteX60" fmla="*/ 131011 w 372071"/>
                <a:gd name="connsiteY60" fmla="*/ 8216 h 371959"/>
                <a:gd name="connsiteX61" fmla="*/ 133276 w 372071"/>
                <a:gd name="connsiteY61" fmla="*/ 7532 h 371959"/>
                <a:gd name="connsiteX62" fmla="*/ 131011 w 372071"/>
                <a:gd name="connsiteY62" fmla="*/ 8216 h 371959"/>
                <a:gd name="connsiteX63" fmla="*/ 186036 w 372071"/>
                <a:gd name="connsiteY63" fmla="*/ 0 h 371959"/>
                <a:gd name="connsiteX64" fmla="*/ 245819 w 372071"/>
                <a:gd name="connsiteY64" fmla="*/ 115017 h 371959"/>
                <a:gd name="connsiteX65" fmla="*/ 246689 w 372071"/>
                <a:gd name="connsiteY65" fmla="*/ 120872 h 371959"/>
                <a:gd name="connsiteX66" fmla="*/ 125382 w 372071"/>
                <a:gd name="connsiteY66" fmla="*/ 120872 h 371959"/>
                <a:gd name="connsiteX67" fmla="*/ 186036 w 372071"/>
                <a:gd name="connsiteY67" fmla="*/ 0 h 37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72071" h="371959">
                  <a:moveTo>
                    <a:pt x="128453" y="269689"/>
                  </a:moveTo>
                  <a:lnTo>
                    <a:pt x="243618" y="269689"/>
                  </a:lnTo>
                  <a:cubicBezTo>
                    <a:pt x="232088" y="330539"/>
                    <a:pt x="208997" y="371959"/>
                    <a:pt x="186036" y="371959"/>
                  </a:cubicBezTo>
                  <a:cubicBezTo>
                    <a:pt x="163771" y="371959"/>
                    <a:pt x="141383" y="333011"/>
                    <a:pt x="129533" y="275167"/>
                  </a:cubicBezTo>
                  <a:lnTo>
                    <a:pt x="128453" y="269689"/>
                  </a:lnTo>
                  <a:lnTo>
                    <a:pt x="243618" y="269689"/>
                  </a:lnTo>
                  <a:lnTo>
                    <a:pt x="128453" y="269689"/>
                  </a:lnTo>
                  <a:close/>
                  <a:moveTo>
                    <a:pt x="19853" y="269693"/>
                  </a:moveTo>
                  <a:lnTo>
                    <a:pt x="99941" y="269689"/>
                  </a:lnTo>
                  <a:cubicBezTo>
                    <a:pt x="106726" y="308419"/>
                    <a:pt x="118227" y="341370"/>
                    <a:pt x="133277" y="364430"/>
                  </a:cubicBezTo>
                  <a:cubicBezTo>
                    <a:pt x="85607" y="350351"/>
                    <a:pt x="45919" y="317710"/>
                    <a:pt x="22576" y="274880"/>
                  </a:cubicBezTo>
                  <a:lnTo>
                    <a:pt x="19853" y="269693"/>
                  </a:lnTo>
                  <a:close/>
                  <a:moveTo>
                    <a:pt x="272129" y="269689"/>
                  </a:moveTo>
                  <a:lnTo>
                    <a:pt x="352219" y="269693"/>
                  </a:lnTo>
                  <a:cubicBezTo>
                    <a:pt x="329315" y="315071"/>
                    <a:pt x="288372" y="349789"/>
                    <a:pt x="238814" y="364424"/>
                  </a:cubicBezTo>
                  <a:cubicBezTo>
                    <a:pt x="252848" y="342890"/>
                    <a:pt x="263798" y="312757"/>
                    <a:pt x="270712" y="277354"/>
                  </a:cubicBezTo>
                  <a:lnTo>
                    <a:pt x="272129" y="269689"/>
                  </a:lnTo>
                  <a:lnTo>
                    <a:pt x="352219" y="269693"/>
                  </a:lnTo>
                  <a:lnTo>
                    <a:pt x="272129" y="269689"/>
                  </a:lnTo>
                  <a:close/>
                  <a:moveTo>
                    <a:pt x="277764" y="148784"/>
                  </a:moveTo>
                  <a:lnTo>
                    <a:pt x="368351" y="148773"/>
                  </a:lnTo>
                  <a:cubicBezTo>
                    <a:pt x="370791" y="160795"/>
                    <a:pt x="372071" y="173239"/>
                    <a:pt x="372071" y="185980"/>
                  </a:cubicBezTo>
                  <a:cubicBezTo>
                    <a:pt x="372071" y="205423"/>
                    <a:pt x="369089" y="224171"/>
                    <a:pt x="363556" y="241790"/>
                  </a:cubicBezTo>
                  <a:lnTo>
                    <a:pt x="276084" y="241790"/>
                  </a:lnTo>
                  <a:cubicBezTo>
                    <a:pt x="278043" y="223978"/>
                    <a:pt x="279068" y="205263"/>
                    <a:pt x="279068" y="185980"/>
                  </a:cubicBezTo>
                  <a:cubicBezTo>
                    <a:pt x="279068" y="177530"/>
                    <a:pt x="278870" y="169187"/>
                    <a:pt x="278485" y="160984"/>
                  </a:cubicBezTo>
                  <a:lnTo>
                    <a:pt x="277764" y="148784"/>
                  </a:lnTo>
                  <a:lnTo>
                    <a:pt x="368351" y="148773"/>
                  </a:lnTo>
                  <a:lnTo>
                    <a:pt x="277764" y="148784"/>
                  </a:lnTo>
                  <a:close/>
                  <a:moveTo>
                    <a:pt x="3721" y="148773"/>
                  </a:moveTo>
                  <a:lnTo>
                    <a:pt x="94307" y="148784"/>
                  </a:lnTo>
                  <a:cubicBezTo>
                    <a:pt x="93447" y="160875"/>
                    <a:pt x="93004" y="173304"/>
                    <a:pt x="93004" y="185980"/>
                  </a:cubicBezTo>
                  <a:cubicBezTo>
                    <a:pt x="93004" y="201408"/>
                    <a:pt x="93660" y="216469"/>
                    <a:pt x="94926" y="230998"/>
                  </a:cubicBezTo>
                  <a:lnTo>
                    <a:pt x="95988" y="241790"/>
                  </a:lnTo>
                  <a:lnTo>
                    <a:pt x="8516" y="241790"/>
                  </a:lnTo>
                  <a:cubicBezTo>
                    <a:pt x="2983" y="224171"/>
                    <a:pt x="0" y="205423"/>
                    <a:pt x="0" y="185980"/>
                  </a:cubicBezTo>
                  <a:cubicBezTo>
                    <a:pt x="0" y="173239"/>
                    <a:pt x="1281" y="160795"/>
                    <a:pt x="3721" y="148773"/>
                  </a:cubicBezTo>
                  <a:close/>
                  <a:moveTo>
                    <a:pt x="122338" y="148773"/>
                  </a:moveTo>
                  <a:lnTo>
                    <a:pt x="249734" y="148773"/>
                  </a:lnTo>
                  <a:cubicBezTo>
                    <a:pt x="250668" y="160784"/>
                    <a:pt x="251166" y="173224"/>
                    <a:pt x="251166" y="185980"/>
                  </a:cubicBezTo>
                  <a:cubicBezTo>
                    <a:pt x="251166" y="201560"/>
                    <a:pt x="250424" y="216671"/>
                    <a:pt x="249050" y="231100"/>
                  </a:cubicBezTo>
                  <a:lnTo>
                    <a:pt x="247902" y="241790"/>
                  </a:lnTo>
                  <a:lnTo>
                    <a:pt x="124169" y="241790"/>
                  </a:lnTo>
                  <a:cubicBezTo>
                    <a:pt x="122066" y="224197"/>
                    <a:pt x="120904" y="205457"/>
                    <a:pt x="120904" y="185980"/>
                  </a:cubicBezTo>
                  <a:cubicBezTo>
                    <a:pt x="120904" y="176414"/>
                    <a:pt x="121185" y="167024"/>
                    <a:pt x="121719" y="157860"/>
                  </a:cubicBezTo>
                  <a:lnTo>
                    <a:pt x="122338" y="148773"/>
                  </a:lnTo>
                  <a:lnTo>
                    <a:pt x="249734" y="148773"/>
                  </a:lnTo>
                  <a:lnTo>
                    <a:pt x="122338" y="148773"/>
                  </a:lnTo>
                  <a:close/>
                  <a:moveTo>
                    <a:pt x="240802" y="10698"/>
                  </a:moveTo>
                  <a:lnTo>
                    <a:pt x="238795" y="7531"/>
                  </a:lnTo>
                  <a:cubicBezTo>
                    <a:pt x="294938" y="24104"/>
                    <a:pt x="340026" y="66450"/>
                    <a:pt x="360360" y="120871"/>
                  </a:cubicBezTo>
                  <a:lnTo>
                    <a:pt x="274966" y="120877"/>
                  </a:lnTo>
                  <a:cubicBezTo>
                    <a:pt x="269098" y="75920"/>
                    <a:pt x="257175" y="37311"/>
                    <a:pt x="240802" y="10698"/>
                  </a:cubicBezTo>
                  <a:lnTo>
                    <a:pt x="238795" y="7531"/>
                  </a:lnTo>
                  <a:lnTo>
                    <a:pt x="240802" y="10698"/>
                  </a:lnTo>
                  <a:close/>
                  <a:moveTo>
                    <a:pt x="131011" y="8216"/>
                  </a:moveTo>
                  <a:lnTo>
                    <a:pt x="133276" y="7532"/>
                  </a:lnTo>
                  <a:cubicBezTo>
                    <a:pt x="116893" y="32634"/>
                    <a:pt x="104717" y="69456"/>
                    <a:pt x="98250" y="112696"/>
                  </a:cubicBezTo>
                  <a:lnTo>
                    <a:pt x="97105" y="120877"/>
                  </a:lnTo>
                  <a:lnTo>
                    <a:pt x="11711" y="120871"/>
                  </a:lnTo>
                  <a:cubicBezTo>
                    <a:pt x="31772" y="67185"/>
                    <a:pt x="75922" y="25249"/>
                    <a:pt x="131011" y="8216"/>
                  </a:cubicBezTo>
                  <a:lnTo>
                    <a:pt x="133276" y="7532"/>
                  </a:lnTo>
                  <a:lnTo>
                    <a:pt x="131011" y="8216"/>
                  </a:lnTo>
                  <a:close/>
                  <a:moveTo>
                    <a:pt x="186036" y="0"/>
                  </a:moveTo>
                  <a:cubicBezTo>
                    <a:pt x="210567" y="0"/>
                    <a:pt x="235246" y="47278"/>
                    <a:pt x="245819" y="115017"/>
                  </a:cubicBezTo>
                  <a:lnTo>
                    <a:pt x="246689" y="120872"/>
                  </a:lnTo>
                  <a:lnTo>
                    <a:pt x="125382" y="120872"/>
                  </a:lnTo>
                  <a:cubicBezTo>
                    <a:pt x="135416" y="50019"/>
                    <a:pt x="160804" y="0"/>
                    <a:pt x="186036" y="0"/>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9" name="Group 8">
            <a:extLst>
              <a:ext uri="{FF2B5EF4-FFF2-40B4-BE49-F238E27FC236}">
                <a16:creationId xmlns:a16="http://schemas.microsoft.com/office/drawing/2014/main" id="{A504797B-7BBB-72FE-55EA-46C8100716AF}"/>
              </a:ext>
              <a:ext uri="{C183D7F6-B498-43B3-948B-1728B52AA6E4}">
                <adec:decorative xmlns:adec="http://schemas.microsoft.com/office/drawing/2017/decorative" val="1"/>
              </a:ext>
            </a:extLst>
          </p:cNvPr>
          <p:cNvGrpSpPr/>
          <p:nvPr/>
        </p:nvGrpSpPr>
        <p:grpSpPr>
          <a:xfrm>
            <a:off x="6456877" y="2488648"/>
            <a:ext cx="1797534" cy="2099647"/>
            <a:chOff x="6456877" y="2488648"/>
            <a:chExt cx="1797534" cy="2099647"/>
          </a:xfrm>
        </p:grpSpPr>
        <p:pic>
          <p:nvPicPr>
            <p:cNvPr id="33" name="Picture 32">
              <a:extLst>
                <a:ext uri="{FF2B5EF4-FFF2-40B4-BE49-F238E27FC236}">
                  <a16:creationId xmlns:a16="http://schemas.microsoft.com/office/drawing/2014/main" id="{92D57AC8-8D87-4FC9-666B-967E5A50F1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43" r="44000"/>
            <a:stretch/>
          </p:blipFill>
          <p:spPr>
            <a:xfrm>
              <a:off x="6456877" y="2488648"/>
              <a:ext cx="1797534" cy="1800000"/>
            </a:xfrm>
            <a:prstGeom prst="ellipse">
              <a:avLst/>
            </a:prstGeom>
          </p:spPr>
        </p:pic>
        <p:sp>
          <p:nvSpPr>
            <p:cNvPr id="77" name="Oval 76">
              <a:extLst>
                <a:ext uri="{FF2B5EF4-FFF2-40B4-BE49-F238E27FC236}">
                  <a16:creationId xmlns:a16="http://schemas.microsoft.com/office/drawing/2014/main" id="{08F0E834-4D5B-E962-570F-A7DAE85353A4}"/>
                </a:ext>
              </a:extLst>
            </p:cNvPr>
            <p:cNvSpPr/>
            <p:nvPr/>
          </p:nvSpPr>
          <p:spPr bwMode="auto">
            <a:xfrm>
              <a:off x="7022456"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5" name="Graphic 148">
              <a:extLst>
                <a:ext uri="{FF2B5EF4-FFF2-40B4-BE49-F238E27FC236}">
                  <a16:creationId xmlns:a16="http://schemas.microsoft.com/office/drawing/2014/main" id="{961F98D7-0A09-8AC1-B2C1-5CDFEDF89591}"/>
                </a:ext>
              </a:extLst>
            </p:cNvPr>
            <p:cNvSpPr>
              <a:spLocks noChangeAspect="1"/>
            </p:cNvSpPr>
            <p:nvPr/>
          </p:nvSpPr>
          <p:spPr>
            <a:xfrm>
              <a:off x="7243845" y="4115357"/>
              <a:ext cx="223599" cy="279500"/>
            </a:xfrm>
            <a:custGeom>
              <a:avLst/>
              <a:gdLst>
                <a:gd name="connsiteX0" fmla="*/ 148806 w 297611"/>
                <a:gd name="connsiteY0" fmla="*/ 0 h 372014"/>
                <a:gd name="connsiteX1" fmla="*/ 223209 w 297611"/>
                <a:gd name="connsiteY1" fmla="*/ 74403 h 372014"/>
                <a:gd name="connsiteX2" fmla="*/ 223209 w 297611"/>
                <a:gd name="connsiteY2" fmla="*/ 111604 h 372014"/>
                <a:gd name="connsiteX3" fmla="*/ 269710 w 297611"/>
                <a:gd name="connsiteY3" fmla="*/ 111604 h 372014"/>
                <a:gd name="connsiteX4" fmla="*/ 297611 w 297611"/>
                <a:gd name="connsiteY4" fmla="*/ 139505 h 372014"/>
                <a:gd name="connsiteX5" fmla="*/ 297611 w 297611"/>
                <a:gd name="connsiteY5" fmla="*/ 344113 h 372014"/>
                <a:gd name="connsiteX6" fmla="*/ 269710 w 297611"/>
                <a:gd name="connsiteY6" fmla="*/ 372014 h 372014"/>
                <a:gd name="connsiteX7" fmla="*/ 27901 w 297611"/>
                <a:gd name="connsiteY7" fmla="*/ 372014 h 372014"/>
                <a:gd name="connsiteX8" fmla="*/ 0 w 297611"/>
                <a:gd name="connsiteY8" fmla="*/ 344113 h 372014"/>
                <a:gd name="connsiteX9" fmla="*/ 0 w 297611"/>
                <a:gd name="connsiteY9" fmla="*/ 139505 h 372014"/>
                <a:gd name="connsiteX10" fmla="*/ 27901 w 297611"/>
                <a:gd name="connsiteY10" fmla="*/ 111604 h 372014"/>
                <a:gd name="connsiteX11" fmla="*/ 74403 w 297611"/>
                <a:gd name="connsiteY11" fmla="*/ 111604 h 372014"/>
                <a:gd name="connsiteX12" fmla="*/ 74403 w 297611"/>
                <a:gd name="connsiteY12" fmla="*/ 74403 h 372014"/>
                <a:gd name="connsiteX13" fmla="*/ 148806 w 297611"/>
                <a:gd name="connsiteY13" fmla="*/ 0 h 372014"/>
                <a:gd name="connsiteX14" fmla="*/ 148808 w 297611"/>
                <a:gd name="connsiteY14" fmla="*/ 213908 h 372014"/>
                <a:gd name="connsiteX15" fmla="*/ 120906 w 297611"/>
                <a:gd name="connsiteY15" fmla="*/ 241809 h 372014"/>
                <a:gd name="connsiteX16" fmla="*/ 148808 w 297611"/>
                <a:gd name="connsiteY16" fmla="*/ 269710 h 372014"/>
                <a:gd name="connsiteX17" fmla="*/ 176709 w 297611"/>
                <a:gd name="connsiteY17" fmla="*/ 241809 h 372014"/>
                <a:gd name="connsiteX18" fmla="*/ 148808 w 297611"/>
                <a:gd name="connsiteY18" fmla="*/ 213908 h 372014"/>
                <a:gd name="connsiteX19" fmla="*/ 148806 w 297611"/>
                <a:gd name="connsiteY19" fmla="*/ 37201 h 372014"/>
                <a:gd name="connsiteX20" fmla="*/ 111604 w 297611"/>
                <a:gd name="connsiteY20" fmla="*/ 74403 h 372014"/>
                <a:gd name="connsiteX21" fmla="*/ 111604 w 297611"/>
                <a:gd name="connsiteY21" fmla="*/ 111604 h 372014"/>
                <a:gd name="connsiteX22" fmla="*/ 186007 w 297611"/>
                <a:gd name="connsiteY22" fmla="*/ 111604 h 372014"/>
                <a:gd name="connsiteX23" fmla="*/ 186007 w 297611"/>
                <a:gd name="connsiteY23" fmla="*/ 74403 h 372014"/>
                <a:gd name="connsiteX24" fmla="*/ 148806 w 297611"/>
                <a:gd name="connsiteY24" fmla="*/ 37201 h 3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7611" h="372014">
                  <a:moveTo>
                    <a:pt x="148806" y="0"/>
                  </a:moveTo>
                  <a:cubicBezTo>
                    <a:pt x="189896" y="0"/>
                    <a:pt x="223209" y="33311"/>
                    <a:pt x="223209" y="74403"/>
                  </a:cubicBezTo>
                  <a:lnTo>
                    <a:pt x="223209" y="111604"/>
                  </a:lnTo>
                  <a:lnTo>
                    <a:pt x="269710" y="111604"/>
                  </a:lnTo>
                  <a:cubicBezTo>
                    <a:pt x="285119" y="111604"/>
                    <a:pt x="297611" y="124096"/>
                    <a:pt x="297611" y="139505"/>
                  </a:cubicBezTo>
                  <a:lnTo>
                    <a:pt x="297611" y="344113"/>
                  </a:lnTo>
                  <a:cubicBezTo>
                    <a:pt x="297611" y="359522"/>
                    <a:pt x="285119" y="372014"/>
                    <a:pt x="269710" y="372014"/>
                  </a:cubicBezTo>
                  <a:lnTo>
                    <a:pt x="27901" y="372014"/>
                  </a:lnTo>
                  <a:cubicBezTo>
                    <a:pt x="12492" y="372014"/>
                    <a:pt x="0" y="359522"/>
                    <a:pt x="0" y="344113"/>
                  </a:cubicBezTo>
                  <a:lnTo>
                    <a:pt x="0" y="139505"/>
                  </a:lnTo>
                  <a:cubicBezTo>
                    <a:pt x="0" y="124096"/>
                    <a:pt x="12492" y="111604"/>
                    <a:pt x="27901" y="111604"/>
                  </a:cubicBezTo>
                  <a:lnTo>
                    <a:pt x="74403" y="111604"/>
                  </a:lnTo>
                  <a:lnTo>
                    <a:pt x="74403" y="74403"/>
                  </a:lnTo>
                  <a:cubicBezTo>
                    <a:pt x="74403" y="33311"/>
                    <a:pt x="107714" y="0"/>
                    <a:pt x="148806" y="0"/>
                  </a:cubicBezTo>
                  <a:close/>
                  <a:moveTo>
                    <a:pt x="148808" y="213908"/>
                  </a:moveTo>
                  <a:cubicBezTo>
                    <a:pt x="133399" y="213908"/>
                    <a:pt x="120906" y="226400"/>
                    <a:pt x="120906" y="241809"/>
                  </a:cubicBezTo>
                  <a:cubicBezTo>
                    <a:pt x="120906" y="257218"/>
                    <a:pt x="133399" y="269710"/>
                    <a:pt x="148808" y="269710"/>
                  </a:cubicBezTo>
                  <a:cubicBezTo>
                    <a:pt x="164218" y="269710"/>
                    <a:pt x="176709" y="257218"/>
                    <a:pt x="176709" y="241809"/>
                  </a:cubicBezTo>
                  <a:cubicBezTo>
                    <a:pt x="176709" y="226400"/>
                    <a:pt x="164218" y="213908"/>
                    <a:pt x="148808" y="213908"/>
                  </a:cubicBezTo>
                  <a:close/>
                  <a:moveTo>
                    <a:pt x="148806" y="37201"/>
                  </a:moveTo>
                  <a:cubicBezTo>
                    <a:pt x="128259" y="37201"/>
                    <a:pt x="111604" y="53857"/>
                    <a:pt x="111604" y="74403"/>
                  </a:cubicBezTo>
                  <a:lnTo>
                    <a:pt x="111604" y="111604"/>
                  </a:lnTo>
                  <a:lnTo>
                    <a:pt x="186007" y="111604"/>
                  </a:lnTo>
                  <a:lnTo>
                    <a:pt x="186007" y="74403"/>
                  </a:lnTo>
                  <a:cubicBezTo>
                    <a:pt x="186007" y="53857"/>
                    <a:pt x="169352" y="37201"/>
                    <a:pt x="148806" y="37201"/>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0" name="Group 9">
            <a:extLst>
              <a:ext uri="{FF2B5EF4-FFF2-40B4-BE49-F238E27FC236}">
                <a16:creationId xmlns:a16="http://schemas.microsoft.com/office/drawing/2014/main" id="{20E6281A-045E-321F-1FDD-A95B963FBFB5}"/>
              </a:ext>
              <a:ext uri="{C183D7F6-B498-43B3-948B-1728B52AA6E4}">
                <adec:decorative xmlns:adec="http://schemas.microsoft.com/office/drawing/2017/decorative" val="1"/>
              </a:ext>
            </a:extLst>
          </p:cNvPr>
          <p:cNvGrpSpPr/>
          <p:nvPr/>
        </p:nvGrpSpPr>
        <p:grpSpPr>
          <a:xfrm>
            <a:off x="8968982" y="2488648"/>
            <a:ext cx="1796075" cy="2099647"/>
            <a:chOff x="8968982" y="2488648"/>
            <a:chExt cx="1796075" cy="2099647"/>
          </a:xfrm>
        </p:grpSpPr>
        <p:pic>
          <p:nvPicPr>
            <p:cNvPr id="29" name="Picture 28" descr="A picture containing person, man, building&#10;&#10;Description automatically generated">
              <a:extLst>
                <a:ext uri="{FF2B5EF4-FFF2-40B4-BE49-F238E27FC236}">
                  <a16:creationId xmlns:a16="http://schemas.microsoft.com/office/drawing/2014/main" id="{4CB865F8-F47B-DE8E-5094-9FA3B76CB6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4515" r="22344"/>
            <a:stretch/>
          </p:blipFill>
          <p:spPr>
            <a:xfrm>
              <a:off x="8968982" y="2488648"/>
              <a:ext cx="1796075" cy="1800000"/>
            </a:xfrm>
            <a:prstGeom prst="ellipse">
              <a:avLst/>
            </a:prstGeom>
          </p:spPr>
        </p:pic>
        <p:sp>
          <p:nvSpPr>
            <p:cNvPr id="91" name="Oval 90">
              <a:extLst>
                <a:ext uri="{FF2B5EF4-FFF2-40B4-BE49-F238E27FC236}">
                  <a16:creationId xmlns:a16="http://schemas.microsoft.com/office/drawing/2014/main" id="{C8ECF594-E44D-7912-0B4C-24CFC42A20DB}"/>
                </a:ext>
              </a:extLst>
            </p:cNvPr>
            <p:cNvSpPr/>
            <p:nvPr/>
          </p:nvSpPr>
          <p:spPr bwMode="auto">
            <a:xfrm>
              <a:off x="9533831"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6" name="Graphic 150">
              <a:extLst>
                <a:ext uri="{FF2B5EF4-FFF2-40B4-BE49-F238E27FC236}">
                  <a16:creationId xmlns:a16="http://schemas.microsoft.com/office/drawing/2014/main" id="{11B3DFFB-D0B9-3A98-7E3D-5DE037A65B41}"/>
                </a:ext>
              </a:extLst>
            </p:cNvPr>
            <p:cNvSpPr>
              <a:spLocks noChangeAspect="1"/>
            </p:cNvSpPr>
            <p:nvPr/>
          </p:nvSpPr>
          <p:spPr>
            <a:xfrm>
              <a:off x="9727269" y="4115357"/>
              <a:ext cx="279500" cy="279500"/>
            </a:xfrm>
            <a:custGeom>
              <a:avLst/>
              <a:gdLst>
                <a:gd name="connsiteX0" fmla="*/ 251110 w 372014"/>
                <a:gd name="connsiteY0" fmla="*/ 0 h 372014"/>
                <a:gd name="connsiteX1" fmla="*/ 181357 w 372014"/>
                <a:gd name="connsiteY1" fmla="*/ 0 h 372014"/>
                <a:gd name="connsiteX2" fmla="*/ 167406 w 372014"/>
                <a:gd name="connsiteY2" fmla="*/ 13951 h 372014"/>
                <a:gd name="connsiteX3" fmla="*/ 167406 w 372014"/>
                <a:gd name="connsiteY3" fmla="*/ 75721 h 372014"/>
                <a:gd name="connsiteX4" fmla="*/ 55802 w 372014"/>
                <a:gd name="connsiteY4" fmla="*/ 204608 h 372014"/>
                <a:gd name="connsiteX5" fmla="*/ 41852 w 372014"/>
                <a:gd name="connsiteY5" fmla="*/ 204608 h 372014"/>
                <a:gd name="connsiteX6" fmla="*/ 0 w 372014"/>
                <a:gd name="connsiteY6" fmla="*/ 246459 h 372014"/>
                <a:gd name="connsiteX7" fmla="*/ 0 w 372014"/>
                <a:gd name="connsiteY7" fmla="*/ 358064 h 372014"/>
                <a:gd name="connsiteX8" fmla="*/ 13951 w 372014"/>
                <a:gd name="connsiteY8" fmla="*/ 372014 h 372014"/>
                <a:gd name="connsiteX9" fmla="*/ 148806 w 372014"/>
                <a:gd name="connsiteY9" fmla="*/ 372014 h 372014"/>
                <a:gd name="connsiteX10" fmla="*/ 153456 w 372014"/>
                <a:gd name="connsiteY10" fmla="*/ 367364 h 372014"/>
                <a:gd name="connsiteX11" fmla="*/ 153456 w 372014"/>
                <a:gd name="connsiteY11" fmla="*/ 311562 h 372014"/>
                <a:gd name="connsiteX12" fmla="*/ 162756 w 372014"/>
                <a:gd name="connsiteY12" fmla="*/ 302262 h 372014"/>
                <a:gd name="connsiteX13" fmla="*/ 209258 w 372014"/>
                <a:gd name="connsiteY13" fmla="*/ 302262 h 372014"/>
                <a:gd name="connsiteX14" fmla="*/ 218558 w 372014"/>
                <a:gd name="connsiteY14" fmla="*/ 311562 h 372014"/>
                <a:gd name="connsiteX15" fmla="*/ 218558 w 372014"/>
                <a:gd name="connsiteY15" fmla="*/ 367364 h 372014"/>
                <a:gd name="connsiteX16" fmla="*/ 223209 w 372014"/>
                <a:gd name="connsiteY16" fmla="*/ 372014 h 372014"/>
                <a:gd name="connsiteX17" fmla="*/ 358064 w 372014"/>
                <a:gd name="connsiteY17" fmla="*/ 372014 h 372014"/>
                <a:gd name="connsiteX18" fmla="*/ 372014 w 372014"/>
                <a:gd name="connsiteY18" fmla="*/ 358064 h 372014"/>
                <a:gd name="connsiteX19" fmla="*/ 372014 w 372014"/>
                <a:gd name="connsiteY19" fmla="*/ 246459 h 372014"/>
                <a:gd name="connsiteX20" fmla="*/ 330163 w 372014"/>
                <a:gd name="connsiteY20" fmla="*/ 204608 h 372014"/>
                <a:gd name="connsiteX21" fmla="*/ 316212 w 372014"/>
                <a:gd name="connsiteY21" fmla="*/ 204608 h 372014"/>
                <a:gd name="connsiteX22" fmla="*/ 195307 w 372014"/>
                <a:gd name="connsiteY22" fmla="*/ 74730 h 372014"/>
                <a:gd name="connsiteX23" fmla="*/ 195307 w 372014"/>
                <a:gd name="connsiteY23" fmla="*/ 55802 h 372014"/>
                <a:gd name="connsiteX24" fmla="*/ 251110 w 372014"/>
                <a:gd name="connsiteY24" fmla="*/ 55802 h 372014"/>
                <a:gd name="connsiteX25" fmla="*/ 260410 w 372014"/>
                <a:gd name="connsiteY25" fmla="*/ 46502 h 372014"/>
                <a:gd name="connsiteX26" fmla="*/ 260410 w 372014"/>
                <a:gd name="connsiteY26" fmla="*/ 9300 h 372014"/>
                <a:gd name="connsiteX27" fmla="*/ 251110 w 372014"/>
                <a:gd name="connsiteY27" fmla="*/ 0 h 372014"/>
                <a:gd name="connsiteX28" fmla="*/ 251110 w 372014"/>
                <a:gd name="connsiteY28" fmla="*/ 181357 h 372014"/>
                <a:gd name="connsiteX29" fmla="*/ 251110 w 372014"/>
                <a:gd name="connsiteY29" fmla="*/ 218558 h 372014"/>
                <a:gd name="connsiteX30" fmla="*/ 237159 w 372014"/>
                <a:gd name="connsiteY30" fmla="*/ 232509 h 372014"/>
                <a:gd name="connsiteX31" fmla="*/ 223209 w 372014"/>
                <a:gd name="connsiteY31" fmla="*/ 218558 h 372014"/>
                <a:gd name="connsiteX32" fmla="*/ 223209 w 372014"/>
                <a:gd name="connsiteY32" fmla="*/ 181357 h 372014"/>
                <a:gd name="connsiteX33" fmla="*/ 237159 w 372014"/>
                <a:gd name="connsiteY33" fmla="*/ 167406 h 372014"/>
                <a:gd name="connsiteX34" fmla="*/ 251110 w 372014"/>
                <a:gd name="connsiteY34" fmla="*/ 181357 h 372014"/>
                <a:gd name="connsiteX35" fmla="*/ 181357 w 372014"/>
                <a:gd name="connsiteY35" fmla="*/ 167406 h 372014"/>
                <a:gd name="connsiteX36" fmla="*/ 195307 w 372014"/>
                <a:gd name="connsiteY36" fmla="*/ 181357 h 372014"/>
                <a:gd name="connsiteX37" fmla="*/ 195307 w 372014"/>
                <a:gd name="connsiteY37" fmla="*/ 218558 h 372014"/>
                <a:gd name="connsiteX38" fmla="*/ 181357 w 372014"/>
                <a:gd name="connsiteY38" fmla="*/ 232509 h 372014"/>
                <a:gd name="connsiteX39" fmla="*/ 167406 w 372014"/>
                <a:gd name="connsiteY39" fmla="*/ 218558 h 372014"/>
                <a:gd name="connsiteX40" fmla="*/ 167406 w 372014"/>
                <a:gd name="connsiteY40" fmla="*/ 181357 h 372014"/>
                <a:gd name="connsiteX41" fmla="*/ 181357 w 372014"/>
                <a:gd name="connsiteY41" fmla="*/ 167406 h 372014"/>
                <a:gd name="connsiteX42" fmla="*/ 139505 w 372014"/>
                <a:gd name="connsiteY42" fmla="*/ 181357 h 372014"/>
                <a:gd name="connsiteX43" fmla="*/ 139505 w 372014"/>
                <a:gd name="connsiteY43" fmla="*/ 218558 h 372014"/>
                <a:gd name="connsiteX44" fmla="*/ 125555 w 372014"/>
                <a:gd name="connsiteY44" fmla="*/ 232509 h 372014"/>
                <a:gd name="connsiteX45" fmla="*/ 111604 w 372014"/>
                <a:gd name="connsiteY45" fmla="*/ 218558 h 372014"/>
                <a:gd name="connsiteX46" fmla="*/ 111604 w 372014"/>
                <a:gd name="connsiteY46" fmla="*/ 181357 h 372014"/>
                <a:gd name="connsiteX47" fmla="*/ 125555 w 372014"/>
                <a:gd name="connsiteY47" fmla="*/ 167406 h 372014"/>
                <a:gd name="connsiteX48" fmla="*/ 139505 w 372014"/>
                <a:gd name="connsiteY48" fmla="*/ 181357 h 372014"/>
                <a:gd name="connsiteX49" fmla="*/ 69753 w 372014"/>
                <a:gd name="connsiteY49" fmla="*/ 251110 h 372014"/>
                <a:gd name="connsiteX50" fmla="*/ 83703 w 372014"/>
                <a:gd name="connsiteY50" fmla="*/ 265060 h 372014"/>
                <a:gd name="connsiteX51" fmla="*/ 83703 w 372014"/>
                <a:gd name="connsiteY51" fmla="*/ 311562 h 372014"/>
                <a:gd name="connsiteX52" fmla="*/ 69753 w 372014"/>
                <a:gd name="connsiteY52" fmla="*/ 325512 h 372014"/>
                <a:gd name="connsiteX53" fmla="*/ 55802 w 372014"/>
                <a:gd name="connsiteY53" fmla="*/ 311562 h 372014"/>
                <a:gd name="connsiteX54" fmla="*/ 55802 w 372014"/>
                <a:gd name="connsiteY54" fmla="*/ 265060 h 372014"/>
                <a:gd name="connsiteX55" fmla="*/ 69753 w 372014"/>
                <a:gd name="connsiteY55" fmla="*/ 251110 h 372014"/>
                <a:gd name="connsiteX56" fmla="*/ 316212 w 372014"/>
                <a:gd name="connsiteY56" fmla="*/ 265060 h 372014"/>
                <a:gd name="connsiteX57" fmla="*/ 316212 w 372014"/>
                <a:gd name="connsiteY57" fmla="*/ 311562 h 372014"/>
                <a:gd name="connsiteX58" fmla="*/ 302262 w 372014"/>
                <a:gd name="connsiteY58" fmla="*/ 325512 h 372014"/>
                <a:gd name="connsiteX59" fmla="*/ 288311 w 372014"/>
                <a:gd name="connsiteY59" fmla="*/ 311562 h 372014"/>
                <a:gd name="connsiteX60" fmla="*/ 288311 w 372014"/>
                <a:gd name="connsiteY60" fmla="*/ 265060 h 372014"/>
                <a:gd name="connsiteX61" fmla="*/ 302262 w 372014"/>
                <a:gd name="connsiteY61" fmla="*/ 251110 h 372014"/>
                <a:gd name="connsiteX62" fmla="*/ 316212 w 372014"/>
                <a:gd name="connsiteY62" fmla="*/ 265060 h 3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2014" h="372014">
                  <a:moveTo>
                    <a:pt x="251110" y="0"/>
                  </a:moveTo>
                  <a:lnTo>
                    <a:pt x="181357" y="0"/>
                  </a:lnTo>
                  <a:cubicBezTo>
                    <a:pt x="173653" y="0"/>
                    <a:pt x="167406" y="6246"/>
                    <a:pt x="167406" y="13951"/>
                  </a:cubicBezTo>
                  <a:lnTo>
                    <a:pt x="167406" y="75721"/>
                  </a:lnTo>
                  <a:cubicBezTo>
                    <a:pt x="104307" y="84747"/>
                    <a:pt x="55802" y="139013"/>
                    <a:pt x="55802" y="204608"/>
                  </a:cubicBezTo>
                  <a:lnTo>
                    <a:pt x="41852" y="204608"/>
                  </a:lnTo>
                  <a:cubicBezTo>
                    <a:pt x="18738" y="204608"/>
                    <a:pt x="0" y="223346"/>
                    <a:pt x="0" y="246459"/>
                  </a:cubicBezTo>
                  <a:lnTo>
                    <a:pt x="0" y="358064"/>
                  </a:lnTo>
                  <a:cubicBezTo>
                    <a:pt x="0" y="365768"/>
                    <a:pt x="6246" y="372014"/>
                    <a:pt x="13951" y="372014"/>
                  </a:cubicBezTo>
                  <a:lnTo>
                    <a:pt x="148806" y="372014"/>
                  </a:lnTo>
                  <a:cubicBezTo>
                    <a:pt x="151374" y="372014"/>
                    <a:pt x="153456" y="369933"/>
                    <a:pt x="153456" y="367364"/>
                  </a:cubicBezTo>
                  <a:lnTo>
                    <a:pt x="153456" y="311562"/>
                  </a:lnTo>
                  <a:cubicBezTo>
                    <a:pt x="153456" y="306426"/>
                    <a:pt x="157621" y="302262"/>
                    <a:pt x="162756" y="302262"/>
                  </a:cubicBezTo>
                  <a:lnTo>
                    <a:pt x="209258" y="302262"/>
                  </a:lnTo>
                  <a:cubicBezTo>
                    <a:pt x="214394" y="302262"/>
                    <a:pt x="218558" y="306426"/>
                    <a:pt x="218558" y="311562"/>
                  </a:cubicBezTo>
                  <a:lnTo>
                    <a:pt x="218558" y="367364"/>
                  </a:lnTo>
                  <a:cubicBezTo>
                    <a:pt x="218558" y="369933"/>
                    <a:pt x="220640" y="372014"/>
                    <a:pt x="223209" y="372014"/>
                  </a:cubicBezTo>
                  <a:lnTo>
                    <a:pt x="358064" y="372014"/>
                  </a:lnTo>
                  <a:cubicBezTo>
                    <a:pt x="365768" y="372014"/>
                    <a:pt x="372014" y="365768"/>
                    <a:pt x="372014" y="358064"/>
                  </a:cubicBezTo>
                  <a:lnTo>
                    <a:pt x="372014" y="246459"/>
                  </a:lnTo>
                  <a:cubicBezTo>
                    <a:pt x="372014" y="223346"/>
                    <a:pt x="353276" y="204608"/>
                    <a:pt x="330163" y="204608"/>
                  </a:cubicBezTo>
                  <a:lnTo>
                    <a:pt x="316212" y="204608"/>
                  </a:lnTo>
                  <a:cubicBezTo>
                    <a:pt x="316212" y="135825"/>
                    <a:pt x="262876" y="79499"/>
                    <a:pt x="195307" y="74730"/>
                  </a:cubicBezTo>
                  <a:lnTo>
                    <a:pt x="195307" y="55802"/>
                  </a:lnTo>
                  <a:lnTo>
                    <a:pt x="251110" y="55802"/>
                  </a:lnTo>
                  <a:cubicBezTo>
                    <a:pt x="256245" y="55802"/>
                    <a:pt x="260410" y="51638"/>
                    <a:pt x="260410" y="46502"/>
                  </a:cubicBezTo>
                  <a:lnTo>
                    <a:pt x="260410" y="9300"/>
                  </a:lnTo>
                  <a:cubicBezTo>
                    <a:pt x="260410" y="4164"/>
                    <a:pt x="256245" y="0"/>
                    <a:pt x="251110" y="0"/>
                  </a:cubicBezTo>
                  <a:close/>
                  <a:moveTo>
                    <a:pt x="251110" y="181357"/>
                  </a:moveTo>
                  <a:lnTo>
                    <a:pt x="251110" y="218558"/>
                  </a:lnTo>
                  <a:cubicBezTo>
                    <a:pt x="251110" y="226263"/>
                    <a:pt x="244863" y="232509"/>
                    <a:pt x="237159" y="232509"/>
                  </a:cubicBezTo>
                  <a:cubicBezTo>
                    <a:pt x="229455" y="232509"/>
                    <a:pt x="223209" y="226263"/>
                    <a:pt x="223209" y="218558"/>
                  </a:cubicBezTo>
                  <a:lnTo>
                    <a:pt x="223209" y="181357"/>
                  </a:lnTo>
                  <a:cubicBezTo>
                    <a:pt x="223209" y="173653"/>
                    <a:pt x="229455" y="167406"/>
                    <a:pt x="237159" y="167406"/>
                  </a:cubicBezTo>
                  <a:cubicBezTo>
                    <a:pt x="244863" y="167406"/>
                    <a:pt x="251110" y="173653"/>
                    <a:pt x="251110" y="181357"/>
                  </a:cubicBezTo>
                  <a:close/>
                  <a:moveTo>
                    <a:pt x="181357" y="167406"/>
                  </a:moveTo>
                  <a:cubicBezTo>
                    <a:pt x="189061" y="167406"/>
                    <a:pt x="195307" y="173653"/>
                    <a:pt x="195307" y="181357"/>
                  </a:cubicBezTo>
                  <a:lnTo>
                    <a:pt x="195307" y="218558"/>
                  </a:lnTo>
                  <a:cubicBezTo>
                    <a:pt x="195307" y="226263"/>
                    <a:pt x="189061" y="232509"/>
                    <a:pt x="181357" y="232509"/>
                  </a:cubicBezTo>
                  <a:cubicBezTo>
                    <a:pt x="173653" y="232509"/>
                    <a:pt x="167406" y="226263"/>
                    <a:pt x="167406" y="218558"/>
                  </a:cubicBezTo>
                  <a:lnTo>
                    <a:pt x="167406" y="181357"/>
                  </a:lnTo>
                  <a:cubicBezTo>
                    <a:pt x="167406" y="173653"/>
                    <a:pt x="173653" y="167406"/>
                    <a:pt x="181357" y="167406"/>
                  </a:cubicBezTo>
                  <a:close/>
                  <a:moveTo>
                    <a:pt x="139505" y="181357"/>
                  </a:moveTo>
                  <a:lnTo>
                    <a:pt x="139505" y="218558"/>
                  </a:lnTo>
                  <a:cubicBezTo>
                    <a:pt x="139505" y="226263"/>
                    <a:pt x="133259" y="232509"/>
                    <a:pt x="125555" y="232509"/>
                  </a:cubicBezTo>
                  <a:cubicBezTo>
                    <a:pt x="117850" y="232509"/>
                    <a:pt x="111604" y="226263"/>
                    <a:pt x="111604" y="218558"/>
                  </a:cubicBezTo>
                  <a:lnTo>
                    <a:pt x="111604" y="181357"/>
                  </a:lnTo>
                  <a:cubicBezTo>
                    <a:pt x="111604" y="173653"/>
                    <a:pt x="117850" y="167406"/>
                    <a:pt x="125555" y="167406"/>
                  </a:cubicBezTo>
                  <a:cubicBezTo>
                    <a:pt x="133259" y="167406"/>
                    <a:pt x="139505" y="173653"/>
                    <a:pt x="139505" y="181357"/>
                  </a:cubicBezTo>
                  <a:close/>
                  <a:moveTo>
                    <a:pt x="69753" y="251110"/>
                  </a:moveTo>
                  <a:cubicBezTo>
                    <a:pt x="77457" y="251110"/>
                    <a:pt x="83703" y="257356"/>
                    <a:pt x="83703" y="265060"/>
                  </a:cubicBezTo>
                  <a:lnTo>
                    <a:pt x="83703" y="311562"/>
                  </a:lnTo>
                  <a:cubicBezTo>
                    <a:pt x="83703" y="319266"/>
                    <a:pt x="77457" y="325512"/>
                    <a:pt x="69753" y="325512"/>
                  </a:cubicBezTo>
                  <a:cubicBezTo>
                    <a:pt x="62048" y="325512"/>
                    <a:pt x="55802" y="319266"/>
                    <a:pt x="55802" y="311562"/>
                  </a:cubicBezTo>
                  <a:lnTo>
                    <a:pt x="55802" y="265060"/>
                  </a:lnTo>
                  <a:cubicBezTo>
                    <a:pt x="55802" y="257356"/>
                    <a:pt x="62048" y="251110"/>
                    <a:pt x="69753" y="251110"/>
                  </a:cubicBezTo>
                  <a:close/>
                  <a:moveTo>
                    <a:pt x="316212" y="265060"/>
                  </a:moveTo>
                  <a:lnTo>
                    <a:pt x="316212" y="311562"/>
                  </a:lnTo>
                  <a:cubicBezTo>
                    <a:pt x="316212" y="319266"/>
                    <a:pt x="309966" y="325512"/>
                    <a:pt x="302262" y="325512"/>
                  </a:cubicBezTo>
                  <a:cubicBezTo>
                    <a:pt x="294557" y="325512"/>
                    <a:pt x="288311" y="319266"/>
                    <a:pt x="288311" y="311562"/>
                  </a:cubicBezTo>
                  <a:lnTo>
                    <a:pt x="288311" y="265060"/>
                  </a:lnTo>
                  <a:cubicBezTo>
                    <a:pt x="288311" y="257356"/>
                    <a:pt x="294557" y="251110"/>
                    <a:pt x="302262" y="251110"/>
                  </a:cubicBezTo>
                  <a:cubicBezTo>
                    <a:pt x="309966" y="251110"/>
                    <a:pt x="316212" y="257356"/>
                    <a:pt x="316212" y="265060"/>
                  </a:cubicBez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8" name="Group 7">
            <a:extLst>
              <a:ext uri="{FF2B5EF4-FFF2-40B4-BE49-F238E27FC236}">
                <a16:creationId xmlns:a16="http://schemas.microsoft.com/office/drawing/2014/main" id="{A81C91AF-B3AC-B13A-97DC-30B12C9218C4}"/>
              </a:ext>
              <a:ext uri="{C183D7F6-B498-43B3-948B-1728B52AA6E4}">
                <adec:decorative xmlns:adec="http://schemas.microsoft.com/office/drawing/2017/decorative" val="1"/>
              </a:ext>
            </a:extLst>
          </p:cNvPr>
          <p:cNvGrpSpPr/>
          <p:nvPr/>
        </p:nvGrpSpPr>
        <p:grpSpPr>
          <a:xfrm>
            <a:off x="3941469" y="2488648"/>
            <a:ext cx="1800837" cy="2099647"/>
            <a:chOff x="3941469" y="2488648"/>
            <a:chExt cx="1800837" cy="2099647"/>
          </a:xfrm>
        </p:grpSpPr>
        <p:pic>
          <p:nvPicPr>
            <p:cNvPr id="32" name="Picture 31">
              <a:extLst>
                <a:ext uri="{FF2B5EF4-FFF2-40B4-BE49-F238E27FC236}">
                  <a16:creationId xmlns:a16="http://schemas.microsoft.com/office/drawing/2014/main" id="{BD4F61C4-EEE4-C665-9081-98B31106994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43724"/>
            <a:stretch/>
          </p:blipFill>
          <p:spPr>
            <a:xfrm>
              <a:off x="3941469" y="2488648"/>
              <a:ext cx="1800837" cy="1800000"/>
            </a:xfrm>
            <a:prstGeom prst="ellipse">
              <a:avLst/>
            </a:prstGeom>
          </p:spPr>
        </p:pic>
        <p:sp>
          <p:nvSpPr>
            <p:cNvPr id="63" name="Oval 62">
              <a:extLst>
                <a:ext uri="{FF2B5EF4-FFF2-40B4-BE49-F238E27FC236}">
                  <a16:creationId xmlns:a16="http://schemas.microsoft.com/office/drawing/2014/main" id="{B509CACC-506B-246B-474B-B43385091846}"/>
                </a:ext>
              </a:extLst>
            </p:cNvPr>
            <p:cNvSpPr/>
            <p:nvPr/>
          </p:nvSpPr>
          <p:spPr bwMode="auto">
            <a:xfrm>
              <a:off x="4508699" y="3921919"/>
              <a:ext cx="666376" cy="666376"/>
            </a:xfrm>
            <a:prstGeom prst="ellipse">
              <a:avLst/>
            </a:prstGeom>
            <a:solidFill>
              <a:srgbClr val="000000"/>
            </a:solidFill>
            <a:ln w="1905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57" name="Graphic 152">
              <a:extLst>
                <a:ext uri="{FF2B5EF4-FFF2-40B4-BE49-F238E27FC236}">
                  <a16:creationId xmlns:a16="http://schemas.microsoft.com/office/drawing/2014/main" id="{E5B21139-0257-6CDE-1D25-734E61DD632C}"/>
                </a:ext>
              </a:extLst>
            </p:cNvPr>
            <p:cNvSpPr>
              <a:spLocks noChangeAspect="1"/>
            </p:cNvSpPr>
            <p:nvPr/>
          </p:nvSpPr>
          <p:spPr>
            <a:xfrm>
              <a:off x="4677018" y="4147308"/>
              <a:ext cx="329739" cy="215599"/>
            </a:xfrm>
            <a:custGeom>
              <a:avLst/>
              <a:gdLst>
                <a:gd name="connsiteX0" fmla="*/ 76014 w 362713"/>
                <a:gd name="connsiteY0" fmla="*/ 88353 h 237159"/>
                <a:gd name="connsiteX1" fmla="*/ 181357 w 362713"/>
                <a:gd name="connsiteY1" fmla="*/ 0 h 237159"/>
                <a:gd name="connsiteX2" fmla="*/ 286700 w 362713"/>
                <a:gd name="connsiteY2" fmla="*/ 88353 h 237159"/>
                <a:gd name="connsiteX3" fmla="*/ 288311 w 362713"/>
                <a:gd name="connsiteY3" fmla="*/ 88353 h 237159"/>
                <a:gd name="connsiteX4" fmla="*/ 362714 w 362713"/>
                <a:gd name="connsiteY4" fmla="*/ 162756 h 237159"/>
                <a:gd name="connsiteX5" fmla="*/ 288311 w 362713"/>
                <a:gd name="connsiteY5" fmla="*/ 237159 h 237159"/>
                <a:gd name="connsiteX6" fmla="*/ 74403 w 362713"/>
                <a:gd name="connsiteY6" fmla="*/ 237159 h 237159"/>
                <a:gd name="connsiteX7" fmla="*/ 0 w 362713"/>
                <a:gd name="connsiteY7" fmla="*/ 162756 h 237159"/>
                <a:gd name="connsiteX8" fmla="*/ 74403 w 362713"/>
                <a:gd name="connsiteY8" fmla="*/ 88353 h 237159"/>
                <a:gd name="connsiteX9" fmla="*/ 76014 w 362713"/>
                <a:gd name="connsiteY9" fmla="*/ 88353 h 2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713" h="237159">
                  <a:moveTo>
                    <a:pt x="76014" y="88353"/>
                  </a:moveTo>
                  <a:cubicBezTo>
                    <a:pt x="84837" y="37997"/>
                    <a:pt x="128802" y="0"/>
                    <a:pt x="181357" y="0"/>
                  </a:cubicBezTo>
                  <a:cubicBezTo>
                    <a:pt x="233911" y="0"/>
                    <a:pt x="277876" y="37997"/>
                    <a:pt x="286700" y="88353"/>
                  </a:cubicBezTo>
                  <a:lnTo>
                    <a:pt x="288311" y="88353"/>
                  </a:lnTo>
                  <a:cubicBezTo>
                    <a:pt x="329402" y="88353"/>
                    <a:pt x="362714" y="121665"/>
                    <a:pt x="362714" y="162756"/>
                  </a:cubicBezTo>
                  <a:cubicBezTo>
                    <a:pt x="362714" y="203847"/>
                    <a:pt x="329402" y="237159"/>
                    <a:pt x="288311" y="237159"/>
                  </a:cubicBezTo>
                  <a:lnTo>
                    <a:pt x="74403" y="237159"/>
                  </a:lnTo>
                  <a:cubicBezTo>
                    <a:pt x="33311" y="237159"/>
                    <a:pt x="0" y="203847"/>
                    <a:pt x="0" y="162756"/>
                  </a:cubicBezTo>
                  <a:cubicBezTo>
                    <a:pt x="0" y="121665"/>
                    <a:pt x="33311" y="88353"/>
                    <a:pt x="74403" y="88353"/>
                  </a:cubicBezTo>
                  <a:lnTo>
                    <a:pt x="76014" y="88353"/>
                  </a:lnTo>
                  <a:close/>
                </a:path>
              </a:pathLst>
            </a:custGeom>
            <a:gradFill>
              <a:gsLst>
                <a:gs pos="0">
                  <a:schemeClr val="accent1"/>
                </a:gs>
                <a:gs pos="100000">
                  <a:srgbClr val="CD98CF"/>
                </a:gs>
              </a:gsLst>
              <a:lin ang="2700000" scaled="0"/>
            </a:gradFill>
            <a:ln w="18256"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11" name="Rectangle 10">
            <a:extLst>
              <a:ext uri="{FF2B5EF4-FFF2-40B4-BE49-F238E27FC236}">
                <a16:creationId xmlns:a16="http://schemas.microsoft.com/office/drawing/2014/main" id="{95E3DBA6-F112-2BE9-6E6D-6C290D89943B}"/>
              </a:ext>
              <a:ext uri="{C183D7F6-B498-43B3-948B-1728B52AA6E4}">
                <adec:decorative xmlns:adec="http://schemas.microsoft.com/office/drawing/2017/decorative" val="1"/>
              </a:ext>
            </a:extLst>
          </p:cNvPr>
          <p:cNvSpPr/>
          <p:nvPr/>
        </p:nvSpPr>
        <p:spPr bwMode="auto">
          <a:xfrm>
            <a:off x="3591951" y="2340764"/>
            <a:ext cx="2246313" cy="3803871"/>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79D905D3-62FA-17FA-7A9C-C9CBDDA2DBD4}"/>
              </a:ext>
              <a:ext uri="{C183D7F6-B498-43B3-948B-1728B52AA6E4}">
                <adec:decorative xmlns:adec="http://schemas.microsoft.com/office/drawing/2017/decorative" val="1"/>
              </a:ext>
            </a:extLst>
          </p:cNvPr>
          <p:cNvSpPr/>
          <p:nvPr/>
        </p:nvSpPr>
        <p:spPr bwMode="auto">
          <a:xfrm>
            <a:off x="6113316" y="2386712"/>
            <a:ext cx="2246313" cy="3803871"/>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D8816FD7-B7B2-26B9-A2DF-BFEC8EDB8CFD}"/>
              </a:ext>
              <a:ext uri="{C183D7F6-B498-43B3-948B-1728B52AA6E4}">
                <adec:decorative xmlns:adec="http://schemas.microsoft.com/office/drawing/2017/decorative" val="1"/>
              </a:ext>
            </a:extLst>
          </p:cNvPr>
          <p:cNvSpPr/>
          <p:nvPr/>
        </p:nvSpPr>
        <p:spPr bwMode="auto">
          <a:xfrm>
            <a:off x="1183654" y="2213421"/>
            <a:ext cx="2246313" cy="3803871"/>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Tree>
    <p:extLst>
      <p:ext uri="{BB962C8B-B14F-4D97-AF65-F5344CB8AC3E}">
        <p14:creationId xmlns:p14="http://schemas.microsoft.com/office/powerpoint/2010/main" val="789339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1.25E-6 3.7037E-6 L 1.25E-6 0.03541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0"/>
                                  </p:stCondLst>
                                  <p:childTnLst>
                                    <p:animMotion origin="layout" path="M -4.16667E-6 3.7037E-6 L -4.16667E-6 -0.03287 " pathEditMode="relative" rAng="0" ptsTypes="AA">
                                      <p:cBhvr>
                                        <p:cTn id="14" dur="700" spd="-100000" fill="hold"/>
                                        <p:tgtEl>
                                          <p:spTgt spid="13"/>
                                        </p:tgtEl>
                                        <p:attrNameLst>
                                          <p:attrName>ppt_x</p:attrName>
                                          <p:attrName>ppt_y</p:attrName>
                                        </p:attrNameLst>
                                      </p:cBhvr>
                                      <p:rCtr x="0" y="-1644"/>
                                    </p:animMotion>
                                  </p:childTnLst>
                                </p:cTn>
                              </p:par>
                              <p:par>
                                <p:cTn id="15" presetID="10" presetClass="entr" presetSubtype="0" fill="hold" nodeType="withEffect">
                                  <p:stCondLst>
                                    <p:cond delay="1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nodeType="withEffect">
                                  <p:stCondLst>
                                    <p:cond delay="100"/>
                                  </p:stCondLst>
                                  <p:childTnLst>
                                    <p:animMotion origin="layout" path="M 1.25E-6 3.7037E-6 L 1.25E-6 0.03541 " pathEditMode="relative" rAng="0" ptsTypes="AA">
                                      <p:cBhvr>
                                        <p:cTn id="19" dur="700" spd="-100000" fill="hold"/>
                                        <p:tgtEl>
                                          <p:spTgt spid="8"/>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42" presetClass="path" presetSubtype="0" decel="100000" fill="hold" grpId="1" nodeType="withEffect">
                                  <p:stCondLst>
                                    <p:cond delay="100"/>
                                  </p:stCondLst>
                                  <p:childTnLst>
                                    <p:animMotion origin="layout" path="M -4.16667E-6 3.7037E-6 L -4.16667E-6 -0.03287 " pathEditMode="relative" rAng="0" ptsTypes="AA">
                                      <p:cBhvr>
                                        <p:cTn id="24" dur="700" spd="-100000" fill="hold"/>
                                        <p:tgtEl>
                                          <p:spTgt spid="24"/>
                                        </p:tgtEl>
                                        <p:attrNameLst>
                                          <p:attrName>ppt_x</p:attrName>
                                          <p:attrName>ppt_y</p:attrName>
                                        </p:attrNameLst>
                                      </p:cBhvr>
                                      <p:rCtr x="0" y="-1644"/>
                                    </p:animMotion>
                                  </p:childTnLst>
                                </p:cTn>
                              </p:par>
                              <p:par>
                                <p:cTn id="25" presetID="10" presetClass="entr" presetSubtype="0" fill="hold" nodeType="withEffect">
                                  <p:stCondLst>
                                    <p:cond delay="2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nodeType="withEffect">
                                  <p:stCondLst>
                                    <p:cond delay="200"/>
                                  </p:stCondLst>
                                  <p:childTnLst>
                                    <p:animMotion origin="layout" path="M 1.25E-6 3.7037E-6 L 1.25E-6 0.03541 " pathEditMode="relative" rAng="0" ptsTypes="AA">
                                      <p:cBhvr>
                                        <p:cTn id="29" dur="700" spd="-100000" fill="hold"/>
                                        <p:tgtEl>
                                          <p:spTgt spid="9"/>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42" presetClass="path" presetSubtype="0" decel="100000" fill="hold" grpId="1" nodeType="withEffect">
                                  <p:stCondLst>
                                    <p:cond delay="200"/>
                                  </p:stCondLst>
                                  <p:childTnLst>
                                    <p:animMotion origin="layout" path="M -4.16667E-6 3.7037E-6 L -4.16667E-6 -0.03287 " pathEditMode="relative" rAng="0" ptsTypes="AA">
                                      <p:cBhvr>
                                        <p:cTn id="34" dur="700" spd="-100000" fill="hold"/>
                                        <p:tgtEl>
                                          <p:spTgt spid="7"/>
                                        </p:tgtEl>
                                        <p:attrNameLst>
                                          <p:attrName>ppt_x</p:attrName>
                                          <p:attrName>ppt_y</p:attrName>
                                        </p:attrNameLst>
                                      </p:cBhvr>
                                      <p:rCtr x="0" y="-1644"/>
                                    </p:animMotion>
                                  </p:childTnLst>
                                </p:cTn>
                              </p:par>
                              <p:par>
                                <p:cTn id="35" presetID="10" presetClass="entr" presetSubtype="0" fill="hold" nodeType="withEffect">
                                  <p:stCondLst>
                                    <p:cond delay="3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42" presetClass="path" presetSubtype="0" decel="100000" fill="hold" nodeType="withEffect">
                                  <p:stCondLst>
                                    <p:cond delay="300"/>
                                  </p:stCondLst>
                                  <p:childTnLst>
                                    <p:animMotion origin="layout" path="M 1.25E-6 3.7037E-6 L 1.25E-6 0.03541 " pathEditMode="relative" rAng="0" ptsTypes="AA">
                                      <p:cBhvr>
                                        <p:cTn id="39" dur="700" spd="-100000" fill="hold"/>
                                        <p:tgtEl>
                                          <p:spTgt spid="10"/>
                                        </p:tgtEl>
                                        <p:attrNameLst>
                                          <p:attrName>ppt_x</p:attrName>
                                          <p:attrName>ppt_y</p:attrName>
                                        </p:attrNameLst>
                                      </p:cBhvr>
                                      <p:rCtr x="0" y="1759"/>
                                    </p:animMotion>
                                  </p:childTnLst>
                                </p:cTn>
                              </p:par>
                              <p:par>
                                <p:cTn id="40" presetID="10" presetClass="entr" presetSubtype="0" fill="hold" grpId="0" nodeType="withEffect">
                                  <p:stCondLst>
                                    <p:cond delay="3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42" presetClass="path" presetSubtype="0" decel="100000" fill="hold" grpId="1" nodeType="withEffect">
                                  <p:stCondLst>
                                    <p:cond delay="300"/>
                                  </p:stCondLst>
                                  <p:childTnLst>
                                    <p:animMotion origin="layout" path="M -4.16667E-6 3.7037E-6 L -4.16667E-6 -0.03287 " pathEditMode="relative" rAng="0" ptsTypes="AA">
                                      <p:cBhvr>
                                        <p:cTn id="44" dur="700" spd="-100000" fill="hold"/>
                                        <p:tgtEl>
                                          <p:spTgt spid="16"/>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4" grpId="0"/>
      <p:bldP spid="24" grpId="1"/>
      <p:bldP spid="7" grpId="0"/>
      <p:bldP spid="7" grpId="1"/>
      <p:bldP spid="16" grpId="0"/>
      <p:bldP spid="16"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CA1971-A88C-64A6-4800-84DE2F0CD897}"/>
              </a:ext>
              <a:ext uri="{C183D7F6-B498-43B3-948B-1728B52AA6E4}">
                <adec:decorative xmlns:adec="http://schemas.microsoft.com/office/drawing/2017/decorative" val="1"/>
              </a:ext>
            </a:extLst>
          </p:cNvPr>
          <p:cNvGrpSpPr/>
          <p:nvPr/>
        </p:nvGrpSpPr>
        <p:grpSpPr>
          <a:xfrm>
            <a:off x="5801548" y="2800382"/>
            <a:ext cx="5478807" cy="1229035"/>
            <a:chOff x="5801548" y="2800382"/>
            <a:chExt cx="5478807" cy="1229035"/>
          </a:xfrm>
        </p:grpSpPr>
        <p:cxnSp>
          <p:nvCxnSpPr>
            <p:cNvPr id="10" name="Straight Connector 9">
              <a:extLst>
                <a:ext uri="{FF2B5EF4-FFF2-40B4-BE49-F238E27FC236}">
                  <a16:creationId xmlns:a16="http://schemas.microsoft.com/office/drawing/2014/main" id="{229FAF74-983C-1103-4F78-915716A8F1FA}"/>
                </a:ext>
                <a:ext uri="{C183D7F6-B498-43B3-948B-1728B52AA6E4}">
                  <adec:decorative xmlns:adec="http://schemas.microsoft.com/office/drawing/2017/decorative" val="1"/>
                </a:ext>
              </a:extLst>
            </p:cNvPr>
            <p:cNvCxnSpPr>
              <a:cxnSpLocks/>
            </p:cNvCxnSpPr>
            <p:nvPr/>
          </p:nvCxnSpPr>
          <p:spPr>
            <a:xfrm>
              <a:off x="5801548" y="2800382"/>
              <a:ext cx="5478807" cy="0"/>
            </a:xfrm>
            <a:prstGeom prst="line">
              <a:avLst/>
            </a:prstGeom>
            <a:ln w="12700">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5360A68-E5C4-764A-1356-730FABBB50CB}"/>
                </a:ext>
                <a:ext uri="{C183D7F6-B498-43B3-948B-1728B52AA6E4}">
                  <adec:decorative xmlns:adec="http://schemas.microsoft.com/office/drawing/2017/decorative" val="1"/>
                </a:ext>
              </a:extLst>
            </p:cNvPr>
            <p:cNvCxnSpPr>
              <a:cxnSpLocks/>
            </p:cNvCxnSpPr>
            <p:nvPr/>
          </p:nvCxnSpPr>
          <p:spPr>
            <a:xfrm>
              <a:off x="5801548" y="4029417"/>
              <a:ext cx="5478807" cy="0"/>
            </a:xfrm>
            <a:prstGeom prst="line">
              <a:avLst/>
            </a:prstGeom>
            <a:ln w="12700">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4FF9119E-C162-7B53-3F98-3C53815D52D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923" y="4393218"/>
            <a:ext cx="1157253" cy="193654"/>
          </a:xfrm>
          <a:prstGeom prst="rect">
            <a:avLst/>
          </a:prstGeom>
        </p:spPr>
      </p:pic>
      <p:pic>
        <p:nvPicPr>
          <p:cNvPr id="7" name="Picture 6">
            <a:extLst>
              <a:ext uri="{FF2B5EF4-FFF2-40B4-BE49-F238E27FC236}">
                <a16:creationId xmlns:a16="http://schemas.microsoft.com/office/drawing/2014/main" id="{4C067573-D1D5-41E5-CCC5-A1770D8E1DE5}"/>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3673741" y="4369532"/>
            <a:ext cx="821679" cy="241027"/>
          </a:xfrm>
          <a:prstGeom prst="rect">
            <a:avLst/>
          </a:prstGeom>
        </p:spPr>
      </p:pic>
      <p:pic>
        <p:nvPicPr>
          <p:cNvPr id="9" name="Picture 8">
            <a:extLst>
              <a:ext uri="{FF2B5EF4-FFF2-40B4-BE49-F238E27FC236}">
                <a16:creationId xmlns:a16="http://schemas.microsoft.com/office/drawing/2014/main" id="{E8D5A9AD-5422-EEE7-F02D-9B1AB86AFF4F}"/>
              </a:ext>
              <a:ext uri="{C183D7F6-B498-43B3-948B-1728B52AA6E4}">
                <adec:decorative xmlns:adec="http://schemas.microsoft.com/office/drawing/2017/decorative" val="1"/>
              </a:ext>
            </a:extLst>
          </p:cNvPr>
          <p:cNvPicPr>
            <a:picLocks noChangeAspect="1"/>
          </p:cNvPicPr>
          <p:nvPr/>
        </p:nvPicPr>
        <p:blipFill rotWithShape="1">
          <a:blip r:embed="rId5"/>
          <a:srcRect l="-1" r="-1"/>
          <a:stretch/>
        </p:blipFill>
        <p:spPr>
          <a:xfrm>
            <a:off x="911645" y="4034263"/>
            <a:ext cx="982570" cy="693695"/>
          </a:xfrm>
          <a:prstGeom prst="rect">
            <a:avLst/>
          </a:prstGeom>
        </p:spPr>
      </p:pic>
      <p:sp>
        <p:nvSpPr>
          <p:cNvPr id="5" name="Title 18">
            <a:extLst>
              <a:ext uri="{FF2B5EF4-FFF2-40B4-BE49-F238E27FC236}">
                <a16:creationId xmlns:a16="http://schemas.microsoft.com/office/drawing/2014/main" id="{793D0289-550F-BCD4-D920-2883D11169A3}"/>
              </a:ext>
              <a:ext uri="{C183D7F6-B498-43B3-948B-1728B52AA6E4}">
                <adec:decorative xmlns:adec="http://schemas.microsoft.com/office/drawing/2017/decorative" val="1"/>
              </a:ext>
            </a:extLst>
          </p:cNvPr>
          <p:cNvSpPr txBox="1">
            <a:spLocks noGrp="1"/>
          </p:cNvSpPr>
          <p:nvPr>
            <p:ph type="title" idx="4294967295"/>
          </p:nvPr>
        </p:nvSpPr>
        <p:spPr>
          <a:xfrm>
            <a:off x="912875" y="2077184"/>
            <a:ext cx="4437835" cy="196977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1" indent="0" algn="l" defTabSz="932742" rtl="0" eaLnBrk="1" fontAlgn="auto" latinLnBrk="0" hangingPunct="1">
              <a:lnSpc>
                <a:spcPct val="100000"/>
              </a:lnSpc>
              <a:spcBef>
                <a:spcPct val="0"/>
              </a:spcBef>
              <a:spcAft>
                <a:spcPts val="0"/>
              </a:spcAft>
              <a:buClrTx/>
              <a:buSzTx/>
              <a:buFontTx/>
              <a:buNone/>
              <a:tabLst/>
              <a:defRPr/>
            </a:pPr>
            <a:r>
              <a:rPr lang="es-ES" sz="3200" b="1" kern="1200" spc="-50" dirty="0">
                <a:ln w="3175">
                  <a:noFill/>
                </a:ln>
                <a:gradFill>
                  <a:gsLst>
                    <a:gs pos="0">
                      <a:schemeClr val="accent1"/>
                    </a:gs>
                    <a:gs pos="100000">
                      <a:srgbClr val="CD98CF"/>
                    </a:gs>
                  </a:gsLst>
                  <a:lin ang="2700000" scaled="1"/>
                </a:gradFill>
                <a:latin typeface="Segoe UI Semibold"/>
                <a:ea typeface="+mn-ea"/>
                <a:cs typeface="+mn-cs"/>
              </a:rPr>
              <a:t>Satisfaga de forma flexible las necesidades normativas y de conectividad</a:t>
            </a:r>
            <a:endParaRPr kumimoji="0" lang="en-US" sz="3600" b="1" i="0" u="none" strike="noStrike" kern="1200" cap="none" spc="-50" normalizeH="0" baseline="0" noProof="0" dirty="0">
              <a:ln w="3175">
                <a:noFill/>
              </a:ln>
              <a:gradFill>
                <a:gsLst>
                  <a:gs pos="0">
                    <a:schemeClr val="accent1"/>
                  </a:gs>
                  <a:gs pos="100000">
                    <a:srgbClr val="CD98CF"/>
                  </a:gs>
                </a:gsLst>
                <a:lin ang="2700000" scaled="1"/>
              </a:gradFill>
              <a:effectLst/>
              <a:uLnTx/>
              <a:uFillTx/>
              <a:latin typeface="Segoe UI Semibold"/>
              <a:ea typeface="+mn-ea"/>
              <a:cs typeface="+mn-cs"/>
            </a:endParaRPr>
          </a:p>
        </p:txBody>
      </p:sp>
      <p:sp>
        <p:nvSpPr>
          <p:cNvPr id="16" name="TextBox 15">
            <a:extLst>
              <a:ext uri="{FF2B5EF4-FFF2-40B4-BE49-F238E27FC236}">
                <a16:creationId xmlns:a16="http://schemas.microsoft.com/office/drawing/2014/main" id="{AACAE1FA-FE02-9F86-C5A7-56E163D10879}"/>
              </a:ext>
              <a:ext uri="{C183D7F6-B498-43B3-948B-1728B52AA6E4}">
                <adec:decorative xmlns:adec="http://schemas.microsoft.com/office/drawing/2017/decorative" val="1"/>
              </a:ext>
            </a:extLst>
          </p:cNvPr>
          <p:cNvSpPr txBox="1"/>
          <p:nvPr/>
        </p:nvSpPr>
        <p:spPr>
          <a:xfrm>
            <a:off x="6920609" y="1724200"/>
            <a:ext cx="3364368" cy="923330"/>
          </a:xfrm>
          <a:prstGeom prst="rect">
            <a:avLst/>
          </a:prstGeom>
          <a:noFill/>
        </p:spPr>
        <p:txBody>
          <a:bodyPr wrap="square" lIns="0" tIns="0" rIns="0" bIns="0" rtlCol="0" anchor="ctr" anchorCtr="0">
            <a:spAutoFit/>
          </a:bodyPr>
          <a:lstStyle/>
          <a:p>
            <a:pPr>
              <a:defRPr/>
            </a:pPr>
            <a:r>
              <a:rPr lang="es-ES" sz="2000" dirty="0">
                <a:solidFill>
                  <a:srgbClr val="FFFFFF"/>
                </a:solidFill>
              </a:rPr>
              <a:t>Cumplir con los requisitos de residencia y soberanía de datos</a:t>
            </a:r>
            <a:endParaRPr lang="en-US" sz="2000" dirty="0">
              <a:solidFill>
                <a:srgbClr val="FFFFFF"/>
              </a:solidFill>
              <a:latin typeface="Segoe UI"/>
            </a:endParaRPr>
          </a:p>
        </p:txBody>
      </p:sp>
      <p:sp>
        <p:nvSpPr>
          <p:cNvPr id="17" name="TextBox 16">
            <a:extLst>
              <a:ext uri="{FF2B5EF4-FFF2-40B4-BE49-F238E27FC236}">
                <a16:creationId xmlns:a16="http://schemas.microsoft.com/office/drawing/2014/main" id="{2E2DB305-AEC8-02A6-88FC-B1D7CE8CEFF8}"/>
              </a:ext>
              <a:ext uri="{C183D7F6-B498-43B3-948B-1728B52AA6E4}">
                <adec:decorative xmlns:adec="http://schemas.microsoft.com/office/drawing/2017/decorative" val="1"/>
              </a:ext>
            </a:extLst>
          </p:cNvPr>
          <p:cNvSpPr txBox="1"/>
          <p:nvPr/>
        </p:nvSpPr>
        <p:spPr>
          <a:xfrm>
            <a:off x="6920609" y="2953235"/>
            <a:ext cx="3302683" cy="923330"/>
          </a:xfrm>
          <a:prstGeom prst="rect">
            <a:avLst/>
          </a:prstGeom>
          <a:noFill/>
        </p:spPr>
        <p:txBody>
          <a:bodyPr wrap="square" lIns="0" tIns="0" rIns="0" bIns="0" rtlCol="0" anchor="ctr" anchorCtr="0">
            <a:spAutoFit/>
          </a:bodyPr>
          <a:lstStyle/>
          <a:p>
            <a:pPr lvl="0">
              <a:defRPr/>
            </a:pPr>
            <a:r>
              <a:rPr lang="es-ES" sz="2000" dirty="0">
                <a:solidFill>
                  <a:srgbClr val="FFFFFF"/>
                </a:solidFill>
              </a:rPr>
              <a:t>Infraestructura simplificada para aplicaciones de baja latencia</a:t>
            </a:r>
            <a:endParaRPr kumimoji="0" lang="en-US" sz="20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8" name="TextBox 17">
            <a:extLst>
              <a:ext uri="{FF2B5EF4-FFF2-40B4-BE49-F238E27FC236}">
                <a16:creationId xmlns:a16="http://schemas.microsoft.com/office/drawing/2014/main" id="{56D387D6-838D-0932-D96B-DF93596915F7}"/>
              </a:ext>
              <a:ext uri="{C183D7F6-B498-43B3-948B-1728B52AA6E4}">
                <adec:decorative xmlns:adec="http://schemas.microsoft.com/office/drawing/2017/decorative" val="1"/>
              </a:ext>
            </a:extLst>
          </p:cNvPr>
          <p:cNvSpPr txBox="1"/>
          <p:nvPr/>
        </p:nvSpPr>
        <p:spPr>
          <a:xfrm>
            <a:off x="6920609" y="4336158"/>
            <a:ext cx="4665802" cy="615553"/>
          </a:xfrm>
          <a:prstGeom prst="rect">
            <a:avLst/>
          </a:prstGeom>
          <a:noFill/>
        </p:spPr>
        <p:txBody>
          <a:bodyPr wrap="square" lIns="0" tIns="0" rIns="0" bIns="0" rtlCol="0" anchor="ctr" anchorCtr="0">
            <a:spAutoFit/>
          </a:bodyPr>
          <a:lstStyle/>
          <a:p>
            <a:pPr lvl="0">
              <a:defRPr/>
            </a:pPr>
            <a:r>
              <a:rPr lang="en-US" sz="2000" dirty="0" err="1">
                <a:solidFill>
                  <a:srgbClr val="FFFFFF"/>
                </a:solidFill>
              </a:rPr>
              <a:t>Funcionamiento</a:t>
            </a:r>
            <a:r>
              <a:rPr lang="en-US" sz="2000" dirty="0">
                <a:solidFill>
                  <a:srgbClr val="FFFFFF"/>
                </a:solidFill>
              </a:rPr>
              <a:t> total o </a:t>
            </a:r>
            <a:r>
              <a:rPr lang="en-US" sz="2000" dirty="0" err="1">
                <a:solidFill>
                  <a:srgbClr val="FFFFFF"/>
                </a:solidFill>
              </a:rPr>
              <a:t>intermitente</a:t>
            </a:r>
            <a:br>
              <a:rPr lang="en-US" sz="2000" dirty="0">
                <a:solidFill>
                  <a:srgbClr val="FFFFFF"/>
                </a:solidFill>
              </a:rPr>
            </a:br>
            <a:r>
              <a:rPr lang="en-US" sz="2000" dirty="0" err="1">
                <a:solidFill>
                  <a:srgbClr val="FFFFFF"/>
                </a:solidFill>
              </a:rPr>
              <a:t>conexo</a:t>
            </a:r>
            <a:endParaRPr kumimoji="0" lang="en-US" sz="20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 name="Graphic 42">
            <a:extLst>
              <a:ext uri="{FF2B5EF4-FFF2-40B4-BE49-F238E27FC236}">
                <a16:creationId xmlns:a16="http://schemas.microsoft.com/office/drawing/2014/main" id="{759C58BE-11D4-0ABA-F072-B603D4926694}"/>
              </a:ext>
              <a:ext uri="{C183D7F6-B498-43B3-948B-1728B52AA6E4}">
                <adec:decorative xmlns:adec="http://schemas.microsoft.com/office/drawing/2017/decorative" val="1"/>
              </a:ext>
            </a:extLst>
          </p:cNvPr>
          <p:cNvSpPr/>
          <p:nvPr/>
        </p:nvSpPr>
        <p:spPr>
          <a:xfrm>
            <a:off x="6002382" y="3181204"/>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 name="Graphic 42">
            <a:extLst>
              <a:ext uri="{FF2B5EF4-FFF2-40B4-BE49-F238E27FC236}">
                <a16:creationId xmlns:a16="http://schemas.microsoft.com/office/drawing/2014/main" id="{D0B0307D-22A5-D06B-DD84-59070F4342F6}"/>
              </a:ext>
              <a:ext uri="{C183D7F6-B498-43B3-948B-1728B52AA6E4}">
                <adec:decorative xmlns:adec="http://schemas.microsoft.com/office/drawing/2017/decorative" val="1"/>
              </a:ext>
            </a:extLst>
          </p:cNvPr>
          <p:cNvSpPr/>
          <p:nvPr/>
        </p:nvSpPr>
        <p:spPr>
          <a:xfrm>
            <a:off x="6002382" y="1957384"/>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 name="Graphic 42">
            <a:extLst>
              <a:ext uri="{FF2B5EF4-FFF2-40B4-BE49-F238E27FC236}">
                <a16:creationId xmlns:a16="http://schemas.microsoft.com/office/drawing/2014/main" id="{A3CA923B-B29E-83E4-B5AF-E001B7D88031}"/>
              </a:ext>
              <a:ext uri="{C183D7F6-B498-43B3-948B-1728B52AA6E4}">
                <adec:decorative xmlns:adec="http://schemas.microsoft.com/office/drawing/2017/decorative" val="1"/>
              </a:ext>
            </a:extLst>
          </p:cNvPr>
          <p:cNvSpPr/>
          <p:nvPr/>
        </p:nvSpPr>
        <p:spPr>
          <a:xfrm>
            <a:off x="6002382" y="4410239"/>
            <a:ext cx="467389" cy="467389"/>
          </a:xfrm>
          <a:custGeom>
            <a:avLst/>
            <a:gdLst>
              <a:gd name="connsiteX0" fmla="*/ 257064 w 514128"/>
              <a:gd name="connsiteY0" fmla="*/ 0 h 514128"/>
              <a:gd name="connsiteX1" fmla="*/ 514128 w 514128"/>
              <a:gd name="connsiteY1" fmla="*/ 257064 h 514128"/>
              <a:gd name="connsiteX2" fmla="*/ 257064 w 514128"/>
              <a:gd name="connsiteY2" fmla="*/ 514128 h 514128"/>
              <a:gd name="connsiteX3" fmla="*/ 0 w 514128"/>
              <a:gd name="connsiteY3" fmla="*/ 257064 h 514128"/>
              <a:gd name="connsiteX4" fmla="*/ 257064 w 514128"/>
              <a:gd name="connsiteY4" fmla="*/ 0 h 514128"/>
              <a:gd name="connsiteX5" fmla="*/ 339831 w 514128"/>
              <a:gd name="connsiteY5" fmla="*/ 179165 h 514128"/>
              <a:gd name="connsiteX6" fmla="*/ 224931 w 514128"/>
              <a:gd name="connsiteY6" fmla="*/ 294063 h 514128"/>
              <a:gd name="connsiteX7" fmla="*/ 174298 w 514128"/>
              <a:gd name="connsiteY7" fmla="*/ 243432 h 514128"/>
              <a:gd name="connsiteX8" fmla="*/ 147032 w 514128"/>
              <a:gd name="connsiteY8" fmla="*/ 243432 h 514128"/>
              <a:gd name="connsiteX9" fmla="*/ 147032 w 514128"/>
              <a:gd name="connsiteY9" fmla="*/ 270696 h 514128"/>
              <a:gd name="connsiteX10" fmla="*/ 211299 w 514128"/>
              <a:gd name="connsiteY10" fmla="*/ 334962 h 514128"/>
              <a:gd name="connsiteX11" fmla="*/ 238563 w 514128"/>
              <a:gd name="connsiteY11" fmla="*/ 334962 h 514128"/>
              <a:gd name="connsiteX12" fmla="*/ 367095 w 514128"/>
              <a:gd name="connsiteY12" fmla="*/ 206430 h 514128"/>
              <a:gd name="connsiteX13" fmla="*/ 367095 w 514128"/>
              <a:gd name="connsiteY13" fmla="*/ 179165 h 514128"/>
              <a:gd name="connsiteX14" fmla="*/ 339831 w 514128"/>
              <a:gd name="connsiteY14" fmla="*/ 179165 h 51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28" h="514128">
                <a:moveTo>
                  <a:pt x="257064" y="0"/>
                </a:moveTo>
                <a:cubicBezTo>
                  <a:pt x="399036" y="0"/>
                  <a:pt x="514128" y="115091"/>
                  <a:pt x="514128" y="257064"/>
                </a:cubicBezTo>
                <a:cubicBezTo>
                  <a:pt x="514128" y="399036"/>
                  <a:pt x="399036" y="514128"/>
                  <a:pt x="257064" y="514128"/>
                </a:cubicBezTo>
                <a:cubicBezTo>
                  <a:pt x="115091" y="514128"/>
                  <a:pt x="0" y="399036"/>
                  <a:pt x="0" y="257064"/>
                </a:cubicBezTo>
                <a:cubicBezTo>
                  <a:pt x="0" y="115091"/>
                  <a:pt x="115091" y="0"/>
                  <a:pt x="257064" y="0"/>
                </a:cubicBezTo>
                <a:close/>
                <a:moveTo>
                  <a:pt x="339831" y="179165"/>
                </a:moveTo>
                <a:lnTo>
                  <a:pt x="224931" y="294063"/>
                </a:lnTo>
                <a:lnTo>
                  <a:pt x="174298" y="243432"/>
                </a:lnTo>
                <a:cubicBezTo>
                  <a:pt x="166769" y="235903"/>
                  <a:pt x="154561" y="235903"/>
                  <a:pt x="147032" y="243432"/>
                </a:cubicBezTo>
                <a:cubicBezTo>
                  <a:pt x="139503" y="250961"/>
                  <a:pt x="139503" y="263167"/>
                  <a:pt x="147032" y="270696"/>
                </a:cubicBezTo>
                <a:lnTo>
                  <a:pt x="211299" y="334962"/>
                </a:lnTo>
                <a:cubicBezTo>
                  <a:pt x="218828" y="342492"/>
                  <a:pt x="231034" y="342492"/>
                  <a:pt x="238563" y="334962"/>
                </a:cubicBezTo>
                <a:lnTo>
                  <a:pt x="367095" y="206430"/>
                </a:lnTo>
                <a:cubicBezTo>
                  <a:pt x="374625" y="198902"/>
                  <a:pt x="374625" y="186694"/>
                  <a:pt x="367095" y="179165"/>
                </a:cubicBezTo>
                <a:cubicBezTo>
                  <a:pt x="359566" y="171636"/>
                  <a:pt x="347361" y="171636"/>
                  <a:pt x="339831" y="179165"/>
                </a:cubicBezTo>
                <a:close/>
              </a:path>
            </a:pathLst>
          </a:custGeom>
          <a:gradFill>
            <a:gsLst>
              <a:gs pos="0">
                <a:schemeClr val="accent1"/>
              </a:gs>
              <a:gs pos="100000">
                <a:srgbClr val="CD98CF"/>
              </a:gs>
            </a:gsLst>
            <a:lin ang="2700000" scaled="1"/>
          </a:gra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15591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accel="50000" decel="50000"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6" presetClass="emph" presetSubtype="0" accel="50000" decel="50000" autoRev="1" fill="hold" grpId="1" nodeType="withEffect">
                                  <p:stCondLst>
                                    <p:cond delay="200"/>
                                  </p:stCondLst>
                                  <p:childTnLst>
                                    <p:animScale>
                                      <p:cBhvr>
                                        <p:cTn id="11" dur="300" fill="hold"/>
                                        <p:tgtEl>
                                          <p:spTgt spid="3"/>
                                        </p:tgtEl>
                                      </p:cBhvr>
                                      <p:by x="120000" y="120000"/>
                                    </p:animScale>
                                  </p:childTnLst>
                                </p:cTn>
                              </p:par>
                              <p:par>
                                <p:cTn id="12" presetID="53" presetClass="entr" presetSubtype="16" accel="50000" decel="50000" fill="hold" grpId="0" nodeType="withEffect">
                                  <p:stCondLst>
                                    <p:cond delay="30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6" presetClass="emph" presetSubtype="0" accel="50000" decel="50000" autoRev="1" fill="hold" grpId="1" nodeType="withEffect">
                                  <p:stCondLst>
                                    <p:cond delay="300"/>
                                  </p:stCondLst>
                                  <p:childTnLst>
                                    <p:animScale>
                                      <p:cBhvr>
                                        <p:cTn id="18" dur="300" fill="hold"/>
                                        <p:tgtEl>
                                          <p:spTgt spid="2"/>
                                        </p:tgtEl>
                                      </p:cBhvr>
                                      <p:by x="120000" y="120000"/>
                                    </p:animScale>
                                  </p:childTnLst>
                                </p:cTn>
                              </p:par>
                              <p:par>
                                <p:cTn id="19" presetID="53" presetClass="entr" presetSubtype="16" accel="50000" decel="50000" fill="hold" grpId="0" nodeType="withEffect">
                                  <p:stCondLst>
                                    <p:cond delay="40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6" presetClass="emph" presetSubtype="0" accel="50000" decel="50000" autoRev="1" fill="hold" grpId="1" nodeType="withEffect">
                                  <p:stCondLst>
                                    <p:cond delay="400"/>
                                  </p:stCondLst>
                                  <p:childTnLst>
                                    <p:animScale>
                                      <p:cBhvr>
                                        <p:cTn id="25" dur="300" fill="hold"/>
                                        <p:tgtEl>
                                          <p:spTgt spid="4"/>
                                        </p:tgtEl>
                                      </p:cBhvr>
                                      <p:by x="120000" y="120000"/>
                                    </p:animScale>
                                  </p:childTnLst>
                                </p:cTn>
                              </p:par>
                              <p:par>
                                <p:cTn id="26" presetID="10" presetClass="entr" presetSubtype="0" fill="hold" nodeType="withEffect">
                                  <p:stCondLst>
                                    <p:cond delay="4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decel="50000" fill="hold" grpId="0" nodeType="withEffect">
                                  <p:stCondLst>
                                    <p:cond delay="20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42" presetClass="path" presetSubtype="0" decel="50000" fill="hold" grpId="1" nodeType="withEffect">
                                  <p:stCondLst>
                                    <p:cond delay="200"/>
                                  </p:stCondLst>
                                  <p:childTnLst>
                                    <p:animMotion origin="layout" path="M 4.58333E-6 -3.7037E-6 L 0.02057 0.00047 " pathEditMode="relative" rAng="0" ptsTypes="AA">
                                      <p:cBhvr>
                                        <p:cTn id="45" dur="700" spd="-100000" fill="hold"/>
                                        <p:tgtEl>
                                          <p:spTgt spid="16"/>
                                        </p:tgtEl>
                                        <p:attrNameLst>
                                          <p:attrName>ppt_x</p:attrName>
                                          <p:attrName>ppt_y</p:attrName>
                                        </p:attrNameLst>
                                      </p:cBhvr>
                                      <p:rCtr x="1029" y="23"/>
                                    </p:animMotion>
                                  </p:childTnLst>
                                </p:cTn>
                              </p:par>
                              <p:par>
                                <p:cTn id="46" presetID="10" presetClass="entr" presetSubtype="0" decel="50000" fill="hold" grpId="0" nodeType="withEffect">
                                  <p:stCondLst>
                                    <p:cond delay="30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42" presetClass="path" presetSubtype="0" decel="50000" fill="hold" grpId="1" nodeType="withEffect">
                                  <p:stCondLst>
                                    <p:cond delay="300"/>
                                  </p:stCondLst>
                                  <p:childTnLst>
                                    <p:animMotion origin="layout" path="M 4.58333E-6 -3.7037E-6 L 0.02057 0.00047 " pathEditMode="relative" rAng="0" ptsTypes="AA">
                                      <p:cBhvr>
                                        <p:cTn id="50" dur="700" spd="-100000" fill="hold"/>
                                        <p:tgtEl>
                                          <p:spTgt spid="17"/>
                                        </p:tgtEl>
                                        <p:attrNameLst>
                                          <p:attrName>ppt_x</p:attrName>
                                          <p:attrName>ppt_y</p:attrName>
                                        </p:attrNameLst>
                                      </p:cBhvr>
                                      <p:rCtr x="1029" y="23"/>
                                    </p:animMotion>
                                  </p:childTnLst>
                                </p:cTn>
                              </p:par>
                              <p:par>
                                <p:cTn id="51" presetID="10" presetClass="entr" presetSubtype="0" decel="50000" fill="hold" grpId="0" nodeType="withEffect">
                                  <p:stCondLst>
                                    <p:cond delay="40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42" presetClass="path" presetSubtype="0" decel="50000" fill="hold" grpId="1" nodeType="withEffect">
                                  <p:stCondLst>
                                    <p:cond delay="400"/>
                                  </p:stCondLst>
                                  <p:childTnLst>
                                    <p:animMotion origin="layout" path="M 4.58333E-6 -3.7037E-6 L 0.02057 0.00047 " pathEditMode="relative" rAng="0" ptsTypes="AA">
                                      <p:cBhvr>
                                        <p:cTn id="55" dur="700" spd="-100000" fill="hold"/>
                                        <p:tgtEl>
                                          <p:spTgt spid="18"/>
                                        </p:tgtEl>
                                        <p:attrNameLst>
                                          <p:attrName>ppt_x</p:attrName>
                                          <p:attrName>ppt_y</p:attrName>
                                        </p:attrNameLst>
                                      </p:cBhvr>
                                      <p:rCtr x="102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6" grpId="1"/>
      <p:bldP spid="17" grpId="0"/>
      <p:bldP spid="17" grpId="1"/>
      <p:bldP spid="18" grpId="0"/>
      <p:bldP spid="18" grpId="1"/>
      <p:bldP spid="2" grpId="0" animBg="1"/>
      <p:bldP spid="2" grpId="1" animBg="1"/>
      <p:bldP spid="3" grpId="0" animBg="1"/>
      <p:bldP spid="3" grpId="1" animBg="1"/>
      <p:bldP spid="4" grpId="0" animBg="1"/>
      <p:bldP spid="4"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B45A2D2-7D51-EC3D-A480-E3BED6F60F5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56069" y="3751055"/>
            <a:ext cx="805438" cy="918008"/>
          </a:xfrm>
          <a:prstGeom prst="rect">
            <a:avLst/>
          </a:prstGeom>
        </p:spPr>
      </p:pic>
      <p:sp>
        <p:nvSpPr>
          <p:cNvPr id="6" name="Title 5">
            <a:extLst>
              <a:ext uri="{FF2B5EF4-FFF2-40B4-BE49-F238E27FC236}">
                <a16:creationId xmlns:a16="http://schemas.microsoft.com/office/drawing/2014/main" id="{3565C4A2-8972-43E7-87D7-E399DA2D947A}"/>
              </a:ext>
            </a:extLst>
          </p:cNvPr>
          <p:cNvSpPr>
            <a:spLocks noGrp="1"/>
          </p:cNvSpPr>
          <p:nvPr>
            <p:ph type="title"/>
          </p:nvPr>
        </p:nvSpPr>
        <p:spPr>
          <a:xfrm>
            <a:off x="588263" y="457200"/>
            <a:ext cx="11018520" cy="984885"/>
          </a:xfrm>
        </p:spPr>
        <p:txBody>
          <a:bodyPr/>
          <a:lstStyle/>
          <a:p>
            <a:pPr marL="0" lvl="1" algn="ctr" defTabSz="932742" rtl="0">
              <a:spcBef>
                <a:spcPct val="0"/>
              </a:spcBef>
            </a:pPr>
            <a:r>
              <a:rPr lang="es-ES" sz="3200" b="1" kern="1200" spc="-50" dirty="0">
                <a:ln w="3175">
                  <a:noFill/>
                </a:ln>
                <a:gradFill>
                  <a:gsLst>
                    <a:gs pos="0">
                      <a:schemeClr val="accent1"/>
                    </a:gs>
                    <a:gs pos="100000">
                      <a:srgbClr val="CD98CF"/>
                    </a:gs>
                  </a:gsLst>
                  <a:lin ang="2700000" scaled="1"/>
                </a:gradFill>
                <a:latin typeface="Segoe UI Semibold"/>
                <a:ea typeface="+mn-ea"/>
                <a:cs typeface="+mn-cs"/>
              </a:rPr>
              <a:t>Satisfaga de forma flexible las necesidades normativas y de conectividad</a:t>
            </a:r>
            <a:endParaRPr lang="en-US" sz="3600" b="1" kern="1200" spc="-50" dirty="0">
              <a:ln w="3175">
                <a:noFill/>
              </a:ln>
              <a:gradFill>
                <a:gsLst>
                  <a:gs pos="0">
                    <a:schemeClr val="accent1"/>
                  </a:gs>
                  <a:gs pos="100000">
                    <a:srgbClr val="CD98CF"/>
                  </a:gs>
                </a:gsLst>
                <a:lin ang="2700000" scaled="1"/>
              </a:gradFill>
              <a:latin typeface="Segoe UI Semibold"/>
              <a:ea typeface="+mn-ea"/>
              <a:cs typeface="+mn-cs"/>
            </a:endParaRPr>
          </a:p>
        </p:txBody>
      </p:sp>
      <p:sp>
        <p:nvSpPr>
          <p:cNvPr id="75" name="Rectangle 74">
            <a:extLst>
              <a:ext uri="{FF2B5EF4-FFF2-40B4-BE49-F238E27FC236}">
                <a16:creationId xmlns:a16="http://schemas.microsoft.com/office/drawing/2014/main" id="{FB09AA4F-D791-5C1D-176E-1C3162A5DD0B}"/>
              </a:ext>
            </a:extLst>
          </p:cNvPr>
          <p:cNvSpPr/>
          <p:nvPr/>
        </p:nvSpPr>
        <p:spPr bwMode="auto">
          <a:xfrm>
            <a:off x="1531172" y="1417068"/>
            <a:ext cx="2840242" cy="2055746"/>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0" rIns="182880" bIns="146304" numCol="1" spcCol="0" rtlCol="0" fromWordArt="0" anchor="t" anchorCtr="0" forceAA="0" compatLnSpc="1">
            <a:prstTxWarp prst="textNoShape">
              <a:avLst/>
            </a:prstTxWarp>
            <a:noAutofit/>
          </a:bodyPr>
          <a:lstStyle/>
          <a:p>
            <a:pPr algn="ctr">
              <a:defRPr/>
            </a:pPr>
            <a:r>
              <a:rPr lang="es-ES" sz="1300" dirty="0">
                <a:solidFill>
                  <a:srgbClr val="FFFFFF"/>
                </a:solidFill>
              </a:rPr>
              <a:t>Cumplir con los requisitos de residencia y soberanía de datos</a:t>
            </a:r>
            <a:endParaRPr lang="en-US" sz="1300" dirty="0">
              <a:solidFill>
                <a:srgbClr val="FFFFFF"/>
              </a:solidFill>
              <a:latin typeface="Segoe UI"/>
            </a:endParaRPr>
          </a:p>
        </p:txBody>
      </p:sp>
      <p:sp>
        <p:nvSpPr>
          <p:cNvPr id="76" name="Rectangle 75">
            <a:extLst>
              <a:ext uri="{FF2B5EF4-FFF2-40B4-BE49-F238E27FC236}">
                <a16:creationId xmlns:a16="http://schemas.microsoft.com/office/drawing/2014/main" id="{AB98278E-E7D4-16C3-50EC-865CD55D63F2}"/>
              </a:ext>
            </a:extLst>
          </p:cNvPr>
          <p:cNvSpPr/>
          <p:nvPr/>
        </p:nvSpPr>
        <p:spPr bwMode="auto">
          <a:xfrm>
            <a:off x="4675879" y="1417068"/>
            <a:ext cx="2840242" cy="2055746"/>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0" rIns="182880" bIns="146304" numCol="1" spcCol="0" rtlCol="0" fromWordArt="0" anchor="t" anchorCtr="0" forceAA="0" compatLnSpc="1">
            <a:prstTxWarp prst="textNoShape">
              <a:avLst/>
            </a:prstTxWarp>
            <a:noAutofit/>
          </a:bodyPr>
          <a:lstStyle/>
          <a:p>
            <a:pPr lvl="0" algn="ctr">
              <a:defRPr/>
            </a:pPr>
            <a:r>
              <a:rPr lang="es-ES" sz="1300" dirty="0">
                <a:solidFill>
                  <a:srgbClr val="FFFFFF"/>
                </a:solidFill>
              </a:rPr>
              <a:t>Infraestructura simplificada para aplicaciones de baja latencia</a:t>
            </a:r>
            <a:endParaRPr kumimoji="0" lang="en-US" sz="13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77" name="Rectangle 76">
            <a:extLst>
              <a:ext uri="{FF2B5EF4-FFF2-40B4-BE49-F238E27FC236}">
                <a16:creationId xmlns:a16="http://schemas.microsoft.com/office/drawing/2014/main" id="{36A88E46-CF1E-E64E-ED8C-91B39D2B38CD}"/>
              </a:ext>
            </a:extLst>
          </p:cNvPr>
          <p:cNvSpPr/>
          <p:nvPr/>
        </p:nvSpPr>
        <p:spPr bwMode="auto">
          <a:xfrm>
            <a:off x="7820586" y="1417068"/>
            <a:ext cx="2840242" cy="2055746"/>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0" rIns="182880" bIns="146304" numCol="1" spcCol="0" rtlCol="0" fromWordArt="0" anchor="t" anchorCtr="0" forceAA="0" compatLnSpc="1">
            <a:prstTxWarp prst="textNoShape">
              <a:avLst/>
            </a:prstTxWarp>
            <a:noAutofit/>
          </a:bodyPr>
          <a:lstStyle/>
          <a:p>
            <a:pPr lvl="0" algn="ctr">
              <a:defRPr/>
            </a:pPr>
            <a:r>
              <a:rPr lang="en-US" sz="1300" dirty="0" err="1">
                <a:solidFill>
                  <a:srgbClr val="FFFFFF"/>
                </a:solidFill>
              </a:rPr>
              <a:t>Funcionamiento</a:t>
            </a:r>
            <a:r>
              <a:rPr lang="en-US" sz="1300" dirty="0">
                <a:solidFill>
                  <a:srgbClr val="FFFFFF"/>
                </a:solidFill>
              </a:rPr>
              <a:t> total o </a:t>
            </a:r>
            <a:r>
              <a:rPr lang="en-US" sz="1300" dirty="0" err="1">
                <a:solidFill>
                  <a:srgbClr val="FFFFFF"/>
                </a:solidFill>
              </a:rPr>
              <a:t>intermitente</a:t>
            </a:r>
            <a:br>
              <a:rPr lang="en-US" sz="1300" dirty="0">
                <a:solidFill>
                  <a:srgbClr val="FFFFFF"/>
                </a:solidFill>
              </a:rPr>
            </a:br>
            <a:r>
              <a:rPr lang="en-US" sz="1300" dirty="0" err="1">
                <a:solidFill>
                  <a:srgbClr val="FFFFFF"/>
                </a:solidFill>
              </a:rPr>
              <a:t>conexo</a:t>
            </a:r>
            <a:endParaRPr kumimoji="0" lang="en-US" sz="13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7" name="TextBox 6">
            <a:extLst>
              <a:ext uri="{FF2B5EF4-FFF2-40B4-BE49-F238E27FC236}">
                <a16:creationId xmlns:a16="http://schemas.microsoft.com/office/drawing/2014/main" id="{AD9EFDF3-4148-43C6-263F-01AA639BC39F}"/>
              </a:ext>
            </a:extLst>
          </p:cNvPr>
          <p:cNvSpPr txBox="1"/>
          <p:nvPr/>
        </p:nvSpPr>
        <p:spPr>
          <a:xfrm>
            <a:off x="6147351" y="4086949"/>
            <a:ext cx="988580" cy="246221"/>
          </a:xfrm>
          <a:prstGeom prst="rect">
            <a:avLst/>
          </a:prstGeom>
          <a:noFill/>
        </p:spPr>
        <p:txBody>
          <a:bodyPr wrap="square" lIns="0" tIns="0" rIns="0" bIns="0" rtlCol="0">
            <a:spAutoFit/>
          </a:bodyPr>
          <a:lstStyle/>
          <a:p>
            <a:pPr>
              <a:defRPr/>
            </a:pPr>
            <a:r>
              <a:rPr lang="en-US" sz="1600">
                <a:gradFill>
                  <a:gsLst>
                    <a:gs pos="2917">
                      <a:srgbClr val="FFFFFF"/>
                    </a:gs>
                    <a:gs pos="30000">
                      <a:srgbClr val="FFFFFF"/>
                    </a:gs>
                  </a:gsLst>
                  <a:lin ang="5400000" scaled="0"/>
                </a:gradFill>
                <a:latin typeface="Segoe UI Semibold"/>
              </a:rPr>
              <a:t>Azure Arc</a:t>
            </a:r>
          </a:p>
        </p:txBody>
      </p:sp>
      <p:grpSp>
        <p:nvGrpSpPr>
          <p:cNvPr id="12" name="Group 11" descr="On-premises, multicloud, and edge&#10;&#10;Azure Stack HCI&#10;VMware&#10;AWS&#10;Google Cloud&#10;Azure IoT&#10;Azure Private MEC&#10;">
            <a:extLst>
              <a:ext uri="{FF2B5EF4-FFF2-40B4-BE49-F238E27FC236}">
                <a16:creationId xmlns:a16="http://schemas.microsoft.com/office/drawing/2014/main" id="{B4A5E729-6E0E-0208-57FD-116C529AA349}"/>
              </a:ext>
            </a:extLst>
          </p:cNvPr>
          <p:cNvGrpSpPr/>
          <p:nvPr/>
        </p:nvGrpSpPr>
        <p:grpSpPr>
          <a:xfrm>
            <a:off x="1531172" y="4999624"/>
            <a:ext cx="9129656" cy="1254212"/>
            <a:chOff x="1531172" y="4999624"/>
            <a:chExt cx="9129656" cy="1254212"/>
          </a:xfrm>
        </p:grpSpPr>
        <p:sp>
          <p:nvSpPr>
            <p:cNvPr id="144" name="Rectangle 143">
              <a:extLst>
                <a:ext uri="{FF2B5EF4-FFF2-40B4-BE49-F238E27FC236}">
                  <a16:creationId xmlns:a16="http://schemas.microsoft.com/office/drawing/2014/main" id="{479F5969-23CD-9594-02DC-F99594BCC439}"/>
                </a:ext>
                <a:ext uri="{C183D7F6-B498-43B3-948B-1728B52AA6E4}">
                  <adec:decorative xmlns:adec="http://schemas.microsoft.com/office/drawing/2017/decorative" val="1"/>
                </a:ext>
              </a:extLst>
            </p:cNvPr>
            <p:cNvSpPr/>
            <p:nvPr/>
          </p:nvSpPr>
          <p:spPr bwMode="auto">
            <a:xfrm>
              <a:off x="1531172" y="4999624"/>
              <a:ext cx="9129656" cy="1254212"/>
            </a:xfrm>
            <a:prstGeom prst="rect">
              <a:avLst/>
            </a:prstGeom>
            <a:solidFill>
              <a:srgbClr val="000000"/>
            </a:solidFill>
            <a:ln w="3175" cap="flat" cmpd="sng" algn="ctr">
              <a:solidFill>
                <a:schemeClr val="accent1"/>
              </a:solidFill>
              <a:prstDash val="solid"/>
              <a:headEnd type="none" w="med" len="med"/>
              <a:tailEnd type="none" w="med" len="med"/>
            </a:ln>
            <a:effectLst>
              <a:outerShdw blurRad="571500" algn="tl" rotWithShape="0">
                <a:srgbClr val="0078D4">
                  <a:alpha val="70000"/>
                </a:srgb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err="1">
                <a:ln>
                  <a:noFill/>
                </a:ln>
                <a:solidFill>
                  <a:srgbClr val="50E6FF"/>
                </a:solidFill>
                <a:effectLst/>
                <a:uLnTx/>
                <a:uFillTx/>
                <a:latin typeface="Segoe UI"/>
                <a:ea typeface="+mj-ea"/>
                <a:cs typeface="+mj-cs"/>
              </a:endParaRPr>
            </a:p>
          </p:txBody>
        </p:sp>
        <p:grpSp>
          <p:nvGrpSpPr>
            <p:cNvPr id="153" name="Group 152">
              <a:extLst>
                <a:ext uri="{FF2B5EF4-FFF2-40B4-BE49-F238E27FC236}">
                  <a16:creationId xmlns:a16="http://schemas.microsoft.com/office/drawing/2014/main" id="{B6A67F53-51C9-B1EB-1B46-E03EBE7A521F}"/>
                </a:ext>
                <a:ext uri="{C183D7F6-B498-43B3-948B-1728B52AA6E4}">
                  <adec:decorative xmlns:adec="http://schemas.microsoft.com/office/drawing/2017/decorative" val="1"/>
                </a:ext>
              </a:extLst>
            </p:cNvPr>
            <p:cNvGrpSpPr/>
            <p:nvPr/>
          </p:nvGrpSpPr>
          <p:grpSpPr>
            <a:xfrm>
              <a:off x="2535665" y="5157331"/>
              <a:ext cx="590478" cy="540275"/>
              <a:chOff x="6259453" y="4361532"/>
              <a:chExt cx="807055" cy="794657"/>
            </a:xfrm>
          </p:grpSpPr>
          <p:grpSp>
            <p:nvGrpSpPr>
              <p:cNvPr id="154" name="Group 153">
                <a:extLst>
                  <a:ext uri="{FF2B5EF4-FFF2-40B4-BE49-F238E27FC236}">
                    <a16:creationId xmlns:a16="http://schemas.microsoft.com/office/drawing/2014/main" id="{08F3E716-A56A-21E3-683B-785366089B09}"/>
                  </a:ext>
                </a:extLst>
              </p:cNvPr>
              <p:cNvGrpSpPr/>
              <p:nvPr/>
            </p:nvGrpSpPr>
            <p:grpSpPr>
              <a:xfrm>
                <a:off x="6259453" y="4486276"/>
                <a:ext cx="461310" cy="669913"/>
                <a:chOff x="4092782" y="3098405"/>
                <a:chExt cx="1847726" cy="2683257"/>
              </a:xfrm>
            </p:grpSpPr>
            <p:grpSp>
              <p:nvGrpSpPr>
                <p:cNvPr id="157" name="Group 156">
                  <a:extLst>
                    <a:ext uri="{FF2B5EF4-FFF2-40B4-BE49-F238E27FC236}">
                      <a16:creationId xmlns:a16="http://schemas.microsoft.com/office/drawing/2014/main" id="{A09107B7-9131-93EF-F6CE-2103A5EF2410}"/>
                    </a:ext>
                  </a:extLst>
                </p:cNvPr>
                <p:cNvGrpSpPr/>
                <p:nvPr/>
              </p:nvGrpSpPr>
              <p:grpSpPr>
                <a:xfrm>
                  <a:off x="4092782" y="3098405"/>
                  <a:ext cx="1847726" cy="2683257"/>
                  <a:chOff x="5805254" y="2680531"/>
                  <a:chExt cx="464354" cy="674334"/>
                </a:xfrm>
              </p:grpSpPr>
              <p:grpSp>
                <p:nvGrpSpPr>
                  <p:cNvPr id="164" name="Group 163">
                    <a:extLst>
                      <a:ext uri="{FF2B5EF4-FFF2-40B4-BE49-F238E27FC236}">
                        <a16:creationId xmlns:a16="http://schemas.microsoft.com/office/drawing/2014/main" id="{B7A9DC1E-1A9B-E1DB-5752-5FB2E193990A}"/>
                      </a:ext>
                    </a:extLst>
                  </p:cNvPr>
                  <p:cNvGrpSpPr/>
                  <p:nvPr/>
                </p:nvGrpSpPr>
                <p:grpSpPr>
                  <a:xfrm>
                    <a:off x="5805254" y="2947233"/>
                    <a:ext cx="464354" cy="407632"/>
                    <a:chOff x="5293520" y="2499874"/>
                    <a:chExt cx="464354" cy="407632"/>
                  </a:xfrm>
                </p:grpSpPr>
                <p:sp>
                  <p:nvSpPr>
                    <p:cNvPr id="173" name="Rectangle 110">
                      <a:extLst>
                        <a:ext uri="{FF2B5EF4-FFF2-40B4-BE49-F238E27FC236}">
                          <a16:creationId xmlns:a16="http://schemas.microsoft.com/office/drawing/2014/main" id="{286645F5-B74B-B0D0-BA50-C48828221B17}"/>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74" name="Rectangle 110">
                      <a:extLst>
                        <a:ext uri="{FF2B5EF4-FFF2-40B4-BE49-F238E27FC236}">
                          <a16:creationId xmlns:a16="http://schemas.microsoft.com/office/drawing/2014/main" id="{21A29080-9DA1-2E8D-52D0-A72D028D5F39}"/>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75" name="Rectangle 174">
                      <a:extLst>
                        <a:ext uri="{FF2B5EF4-FFF2-40B4-BE49-F238E27FC236}">
                          <a16:creationId xmlns:a16="http://schemas.microsoft.com/office/drawing/2014/main" id="{DFCA0BD5-CB0D-92BC-CB01-C8DF6C1B3822}"/>
                        </a:ext>
                      </a:extLst>
                    </p:cNvPr>
                    <p:cNvSpPr/>
                    <p:nvPr/>
                  </p:nvSpPr>
                  <p:spPr bwMode="auto">
                    <a:xfrm>
                      <a:off x="5360979" y="2499874"/>
                      <a:ext cx="329051" cy="329051"/>
                    </a:xfrm>
                    <a:prstGeom prst="rect">
                      <a:avLst/>
                    </a:prstGeom>
                    <a:solidFill>
                      <a:srgbClr val="0078D4"/>
                    </a:solidFill>
                    <a:ln w="9525" cap="flat" cmpd="sng" algn="ctr">
                      <a:noFill/>
                      <a:prstDash val="solid"/>
                      <a:headEnd type="none" w="med" len="med"/>
                      <a:tailEnd type="none" w="med" len="med"/>
                    </a:ln>
                    <a:effectLst/>
                    <a:scene3d>
                      <a:camera prst="isometricTopUp"/>
                      <a:lightRig rig="threePt" dir="t"/>
                    </a:scene3d>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grpSp>
              <p:grpSp>
                <p:nvGrpSpPr>
                  <p:cNvPr id="165" name="Group 164">
                    <a:extLst>
                      <a:ext uri="{FF2B5EF4-FFF2-40B4-BE49-F238E27FC236}">
                        <a16:creationId xmlns:a16="http://schemas.microsoft.com/office/drawing/2014/main" id="{4AA87265-79EB-D9A6-46F6-1FCA1361550A}"/>
                      </a:ext>
                    </a:extLst>
                  </p:cNvPr>
                  <p:cNvGrpSpPr/>
                  <p:nvPr/>
                </p:nvGrpSpPr>
                <p:grpSpPr>
                  <a:xfrm>
                    <a:off x="5805254" y="2813881"/>
                    <a:ext cx="464354" cy="407632"/>
                    <a:chOff x="5293520" y="2499874"/>
                    <a:chExt cx="464354" cy="407632"/>
                  </a:xfrm>
                </p:grpSpPr>
                <p:sp>
                  <p:nvSpPr>
                    <p:cNvPr id="170" name="Rectangle 110">
                      <a:extLst>
                        <a:ext uri="{FF2B5EF4-FFF2-40B4-BE49-F238E27FC236}">
                          <a16:creationId xmlns:a16="http://schemas.microsoft.com/office/drawing/2014/main" id="{EAFBEE40-1C03-8422-4A7E-30DC0842E3AD}"/>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71" name="Rectangle 110">
                      <a:extLst>
                        <a:ext uri="{FF2B5EF4-FFF2-40B4-BE49-F238E27FC236}">
                          <a16:creationId xmlns:a16="http://schemas.microsoft.com/office/drawing/2014/main" id="{C9A65AAC-2A73-C56D-9572-C40FF3952BF1}"/>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72" name="Rectangle 171">
                      <a:extLst>
                        <a:ext uri="{FF2B5EF4-FFF2-40B4-BE49-F238E27FC236}">
                          <a16:creationId xmlns:a16="http://schemas.microsoft.com/office/drawing/2014/main" id="{DEBA04A2-C432-5EB4-F76D-180FE5B9FEC4}"/>
                        </a:ext>
                      </a:extLst>
                    </p:cNvPr>
                    <p:cNvSpPr/>
                    <p:nvPr/>
                  </p:nvSpPr>
                  <p:spPr bwMode="auto">
                    <a:xfrm>
                      <a:off x="5360979" y="2499874"/>
                      <a:ext cx="329051" cy="329051"/>
                    </a:xfrm>
                    <a:prstGeom prst="rect">
                      <a:avLst/>
                    </a:prstGeom>
                    <a:solidFill>
                      <a:srgbClr val="0078D4"/>
                    </a:solidFill>
                    <a:ln w="9525" cap="flat" cmpd="sng" algn="ctr">
                      <a:noFill/>
                      <a:prstDash val="solid"/>
                      <a:headEnd type="none" w="med" len="med"/>
                      <a:tailEnd type="none" w="med" len="med"/>
                    </a:ln>
                    <a:effectLst/>
                    <a:scene3d>
                      <a:camera prst="isometricTopUp"/>
                      <a:lightRig rig="threePt" dir="t"/>
                    </a:scene3d>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grpSp>
              <p:grpSp>
                <p:nvGrpSpPr>
                  <p:cNvPr id="166" name="Group 165">
                    <a:extLst>
                      <a:ext uri="{FF2B5EF4-FFF2-40B4-BE49-F238E27FC236}">
                        <a16:creationId xmlns:a16="http://schemas.microsoft.com/office/drawing/2014/main" id="{3F612BE5-D32B-1427-E7D8-8C2250F5F773}"/>
                      </a:ext>
                    </a:extLst>
                  </p:cNvPr>
                  <p:cNvGrpSpPr/>
                  <p:nvPr/>
                </p:nvGrpSpPr>
                <p:grpSpPr>
                  <a:xfrm>
                    <a:off x="5805254" y="2680531"/>
                    <a:ext cx="464354" cy="407632"/>
                    <a:chOff x="5293520" y="2499874"/>
                    <a:chExt cx="464354" cy="407632"/>
                  </a:xfrm>
                </p:grpSpPr>
                <p:sp>
                  <p:nvSpPr>
                    <p:cNvPr id="167" name="Rectangle 110">
                      <a:extLst>
                        <a:ext uri="{FF2B5EF4-FFF2-40B4-BE49-F238E27FC236}">
                          <a16:creationId xmlns:a16="http://schemas.microsoft.com/office/drawing/2014/main" id="{2C909D61-D2D0-80E9-4C89-A2C271BB661C}"/>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68" name="Rectangle 110">
                      <a:extLst>
                        <a:ext uri="{FF2B5EF4-FFF2-40B4-BE49-F238E27FC236}">
                          <a16:creationId xmlns:a16="http://schemas.microsoft.com/office/drawing/2014/main" id="{CEA277EE-2FDB-DCBF-833B-2B77256D91FE}"/>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69" name="Rectangle 168">
                      <a:extLst>
                        <a:ext uri="{FF2B5EF4-FFF2-40B4-BE49-F238E27FC236}">
                          <a16:creationId xmlns:a16="http://schemas.microsoft.com/office/drawing/2014/main" id="{2D2C15B6-CE67-BA73-3BA4-B729A75C701A}"/>
                        </a:ext>
                      </a:extLst>
                    </p:cNvPr>
                    <p:cNvSpPr/>
                    <p:nvPr/>
                  </p:nvSpPr>
                  <p:spPr bwMode="auto">
                    <a:xfrm>
                      <a:off x="5360979" y="2499874"/>
                      <a:ext cx="329051" cy="329051"/>
                    </a:xfrm>
                    <a:prstGeom prst="rect">
                      <a:avLst/>
                    </a:prstGeom>
                    <a:solidFill>
                      <a:srgbClr val="0078D4"/>
                    </a:solidFill>
                    <a:ln w="9525" cap="flat" cmpd="sng" algn="ctr">
                      <a:noFill/>
                      <a:prstDash val="solid"/>
                      <a:headEnd type="none" w="med" len="med"/>
                      <a:tailEnd type="none" w="med" len="med"/>
                    </a:ln>
                    <a:effectLst/>
                    <a:scene3d>
                      <a:camera prst="isometricTopUp"/>
                      <a:lightRig rig="threePt" dir="t"/>
                    </a:scene3d>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grpSp>
            </p:grpSp>
            <p:sp>
              <p:nvSpPr>
                <p:cNvPr id="158" name="Rectangle 114">
                  <a:extLst>
                    <a:ext uri="{FF2B5EF4-FFF2-40B4-BE49-F238E27FC236}">
                      <a16:creationId xmlns:a16="http://schemas.microsoft.com/office/drawing/2014/main" id="{2BEB8FBB-45DD-E8A1-797A-4A30CCAD22CD}"/>
                    </a:ext>
                  </a:extLst>
                </p:cNvPr>
                <p:cNvSpPr/>
                <p:nvPr/>
              </p:nvSpPr>
              <p:spPr bwMode="auto">
                <a:xfrm>
                  <a:off x="4790909" y="4307303"/>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59" name="Rectangle 114">
                  <a:extLst>
                    <a:ext uri="{FF2B5EF4-FFF2-40B4-BE49-F238E27FC236}">
                      <a16:creationId xmlns:a16="http://schemas.microsoft.com/office/drawing/2014/main" id="{6B4271AA-78A1-D0FF-BB81-E934C5C5DD50}"/>
                    </a:ext>
                  </a:extLst>
                </p:cNvPr>
                <p:cNvSpPr/>
                <p:nvPr/>
              </p:nvSpPr>
              <p:spPr bwMode="auto">
                <a:xfrm>
                  <a:off x="4790909" y="4835941"/>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60" name="Rectangle 114">
                  <a:extLst>
                    <a:ext uri="{FF2B5EF4-FFF2-40B4-BE49-F238E27FC236}">
                      <a16:creationId xmlns:a16="http://schemas.microsoft.com/office/drawing/2014/main" id="{658D1673-0E43-03EF-27CC-383014C34D06}"/>
                    </a:ext>
                  </a:extLst>
                </p:cNvPr>
                <p:cNvSpPr/>
                <p:nvPr/>
              </p:nvSpPr>
              <p:spPr bwMode="auto">
                <a:xfrm>
                  <a:off x="4790909" y="5369341"/>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61" name="Rectangle 114">
                  <a:extLst>
                    <a:ext uri="{FF2B5EF4-FFF2-40B4-BE49-F238E27FC236}">
                      <a16:creationId xmlns:a16="http://schemas.microsoft.com/office/drawing/2014/main" id="{A36DB33C-3AE7-744C-C508-45E3E4FC6BFC}"/>
                    </a:ext>
                  </a:extLst>
                </p:cNvPr>
                <p:cNvSpPr/>
                <p:nvPr/>
              </p:nvSpPr>
              <p:spPr bwMode="auto">
                <a:xfrm>
                  <a:off x="4624768" y="4243388"/>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62" name="Rectangle 114">
                  <a:extLst>
                    <a:ext uri="{FF2B5EF4-FFF2-40B4-BE49-F238E27FC236}">
                      <a16:creationId xmlns:a16="http://schemas.microsoft.com/office/drawing/2014/main" id="{4902F3AB-0045-BCCF-A0CF-F1D0A9A3CF44}"/>
                    </a:ext>
                  </a:extLst>
                </p:cNvPr>
                <p:cNvSpPr/>
                <p:nvPr/>
              </p:nvSpPr>
              <p:spPr bwMode="auto">
                <a:xfrm>
                  <a:off x="4624768" y="4772026"/>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sp>
              <p:nvSpPr>
                <p:cNvPr id="163" name="Rectangle 114">
                  <a:extLst>
                    <a:ext uri="{FF2B5EF4-FFF2-40B4-BE49-F238E27FC236}">
                      <a16:creationId xmlns:a16="http://schemas.microsoft.com/office/drawing/2014/main" id="{20E1D177-6993-6552-B349-7ADA028FE4CF}"/>
                    </a:ext>
                  </a:extLst>
                </p:cNvPr>
                <p:cNvSpPr/>
                <p:nvPr/>
              </p:nvSpPr>
              <p:spPr bwMode="auto">
                <a:xfrm>
                  <a:off x="4624768" y="5305426"/>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grpSp>
          <p:sp>
            <p:nvSpPr>
              <p:cNvPr id="155" name="cloud 4" descr="cloud">
                <a:extLst>
                  <a:ext uri="{FF2B5EF4-FFF2-40B4-BE49-F238E27FC236}">
                    <a16:creationId xmlns:a16="http://schemas.microsoft.com/office/drawing/2014/main" id="{0DAE6490-F9A6-482A-694D-D3D45A272EC0}"/>
                  </a:ext>
                </a:extLst>
              </p:cNvPr>
              <p:cNvSpPr>
                <a:spLocks noChangeAspect="1"/>
              </p:cNvSpPr>
              <p:nvPr/>
            </p:nvSpPr>
            <p:spPr bwMode="auto">
              <a:xfrm flipV="1">
                <a:off x="6638675" y="4361532"/>
                <a:ext cx="427833" cy="22937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gradFill>
                <a:gsLst>
                  <a:gs pos="0">
                    <a:srgbClr val="50E6FF"/>
                  </a:gs>
                  <a:gs pos="100000">
                    <a:srgbClr val="0078D4"/>
                  </a:gs>
                </a:gsLst>
                <a:lin ang="18600000" scaled="0"/>
              </a:gradFill>
              <a:ln w="25400" cap="flat">
                <a:noFill/>
                <a:prstDash val="solid"/>
                <a:miter lim="800000"/>
                <a:headEnd/>
                <a:tailEnd/>
              </a:ln>
              <a:effectLst>
                <a:outerShdw blurRad="50800" dir="2700000" algn="tl" rotWithShape="0">
                  <a:prstClr val="black">
                    <a:alpha val="49000"/>
                  </a:prstClr>
                </a:outerShdw>
              </a:effectLst>
            </p:spPr>
            <p:txBody>
              <a:bodyPr vert="horz" wrap="square" lIns="89642" tIns="44821" rIns="89642" bIns="44821" numCol="1" anchor="t" anchorCtr="0" compatLnSpc="1">
                <a:prstTxWarp prst="textNoShape">
                  <a:avLst/>
                </a:prstTxWarp>
              </a:bodyPr>
              <a:lstStyle/>
              <a:p>
                <a:pPr algn="ctr" defTabSz="896386">
                  <a:defRPr/>
                </a:pPr>
                <a:endParaRPr lang="en-US" sz="1400" kern="0">
                  <a:solidFill>
                    <a:srgbClr val="353535"/>
                  </a:solidFill>
                  <a:latin typeface="Segoe UI Semilight"/>
                </a:endParaRPr>
              </a:p>
            </p:txBody>
          </p:sp>
          <p:sp>
            <p:nvSpPr>
              <p:cNvPr id="156" name="Oval 260">
                <a:extLst>
                  <a:ext uri="{FF2B5EF4-FFF2-40B4-BE49-F238E27FC236}">
                    <a16:creationId xmlns:a16="http://schemas.microsoft.com/office/drawing/2014/main" id="{C3BF9F7F-830B-1241-51DE-672C678A1EDE}"/>
                  </a:ext>
                </a:extLst>
              </p:cNvPr>
              <p:cNvSpPr/>
              <p:nvPr/>
            </p:nvSpPr>
            <p:spPr bwMode="auto">
              <a:xfrm rot="1800000">
                <a:off x="6671340" y="4568169"/>
                <a:ext cx="161095" cy="350478"/>
              </a:xfrm>
              <a:custGeom>
                <a:avLst/>
                <a:gdLst>
                  <a:gd name="connsiteX0" fmla="*/ 0 w 238125"/>
                  <a:gd name="connsiteY0" fmla="*/ 119063 h 238125"/>
                  <a:gd name="connsiteX1" fmla="*/ 119063 w 238125"/>
                  <a:gd name="connsiteY1" fmla="*/ 0 h 238125"/>
                  <a:gd name="connsiteX2" fmla="*/ 238126 w 238125"/>
                  <a:gd name="connsiteY2" fmla="*/ 119063 h 238125"/>
                  <a:gd name="connsiteX3" fmla="*/ 119063 w 238125"/>
                  <a:gd name="connsiteY3" fmla="*/ 238126 h 238125"/>
                  <a:gd name="connsiteX4" fmla="*/ 0 w 238125"/>
                  <a:gd name="connsiteY4" fmla="*/ 119063 h 238125"/>
                  <a:gd name="connsiteX0" fmla="*/ 119063 w 238126"/>
                  <a:gd name="connsiteY0" fmla="*/ 0 h 238126"/>
                  <a:gd name="connsiteX1" fmla="*/ 238126 w 238126"/>
                  <a:gd name="connsiteY1" fmla="*/ 119063 h 238126"/>
                  <a:gd name="connsiteX2" fmla="*/ 119063 w 238126"/>
                  <a:gd name="connsiteY2" fmla="*/ 238126 h 238126"/>
                  <a:gd name="connsiteX3" fmla="*/ 0 w 238126"/>
                  <a:gd name="connsiteY3" fmla="*/ 119063 h 238126"/>
                  <a:gd name="connsiteX4" fmla="*/ 210503 w 238126"/>
                  <a:gd name="connsiteY4" fmla="*/ 91440 h 238126"/>
                  <a:gd name="connsiteX0" fmla="*/ 119063 w 238126"/>
                  <a:gd name="connsiteY0" fmla="*/ 0 h 238126"/>
                  <a:gd name="connsiteX1" fmla="*/ 238126 w 238126"/>
                  <a:gd name="connsiteY1" fmla="*/ 119063 h 238126"/>
                  <a:gd name="connsiteX2" fmla="*/ 119063 w 238126"/>
                  <a:gd name="connsiteY2" fmla="*/ 238126 h 238126"/>
                  <a:gd name="connsiteX3" fmla="*/ 0 w 238126"/>
                  <a:gd name="connsiteY3" fmla="*/ 119063 h 238126"/>
                  <a:gd name="connsiteX0" fmla="*/ 0 w 119063"/>
                  <a:gd name="connsiteY0" fmla="*/ 0 h 238126"/>
                  <a:gd name="connsiteX1" fmla="*/ 119063 w 119063"/>
                  <a:gd name="connsiteY1" fmla="*/ 119063 h 238126"/>
                  <a:gd name="connsiteX2" fmla="*/ 0 w 119063"/>
                  <a:gd name="connsiteY2" fmla="*/ 238126 h 238126"/>
                  <a:gd name="connsiteX0" fmla="*/ 35930 w 119063"/>
                  <a:gd name="connsiteY0" fmla="*/ 0 h 261619"/>
                  <a:gd name="connsiteX1" fmla="*/ 119063 w 119063"/>
                  <a:gd name="connsiteY1" fmla="*/ 142556 h 261619"/>
                  <a:gd name="connsiteX2" fmla="*/ 0 w 119063"/>
                  <a:gd name="connsiteY2" fmla="*/ 261619 h 261619"/>
                  <a:gd name="connsiteX0" fmla="*/ 35930 w 119063"/>
                  <a:gd name="connsiteY0" fmla="*/ 0 h 261619"/>
                  <a:gd name="connsiteX1" fmla="*/ 119063 w 119063"/>
                  <a:gd name="connsiteY1" fmla="*/ 142556 h 261619"/>
                  <a:gd name="connsiteX2" fmla="*/ 0 w 119063"/>
                  <a:gd name="connsiteY2" fmla="*/ 261619 h 261619"/>
                  <a:gd name="connsiteX0" fmla="*/ 58700 w 119063"/>
                  <a:gd name="connsiteY0" fmla="*/ 0 h 255517"/>
                  <a:gd name="connsiteX1" fmla="*/ 119063 w 119063"/>
                  <a:gd name="connsiteY1" fmla="*/ 136454 h 255517"/>
                  <a:gd name="connsiteX2" fmla="*/ 0 w 119063"/>
                  <a:gd name="connsiteY2" fmla="*/ 255517 h 255517"/>
                  <a:gd name="connsiteX0" fmla="*/ 58700 w 119063"/>
                  <a:gd name="connsiteY0" fmla="*/ 0 h 255517"/>
                  <a:gd name="connsiteX1" fmla="*/ 119063 w 119063"/>
                  <a:gd name="connsiteY1" fmla="*/ 136454 h 255517"/>
                  <a:gd name="connsiteX2" fmla="*/ 0 w 119063"/>
                  <a:gd name="connsiteY2" fmla="*/ 255517 h 255517"/>
                  <a:gd name="connsiteX0" fmla="*/ 58700 w 119063"/>
                  <a:gd name="connsiteY0" fmla="*/ 0 h 255517"/>
                  <a:gd name="connsiteX1" fmla="*/ 119063 w 119063"/>
                  <a:gd name="connsiteY1" fmla="*/ 136454 h 255517"/>
                  <a:gd name="connsiteX2" fmla="*/ 0 w 119063"/>
                  <a:gd name="connsiteY2" fmla="*/ 255517 h 255517"/>
                  <a:gd name="connsiteX0" fmla="*/ 67035 w 119063"/>
                  <a:gd name="connsiteY0" fmla="*/ 0 h 259034"/>
                  <a:gd name="connsiteX1" fmla="*/ 119063 w 119063"/>
                  <a:gd name="connsiteY1" fmla="*/ 139971 h 259034"/>
                  <a:gd name="connsiteX2" fmla="*/ 0 w 119063"/>
                  <a:gd name="connsiteY2" fmla="*/ 259034 h 259034"/>
                  <a:gd name="connsiteX0" fmla="*/ 67035 w 119063"/>
                  <a:gd name="connsiteY0" fmla="*/ 0 h 259034"/>
                  <a:gd name="connsiteX1" fmla="*/ 119063 w 119063"/>
                  <a:gd name="connsiteY1" fmla="*/ 139971 h 259034"/>
                  <a:gd name="connsiteX2" fmla="*/ 0 w 119063"/>
                  <a:gd name="connsiteY2" fmla="*/ 259034 h 259034"/>
                </a:gdLst>
                <a:ahLst/>
                <a:cxnLst>
                  <a:cxn ang="0">
                    <a:pos x="connsiteX0" y="connsiteY0"/>
                  </a:cxn>
                  <a:cxn ang="0">
                    <a:pos x="connsiteX1" y="connsiteY1"/>
                  </a:cxn>
                  <a:cxn ang="0">
                    <a:pos x="connsiteX2" y="connsiteY2"/>
                  </a:cxn>
                </a:cxnLst>
                <a:rect l="l" t="t" r="r" b="b"/>
                <a:pathLst>
                  <a:path w="119063" h="259034">
                    <a:moveTo>
                      <a:pt x="67035" y="0"/>
                    </a:moveTo>
                    <a:cubicBezTo>
                      <a:pt x="72737" y="11104"/>
                      <a:pt x="119063" y="74214"/>
                      <a:pt x="119063" y="139971"/>
                    </a:cubicBezTo>
                    <a:cubicBezTo>
                      <a:pt x="119063" y="205728"/>
                      <a:pt x="65757" y="259034"/>
                      <a:pt x="0" y="259034"/>
                    </a:cubicBezTo>
                  </a:path>
                </a:pathLst>
              </a:custGeom>
              <a:noFill/>
              <a:ln w="15875" cap="rnd" cmpd="sng" algn="ctr">
                <a:solidFill>
                  <a:srgbClr val="50E6FF"/>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kern="0" err="1">
                  <a:solidFill>
                    <a:srgbClr val="000000"/>
                  </a:solidFill>
                  <a:ea typeface="Segoe UI" pitchFamily="34" charset="0"/>
                  <a:cs typeface="Segoe UI" pitchFamily="34" charset="0"/>
                </a:endParaRPr>
              </a:p>
            </p:txBody>
          </p:sp>
        </p:grpSp>
        <p:sp>
          <p:nvSpPr>
            <p:cNvPr id="176" name="IoT_Hub">
              <a:extLst>
                <a:ext uri="{FF2B5EF4-FFF2-40B4-BE49-F238E27FC236}">
                  <a16:creationId xmlns:a16="http://schemas.microsoft.com/office/drawing/2014/main" id="{4861B113-7749-0C45-FB2D-CFBEF1690508}"/>
                </a:ext>
                <a:ext uri="{C183D7F6-B498-43B3-948B-1728B52AA6E4}">
                  <adec:decorative xmlns:adec="http://schemas.microsoft.com/office/drawing/2017/decorative" val="1"/>
                </a:ext>
              </a:extLst>
            </p:cNvPr>
            <p:cNvSpPr>
              <a:spLocks noChangeAspect="1" noEditPoints="1"/>
            </p:cNvSpPr>
            <p:nvPr/>
          </p:nvSpPr>
          <p:spPr bwMode="auto">
            <a:xfrm>
              <a:off x="8069822" y="5335383"/>
              <a:ext cx="367783" cy="367782"/>
            </a:xfrm>
            <a:custGeom>
              <a:avLst/>
              <a:gdLst>
                <a:gd name="T0" fmla="*/ 274 w 360"/>
                <a:gd name="T1" fmla="*/ 0 h 360"/>
                <a:gd name="T2" fmla="*/ 360 w 360"/>
                <a:gd name="T3" fmla="*/ 0 h 360"/>
                <a:gd name="T4" fmla="*/ 360 w 360"/>
                <a:gd name="T5" fmla="*/ 85 h 360"/>
                <a:gd name="T6" fmla="*/ 0 w 360"/>
                <a:gd name="T7" fmla="*/ 275 h 360"/>
                <a:gd name="T8" fmla="*/ 0 w 360"/>
                <a:gd name="T9" fmla="*/ 360 h 360"/>
                <a:gd name="T10" fmla="*/ 85 w 360"/>
                <a:gd name="T11" fmla="*/ 360 h 360"/>
                <a:gd name="T12" fmla="*/ 196 w 360"/>
                <a:gd name="T13" fmla="*/ 176 h 360"/>
                <a:gd name="T14" fmla="*/ 235 w 360"/>
                <a:gd name="T15" fmla="*/ 215 h 360"/>
                <a:gd name="T16" fmla="*/ 274 w 360"/>
                <a:gd name="T17" fmla="*/ 176 h 360"/>
                <a:gd name="T18" fmla="*/ 235 w 360"/>
                <a:gd name="T19" fmla="*/ 137 h 360"/>
                <a:gd name="T20" fmla="*/ 196 w 360"/>
                <a:gd name="T21" fmla="*/ 176 h 360"/>
                <a:gd name="T22" fmla="*/ 263 w 360"/>
                <a:gd name="T23" fmla="*/ 260 h 360"/>
                <a:gd name="T24" fmla="*/ 290 w 360"/>
                <a:gd name="T25" fmla="*/ 286 h 360"/>
                <a:gd name="T26" fmla="*/ 316 w 360"/>
                <a:gd name="T27" fmla="*/ 260 h 360"/>
                <a:gd name="T28" fmla="*/ 290 w 360"/>
                <a:gd name="T29" fmla="*/ 233 h 360"/>
                <a:gd name="T30" fmla="*/ 263 w 360"/>
                <a:gd name="T31" fmla="*/ 260 h 360"/>
                <a:gd name="T32" fmla="*/ 123 w 360"/>
                <a:gd name="T33" fmla="*/ 258 h 360"/>
                <a:gd name="T34" fmla="*/ 144 w 360"/>
                <a:gd name="T35" fmla="*/ 279 h 360"/>
                <a:gd name="T36" fmla="*/ 165 w 360"/>
                <a:gd name="T37" fmla="*/ 258 h 360"/>
                <a:gd name="T38" fmla="*/ 144 w 360"/>
                <a:gd name="T39" fmla="*/ 236 h 360"/>
                <a:gd name="T40" fmla="*/ 123 w 360"/>
                <a:gd name="T41" fmla="*/ 258 h 360"/>
                <a:gd name="T42" fmla="*/ 32 w 360"/>
                <a:gd name="T43" fmla="*/ 170 h 360"/>
                <a:gd name="T44" fmla="*/ 59 w 360"/>
                <a:gd name="T45" fmla="*/ 196 h 360"/>
                <a:gd name="T46" fmla="*/ 85 w 360"/>
                <a:gd name="T47" fmla="*/ 170 h 360"/>
                <a:gd name="T48" fmla="*/ 59 w 360"/>
                <a:gd name="T49" fmla="*/ 143 h 360"/>
                <a:gd name="T50" fmla="*/ 32 w 360"/>
                <a:gd name="T51" fmla="*/ 170 h 360"/>
                <a:gd name="T52" fmla="*/ 133 w 360"/>
                <a:gd name="T53" fmla="*/ 74 h 360"/>
                <a:gd name="T54" fmla="*/ 160 w 360"/>
                <a:gd name="T55" fmla="*/ 100 h 360"/>
                <a:gd name="T56" fmla="*/ 187 w 360"/>
                <a:gd name="T57" fmla="*/ 74 h 360"/>
                <a:gd name="T58" fmla="*/ 160 w 360"/>
                <a:gd name="T59" fmla="*/ 47 h 360"/>
                <a:gd name="T60" fmla="*/ 133 w 360"/>
                <a:gd name="T61" fmla="*/ 74 h 360"/>
                <a:gd name="T62" fmla="*/ 176 w 360"/>
                <a:gd name="T63" fmla="*/ 95 h 360"/>
                <a:gd name="T64" fmla="*/ 214 w 360"/>
                <a:gd name="T65" fmla="*/ 143 h 360"/>
                <a:gd name="T66" fmla="*/ 274 w 360"/>
                <a:gd name="T67" fmla="*/ 238 h 360"/>
                <a:gd name="T68" fmla="*/ 256 w 360"/>
                <a:gd name="T69" fmla="*/ 211 h 360"/>
                <a:gd name="T70" fmla="*/ 161 w 360"/>
                <a:gd name="T71" fmla="*/ 245 h 360"/>
                <a:gd name="T72" fmla="*/ 208 w 360"/>
                <a:gd name="T73" fmla="*/ 204 h 360"/>
                <a:gd name="T74" fmla="*/ 85 w 360"/>
                <a:gd name="T75" fmla="*/ 173 h 360"/>
                <a:gd name="T76" fmla="*/ 196 w 360"/>
                <a:gd name="T77" fmla="*/ 176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0" h="360">
                  <a:moveTo>
                    <a:pt x="274" y="0"/>
                  </a:moveTo>
                  <a:cubicBezTo>
                    <a:pt x="360" y="0"/>
                    <a:pt x="360" y="0"/>
                    <a:pt x="360" y="0"/>
                  </a:cubicBezTo>
                  <a:cubicBezTo>
                    <a:pt x="360" y="85"/>
                    <a:pt x="360" y="85"/>
                    <a:pt x="360" y="85"/>
                  </a:cubicBezTo>
                  <a:moveTo>
                    <a:pt x="0" y="275"/>
                  </a:moveTo>
                  <a:cubicBezTo>
                    <a:pt x="0" y="360"/>
                    <a:pt x="0" y="360"/>
                    <a:pt x="0" y="360"/>
                  </a:cubicBezTo>
                  <a:cubicBezTo>
                    <a:pt x="85" y="360"/>
                    <a:pt x="85" y="360"/>
                    <a:pt x="85" y="360"/>
                  </a:cubicBezTo>
                  <a:moveTo>
                    <a:pt x="196" y="176"/>
                  </a:moveTo>
                  <a:cubicBezTo>
                    <a:pt x="196" y="198"/>
                    <a:pt x="213" y="215"/>
                    <a:pt x="235" y="215"/>
                  </a:cubicBezTo>
                  <a:cubicBezTo>
                    <a:pt x="256" y="215"/>
                    <a:pt x="274" y="198"/>
                    <a:pt x="274" y="176"/>
                  </a:cubicBezTo>
                  <a:cubicBezTo>
                    <a:pt x="274" y="155"/>
                    <a:pt x="256" y="137"/>
                    <a:pt x="235" y="137"/>
                  </a:cubicBezTo>
                  <a:cubicBezTo>
                    <a:pt x="213" y="137"/>
                    <a:pt x="196" y="155"/>
                    <a:pt x="196" y="176"/>
                  </a:cubicBezTo>
                  <a:close/>
                  <a:moveTo>
                    <a:pt x="263" y="260"/>
                  </a:moveTo>
                  <a:cubicBezTo>
                    <a:pt x="263" y="274"/>
                    <a:pt x="275" y="286"/>
                    <a:pt x="290" y="286"/>
                  </a:cubicBezTo>
                  <a:cubicBezTo>
                    <a:pt x="304" y="286"/>
                    <a:pt x="316" y="274"/>
                    <a:pt x="316" y="260"/>
                  </a:cubicBezTo>
                  <a:cubicBezTo>
                    <a:pt x="316" y="245"/>
                    <a:pt x="304" y="233"/>
                    <a:pt x="290" y="233"/>
                  </a:cubicBezTo>
                  <a:cubicBezTo>
                    <a:pt x="275" y="233"/>
                    <a:pt x="263" y="245"/>
                    <a:pt x="263" y="260"/>
                  </a:cubicBezTo>
                  <a:close/>
                  <a:moveTo>
                    <a:pt x="123" y="258"/>
                  </a:moveTo>
                  <a:cubicBezTo>
                    <a:pt x="123" y="270"/>
                    <a:pt x="132" y="279"/>
                    <a:pt x="144" y="279"/>
                  </a:cubicBezTo>
                  <a:cubicBezTo>
                    <a:pt x="156" y="279"/>
                    <a:pt x="165" y="270"/>
                    <a:pt x="165" y="258"/>
                  </a:cubicBezTo>
                  <a:cubicBezTo>
                    <a:pt x="165" y="246"/>
                    <a:pt x="156" y="236"/>
                    <a:pt x="144" y="236"/>
                  </a:cubicBezTo>
                  <a:cubicBezTo>
                    <a:pt x="132" y="236"/>
                    <a:pt x="123" y="246"/>
                    <a:pt x="123" y="258"/>
                  </a:cubicBezTo>
                  <a:close/>
                  <a:moveTo>
                    <a:pt x="32" y="170"/>
                  </a:moveTo>
                  <a:cubicBezTo>
                    <a:pt x="32" y="184"/>
                    <a:pt x="44" y="196"/>
                    <a:pt x="59" y="196"/>
                  </a:cubicBezTo>
                  <a:cubicBezTo>
                    <a:pt x="73" y="196"/>
                    <a:pt x="85" y="184"/>
                    <a:pt x="85" y="170"/>
                  </a:cubicBezTo>
                  <a:cubicBezTo>
                    <a:pt x="85" y="155"/>
                    <a:pt x="73" y="143"/>
                    <a:pt x="59" y="143"/>
                  </a:cubicBezTo>
                  <a:cubicBezTo>
                    <a:pt x="44" y="143"/>
                    <a:pt x="32" y="155"/>
                    <a:pt x="32" y="170"/>
                  </a:cubicBezTo>
                  <a:close/>
                  <a:moveTo>
                    <a:pt x="133" y="74"/>
                  </a:moveTo>
                  <a:cubicBezTo>
                    <a:pt x="133" y="88"/>
                    <a:pt x="145" y="100"/>
                    <a:pt x="160" y="100"/>
                  </a:cubicBezTo>
                  <a:cubicBezTo>
                    <a:pt x="175" y="100"/>
                    <a:pt x="187" y="88"/>
                    <a:pt x="187" y="74"/>
                  </a:cubicBezTo>
                  <a:cubicBezTo>
                    <a:pt x="187" y="59"/>
                    <a:pt x="175" y="47"/>
                    <a:pt x="160" y="47"/>
                  </a:cubicBezTo>
                  <a:cubicBezTo>
                    <a:pt x="145" y="47"/>
                    <a:pt x="133" y="59"/>
                    <a:pt x="133" y="74"/>
                  </a:cubicBezTo>
                  <a:close/>
                  <a:moveTo>
                    <a:pt x="176" y="95"/>
                  </a:moveTo>
                  <a:cubicBezTo>
                    <a:pt x="214" y="143"/>
                    <a:pt x="214" y="143"/>
                    <a:pt x="214" y="143"/>
                  </a:cubicBezTo>
                  <a:moveTo>
                    <a:pt x="274" y="238"/>
                  </a:moveTo>
                  <a:cubicBezTo>
                    <a:pt x="256" y="211"/>
                    <a:pt x="256" y="211"/>
                    <a:pt x="256" y="211"/>
                  </a:cubicBezTo>
                  <a:moveTo>
                    <a:pt x="161" y="245"/>
                  </a:moveTo>
                  <a:cubicBezTo>
                    <a:pt x="208" y="204"/>
                    <a:pt x="208" y="204"/>
                    <a:pt x="208" y="204"/>
                  </a:cubicBezTo>
                  <a:moveTo>
                    <a:pt x="85" y="173"/>
                  </a:moveTo>
                  <a:cubicBezTo>
                    <a:pt x="196" y="176"/>
                    <a:pt x="196" y="176"/>
                    <a:pt x="196" y="176"/>
                  </a:cubicBezTo>
                </a:path>
              </a:pathLst>
            </a:custGeom>
            <a:noFill/>
            <a:ln w="15875" cap="sq">
              <a:gradFill>
                <a:gsLst>
                  <a:gs pos="0">
                    <a:srgbClr val="50E6FF"/>
                  </a:gs>
                  <a:gs pos="100000">
                    <a:srgbClr val="0078D3"/>
                  </a:gs>
                </a:gsLst>
                <a:lin ang="5400000" scaled="1"/>
              </a:gradFill>
              <a:prstDash val="solid"/>
            </a:ln>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gradFill>
                  <a:gsLst>
                    <a:gs pos="0">
                      <a:srgbClr val="505050"/>
                    </a:gs>
                    <a:gs pos="100000">
                      <a:srgbClr val="505050"/>
                    </a:gs>
                  </a:gsLst>
                </a:gradFill>
                <a:latin typeface="Segoe UI Semibold"/>
              </a:endParaRPr>
            </a:p>
          </p:txBody>
        </p:sp>
        <p:sp>
          <p:nvSpPr>
            <p:cNvPr id="145" name="TextBox 144">
              <a:extLst>
                <a:ext uri="{FF2B5EF4-FFF2-40B4-BE49-F238E27FC236}">
                  <a16:creationId xmlns:a16="http://schemas.microsoft.com/office/drawing/2014/main" id="{A65A2BE9-F752-AFF4-34A7-75F82A9DFCCC}"/>
                </a:ext>
              </a:extLst>
            </p:cNvPr>
            <p:cNvSpPr txBox="1"/>
            <p:nvPr/>
          </p:nvSpPr>
          <p:spPr>
            <a:xfrm>
              <a:off x="4385195" y="5911124"/>
              <a:ext cx="3426538" cy="215444"/>
            </a:xfrm>
            <a:prstGeom prst="rect">
              <a:avLst/>
            </a:prstGeom>
            <a:noFill/>
          </p:spPr>
          <p:txBody>
            <a:bodyPr wrap="square" lIns="0" tIns="0" rIns="0" bIns="0" rtlCol="0" anchor="t">
              <a:spAutoFit/>
            </a:bodyPr>
            <a:lstStyle/>
            <a:p>
              <a:pPr algn="ctr">
                <a:spcBef>
                  <a:spcPts val="1800"/>
                </a:spcBef>
                <a:defRPr/>
              </a:pPr>
              <a:r>
                <a:rPr lang="en-US" sz="1400" dirty="0">
                  <a:ln w="3175">
                    <a:noFill/>
                  </a:ln>
                  <a:solidFill>
                    <a:schemeClr val="accent1"/>
                  </a:solidFill>
                  <a:latin typeface="Segoe UI Semibold"/>
                  <a:cs typeface="Segoe UI" pitchFamily="34" charset="0"/>
                </a:rPr>
                <a:t>Local, </a:t>
              </a:r>
              <a:r>
                <a:rPr lang="en-US" sz="1400" dirty="0" err="1">
                  <a:ln w="3175">
                    <a:noFill/>
                  </a:ln>
                  <a:solidFill>
                    <a:schemeClr val="accent1"/>
                  </a:solidFill>
                  <a:latin typeface="Segoe UI Semibold"/>
                  <a:cs typeface="Segoe UI" pitchFamily="34" charset="0"/>
                </a:rPr>
                <a:t>multinube</a:t>
              </a:r>
              <a:r>
                <a:rPr lang="en-US" sz="1400" dirty="0">
                  <a:ln w="3175">
                    <a:noFill/>
                  </a:ln>
                  <a:solidFill>
                    <a:schemeClr val="accent1"/>
                  </a:solidFill>
                  <a:latin typeface="Segoe UI Semibold"/>
                  <a:cs typeface="Segoe UI" pitchFamily="34" charset="0"/>
                </a:rPr>
                <a:t> y perimetral</a:t>
              </a:r>
            </a:p>
          </p:txBody>
        </p:sp>
        <p:sp>
          <p:nvSpPr>
            <p:cNvPr id="146" name="TextBox 145">
              <a:extLst>
                <a:ext uri="{FF2B5EF4-FFF2-40B4-BE49-F238E27FC236}">
                  <a16:creationId xmlns:a16="http://schemas.microsoft.com/office/drawing/2014/main" id="{B17F1188-8E4C-7E30-4528-4DDDA09641F1}"/>
                </a:ext>
              </a:extLst>
            </p:cNvPr>
            <p:cNvSpPr txBox="1"/>
            <p:nvPr/>
          </p:nvSpPr>
          <p:spPr>
            <a:xfrm>
              <a:off x="1972569" y="5786489"/>
              <a:ext cx="1473197" cy="184666"/>
            </a:xfrm>
            <a:prstGeom prst="rect">
              <a:avLst/>
            </a:prstGeom>
            <a:noFill/>
          </p:spPr>
          <p:txBody>
            <a:bodyPr wrap="square" lIns="0" tIns="0" rIns="0" bIns="0" rtlCol="0">
              <a:spAutoFit/>
            </a:bodyPr>
            <a:lstStyle/>
            <a:p>
              <a:pPr algn="ctr">
                <a:defRPr/>
              </a:pPr>
              <a:r>
                <a:rPr lang="en-US" sz="1200" dirty="0"/>
                <a:t>Azure Stack HCI</a:t>
              </a:r>
            </a:p>
          </p:txBody>
        </p:sp>
        <p:pic>
          <p:nvPicPr>
            <p:cNvPr id="152" name="Picture 2" descr="VMware">
              <a:extLst>
                <a:ext uri="{FF2B5EF4-FFF2-40B4-BE49-F238E27FC236}">
                  <a16:creationId xmlns:a16="http://schemas.microsoft.com/office/drawing/2014/main" id="{1D69CF87-5D1E-C496-656F-EE3F7A95229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864427" y="5458945"/>
              <a:ext cx="872663" cy="120658"/>
            </a:xfrm>
            <a:prstGeom prst="rect">
              <a:avLst/>
            </a:prstGeom>
            <a:noFill/>
            <a:extLst>
              <a:ext uri="{909E8E84-426E-40DD-AFC4-6F175D3DCCD1}">
                <a14:hiddenFill xmlns:a14="http://schemas.microsoft.com/office/drawing/2010/main">
                  <a:solidFill>
                    <a:srgbClr val="FFFFFF"/>
                  </a:solidFill>
                </a14:hiddenFill>
              </a:ext>
            </a:extLst>
          </p:spPr>
        </p:pic>
        <p:grpSp>
          <p:nvGrpSpPr>
            <p:cNvPr id="148" name="Group 147" descr="AWS">
              <a:extLst>
                <a:ext uri="{FF2B5EF4-FFF2-40B4-BE49-F238E27FC236}">
                  <a16:creationId xmlns:a16="http://schemas.microsoft.com/office/drawing/2014/main" id="{1EAD6ABD-5EE3-87F2-F4EB-D37D302CC3D3}"/>
                </a:ext>
              </a:extLst>
            </p:cNvPr>
            <p:cNvGrpSpPr/>
            <p:nvPr/>
          </p:nvGrpSpPr>
          <p:grpSpPr>
            <a:xfrm>
              <a:off x="5475374" y="5339585"/>
              <a:ext cx="636594" cy="359379"/>
              <a:chOff x="1624587" y="3554019"/>
              <a:chExt cx="539676" cy="313237"/>
            </a:xfrm>
          </p:grpSpPr>
          <p:pic>
            <p:nvPicPr>
              <p:cNvPr id="149" name="Picture 2" descr="Image result for aws logo png">
                <a:extLst>
                  <a:ext uri="{FF2B5EF4-FFF2-40B4-BE49-F238E27FC236}">
                    <a16:creationId xmlns:a16="http://schemas.microsoft.com/office/drawing/2014/main" id="{500A14EE-460E-FDEC-0263-7795FAC793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1624587" y="3727587"/>
                <a:ext cx="539676" cy="139669"/>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 descr="Image result for aws logo png">
                <a:extLst>
                  <a:ext uri="{FF2B5EF4-FFF2-40B4-BE49-F238E27FC236}">
                    <a16:creationId xmlns:a16="http://schemas.microsoft.com/office/drawing/2014/main" id="{E8AA082B-86CF-0DB6-8E5B-6979522E96B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p:blipFill>
            <p:spPr bwMode="auto">
              <a:xfrm>
                <a:off x="1624587" y="3554019"/>
                <a:ext cx="539676" cy="198019"/>
              </a:xfrm>
              <a:prstGeom prst="rect">
                <a:avLst/>
              </a:prstGeom>
              <a:noFill/>
              <a:extLst>
                <a:ext uri="{909E8E84-426E-40DD-AFC4-6F175D3DCCD1}">
                  <a14:hiddenFill xmlns:a14="http://schemas.microsoft.com/office/drawing/2010/main">
                    <a:solidFill>
                      <a:srgbClr val="FFFFFF"/>
                    </a:solidFill>
                  </a14:hiddenFill>
                </a:ext>
              </a:extLst>
            </p:spPr>
          </p:pic>
        </p:grpSp>
        <p:pic>
          <p:nvPicPr>
            <p:cNvPr id="151" name="Picture 4" descr="Google cloud">
              <a:extLst>
                <a:ext uri="{FF2B5EF4-FFF2-40B4-BE49-F238E27FC236}">
                  <a16:creationId xmlns:a16="http://schemas.microsoft.com/office/drawing/2014/main" id="{B4269457-6AAE-02B3-3656-1FBA58E5A60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6850252" y="5356223"/>
              <a:ext cx="459048" cy="326103"/>
            </a:xfrm>
            <a:prstGeom prst="rect">
              <a:avLst/>
            </a:prstGeom>
            <a:noFill/>
            <a:extLst>
              <a:ext uri="{909E8E84-426E-40DD-AFC4-6F175D3DCCD1}">
                <a14:hiddenFill xmlns:a14="http://schemas.microsoft.com/office/drawing/2010/main">
                  <a:solidFill>
                    <a:srgbClr val="FFFFFF"/>
                  </a:solidFill>
                </a14:hiddenFill>
              </a:ext>
            </a:extLst>
          </p:spPr>
        </p:pic>
        <p:sp>
          <p:nvSpPr>
            <p:cNvPr id="147" name="TextBox 146">
              <a:extLst>
                <a:ext uri="{FF2B5EF4-FFF2-40B4-BE49-F238E27FC236}">
                  <a16:creationId xmlns:a16="http://schemas.microsoft.com/office/drawing/2014/main" id="{80CD27F3-E55E-CBE0-09C5-00F20DDDDD21}"/>
                </a:ext>
              </a:extLst>
            </p:cNvPr>
            <p:cNvSpPr txBox="1"/>
            <p:nvPr/>
          </p:nvSpPr>
          <p:spPr>
            <a:xfrm>
              <a:off x="7575384" y="5786489"/>
              <a:ext cx="1356659" cy="184666"/>
            </a:xfrm>
            <a:prstGeom prst="rect">
              <a:avLst/>
            </a:prstGeom>
            <a:noFill/>
          </p:spPr>
          <p:txBody>
            <a:bodyPr wrap="square" lIns="0" tIns="0" rIns="0" bIns="0" rtlCol="0">
              <a:spAutoFit/>
            </a:bodyPr>
            <a:lstStyle/>
            <a:p>
              <a:pPr algn="ctr">
                <a:defRPr/>
              </a:pPr>
              <a:r>
                <a:rPr lang="en-US" sz="1200" dirty="0"/>
                <a:t>Azure IoT</a:t>
              </a:r>
            </a:p>
          </p:txBody>
        </p:sp>
        <p:sp>
          <p:nvSpPr>
            <p:cNvPr id="8" name="TextBox 7">
              <a:extLst>
                <a:ext uri="{FF2B5EF4-FFF2-40B4-BE49-F238E27FC236}">
                  <a16:creationId xmlns:a16="http://schemas.microsoft.com/office/drawing/2014/main" id="{DF87EF93-E1A4-68DE-B332-2D13B042538C}"/>
                </a:ext>
              </a:extLst>
            </p:cNvPr>
            <p:cNvSpPr txBox="1"/>
            <p:nvPr/>
          </p:nvSpPr>
          <p:spPr>
            <a:xfrm>
              <a:off x="9153650" y="5296969"/>
              <a:ext cx="1356659" cy="492443"/>
            </a:xfrm>
            <a:prstGeom prst="rect">
              <a:avLst/>
            </a:prstGeom>
            <a:noFill/>
          </p:spPr>
          <p:txBody>
            <a:bodyPr wrap="square" lIns="0" tIns="0" rIns="0" bIns="0" rtlCol="0">
              <a:spAutoFit/>
            </a:bodyPr>
            <a:lstStyle/>
            <a:p>
              <a:pPr algn="ctr">
                <a:defRPr/>
              </a:pPr>
              <a:r>
                <a:rPr lang="en-US" sz="1600" dirty="0">
                  <a:gradFill>
                    <a:gsLst>
                      <a:gs pos="2917">
                        <a:srgbClr val="FFFFFF"/>
                      </a:gs>
                      <a:gs pos="30000">
                        <a:srgbClr val="FFFFFF"/>
                      </a:gs>
                    </a:gsLst>
                    <a:lin ang="5400000" scaled="0"/>
                  </a:gradFill>
                  <a:latin typeface="Segoe UI Semibold"/>
                </a:rPr>
                <a:t>MEC privado de Azure</a:t>
              </a:r>
            </a:p>
          </p:txBody>
        </p:sp>
      </p:grpSp>
      <p:grpSp>
        <p:nvGrpSpPr>
          <p:cNvPr id="23" name="Group 22">
            <a:extLst>
              <a:ext uri="{FF2B5EF4-FFF2-40B4-BE49-F238E27FC236}">
                <a16:creationId xmlns:a16="http://schemas.microsoft.com/office/drawing/2014/main" id="{7C72C2A4-2E49-DA46-05DE-60BC1A8412F3}"/>
              </a:ext>
              <a:ext uri="{C183D7F6-B498-43B3-948B-1728B52AA6E4}">
                <adec:decorative xmlns:adec="http://schemas.microsoft.com/office/drawing/2017/decorative" val="1"/>
              </a:ext>
            </a:extLst>
          </p:cNvPr>
          <p:cNvGrpSpPr/>
          <p:nvPr/>
        </p:nvGrpSpPr>
        <p:grpSpPr>
          <a:xfrm>
            <a:off x="2676973" y="1897928"/>
            <a:ext cx="548640" cy="640080"/>
            <a:chOff x="9260963" y="3966650"/>
            <a:chExt cx="435950" cy="618391"/>
          </a:xfrm>
        </p:grpSpPr>
        <p:grpSp>
          <p:nvGrpSpPr>
            <p:cNvPr id="24" name="server 1" descr="server">
              <a:extLst>
                <a:ext uri="{FF2B5EF4-FFF2-40B4-BE49-F238E27FC236}">
                  <a16:creationId xmlns:a16="http://schemas.microsoft.com/office/drawing/2014/main" id="{BD4A6372-100F-CDD8-B5F3-075F9349C727}"/>
                </a:ext>
              </a:extLst>
            </p:cNvPr>
            <p:cNvGrpSpPr/>
            <p:nvPr/>
          </p:nvGrpSpPr>
          <p:grpSpPr>
            <a:xfrm>
              <a:off x="9260963" y="3966650"/>
              <a:ext cx="261778" cy="451476"/>
              <a:chOff x="789783" y="2138184"/>
              <a:chExt cx="261778" cy="451476"/>
            </a:xfrm>
          </p:grpSpPr>
          <p:sp>
            <p:nvSpPr>
              <p:cNvPr id="30" name="Rectangle 29">
                <a:extLst>
                  <a:ext uri="{FF2B5EF4-FFF2-40B4-BE49-F238E27FC236}">
                    <a16:creationId xmlns:a16="http://schemas.microsoft.com/office/drawing/2014/main" id="{AEA89E35-AC78-25CA-B482-6E937A69F145}"/>
                  </a:ext>
                </a:extLst>
              </p:cNvPr>
              <p:cNvSpPr/>
              <p:nvPr/>
            </p:nvSpPr>
            <p:spPr bwMode="auto">
              <a:xfrm>
                <a:off x="789783" y="2138184"/>
                <a:ext cx="261778" cy="451476"/>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1" name="Rectangle 30">
                <a:extLst>
                  <a:ext uri="{FF2B5EF4-FFF2-40B4-BE49-F238E27FC236}">
                    <a16:creationId xmlns:a16="http://schemas.microsoft.com/office/drawing/2014/main" id="{D510D186-EC67-FE44-56DB-9DB3E5EF5F89}"/>
                  </a:ext>
                </a:extLst>
              </p:cNvPr>
              <p:cNvSpPr/>
              <p:nvPr/>
            </p:nvSpPr>
            <p:spPr bwMode="auto">
              <a:xfrm>
                <a:off x="840371" y="2202480"/>
                <a:ext cx="160601" cy="21341"/>
              </a:xfrm>
              <a:prstGeom prst="rect">
                <a:avLst/>
              </a:prstGeom>
              <a:solidFill>
                <a:srgbClr val="4FE4FF"/>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 name="Rectangle 31">
                <a:extLst>
                  <a:ext uri="{FF2B5EF4-FFF2-40B4-BE49-F238E27FC236}">
                    <a16:creationId xmlns:a16="http://schemas.microsoft.com/office/drawing/2014/main" id="{4CF4A132-FA71-C8C0-EAC4-4982672E2A4F}"/>
                  </a:ext>
                </a:extLst>
              </p:cNvPr>
              <p:cNvSpPr/>
              <p:nvPr/>
            </p:nvSpPr>
            <p:spPr bwMode="auto">
              <a:xfrm>
                <a:off x="840371" y="2256330"/>
                <a:ext cx="160601" cy="21341"/>
              </a:xfrm>
              <a:prstGeom prst="rect">
                <a:avLst/>
              </a:prstGeom>
              <a:solidFill>
                <a:srgbClr val="4FE4FF"/>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3" name="Rectangle 32">
                <a:extLst>
                  <a:ext uri="{FF2B5EF4-FFF2-40B4-BE49-F238E27FC236}">
                    <a16:creationId xmlns:a16="http://schemas.microsoft.com/office/drawing/2014/main" id="{19A1609A-A451-07D8-9098-2C730788C4B8}"/>
                  </a:ext>
                </a:extLst>
              </p:cNvPr>
              <p:cNvSpPr/>
              <p:nvPr/>
            </p:nvSpPr>
            <p:spPr bwMode="auto">
              <a:xfrm>
                <a:off x="840371" y="2500865"/>
                <a:ext cx="160601" cy="21341"/>
              </a:xfrm>
              <a:prstGeom prst="rect">
                <a:avLst/>
              </a:prstGeom>
              <a:solidFill>
                <a:srgbClr val="4FE4FF"/>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5" name="server 1" descr="server">
              <a:extLst>
                <a:ext uri="{FF2B5EF4-FFF2-40B4-BE49-F238E27FC236}">
                  <a16:creationId xmlns:a16="http://schemas.microsoft.com/office/drawing/2014/main" id="{E303BBA3-5CAB-08A7-1221-1E5C36E9FE41}"/>
                </a:ext>
              </a:extLst>
            </p:cNvPr>
            <p:cNvGrpSpPr/>
            <p:nvPr/>
          </p:nvGrpSpPr>
          <p:grpSpPr>
            <a:xfrm>
              <a:off x="9435135" y="4133565"/>
              <a:ext cx="261778" cy="451476"/>
              <a:chOff x="789783" y="2138184"/>
              <a:chExt cx="261778" cy="451476"/>
            </a:xfrm>
          </p:grpSpPr>
          <p:sp>
            <p:nvSpPr>
              <p:cNvPr id="26" name="Rectangle 25">
                <a:extLst>
                  <a:ext uri="{FF2B5EF4-FFF2-40B4-BE49-F238E27FC236}">
                    <a16:creationId xmlns:a16="http://schemas.microsoft.com/office/drawing/2014/main" id="{1F9465CE-5D14-E8CD-4668-C5C0362B67C0}"/>
                  </a:ext>
                </a:extLst>
              </p:cNvPr>
              <p:cNvSpPr/>
              <p:nvPr/>
            </p:nvSpPr>
            <p:spPr bwMode="auto">
              <a:xfrm>
                <a:off x="789783" y="2138184"/>
                <a:ext cx="261778" cy="451476"/>
              </a:xfrm>
              <a:prstGeom prst="rect">
                <a:avLst/>
              </a:pr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ectangle 26">
                <a:extLst>
                  <a:ext uri="{FF2B5EF4-FFF2-40B4-BE49-F238E27FC236}">
                    <a16:creationId xmlns:a16="http://schemas.microsoft.com/office/drawing/2014/main" id="{75BD5F7E-5EAC-6CC0-A35D-F4E30EA5DB7B}"/>
                  </a:ext>
                </a:extLst>
              </p:cNvPr>
              <p:cNvSpPr/>
              <p:nvPr/>
            </p:nvSpPr>
            <p:spPr bwMode="auto">
              <a:xfrm>
                <a:off x="840371" y="2202480"/>
                <a:ext cx="160601" cy="21341"/>
              </a:xfrm>
              <a:prstGeom prst="rect">
                <a:avLst/>
              </a:prstGeom>
              <a:solidFill>
                <a:srgbClr val="4FE4FF"/>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 name="Rectangle 27">
                <a:extLst>
                  <a:ext uri="{FF2B5EF4-FFF2-40B4-BE49-F238E27FC236}">
                    <a16:creationId xmlns:a16="http://schemas.microsoft.com/office/drawing/2014/main" id="{54607747-3296-7F1D-782C-18331E3411FB}"/>
                  </a:ext>
                </a:extLst>
              </p:cNvPr>
              <p:cNvSpPr/>
              <p:nvPr/>
            </p:nvSpPr>
            <p:spPr bwMode="auto">
              <a:xfrm>
                <a:off x="840371" y="2256330"/>
                <a:ext cx="160601" cy="21341"/>
              </a:xfrm>
              <a:prstGeom prst="rect">
                <a:avLst/>
              </a:prstGeom>
              <a:solidFill>
                <a:srgbClr val="4FE4FF"/>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Rectangle 28">
                <a:extLst>
                  <a:ext uri="{FF2B5EF4-FFF2-40B4-BE49-F238E27FC236}">
                    <a16:creationId xmlns:a16="http://schemas.microsoft.com/office/drawing/2014/main" id="{EA6FB8DB-30D2-BB37-AD8B-0EE1F5656DE3}"/>
                  </a:ext>
                </a:extLst>
              </p:cNvPr>
              <p:cNvSpPr/>
              <p:nvPr/>
            </p:nvSpPr>
            <p:spPr bwMode="auto">
              <a:xfrm>
                <a:off x="840371" y="2500865"/>
                <a:ext cx="160601" cy="21341"/>
              </a:xfrm>
              <a:prstGeom prst="rect">
                <a:avLst/>
              </a:prstGeom>
              <a:solidFill>
                <a:srgbClr val="4FE4FF"/>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34" name="IoT">
            <a:extLst>
              <a:ext uri="{FF2B5EF4-FFF2-40B4-BE49-F238E27FC236}">
                <a16:creationId xmlns:a16="http://schemas.microsoft.com/office/drawing/2014/main" id="{DABF8893-FAAD-3918-9DDF-91E76ABFCDC7}"/>
              </a:ext>
              <a:ext uri="{C183D7F6-B498-43B3-948B-1728B52AA6E4}">
                <adec:decorative xmlns:adec="http://schemas.microsoft.com/office/drawing/2017/decorative" val="1"/>
              </a:ext>
            </a:extLst>
          </p:cNvPr>
          <p:cNvGrpSpPr/>
          <p:nvPr/>
        </p:nvGrpSpPr>
        <p:grpSpPr>
          <a:xfrm>
            <a:off x="5775960" y="1897928"/>
            <a:ext cx="640080" cy="640081"/>
            <a:chOff x="11072775" y="1225438"/>
            <a:chExt cx="429593" cy="429591"/>
          </a:xfrm>
        </p:grpSpPr>
        <p:sp>
          <p:nvSpPr>
            <p:cNvPr id="35" name="Freeform: Shape 34">
              <a:extLst>
                <a:ext uri="{FF2B5EF4-FFF2-40B4-BE49-F238E27FC236}">
                  <a16:creationId xmlns:a16="http://schemas.microsoft.com/office/drawing/2014/main" id="{7B5C4020-B272-C6BD-1E3A-35F9DC5818F5}"/>
                </a:ext>
              </a:extLst>
            </p:cNvPr>
            <p:cNvSpPr/>
            <p:nvPr/>
          </p:nvSpPr>
          <p:spPr>
            <a:xfrm>
              <a:off x="11072775" y="1416024"/>
              <a:ext cx="429593" cy="44749"/>
            </a:xfrm>
            <a:custGeom>
              <a:avLst/>
              <a:gdLst>
                <a:gd name="connsiteX0" fmla="*/ 407739 w 429593"/>
                <a:gd name="connsiteY0" fmla="*/ 1557 h 44749"/>
                <a:gd name="connsiteX1" fmla="*/ 385684 w 429593"/>
                <a:gd name="connsiteY1" fmla="*/ 19397 h 44749"/>
                <a:gd name="connsiteX2" fmla="*/ 46120 w 429593"/>
                <a:gd name="connsiteY2" fmla="*/ 19397 h 44749"/>
                <a:gd name="connsiteX3" fmla="*/ 24064 w 429593"/>
                <a:gd name="connsiteY3" fmla="*/ 1557 h 44749"/>
                <a:gd name="connsiteX4" fmla="*/ 1557 w 429593"/>
                <a:gd name="connsiteY4" fmla="*/ 24064 h 44749"/>
                <a:gd name="connsiteX5" fmla="*/ 24064 w 429593"/>
                <a:gd name="connsiteY5" fmla="*/ 46571 h 44749"/>
                <a:gd name="connsiteX6" fmla="*/ 45593 w 429593"/>
                <a:gd name="connsiteY6" fmla="*/ 30613 h 44749"/>
                <a:gd name="connsiteX7" fmla="*/ 386136 w 429593"/>
                <a:gd name="connsiteY7" fmla="*/ 30613 h 44749"/>
                <a:gd name="connsiteX8" fmla="*/ 407664 w 429593"/>
                <a:gd name="connsiteY8" fmla="*/ 46571 h 44749"/>
                <a:gd name="connsiteX9" fmla="*/ 430171 w 429593"/>
                <a:gd name="connsiteY9" fmla="*/ 24064 h 44749"/>
                <a:gd name="connsiteX10" fmla="*/ 407739 w 429593"/>
                <a:gd name="connsiteY10" fmla="*/ 1557 h 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9593" h="44749">
                  <a:moveTo>
                    <a:pt x="407739" y="1557"/>
                  </a:moveTo>
                  <a:cubicBezTo>
                    <a:pt x="396900" y="1557"/>
                    <a:pt x="387867" y="9235"/>
                    <a:pt x="385684" y="19397"/>
                  </a:cubicBezTo>
                  <a:lnTo>
                    <a:pt x="46120" y="19397"/>
                  </a:lnTo>
                  <a:cubicBezTo>
                    <a:pt x="43937" y="9235"/>
                    <a:pt x="34904" y="1557"/>
                    <a:pt x="24064" y="1557"/>
                  </a:cubicBezTo>
                  <a:cubicBezTo>
                    <a:pt x="11644" y="1557"/>
                    <a:pt x="1557" y="11643"/>
                    <a:pt x="1557" y="24064"/>
                  </a:cubicBezTo>
                  <a:cubicBezTo>
                    <a:pt x="1557" y="36484"/>
                    <a:pt x="11644" y="46571"/>
                    <a:pt x="24064" y="46571"/>
                  </a:cubicBezTo>
                  <a:cubicBezTo>
                    <a:pt x="34226" y="46571"/>
                    <a:pt x="42808" y="39872"/>
                    <a:pt x="45593" y="30613"/>
                  </a:cubicBezTo>
                  <a:lnTo>
                    <a:pt x="386136" y="30613"/>
                  </a:lnTo>
                  <a:cubicBezTo>
                    <a:pt x="388996" y="39872"/>
                    <a:pt x="397578" y="46571"/>
                    <a:pt x="407664" y="46571"/>
                  </a:cubicBezTo>
                  <a:cubicBezTo>
                    <a:pt x="420085" y="46571"/>
                    <a:pt x="430171" y="36484"/>
                    <a:pt x="430171" y="24064"/>
                  </a:cubicBezTo>
                  <a:cubicBezTo>
                    <a:pt x="430322" y="11643"/>
                    <a:pt x="420160" y="1557"/>
                    <a:pt x="407739" y="1557"/>
                  </a:cubicBezTo>
                  <a:close/>
                </a:path>
              </a:pathLst>
            </a:custGeom>
            <a:solidFill>
              <a:srgbClr val="0078D4"/>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36" name="Freeform: Shape 35">
              <a:extLst>
                <a:ext uri="{FF2B5EF4-FFF2-40B4-BE49-F238E27FC236}">
                  <a16:creationId xmlns:a16="http://schemas.microsoft.com/office/drawing/2014/main" id="{DC9B27AF-4BE6-0D26-7811-7F28A452BB3D}"/>
                </a:ext>
              </a:extLst>
            </p:cNvPr>
            <p:cNvSpPr/>
            <p:nvPr/>
          </p:nvSpPr>
          <p:spPr>
            <a:xfrm>
              <a:off x="11282865" y="1269925"/>
              <a:ext cx="174522" cy="174521"/>
            </a:xfrm>
            <a:custGeom>
              <a:avLst/>
              <a:gdLst>
                <a:gd name="connsiteX0" fmla="*/ 152107 w 174522"/>
                <a:gd name="connsiteY0" fmla="*/ 1557 h 174521"/>
                <a:gd name="connsiteX1" fmla="*/ 129599 w 174522"/>
                <a:gd name="connsiteY1" fmla="*/ 24064 h 174521"/>
                <a:gd name="connsiteX2" fmla="*/ 132911 w 174522"/>
                <a:gd name="connsiteY2" fmla="*/ 35882 h 174521"/>
                <a:gd name="connsiteX3" fmla="*/ 1557 w 174522"/>
                <a:gd name="connsiteY3" fmla="*/ 167236 h 174521"/>
                <a:gd name="connsiteX4" fmla="*/ 9536 w 174522"/>
                <a:gd name="connsiteY4" fmla="*/ 175215 h 174521"/>
                <a:gd name="connsiteX5" fmla="*/ 141041 w 174522"/>
                <a:gd name="connsiteY5" fmla="*/ 43711 h 174521"/>
                <a:gd name="connsiteX6" fmla="*/ 152107 w 174522"/>
                <a:gd name="connsiteY6" fmla="*/ 46647 h 174521"/>
                <a:gd name="connsiteX7" fmla="*/ 174614 w 174522"/>
                <a:gd name="connsiteY7" fmla="*/ 24140 h 174521"/>
                <a:gd name="connsiteX8" fmla="*/ 152107 w 174522"/>
                <a:gd name="connsiteY8" fmla="*/ 1557 h 17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522" h="174521">
                  <a:moveTo>
                    <a:pt x="152107" y="1557"/>
                  </a:moveTo>
                  <a:cubicBezTo>
                    <a:pt x="139686" y="1557"/>
                    <a:pt x="129599" y="11644"/>
                    <a:pt x="129599" y="24064"/>
                  </a:cubicBezTo>
                  <a:cubicBezTo>
                    <a:pt x="129599" y="28430"/>
                    <a:pt x="130804" y="32420"/>
                    <a:pt x="132911" y="35882"/>
                  </a:cubicBezTo>
                  <a:lnTo>
                    <a:pt x="1557" y="167236"/>
                  </a:lnTo>
                  <a:lnTo>
                    <a:pt x="9536" y="175215"/>
                  </a:lnTo>
                  <a:lnTo>
                    <a:pt x="141041" y="43711"/>
                  </a:lnTo>
                  <a:cubicBezTo>
                    <a:pt x="144278" y="45593"/>
                    <a:pt x="148117" y="46647"/>
                    <a:pt x="152107" y="46647"/>
                  </a:cubicBezTo>
                  <a:cubicBezTo>
                    <a:pt x="164527" y="46647"/>
                    <a:pt x="174614" y="36560"/>
                    <a:pt x="174614" y="24140"/>
                  </a:cubicBezTo>
                  <a:cubicBezTo>
                    <a:pt x="174689" y="11644"/>
                    <a:pt x="164527" y="1557"/>
                    <a:pt x="152107" y="1557"/>
                  </a:cubicBez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37" name="Freeform: Shape 36">
              <a:extLst>
                <a:ext uri="{FF2B5EF4-FFF2-40B4-BE49-F238E27FC236}">
                  <a16:creationId xmlns:a16="http://schemas.microsoft.com/office/drawing/2014/main" id="{8DD677EE-927C-0288-549B-51298D23175D}"/>
                </a:ext>
              </a:extLst>
            </p:cNvPr>
            <p:cNvSpPr/>
            <p:nvPr/>
          </p:nvSpPr>
          <p:spPr>
            <a:xfrm>
              <a:off x="11118014" y="1442226"/>
              <a:ext cx="165572" cy="165572"/>
            </a:xfrm>
            <a:custGeom>
              <a:avLst/>
              <a:gdLst>
                <a:gd name="connsiteX0" fmla="*/ 159785 w 165572"/>
                <a:gd name="connsiteY0" fmla="*/ 1557 h 165571"/>
                <a:gd name="connsiteX1" fmla="*/ 35656 w 165572"/>
                <a:gd name="connsiteY1" fmla="*/ 125685 h 165571"/>
                <a:gd name="connsiteX2" fmla="*/ 24064 w 165572"/>
                <a:gd name="connsiteY2" fmla="*/ 122448 h 165571"/>
                <a:gd name="connsiteX3" fmla="*/ 1557 w 165572"/>
                <a:gd name="connsiteY3" fmla="*/ 144955 h 165571"/>
                <a:gd name="connsiteX4" fmla="*/ 24064 w 165572"/>
                <a:gd name="connsiteY4" fmla="*/ 167462 h 165571"/>
                <a:gd name="connsiteX5" fmla="*/ 46571 w 165572"/>
                <a:gd name="connsiteY5" fmla="*/ 144955 h 165571"/>
                <a:gd name="connsiteX6" fmla="*/ 43560 w 165572"/>
                <a:gd name="connsiteY6" fmla="*/ 133739 h 165571"/>
                <a:gd name="connsiteX7" fmla="*/ 167763 w 165572"/>
                <a:gd name="connsiteY7" fmla="*/ 9536 h 165571"/>
                <a:gd name="connsiteX8" fmla="*/ 159785 w 165572"/>
                <a:gd name="connsiteY8" fmla="*/ 1557 h 16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572" h="165571">
                  <a:moveTo>
                    <a:pt x="159785" y="1557"/>
                  </a:moveTo>
                  <a:lnTo>
                    <a:pt x="35656" y="125685"/>
                  </a:lnTo>
                  <a:cubicBezTo>
                    <a:pt x="32269" y="123652"/>
                    <a:pt x="28279" y="122448"/>
                    <a:pt x="24064" y="122448"/>
                  </a:cubicBezTo>
                  <a:cubicBezTo>
                    <a:pt x="11644" y="122448"/>
                    <a:pt x="1557" y="132535"/>
                    <a:pt x="1557" y="144955"/>
                  </a:cubicBezTo>
                  <a:cubicBezTo>
                    <a:pt x="1557" y="157375"/>
                    <a:pt x="11644" y="167462"/>
                    <a:pt x="24064" y="167462"/>
                  </a:cubicBezTo>
                  <a:cubicBezTo>
                    <a:pt x="36484" y="167462"/>
                    <a:pt x="46571" y="157375"/>
                    <a:pt x="46571" y="144955"/>
                  </a:cubicBezTo>
                  <a:cubicBezTo>
                    <a:pt x="46571" y="140890"/>
                    <a:pt x="45442" y="137051"/>
                    <a:pt x="43560" y="133739"/>
                  </a:cubicBezTo>
                  <a:lnTo>
                    <a:pt x="167763" y="9536"/>
                  </a:lnTo>
                  <a:lnTo>
                    <a:pt x="159785" y="1557"/>
                  </a:ln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38" name="Freeform: Shape 37">
              <a:extLst>
                <a:ext uri="{FF2B5EF4-FFF2-40B4-BE49-F238E27FC236}">
                  <a16:creationId xmlns:a16="http://schemas.microsoft.com/office/drawing/2014/main" id="{3D633355-8483-B8F9-6887-B8D2D5A02C7E}"/>
                </a:ext>
              </a:extLst>
            </p:cNvPr>
            <p:cNvSpPr/>
            <p:nvPr/>
          </p:nvSpPr>
          <p:spPr>
            <a:xfrm>
              <a:off x="11117940" y="1269925"/>
              <a:ext cx="340095" cy="340093"/>
            </a:xfrm>
            <a:custGeom>
              <a:avLst/>
              <a:gdLst>
                <a:gd name="connsiteX0" fmla="*/ 317259 w 340094"/>
                <a:gd name="connsiteY0" fmla="*/ 295203 h 340092"/>
                <a:gd name="connsiteX1" fmla="*/ 306194 w 340094"/>
                <a:gd name="connsiteY1" fmla="*/ 298138 h 340092"/>
                <a:gd name="connsiteX2" fmla="*/ 43485 w 340094"/>
                <a:gd name="connsiteY2" fmla="*/ 35431 h 340092"/>
                <a:gd name="connsiteX3" fmla="*/ 46571 w 340094"/>
                <a:gd name="connsiteY3" fmla="*/ 24064 h 340092"/>
                <a:gd name="connsiteX4" fmla="*/ 24064 w 340094"/>
                <a:gd name="connsiteY4" fmla="*/ 1557 h 340092"/>
                <a:gd name="connsiteX5" fmla="*/ 1557 w 340094"/>
                <a:gd name="connsiteY5" fmla="*/ 24064 h 340092"/>
                <a:gd name="connsiteX6" fmla="*/ 24064 w 340094"/>
                <a:gd name="connsiteY6" fmla="*/ 46571 h 340092"/>
                <a:gd name="connsiteX7" fmla="*/ 35581 w 340094"/>
                <a:gd name="connsiteY7" fmla="*/ 43410 h 340092"/>
                <a:gd name="connsiteX8" fmla="*/ 298140 w 340094"/>
                <a:gd name="connsiteY8" fmla="*/ 305967 h 340092"/>
                <a:gd name="connsiteX9" fmla="*/ 294828 w 340094"/>
                <a:gd name="connsiteY9" fmla="*/ 317785 h 340092"/>
                <a:gd name="connsiteX10" fmla="*/ 317335 w 340094"/>
                <a:gd name="connsiteY10" fmla="*/ 340292 h 340092"/>
                <a:gd name="connsiteX11" fmla="*/ 339842 w 340094"/>
                <a:gd name="connsiteY11" fmla="*/ 317785 h 340092"/>
                <a:gd name="connsiteX12" fmla="*/ 317259 w 340094"/>
                <a:gd name="connsiteY12" fmla="*/ 295203 h 34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094" h="340092">
                  <a:moveTo>
                    <a:pt x="317259" y="295203"/>
                  </a:moveTo>
                  <a:cubicBezTo>
                    <a:pt x="313195" y="295203"/>
                    <a:pt x="309431" y="296257"/>
                    <a:pt x="306194" y="298138"/>
                  </a:cubicBezTo>
                  <a:lnTo>
                    <a:pt x="43485" y="35431"/>
                  </a:lnTo>
                  <a:cubicBezTo>
                    <a:pt x="45442" y="32118"/>
                    <a:pt x="46571" y="28204"/>
                    <a:pt x="46571" y="24064"/>
                  </a:cubicBezTo>
                  <a:cubicBezTo>
                    <a:pt x="46571" y="11644"/>
                    <a:pt x="36484" y="1557"/>
                    <a:pt x="24064" y="1557"/>
                  </a:cubicBezTo>
                  <a:cubicBezTo>
                    <a:pt x="11644" y="1557"/>
                    <a:pt x="1557" y="11644"/>
                    <a:pt x="1557" y="24064"/>
                  </a:cubicBezTo>
                  <a:cubicBezTo>
                    <a:pt x="1557" y="36485"/>
                    <a:pt x="11644" y="46571"/>
                    <a:pt x="24064" y="46571"/>
                  </a:cubicBezTo>
                  <a:cubicBezTo>
                    <a:pt x="28279" y="46571"/>
                    <a:pt x="32194" y="45442"/>
                    <a:pt x="35581" y="43410"/>
                  </a:cubicBezTo>
                  <a:lnTo>
                    <a:pt x="298140" y="305967"/>
                  </a:lnTo>
                  <a:cubicBezTo>
                    <a:pt x="296032" y="309430"/>
                    <a:pt x="294828" y="313419"/>
                    <a:pt x="294828" y="317785"/>
                  </a:cubicBezTo>
                  <a:cubicBezTo>
                    <a:pt x="294828" y="330205"/>
                    <a:pt x="304914" y="340292"/>
                    <a:pt x="317335" y="340292"/>
                  </a:cubicBezTo>
                  <a:cubicBezTo>
                    <a:pt x="329755" y="340292"/>
                    <a:pt x="339842" y="330205"/>
                    <a:pt x="339842" y="317785"/>
                  </a:cubicBezTo>
                  <a:cubicBezTo>
                    <a:pt x="339767" y="305365"/>
                    <a:pt x="329680" y="295203"/>
                    <a:pt x="317259" y="295203"/>
                  </a:cubicBez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39" name="Freeform: Shape 38">
              <a:extLst>
                <a:ext uri="{FF2B5EF4-FFF2-40B4-BE49-F238E27FC236}">
                  <a16:creationId xmlns:a16="http://schemas.microsoft.com/office/drawing/2014/main" id="{6FE1FB70-A350-EFCB-B2A4-F562612A9C9A}"/>
                </a:ext>
              </a:extLst>
            </p:cNvPr>
            <p:cNvSpPr/>
            <p:nvPr/>
          </p:nvSpPr>
          <p:spPr>
            <a:xfrm>
              <a:off x="11264800" y="1225438"/>
              <a:ext cx="44749" cy="429591"/>
            </a:xfrm>
            <a:custGeom>
              <a:avLst/>
              <a:gdLst>
                <a:gd name="connsiteX0" fmla="*/ 29860 w 44749"/>
                <a:gd name="connsiteY0" fmla="*/ 385532 h 429591"/>
                <a:gd name="connsiteX1" fmla="*/ 29860 w 44749"/>
                <a:gd name="connsiteY1" fmla="*/ 45818 h 429591"/>
                <a:gd name="connsiteX2" fmla="*/ 46571 w 44749"/>
                <a:gd name="connsiteY2" fmla="*/ 24064 h 429591"/>
                <a:gd name="connsiteX3" fmla="*/ 24064 w 44749"/>
                <a:gd name="connsiteY3" fmla="*/ 1557 h 429591"/>
                <a:gd name="connsiteX4" fmla="*/ 1557 w 44749"/>
                <a:gd name="connsiteY4" fmla="*/ 24064 h 429591"/>
                <a:gd name="connsiteX5" fmla="*/ 18644 w 44749"/>
                <a:gd name="connsiteY5" fmla="*/ 45969 h 429591"/>
                <a:gd name="connsiteX6" fmla="*/ 18644 w 44749"/>
                <a:gd name="connsiteY6" fmla="*/ 385456 h 429591"/>
                <a:gd name="connsiteX7" fmla="*/ 1557 w 44749"/>
                <a:gd name="connsiteY7" fmla="*/ 407361 h 429591"/>
                <a:gd name="connsiteX8" fmla="*/ 24064 w 44749"/>
                <a:gd name="connsiteY8" fmla="*/ 429869 h 429591"/>
                <a:gd name="connsiteX9" fmla="*/ 46571 w 44749"/>
                <a:gd name="connsiteY9" fmla="*/ 407361 h 429591"/>
                <a:gd name="connsiteX10" fmla="*/ 29860 w 44749"/>
                <a:gd name="connsiteY10" fmla="*/ 385532 h 42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749" h="429591">
                  <a:moveTo>
                    <a:pt x="29860" y="385532"/>
                  </a:moveTo>
                  <a:lnTo>
                    <a:pt x="29860" y="45818"/>
                  </a:lnTo>
                  <a:cubicBezTo>
                    <a:pt x="39495" y="43259"/>
                    <a:pt x="46571" y="34452"/>
                    <a:pt x="46571" y="24064"/>
                  </a:cubicBezTo>
                  <a:cubicBezTo>
                    <a:pt x="46571" y="11644"/>
                    <a:pt x="36484" y="1557"/>
                    <a:pt x="24064" y="1557"/>
                  </a:cubicBezTo>
                  <a:cubicBezTo>
                    <a:pt x="11643" y="1557"/>
                    <a:pt x="1557" y="11644"/>
                    <a:pt x="1557" y="24064"/>
                  </a:cubicBezTo>
                  <a:cubicBezTo>
                    <a:pt x="1557" y="34602"/>
                    <a:pt x="8858" y="43485"/>
                    <a:pt x="18644" y="45969"/>
                  </a:cubicBezTo>
                  <a:lnTo>
                    <a:pt x="18644" y="385456"/>
                  </a:lnTo>
                  <a:cubicBezTo>
                    <a:pt x="8858" y="387865"/>
                    <a:pt x="1557" y="396748"/>
                    <a:pt x="1557" y="407361"/>
                  </a:cubicBezTo>
                  <a:cubicBezTo>
                    <a:pt x="1557" y="419782"/>
                    <a:pt x="11643" y="429869"/>
                    <a:pt x="24064" y="429869"/>
                  </a:cubicBezTo>
                  <a:cubicBezTo>
                    <a:pt x="36484" y="429869"/>
                    <a:pt x="46571" y="419782"/>
                    <a:pt x="46571" y="407361"/>
                  </a:cubicBezTo>
                  <a:cubicBezTo>
                    <a:pt x="46571" y="396898"/>
                    <a:pt x="39495" y="388091"/>
                    <a:pt x="29860" y="385532"/>
                  </a:cubicBezTo>
                  <a:close/>
                </a:path>
              </a:pathLst>
            </a:custGeom>
            <a:solidFill>
              <a:srgbClr val="0078D4"/>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40" name="Freeform: Shape 39">
              <a:extLst>
                <a:ext uri="{FF2B5EF4-FFF2-40B4-BE49-F238E27FC236}">
                  <a16:creationId xmlns:a16="http://schemas.microsoft.com/office/drawing/2014/main" id="{DEC6B4E0-FFBB-3A8F-C556-48170CE48C2C}"/>
                </a:ext>
              </a:extLst>
            </p:cNvPr>
            <p:cNvSpPr/>
            <p:nvPr/>
          </p:nvSpPr>
          <p:spPr>
            <a:xfrm>
              <a:off x="11241844" y="1393300"/>
              <a:ext cx="89499" cy="89498"/>
            </a:xfrm>
            <a:custGeom>
              <a:avLst/>
              <a:gdLst>
                <a:gd name="connsiteX0" fmla="*/ 91736 w 89498"/>
                <a:gd name="connsiteY0" fmla="*/ 46647 h 89498"/>
                <a:gd name="connsiteX1" fmla="*/ 46646 w 89498"/>
                <a:gd name="connsiteY1" fmla="*/ 91736 h 89498"/>
                <a:gd name="connsiteX2" fmla="*/ 1557 w 89498"/>
                <a:gd name="connsiteY2" fmla="*/ 46647 h 89498"/>
                <a:gd name="connsiteX3" fmla="*/ 46646 w 89498"/>
                <a:gd name="connsiteY3" fmla="*/ 1557 h 89498"/>
                <a:gd name="connsiteX4" fmla="*/ 91736 w 89498"/>
                <a:gd name="connsiteY4" fmla="*/ 46647 h 89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8" h="89498">
                  <a:moveTo>
                    <a:pt x="91736" y="46647"/>
                  </a:moveTo>
                  <a:cubicBezTo>
                    <a:pt x="91736" y="71562"/>
                    <a:pt x="71562" y="91736"/>
                    <a:pt x="46646" y="91736"/>
                  </a:cubicBezTo>
                  <a:cubicBezTo>
                    <a:pt x="21730" y="91736"/>
                    <a:pt x="1557" y="71562"/>
                    <a:pt x="1557" y="46647"/>
                  </a:cubicBezTo>
                  <a:cubicBezTo>
                    <a:pt x="1557" y="21731"/>
                    <a:pt x="21730" y="1557"/>
                    <a:pt x="46646" y="1557"/>
                  </a:cubicBezTo>
                  <a:cubicBezTo>
                    <a:pt x="71562" y="1557"/>
                    <a:pt x="91736" y="21731"/>
                    <a:pt x="91736" y="46647"/>
                  </a:cubicBezTo>
                  <a:close/>
                </a:path>
              </a:pathLst>
            </a:custGeom>
            <a:solidFill>
              <a:srgbClr val="50E6FF"/>
            </a:solidFill>
            <a:ln w="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grpSp>
      <p:grpSp>
        <p:nvGrpSpPr>
          <p:cNvPr id="41" name="Group 40">
            <a:extLst>
              <a:ext uri="{FF2B5EF4-FFF2-40B4-BE49-F238E27FC236}">
                <a16:creationId xmlns:a16="http://schemas.microsoft.com/office/drawing/2014/main" id="{BE790DE0-CE1C-68AF-5001-84C891335D5C}"/>
              </a:ext>
              <a:ext uri="{C183D7F6-B498-43B3-948B-1728B52AA6E4}">
                <adec:decorative xmlns:adec="http://schemas.microsoft.com/office/drawing/2017/decorative" val="1"/>
              </a:ext>
            </a:extLst>
          </p:cNvPr>
          <p:cNvGrpSpPr/>
          <p:nvPr/>
        </p:nvGrpSpPr>
        <p:grpSpPr>
          <a:xfrm>
            <a:off x="8966387" y="1894673"/>
            <a:ext cx="548640" cy="640081"/>
            <a:chOff x="10986455" y="4696218"/>
            <a:chExt cx="348611" cy="407749"/>
          </a:xfrm>
        </p:grpSpPr>
        <p:sp>
          <p:nvSpPr>
            <p:cNvPr id="42" name="Oval 1152">
              <a:extLst>
                <a:ext uri="{FF2B5EF4-FFF2-40B4-BE49-F238E27FC236}">
                  <a16:creationId xmlns:a16="http://schemas.microsoft.com/office/drawing/2014/main" id="{A5F00989-2163-7B31-04BF-16353EF0A9AE}"/>
                </a:ext>
              </a:extLst>
            </p:cNvPr>
            <p:cNvSpPr>
              <a:spLocks noChangeArrowheads="1"/>
            </p:cNvSpPr>
            <p:nvPr/>
          </p:nvSpPr>
          <p:spPr bwMode="auto">
            <a:xfrm>
              <a:off x="10986455" y="4710224"/>
              <a:ext cx="301921" cy="298808"/>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505050"/>
                </a:solidFill>
                <a:effectLst/>
                <a:uLnTx/>
                <a:uFillTx/>
                <a:latin typeface="Segoe UI"/>
                <a:ea typeface="+mn-ea"/>
                <a:cs typeface="+mn-cs"/>
              </a:endParaRPr>
            </a:p>
          </p:txBody>
        </p:sp>
        <p:sp>
          <p:nvSpPr>
            <p:cNvPr id="43" name="Freeform 1153">
              <a:extLst>
                <a:ext uri="{FF2B5EF4-FFF2-40B4-BE49-F238E27FC236}">
                  <a16:creationId xmlns:a16="http://schemas.microsoft.com/office/drawing/2014/main" id="{AB068181-258E-9EC1-C255-00D7C92EF7F7}"/>
                </a:ext>
              </a:extLst>
            </p:cNvPr>
            <p:cNvSpPr>
              <a:spLocks/>
            </p:cNvSpPr>
            <p:nvPr/>
          </p:nvSpPr>
          <p:spPr bwMode="auto">
            <a:xfrm>
              <a:off x="10991124" y="4696218"/>
              <a:ext cx="343942" cy="407749"/>
            </a:xfrm>
            <a:custGeom>
              <a:avLst/>
              <a:gdLst>
                <a:gd name="T0" fmla="*/ 257 w 298"/>
                <a:gd name="T1" fmla="*/ 0 h 354"/>
                <a:gd name="T2" fmla="*/ 228 w 298"/>
                <a:gd name="T3" fmla="*/ 29 h 354"/>
                <a:gd name="T4" fmla="*/ 228 w 298"/>
                <a:gd name="T5" fmla="*/ 30 h 354"/>
                <a:gd name="T6" fmla="*/ 233 w 298"/>
                <a:gd name="T7" fmla="*/ 35 h 354"/>
                <a:gd name="T8" fmla="*/ 265 w 298"/>
                <a:gd name="T9" fmla="*/ 83 h 354"/>
                <a:gd name="T10" fmla="*/ 277 w 298"/>
                <a:gd name="T11" fmla="*/ 142 h 354"/>
                <a:gd name="T12" fmla="*/ 265 w 298"/>
                <a:gd name="T13" fmla="*/ 200 h 354"/>
                <a:gd name="T14" fmla="*/ 233 w 298"/>
                <a:gd name="T15" fmla="*/ 248 h 354"/>
                <a:gd name="T16" fmla="*/ 185 w 298"/>
                <a:gd name="T17" fmla="*/ 281 h 354"/>
                <a:gd name="T18" fmla="*/ 126 w 298"/>
                <a:gd name="T19" fmla="*/ 293 h 354"/>
                <a:gd name="T20" fmla="*/ 67 w 298"/>
                <a:gd name="T21" fmla="*/ 281 h 354"/>
                <a:gd name="T22" fmla="*/ 19 w 298"/>
                <a:gd name="T23" fmla="*/ 248 h 354"/>
                <a:gd name="T24" fmla="*/ 14 w 298"/>
                <a:gd name="T25" fmla="*/ 243 h 354"/>
                <a:gd name="T26" fmla="*/ 0 w 298"/>
                <a:gd name="T27" fmla="*/ 258 h 354"/>
                <a:gd name="T28" fmla="*/ 115 w 298"/>
                <a:gd name="T29" fmla="*/ 313 h 354"/>
                <a:gd name="T30" fmla="*/ 115 w 298"/>
                <a:gd name="T31" fmla="*/ 334 h 354"/>
                <a:gd name="T32" fmla="*/ 34 w 298"/>
                <a:gd name="T33" fmla="*/ 334 h 354"/>
                <a:gd name="T34" fmla="*/ 34 w 298"/>
                <a:gd name="T35" fmla="*/ 354 h 354"/>
                <a:gd name="T36" fmla="*/ 215 w 298"/>
                <a:gd name="T37" fmla="*/ 354 h 354"/>
                <a:gd name="T38" fmla="*/ 215 w 298"/>
                <a:gd name="T39" fmla="*/ 334 h 354"/>
                <a:gd name="T40" fmla="*/ 135 w 298"/>
                <a:gd name="T41" fmla="*/ 334 h 354"/>
                <a:gd name="T42" fmla="*/ 135 w 298"/>
                <a:gd name="T43" fmla="*/ 314 h 354"/>
                <a:gd name="T44" fmla="*/ 298 w 298"/>
                <a:gd name="T45" fmla="*/ 142 h 354"/>
                <a:gd name="T46" fmla="*/ 257 w 298"/>
                <a:gd name="T47" fmla="*/ 30 h 354"/>
                <a:gd name="T48" fmla="*/ 272 w 298"/>
                <a:gd name="T49" fmla="*/ 15 h 354"/>
                <a:gd name="T50" fmla="*/ 257 w 298"/>
                <a:gd name="T5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8" h="354">
                  <a:moveTo>
                    <a:pt x="257" y="0"/>
                  </a:moveTo>
                  <a:cubicBezTo>
                    <a:pt x="228" y="29"/>
                    <a:pt x="228" y="29"/>
                    <a:pt x="228" y="29"/>
                  </a:cubicBezTo>
                  <a:cubicBezTo>
                    <a:pt x="228" y="30"/>
                    <a:pt x="228" y="30"/>
                    <a:pt x="228" y="30"/>
                  </a:cubicBezTo>
                  <a:cubicBezTo>
                    <a:pt x="230" y="31"/>
                    <a:pt x="231" y="33"/>
                    <a:pt x="233" y="35"/>
                  </a:cubicBezTo>
                  <a:cubicBezTo>
                    <a:pt x="247" y="49"/>
                    <a:pt x="258" y="65"/>
                    <a:pt x="265" y="83"/>
                  </a:cubicBezTo>
                  <a:cubicBezTo>
                    <a:pt x="273" y="102"/>
                    <a:pt x="277" y="121"/>
                    <a:pt x="277" y="142"/>
                  </a:cubicBezTo>
                  <a:cubicBezTo>
                    <a:pt x="277" y="162"/>
                    <a:pt x="273" y="182"/>
                    <a:pt x="265" y="200"/>
                  </a:cubicBezTo>
                  <a:cubicBezTo>
                    <a:pt x="258" y="218"/>
                    <a:pt x="247" y="235"/>
                    <a:pt x="233" y="248"/>
                  </a:cubicBezTo>
                  <a:cubicBezTo>
                    <a:pt x="219" y="262"/>
                    <a:pt x="203" y="273"/>
                    <a:pt x="185" y="281"/>
                  </a:cubicBezTo>
                  <a:cubicBezTo>
                    <a:pt x="166" y="289"/>
                    <a:pt x="147" y="293"/>
                    <a:pt x="126" y="293"/>
                  </a:cubicBezTo>
                  <a:cubicBezTo>
                    <a:pt x="105" y="293"/>
                    <a:pt x="85" y="289"/>
                    <a:pt x="67" y="281"/>
                  </a:cubicBezTo>
                  <a:cubicBezTo>
                    <a:pt x="49" y="273"/>
                    <a:pt x="33" y="262"/>
                    <a:pt x="19" y="248"/>
                  </a:cubicBezTo>
                  <a:cubicBezTo>
                    <a:pt x="17" y="247"/>
                    <a:pt x="15" y="245"/>
                    <a:pt x="14" y="243"/>
                  </a:cubicBezTo>
                  <a:cubicBezTo>
                    <a:pt x="0" y="258"/>
                    <a:pt x="0" y="258"/>
                    <a:pt x="0" y="258"/>
                  </a:cubicBezTo>
                  <a:cubicBezTo>
                    <a:pt x="29" y="290"/>
                    <a:pt x="69" y="310"/>
                    <a:pt x="115" y="313"/>
                  </a:cubicBezTo>
                  <a:cubicBezTo>
                    <a:pt x="115" y="334"/>
                    <a:pt x="115" y="334"/>
                    <a:pt x="115" y="334"/>
                  </a:cubicBezTo>
                  <a:cubicBezTo>
                    <a:pt x="34" y="334"/>
                    <a:pt x="34" y="334"/>
                    <a:pt x="34" y="334"/>
                  </a:cubicBezTo>
                  <a:cubicBezTo>
                    <a:pt x="34" y="354"/>
                    <a:pt x="34" y="354"/>
                    <a:pt x="34" y="354"/>
                  </a:cubicBezTo>
                  <a:cubicBezTo>
                    <a:pt x="215" y="354"/>
                    <a:pt x="215" y="354"/>
                    <a:pt x="215" y="354"/>
                  </a:cubicBezTo>
                  <a:cubicBezTo>
                    <a:pt x="215" y="334"/>
                    <a:pt x="215" y="334"/>
                    <a:pt x="215" y="334"/>
                  </a:cubicBezTo>
                  <a:cubicBezTo>
                    <a:pt x="135" y="334"/>
                    <a:pt x="135" y="334"/>
                    <a:pt x="135" y="334"/>
                  </a:cubicBezTo>
                  <a:cubicBezTo>
                    <a:pt x="135" y="314"/>
                    <a:pt x="135" y="314"/>
                    <a:pt x="135" y="314"/>
                  </a:cubicBezTo>
                  <a:cubicBezTo>
                    <a:pt x="226" y="309"/>
                    <a:pt x="298" y="234"/>
                    <a:pt x="298" y="142"/>
                  </a:cubicBezTo>
                  <a:cubicBezTo>
                    <a:pt x="298" y="99"/>
                    <a:pt x="283" y="60"/>
                    <a:pt x="257" y="30"/>
                  </a:cubicBezTo>
                  <a:cubicBezTo>
                    <a:pt x="272" y="15"/>
                    <a:pt x="272" y="15"/>
                    <a:pt x="272" y="15"/>
                  </a:cubicBezTo>
                  <a:lnTo>
                    <a:pt x="257" y="0"/>
                  </a:lnTo>
                  <a:close/>
                </a:path>
              </a:pathLst>
            </a:custGeom>
            <a:solidFill>
              <a:srgbClr val="50E6FF"/>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505050"/>
                </a:solidFill>
                <a:effectLst/>
                <a:uLnTx/>
                <a:uFillTx/>
                <a:latin typeface="Segoe UI"/>
                <a:ea typeface="+mn-ea"/>
                <a:cs typeface="+mn-cs"/>
              </a:endParaRPr>
            </a:p>
          </p:txBody>
        </p:sp>
        <p:sp>
          <p:nvSpPr>
            <p:cNvPr id="44" name="Freeform 1154">
              <a:extLst>
                <a:ext uri="{FF2B5EF4-FFF2-40B4-BE49-F238E27FC236}">
                  <a16:creationId xmlns:a16="http://schemas.microsoft.com/office/drawing/2014/main" id="{73AB4CEE-C8C7-3363-9027-D09F3FA569DB}"/>
                </a:ext>
              </a:extLst>
            </p:cNvPr>
            <p:cNvSpPr>
              <a:spLocks/>
            </p:cNvSpPr>
            <p:nvPr/>
          </p:nvSpPr>
          <p:spPr bwMode="auto">
            <a:xfrm>
              <a:off x="11042482" y="4788039"/>
              <a:ext cx="188312" cy="155629"/>
            </a:xfrm>
            <a:custGeom>
              <a:avLst/>
              <a:gdLst>
                <a:gd name="T0" fmla="*/ 106 w 121"/>
                <a:gd name="T1" fmla="*/ 0 h 100"/>
                <a:gd name="T2" fmla="*/ 35 w 121"/>
                <a:gd name="T3" fmla="*/ 71 h 100"/>
                <a:gd name="T4" fmla="*/ 14 w 121"/>
                <a:gd name="T5" fmla="*/ 50 h 100"/>
                <a:gd name="T6" fmla="*/ 0 w 121"/>
                <a:gd name="T7" fmla="*/ 64 h 100"/>
                <a:gd name="T8" fmla="*/ 35 w 121"/>
                <a:gd name="T9" fmla="*/ 100 h 100"/>
                <a:gd name="T10" fmla="*/ 121 w 121"/>
                <a:gd name="T11" fmla="*/ 15 h 100"/>
                <a:gd name="T12" fmla="*/ 106 w 12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121" h="100">
                  <a:moveTo>
                    <a:pt x="106" y="0"/>
                  </a:moveTo>
                  <a:lnTo>
                    <a:pt x="35" y="71"/>
                  </a:lnTo>
                  <a:lnTo>
                    <a:pt x="14" y="50"/>
                  </a:lnTo>
                  <a:lnTo>
                    <a:pt x="0" y="64"/>
                  </a:lnTo>
                  <a:lnTo>
                    <a:pt x="35" y="100"/>
                  </a:lnTo>
                  <a:lnTo>
                    <a:pt x="121" y="15"/>
                  </a:lnTo>
                  <a:lnTo>
                    <a:pt x="106" y="0"/>
                  </a:lnTo>
                  <a:close/>
                </a:path>
              </a:pathLst>
            </a:custGeom>
            <a:solidFill>
              <a:srgbClr val="50E6FF"/>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505050"/>
                </a:solidFill>
                <a:effectLst/>
                <a:uLnTx/>
                <a:uFillTx/>
                <a:latin typeface="Segoe UI"/>
                <a:ea typeface="+mn-ea"/>
                <a:cs typeface="+mn-cs"/>
              </a:endParaRPr>
            </a:p>
          </p:txBody>
        </p:sp>
      </p:grpSp>
    </p:spTree>
    <p:extLst>
      <p:ext uri="{BB962C8B-B14F-4D97-AF65-F5344CB8AC3E}">
        <p14:creationId xmlns:p14="http://schemas.microsoft.com/office/powerpoint/2010/main" val="3611895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95AA65-DE8C-43CD-8A72-7CB594500301}"/>
              </a:ext>
            </a:extLst>
          </p:cNvPr>
          <p:cNvSpPr>
            <a:spLocks noGrp="1"/>
          </p:cNvSpPr>
          <p:nvPr>
            <p:ph type="title"/>
          </p:nvPr>
        </p:nvSpPr>
        <p:spPr>
          <a:xfrm>
            <a:off x="588263" y="457200"/>
            <a:ext cx="11018520" cy="830997"/>
          </a:xfrm>
        </p:spPr>
        <p:txBody>
          <a:bodyPr/>
          <a:lstStyle/>
          <a:p>
            <a:pPr algn="ctr"/>
            <a:r>
              <a:rPr lang="en-US" dirty="0"/>
              <a:t>Azure Stack HCI</a:t>
            </a:r>
            <a:br>
              <a:rPr lang="en-US" dirty="0"/>
            </a:br>
            <a:r>
              <a:rPr lang="es-ES" sz="1800" spc="0" dirty="0">
                <a:latin typeface="+mn-lt"/>
              </a:rPr>
              <a:t>Suscripción moderna para una infraestructura </a:t>
            </a:r>
            <a:r>
              <a:rPr lang="es-ES" sz="1800" spc="0" dirty="0" err="1">
                <a:latin typeface="+mn-lt"/>
              </a:rPr>
              <a:t>hiperconvergente</a:t>
            </a:r>
            <a:r>
              <a:rPr lang="es-ES" sz="1800" spc="0" dirty="0">
                <a:latin typeface="+mn-lt"/>
              </a:rPr>
              <a:t> flexible y familiar</a:t>
            </a:r>
            <a:endParaRPr lang="en-US" sz="1800" spc="0" dirty="0">
              <a:latin typeface="+mn-lt"/>
            </a:endParaRPr>
          </a:p>
        </p:txBody>
      </p:sp>
      <p:sp>
        <p:nvSpPr>
          <p:cNvPr id="22" name="Rectangle 21">
            <a:extLst>
              <a:ext uri="{FF2B5EF4-FFF2-40B4-BE49-F238E27FC236}">
                <a16:creationId xmlns:a16="http://schemas.microsoft.com/office/drawing/2014/main" id="{3884A6A1-2DE1-7A70-A4A0-56F4F11400BD}"/>
              </a:ext>
              <a:ext uri="{C183D7F6-B498-43B3-948B-1728B52AA6E4}">
                <adec:decorative xmlns:adec="http://schemas.microsoft.com/office/drawing/2017/decorative" val="1"/>
              </a:ext>
            </a:extLst>
          </p:cNvPr>
          <p:cNvSpPr/>
          <p:nvPr/>
        </p:nvSpPr>
        <p:spPr bwMode="auto">
          <a:xfrm>
            <a:off x="584759" y="2006788"/>
            <a:ext cx="2527645" cy="426225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cs typeface="Segoe UI" pitchFamily="34" charset="0"/>
            </a:endParaRPr>
          </a:p>
        </p:txBody>
      </p:sp>
      <p:sp>
        <p:nvSpPr>
          <p:cNvPr id="34" name="Rectangle 33">
            <a:extLst>
              <a:ext uri="{FF2B5EF4-FFF2-40B4-BE49-F238E27FC236}">
                <a16:creationId xmlns:a16="http://schemas.microsoft.com/office/drawing/2014/main" id="{E39F4C61-B4B4-E14D-A3C9-49AA040B4C25}"/>
              </a:ext>
              <a:ext uri="{C183D7F6-B498-43B3-948B-1728B52AA6E4}">
                <adec:decorative xmlns:adec="http://schemas.microsoft.com/office/drawing/2017/decorative" val="1"/>
              </a:ext>
            </a:extLst>
          </p:cNvPr>
          <p:cNvSpPr/>
          <p:nvPr/>
        </p:nvSpPr>
        <p:spPr bwMode="auto">
          <a:xfrm>
            <a:off x="3416372" y="2006788"/>
            <a:ext cx="2527645" cy="426225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cs typeface="Segoe UI" pitchFamily="34" charset="0"/>
            </a:endParaRPr>
          </a:p>
        </p:txBody>
      </p:sp>
      <p:sp>
        <p:nvSpPr>
          <p:cNvPr id="35" name="Rectangle 34">
            <a:extLst>
              <a:ext uri="{FF2B5EF4-FFF2-40B4-BE49-F238E27FC236}">
                <a16:creationId xmlns:a16="http://schemas.microsoft.com/office/drawing/2014/main" id="{B02B45CD-F2D9-D2F6-6526-A27FC5D84ECB}"/>
              </a:ext>
              <a:ext uri="{C183D7F6-B498-43B3-948B-1728B52AA6E4}">
                <adec:decorative xmlns:adec="http://schemas.microsoft.com/office/drawing/2017/decorative" val="1"/>
              </a:ext>
            </a:extLst>
          </p:cNvPr>
          <p:cNvSpPr/>
          <p:nvPr/>
        </p:nvSpPr>
        <p:spPr bwMode="auto">
          <a:xfrm>
            <a:off x="6247985" y="2006788"/>
            <a:ext cx="2527645" cy="426225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cs typeface="Segoe UI" pitchFamily="34" charset="0"/>
            </a:endParaRPr>
          </a:p>
        </p:txBody>
      </p:sp>
      <p:sp>
        <p:nvSpPr>
          <p:cNvPr id="36" name="Rectangle 35">
            <a:extLst>
              <a:ext uri="{FF2B5EF4-FFF2-40B4-BE49-F238E27FC236}">
                <a16:creationId xmlns:a16="http://schemas.microsoft.com/office/drawing/2014/main" id="{4E6A0A9D-4734-5D19-1BAB-FCF14E9DB213}"/>
              </a:ext>
              <a:ext uri="{C183D7F6-B498-43B3-948B-1728B52AA6E4}">
                <adec:decorative xmlns:adec="http://schemas.microsoft.com/office/drawing/2017/decorative" val="1"/>
              </a:ext>
            </a:extLst>
          </p:cNvPr>
          <p:cNvSpPr/>
          <p:nvPr/>
        </p:nvSpPr>
        <p:spPr bwMode="auto">
          <a:xfrm>
            <a:off x="9079597" y="2006788"/>
            <a:ext cx="2527645" cy="426225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cs typeface="Segoe UI" pitchFamily="34" charset="0"/>
            </a:endParaRPr>
          </a:p>
        </p:txBody>
      </p:sp>
      <p:sp>
        <p:nvSpPr>
          <p:cNvPr id="37" name="Text Placeholder 6">
            <a:extLst>
              <a:ext uri="{FF2B5EF4-FFF2-40B4-BE49-F238E27FC236}">
                <a16:creationId xmlns:a16="http://schemas.microsoft.com/office/drawing/2014/main" id="{6D24031C-9B20-3CD5-EF64-3660F4713BF8}"/>
              </a:ext>
            </a:extLst>
          </p:cNvPr>
          <p:cNvSpPr txBox="1">
            <a:spLocks/>
          </p:cNvSpPr>
          <p:nvPr/>
        </p:nvSpPr>
        <p:spPr>
          <a:xfrm>
            <a:off x="750763" y="4959499"/>
            <a:ext cx="2195636" cy="553998"/>
          </a:xfrm>
          <a:prstGeom prst="rect">
            <a:avLst/>
          </a:prstGeom>
        </p:spPr>
        <p:txBody>
          <a:bodyPr vert="horz" wrap="square" lIns="0" tIns="0" rIns="0" bIns="0" rtlCol="0" anchor="t" anchorCtr="0">
            <a:spAutoFit/>
          </a:bodyPr>
          <a:lstStyle>
            <a:lvl1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US" sz="1800" b="1" dirty="0">
                <a:solidFill>
                  <a:srgbClr val="FFFFFF"/>
                </a:solidFill>
                <a:latin typeface="Segoe UI Semibold" panose="020B0702040204020203" pitchFamily="34" charset="0"/>
                <a:cs typeface="Segoe UI Semibold" panose="020B0702040204020203" pitchFamily="34" charset="0"/>
              </a:rPr>
              <a:t>Azure </a:t>
            </a:r>
            <a:r>
              <a:rPr lang="en-US" sz="1800" b="1" dirty="0" err="1">
                <a:solidFill>
                  <a:srgbClr val="FFFFFF"/>
                </a:solidFill>
                <a:latin typeface="Segoe UI Semibold" panose="020B0702040204020203" pitchFamily="34" charset="0"/>
                <a:cs typeface="Segoe UI Semibold" panose="020B0702040204020203" pitchFamily="34" charset="0"/>
              </a:rPr>
              <a:t>híbrido</a:t>
            </a:r>
            <a:r>
              <a:rPr lang="en-US" sz="1800" b="1" dirty="0">
                <a:solidFill>
                  <a:srgbClr val="FFFFFF"/>
                </a:solidFill>
                <a:latin typeface="Segoe UI Semibold" panose="020B0702040204020203" pitchFamily="34" charset="0"/>
                <a:cs typeface="Segoe UI Semibold" panose="020B0702040204020203" pitchFamily="34" charset="0"/>
              </a:rPr>
              <a:t> por </a:t>
            </a:r>
            <a:r>
              <a:rPr lang="en-US" sz="1800" b="1" dirty="0" err="1">
                <a:solidFill>
                  <a:srgbClr val="FFFFFF"/>
                </a:solidFill>
                <a:latin typeface="Segoe UI Semibold" panose="020B0702040204020203" pitchFamily="34" charset="0"/>
                <a:cs typeface="Segoe UI Semibold" panose="020B0702040204020203" pitchFamily="34" charset="0"/>
              </a:rPr>
              <a:t>diseño</a:t>
            </a:r>
            <a:endParaRPr kumimoji="0" lang="en-US" sz="1800" b="1"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8" name="Text Placeholder 6">
            <a:extLst>
              <a:ext uri="{FF2B5EF4-FFF2-40B4-BE49-F238E27FC236}">
                <a16:creationId xmlns:a16="http://schemas.microsoft.com/office/drawing/2014/main" id="{25F75636-8513-D51D-644F-96DF7B7EEC58}"/>
              </a:ext>
            </a:extLst>
          </p:cNvPr>
          <p:cNvSpPr txBox="1">
            <a:spLocks/>
          </p:cNvSpPr>
          <p:nvPr/>
        </p:nvSpPr>
        <p:spPr>
          <a:xfrm>
            <a:off x="3582376" y="4959499"/>
            <a:ext cx="2195636" cy="830997"/>
          </a:xfrm>
          <a:prstGeom prst="rect">
            <a:avLst/>
          </a:prstGeom>
        </p:spPr>
        <p:txBody>
          <a:bodyPr vert="horz" wrap="square" lIns="0" tIns="0" rIns="0" bIns="0" rtlCol="0" anchor="t" anchorCtr="0">
            <a:spAutoFit/>
          </a:bodyPr>
          <a:lstStyle>
            <a:lvl1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s-ES" sz="1800" b="1" dirty="0">
                <a:solidFill>
                  <a:srgbClr val="FFFFFF"/>
                </a:solidFill>
                <a:latin typeface="Segoe UI Semibold" panose="020B0702040204020203" pitchFamily="34" charset="0"/>
                <a:cs typeface="Segoe UI Semibold" panose="020B0702040204020203" pitchFamily="34" charset="0"/>
              </a:rPr>
              <a:t>Escala empresarial y rendimiento de precios</a:t>
            </a:r>
            <a:endParaRPr kumimoji="0" lang="en-US" sz="1800" b="1"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9" name="Text Placeholder 6">
            <a:extLst>
              <a:ext uri="{FF2B5EF4-FFF2-40B4-BE49-F238E27FC236}">
                <a16:creationId xmlns:a16="http://schemas.microsoft.com/office/drawing/2014/main" id="{074D31DA-FA86-E26F-B92A-E6EF8A7F4508}"/>
              </a:ext>
            </a:extLst>
          </p:cNvPr>
          <p:cNvSpPr txBox="1">
            <a:spLocks/>
          </p:cNvSpPr>
          <p:nvPr/>
        </p:nvSpPr>
        <p:spPr>
          <a:xfrm>
            <a:off x="6413989" y="4959499"/>
            <a:ext cx="2195636" cy="830997"/>
          </a:xfrm>
          <a:prstGeom prst="rect">
            <a:avLst/>
          </a:prstGeom>
        </p:spPr>
        <p:txBody>
          <a:bodyPr vert="horz" wrap="square" lIns="0" tIns="0" rIns="0" bIns="0" rtlCol="0" anchor="t" anchorCtr="0">
            <a:spAutoFit/>
          </a:bodyPr>
          <a:lstStyle>
            <a:lvl1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US" sz="1800" b="1" dirty="0" err="1">
                <a:solidFill>
                  <a:srgbClr val="FFFFFF"/>
                </a:solidFill>
                <a:latin typeface="Segoe UI Semibold" panose="020B0702040204020203" pitchFamily="34" charset="0"/>
                <a:cs typeface="Segoe UI Semibold" panose="020B0702040204020203" pitchFamily="34" charset="0"/>
              </a:rPr>
              <a:t>Gestión</a:t>
            </a:r>
            <a:r>
              <a:rPr lang="en-US" sz="1800" b="1" dirty="0">
                <a:solidFill>
                  <a:srgbClr val="FFFFFF"/>
                </a:solidFill>
                <a:latin typeface="Segoe UI Semibold" panose="020B0702040204020203" pitchFamily="34" charset="0"/>
                <a:cs typeface="Segoe UI Semibold" panose="020B0702040204020203" pitchFamily="34" charset="0"/>
              </a:rPr>
              <a:t> y </a:t>
            </a:r>
            <a:r>
              <a:rPr lang="en-US" sz="1800" b="1" dirty="0" err="1">
                <a:solidFill>
                  <a:srgbClr val="FFFFFF"/>
                </a:solidFill>
                <a:latin typeface="Segoe UI Semibold" panose="020B0702040204020203" pitchFamily="34" charset="0"/>
                <a:cs typeface="Segoe UI Semibold" panose="020B0702040204020203" pitchFamily="34" charset="0"/>
              </a:rPr>
              <a:t>operaciones</a:t>
            </a:r>
            <a:r>
              <a:rPr lang="en-US" sz="1800" b="1" dirty="0">
                <a:solidFill>
                  <a:srgbClr val="FFFFFF"/>
                </a:solidFill>
                <a:latin typeface="Segoe UI Semibold" panose="020B0702040204020203" pitchFamily="34" charset="0"/>
                <a:cs typeface="Segoe UI Semibold" panose="020B0702040204020203" pitchFamily="34" charset="0"/>
              </a:rPr>
              <a:t> </a:t>
            </a:r>
            <a:r>
              <a:rPr lang="en-US" sz="1800" b="1" dirty="0" err="1">
                <a:solidFill>
                  <a:srgbClr val="FFFFFF"/>
                </a:solidFill>
                <a:latin typeface="Segoe UI Semibold" panose="020B0702040204020203" pitchFamily="34" charset="0"/>
                <a:cs typeface="Segoe UI Semibold" panose="020B0702040204020203" pitchFamily="34" charset="0"/>
              </a:rPr>
              <a:t>familiares</a:t>
            </a:r>
            <a:endParaRPr kumimoji="0" lang="en-US" sz="1800" b="1"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40" name="Text Placeholder 6">
            <a:extLst>
              <a:ext uri="{FF2B5EF4-FFF2-40B4-BE49-F238E27FC236}">
                <a16:creationId xmlns:a16="http://schemas.microsoft.com/office/drawing/2014/main" id="{C971B0A6-0FB5-41A9-381A-0A87063E416D}"/>
              </a:ext>
            </a:extLst>
          </p:cNvPr>
          <p:cNvSpPr txBox="1">
            <a:spLocks/>
          </p:cNvSpPr>
          <p:nvPr/>
        </p:nvSpPr>
        <p:spPr>
          <a:xfrm>
            <a:off x="9245601" y="4959499"/>
            <a:ext cx="2195636" cy="553998"/>
          </a:xfrm>
          <a:prstGeom prst="rect">
            <a:avLst/>
          </a:prstGeom>
        </p:spPr>
        <p:txBody>
          <a:bodyPr vert="horz" wrap="square" lIns="0" tIns="0" rIns="0" bIns="0" rtlCol="0" anchor="t" anchorCtr="0">
            <a:spAutoFit/>
          </a:bodyPr>
          <a:lstStyle>
            <a:lvl1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s-ES" sz="1800" b="1" dirty="0">
                <a:solidFill>
                  <a:srgbClr val="FFFFFF"/>
                </a:solidFill>
                <a:latin typeface="Segoe UI Semibold" panose="020B0702040204020203" pitchFamily="34" charset="0"/>
                <a:cs typeface="Segoe UI Semibold" panose="020B0702040204020203" pitchFamily="34" charset="0"/>
              </a:rPr>
              <a:t>Elección de opciones de implementación</a:t>
            </a:r>
            <a:endParaRPr kumimoji="0" lang="en-US" sz="1800" b="1"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pic>
        <p:nvPicPr>
          <p:cNvPr id="16" name="Picture 15">
            <a:extLst>
              <a:ext uri="{FF2B5EF4-FFF2-40B4-BE49-F238E27FC236}">
                <a16:creationId xmlns:a16="http://schemas.microsoft.com/office/drawing/2014/main" id="{186C60E4-5B0A-44BC-995C-FD1F026DCF5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181" y="2514600"/>
            <a:ext cx="1828800" cy="1828800"/>
          </a:xfrm>
          <a:prstGeom prst="rect">
            <a:avLst/>
          </a:prstGeom>
        </p:spPr>
      </p:pic>
      <p:pic>
        <p:nvPicPr>
          <p:cNvPr id="3" name="Picture 2">
            <a:extLst>
              <a:ext uri="{FF2B5EF4-FFF2-40B4-BE49-F238E27FC236}">
                <a16:creationId xmlns:a16="http://schemas.microsoft.com/office/drawing/2014/main" id="{8E0B43E0-C947-4DAB-A65A-4B57854841F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5519" y="2514600"/>
            <a:ext cx="1829350" cy="1828800"/>
          </a:xfrm>
          <a:prstGeom prst="rect">
            <a:avLst/>
          </a:prstGeom>
        </p:spPr>
      </p:pic>
      <p:pic>
        <p:nvPicPr>
          <p:cNvPr id="17" name="Picture 16">
            <a:extLst>
              <a:ext uri="{FF2B5EF4-FFF2-40B4-BE49-F238E27FC236}">
                <a16:creationId xmlns:a16="http://schemas.microsoft.com/office/drawing/2014/main" id="{361655F0-388E-4C74-9831-BB5C0C92155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7407" y="2514600"/>
            <a:ext cx="1828800" cy="1828800"/>
          </a:xfrm>
          <a:prstGeom prst="rect">
            <a:avLst/>
          </a:prstGeom>
        </p:spPr>
      </p:pic>
      <p:pic>
        <p:nvPicPr>
          <p:cNvPr id="19" name="Picture 18">
            <a:extLst>
              <a:ext uri="{FF2B5EF4-FFF2-40B4-BE49-F238E27FC236}">
                <a16:creationId xmlns:a16="http://schemas.microsoft.com/office/drawing/2014/main" id="{CDCA4803-B6D0-42DF-953C-F6C6912CA1E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8744" y="2514600"/>
            <a:ext cx="1829350" cy="1828800"/>
          </a:xfrm>
          <a:prstGeom prst="rect">
            <a:avLst/>
          </a:prstGeom>
        </p:spPr>
      </p:pic>
    </p:spTree>
    <p:extLst>
      <p:ext uri="{BB962C8B-B14F-4D97-AF65-F5344CB8AC3E}">
        <p14:creationId xmlns:p14="http://schemas.microsoft.com/office/powerpoint/2010/main" val="4075961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nodeType="withEffect">
                                  <p:stCondLst>
                                    <p:cond delay="0"/>
                                  </p:stCondLst>
                                  <p:childTnLst>
                                    <p:animMotion origin="layout" path="M 2.25428E-6 0.04607 L 2.25428E-6 -6.58193E-7 " pathEditMode="relative" rAng="0" ptsTypes="AA">
                                      <p:cBhvr>
                                        <p:cTn id="9" dur="600" fill="hold"/>
                                        <p:tgtEl>
                                          <p:spTgt spid="16"/>
                                        </p:tgtEl>
                                        <p:attrNameLst>
                                          <p:attrName>ppt_x</p:attrName>
                                          <p:attrName>ppt_y</p:attrName>
                                        </p:attrNameLst>
                                      </p:cBhvr>
                                      <p:rCtr x="0" y="-2315"/>
                                    </p:animMotion>
                                  </p:childTnLst>
                                </p:cTn>
                              </p:par>
                              <p:par>
                                <p:cTn id="10" presetID="10"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42" presetClass="path" presetSubtype="0" decel="100000" fill="hold" grpId="1" nodeType="withEffect">
                                  <p:stCondLst>
                                    <p:cond delay="0"/>
                                  </p:stCondLst>
                                  <p:childTnLst>
                                    <p:animMotion origin="layout" path="M 2.25428E-6 0.04607 L 2.25428E-6 -6.58193E-7 " pathEditMode="relative" rAng="0" ptsTypes="AA">
                                      <p:cBhvr>
                                        <p:cTn id="14" dur="600" fill="hold"/>
                                        <p:tgtEl>
                                          <p:spTgt spid="37"/>
                                        </p:tgtEl>
                                        <p:attrNameLst>
                                          <p:attrName>ppt_x</p:attrName>
                                          <p:attrName>ppt_y</p:attrName>
                                        </p:attrNameLst>
                                      </p:cBhvr>
                                      <p:rCtr x="0" y="-2315"/>
                                    </p:animMotion>
                                  </p:childTnLst>
                                </p:cTn>
                              </p:par>
                              <p:par>
                                <p:cTn id="15" presetID="10" presetClass="entr" presetSubtype="0" fill="hold" nodeType="withEffect">
                                  <p:stCondLst>
                                    <p:cond delay="2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00"/>
                                  </p:stCondLst>
                                  <p:childTnLst>
                                    <p:animMotion origin="layout" path="M 2.25428E-6 0.04607 L 2.25428E-6 -6.58193E-7 " pathEditMode="relative" rAng="0" ptsTypes="AA">
                                      <p:cBhvr>
                                        <p:cTn id="19" dur="600" fill="hold"/>
                                        <p:tgtEl>
                                          <p:spTgt spid="3"/>
                                        </p:tgtEl>
                                        <p:attrNameLst>
                                          <p:attrName>ppt_x</p:attrName>
                                          <p:attrName>ppt_y</p:attrName>
                                        </p:attrNameLst>
                                      </p:cBhvr>
                                      <p:rCtr x="0" y="-2315"/>
                                    </p:animMotion>
                                  </p:childTnLst>
                                </p:cTn>
                              </p:par>
                              <p:par>
                                <p:cTn id="20" presetID="10" presetClass="entr" presetSubtype="0" fill="hold" grpId="0" nodeType="withEffect">
                                  <p:stCondLst>
                                    <p:cond delay="20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42" presetClass="path" presetSubtype="0" decel="100000" fill="hold" grpId="1" nodeType="withEffect">
                                  <p:stCondLst>
                                    <p:cond delay="200"/>
                                  </p:stCondLst>
                                  <p:childTnLst>
                                    <p:animMotion origin="layout" path="M 2.25428E-6 0.04607 L 2.25428E-6 -6.58193E-7 " pathEditMode="relative" rAng="0" ptsTypes="AA">
                                      <p:cBhvr>
                                        <p:cTn id="24" dur="600" fill="hold"/>
                                        <p:tgtEl>
                                          <p:spTgt spid="38"/>
                                        </p:tgtEl>
                                        <p:attrNameLst>
                                          <p:attrName>ppt_x</p:attrName>
                                          <p:attrName>ppt_y</p:attrName>
                                        </p:attrNameLst>
                                      </p:cBhvr>
                                      <p:rCtr x="0" y="-2315"/>
                                    </p:animMotion>
                                  </p:childTnLst>
                                </p:cTn>
                              </p:par>
                              <p:par>
                                <p:cTn id="25" presetID="10" presetClass="entr" presetSubtype="0" fill="hold" nodeType="withEffect">
                                  <p:stCondLst>
                                    <p:cond delay="4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42" presetClass="path" presetSubtype="0" decel="100000" fill="hold" nodeType="withEffect">
                                  <p:stCondLst>
                                    <p:cond delay="400"/>
                                  </p:stCondLst>
                                  <p:childTnLst>
                                    <p:animMotion origin="layout" path="M 2.25428E-6 0.04607 L 2.25428E-6 -6.58193E-7 " pathEditMode="relative" rAng="0" ptsTypes="AA">
                                      <p:cBhvr>
                                        <p:cTn id="29" dur="600" fill="hold"/>
                                        <p:tgtEl>
                                          <p:spTgt spid="17"/>
                                        </p:tgtEl>
                                        <p:attrNameLst>
                                          <p:attrName>ppt_x</p:attrName>
                                          <p:attrName>ppt_y</p:attrName>
                                        </p:attrNameLst>
                                      </p:cBhvr>
                                      <p:rCtr x="0" y="-2315"/>
                                    </p:animMotion>
                                  </p:childTnLst>
                                </p:cTn>
                              </p:par>
                              <p:par>
                                <p:cTn id="30" presetID="10" presetClass="entr" presetSubtype="0" fill="hold" grpId="0" nodeType="withEffect">
                                  <p:stCondLst>
                                    <p:cond delay="40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42" presetClass="path" presetSubtype="0" decel="100000" fill="hold" grpId="1" nodeType="withEffect">
                                  <p:stCondLst>
                                    <p:cond delay="400"/>
                                  </p:stCondLst>
                                  <p:childTnLst>
                                    <p:animMotion origin="layout" path="M 2.25428E-6 0.04607 L 2.25428E-6 -6.58193E-7 " pathEditMode="relative" rAng="0" ptsTypes="AA">
                                      <p:cBhvr>
                                        <p:cTn id="34" dur="600" fill="hold"/>
                                        <p:tgtEl>
                                          <p:spTgt spid="39"/>
                                        </p:tgtEl>
                                        <p:attrNameLst>
                                          <p:attrName>ppt_x</p:attrName>
                                          <p:attrName>ppt_y</p:attrName>
                                        </p:attrNameLst>
                                      </p:cBhvr>
                                      <p:rCtr x="0" y="-2315"/>
                                    </p:animMotion>
                                  </p:childTnLst>
                                </p:cTn>
                              </p:par>
                              <p:par>
                                <p:cTn id="35" presetID="10" presetClass="entr" presetSubtype="0" fill="hold" nodeType="withEffect">
                                  <p:stCondLst>
                                    <p:cond delay="60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42" presetClass="path" presetSubtype="0" decel="100000" fill="hold" nodeType="withEffect">
                                  <p:stCondLst>
                                    <p:cond delay="600"/>
                                  </p:stCondLst>
                                  <p:childTnLst>
                                    <p:animMotion origin="layout" path="M 2.25428E-6 0.04607 L 2.25428E-6 -6.58193E-7 " pathEditMode="relative" rAng="0" ptsTypes="AA">
                                      <p:cBhvr>
                                        <p:cTn id="39" dur="600" fill="hold"/>
                                        <p:tgtEl>
                                          <p:spTgt spid="19"/>
                                        </p:tgtEl>
                                        <p:attrNameLst>
                                          <p:attrName>ppt_x</p:attrName>
                                          <p:attrName>ppt_y</p:attrName>
                                        </p:attrNameLst>
                                      </p:cBhvr>
                                      <p:rCtr x="0" y="-2315"/>
                                    </p:animMotion>
                                  </p:childTnLst>
                                </p:cTn>
                              </p:par>
                              <p:par>
                                <p:cTn id="40" presetID="10" presetClass="entr" presetSubtype="0" fill="hold" grpId="0" nodeType="withEffect">
                                  <p:stCondLst>
                                    <p:cond delay="60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42" presetClass="path" presetSubtype="0" decel="100000" fill="hold" grpId="1" nodeType="withEffect">
                                  <p:stCondLst>
                                    <p:cond delay="600"/>
                                  </p:stCondLst>
                                  <p:childTnLst>
                                    <p:animMotion origin="layout" path="M 2.25428E-6 0.04607 L 2.25428E-6 -6.58193E-7 " pathEditMode="relative" rAng="0" ptsTypes="AA">
                                      <p:cBhvr>
                                        <p:cTn id="44" dur="600" fill="hold"/>
                                        <p:tgtEl>
                                          <p:spTgt spid="40"/>
                                        </p:tgtEl>
                                        <p:attrNameLst>
                                          <p:attrName>ppt_x</p:attrName>
                                          <p:attrName>ppt_y</p:attrName>
                                        </p:attrNameLst>
                                      </p:cBhvr>
                                      <p:rCtr x="0" y="-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8" grpId="0"/>
      <p:bldP spid="38" grpId="1"/>
      <p:bldP spid="39" grpId="0"/>
      <p:bldP spid="39" grpId="1"/>
      <p:bldP spid="40" grpId="0"/>
      <p:bldP spid="40"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588263" y="411480"/>
            <a:ext cx="11018520" cy="492443"/>
          </a:xfrm>
        </p:spPr>
        <p:txBody>
          <a:bodyPr/>
          <a:lstStyle/>
          <a:p>
            <a:r>
              <a:rPr lang="en-US" sz="3200" dirty="0" err="1"/>
              <a:t>Ventaja</a:t>
            </a:r>
            <a:r>
              <a:rPr lang="en-US" sz="3200" dirty="0"/>
              <a:t> </a:t>
            </a:r>
            <a:r>
              <a:rPr lang="en-US" sz="3200" dirty="0" err="1"/>
              <a:t>híbrida</a:t>
            </a:r>
            <a:r>
              <a:rPr lang="en-US" sz="3200" dirty="0"/>
              <a:t> de Azure para Azure Kubernetes Service</a:t>
            </a:r>
            <a:endParaRPr lang="en-US" dirty="0"/>
          </a:p>
        </p:txBody>
      </p:sp>
      <p:sp>
        <p:nvSpPr>
          <p:cNvPr id="4" name="Rectangle 3">
            <a:extLst>
              <a:ext uri="{FF2B5EF4-FFF2-40B4-BE49-F238E27FC236}">
                <a16:creationId xmlns:a16="http://schemas.microsoft.com/office/drawing/2014/main" id="{61C2BE3A-730B-4209-A9AA-6575EFCE9C59}"/>
              </a:ext>
              <a:ext uri="{C183D7F6-B498-43B3-948B-1728B52AA6E4}">
                <adec:decorative xmlns:adec="http://schemas.microsoft.com/office/drawing/2017/decorative" val="1"/>
              </a:ext>
            </a:extLst>
          </p:cNvPr>
          <p:cNvSpPr/>
          <p:nvPr/>
        </p:nvSpPr>
        <p:spPr bwMode="auto">
          <a:xfrm>
            <a:off x="588263" y="1417145"/>
            <a:ext cx="11018520" cy="2316769"/>
          </a:xfrm>
          <a:prstGeom prst="rect">
            <a:avLst/>
          </a:prstGeom>
          <a:solidFill>
            <a:schemeClr val="tx1">
              <a:alpha val="10000"/>
            </a:schemeClr>
          </a:solidFill>
          <a:ln w="15875">
            <a:solidFill>
              <a:schemeClr val="bg1">
                <a:lumMod val="75000"/>
                <a:lumOff val="2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Content Placeholder 2">
            <a:extLst>
              <a:ext uri="{FF2B5EF4-FFF2-40B4-BE49-F238E27FC236}">
                <a16:creationId xmlns:a16="http://schemas.microsoft.com/office/drawing/2014/main" id="{7F50A6D9-DFD6-49B5-8A52-F394536D683D}"/>
              </a:ext>
              <a:ext uri="{C183D7F6-B498-43B3-948B-1728B52AA6E4}">
                <adec:decorative xmlns:adec="http://schemas.microsoft.com/office/drawing/2017/decorative" val="1"/>
              </a:ext>
            </a:extLst>
          </p:cNvPr>
          <p:cNvSpPr>
            <a:spLocks noGrp="1"/>
          </p:cNvSpPr>
          <p:nvPr>
            <p:ph sz="quarter" idx="10"/>
          </p:nvPr>
        </p:nvSpPr>
        <p:spPr>
          <a:xfrm>
            <a:off x="921113" y="1826823"/>
            <a:ext cx="2194560" cy="553998"/>
          </a:xfrm>
        </p:spPr>
        <p:txBody>
          <a:bodyPr/>
          <a:lstStyle/>
          <a:p>
            <a:pPr marL="0" lvl="0" indent="0" defTabSz="914367">
              <a:spcBef>
                <a:spcPts val="0"/>
              </a:spcBef>
              <a:buSzTx/>
              <a:buNone/>
            </a:pPr>
            <a:r>
              <a:rPr lang="en-US" sz="1800" dirty="0">
                <a:solidFill>
                  <a:srgbClr val="50E6FF"/>
                </a:solidFill>
                <a:latin typeface="Segoe UI Semibold"/>
                <a:cs typeface="+mn-cs"/>
              </a:rPr>
              <a:t>¿</a:t>
            </a:r>
            <a:r>
              <a:rPr lang="en-US" sz="1800" dirty="0" err="1">
                <a:solidFill>
                  <a:srgbClr val="50E6FF"/>
                </a:solidFill>
                <a:latin typeface="Segoe UI Semibold"/>
                <a:cs typeface="+mn-cs"/>
              </a:rPr>
              <a:t>Cómo</a:t>
            </a:r>
            <a:r>
              <a:rPr lang="en-US" sz="1800" dirty="0">
                <a:solidFill>
                  <a:srgbClr val="50E6FF"/>
                </a:solidFill>
                <a:latin typeface="Segoe UI Semibold"/>
                <a:cs typeface="+mn-cs"/>
              </a:rPr>
              <a:t> </a:t>
            </a:r>
            <a:r>
              <a:rPr lang="en-US" sz="1800" dirty="0" err="1">
                <a:solidFill>
                  <a:srgbClr val="50E6FF"/>
                </a:solidFill>
                <a:latin typeface="Segoe UI Semibold"/>
                <a:cs typeface="+mn-cs"/>
              </a:rPr>
              <a:t>puedo</a:t>
            </a:r>
            <a:r>
              <a:rPr lang="en-US" sz="1800" dirty="0">
                <a:solidFill>
                  <a:srgbClr val="50E6FF"/>
                </a:solidFill>
                <a:latin typeface="Segoe UI Semibold"/>
                <a:cs typeface="+mn-cs"/>
              </a:rPr>
              <a:t> </a:t>
            </a:r>
            <a:r>
              <a:rPr lang="en-US" sz="1800" dirty="0" err="1">
                <a:solidFill>
                  <a:srgbClr val="50E6FF"/>
                </a:solidFill>
                <a:latin typeface="Segoe UI Semibold"/>
                <a:cs typeface="+mn-cs"/>
              </a:rPr>
              <a:t>calificar</a:t>
            </a:r>
            <a:r>
              <a:rPr lang="en-US" sz="1800" dirty="0">
                <a:solidFill>
                  <a:srgbClr val="50E6FF"/>
                </a:solidFill>
                <a:latin typeface="Segoe UI Semibold"/>
                <a:cs typeface="+mn-cs"/>
              </a:rPr>
              <a:t>?</a:t>
            </a:r>
            <a:endParaRPr lang="en-US" sz="2400" dirty="0"/>
          </a:p>
        </p:txBody>
      </p:sp>
      <p:sp>
        <p:nvSpPr>
          <p:cNvPr id="5" name="Content Placeholder 4">
            <a:extLst>
              <a:ext uri="{FF2B5EF4-FFF2-40B4-BE49-F238E27FC236}">
                <a16:creationId xmlns:a16="http://schemas.microsoft.com/office/drawing/2014/main" id="{0D85BF67-77D9-48B7-A2FF-42262DADFA82}"/>
              </a:ext>
              <a:ext uri="{C183D7F6-B498-43B3-948B-1728B52AA6E4}">
                <adec:decorative xmlns:adec="http://schemas.microsoft.com/office/drawing/2017/decorative" val="1"/>
              </a:ext>
            </a:extLst>
          </p:cNvPr>
          <p:cNvSpPr>
            <a:spLocks noGrp="1"/>
          </p:cNvSpPr>
          <p:nvPr>
            <p:ph sz="quarter" idx="11"/>
          </p:nvPr>
        </p:nvSpPr>
        <p:spPr>
          <a:xfrm>
            <a:off x="4228505" y="1659585"/>
            <a:ext cx="7042382" cy="747897"/>
          </a:xfrm>
        </p:spPr>
        <p:txBody>
          <a:bodyPr/>
          <a:lstStyle/>
          <a:p>
            <a:pPr marL="0" lvl="0" indent="0" defTabSz="913942">
              <a:lnSpc>
                <a:spcPct val="90000"/>
              </a:lnSpc>
              <a:spcBef>
                <a:spcPts val="300"/>
              </a:spcBef>
              <a:spcAft>
                <a:spcPts val="300"/>
              </a:spcAft>
              <a:buClr>
                <a:srgbClr val="FFFFFF"/>
              </a:buClr>
              <a:buNone/>
              <a:defRPr/>
            </a:pPr>
            <a:r>
              <a:rPr lang="es-ES" sz="1800" dirty="0">
                <a:solidFill>
                  <a:srgbClr val="FFFFFF"/>
                </a:solidFill>
                <a:cs typeface="+mn-cs"/>
              </a:rPr>
              <a:t>Cumple los requisitos si tiene una suscripción activa a Windows Server Software </a:t>
            </a:r>
            <a:r>
              <a:rPr lang="es-ES" sz="1800" dirty="0" err="1">
                <a:solidFill>
                  <a:srgbClr val="FFFFFF"/>
                </a:solidFill>
                <a:cs typeface="+mn-cs"/>
              </a:rPr>
              <a:t>Assurance</a:t>
            </a:r>
            <a:r>
              <a:rPr lang="es-ES" sz="1800" dirty="0">
                <a:solidFill>
                  <a:srgbClr val="FFFFFF"/>
                </a:solidFill>
                <a:cs typeface="+mn-cs"/>
              </a:rPr>
              <a:t> o Windows Server Cloud </a:t>
            </a:r>
            <a:r>
              <a:rPr lang="es-ES" sz="1800" dirty="0" err="1">
                <a:solidFill>
                  <a:srgbClr val="FFFFFF"/>
                </a:solidFill>
                <a:cs typeface="+mn-cs"/>
              </a:rPr>
              <a:t>Solution</a:t>
            </a:r>
            <a:r>
              <a:rPr lang="es-ES" sz="1800" dirty="0">
                <a:solidFill>
                  <a:srgbClr val="FFFFFF"/>
                </a:solidFill>
                <a:cs typeface="+mn-cs"/>
              </a:rPr>
              <a:t> </a:t>
            </a:r>
            <a:r>
              <a:rPr lang="es-ES" sz="1800" dirty="0" err="1">
                <a:solidFill>
                  <a:srgbClr val="FFFFFF"/>
                </a:solidFill>
                <a:cs typeface="+mn-cs"/>
              </a:rPr>
              <a:t>Provider</a:t>
            </a:r>
            <a:r>
              <a:rPr lang="es-ES" sz="1800" dirty="0">
                <a:solidFill>
                  <a:srgbClr val="FFFFFF"/>
                </a:solidFill>
                <a:cs typeface="+mn-cs"/>
              </a:rPr>
              <a:t> (CSP), ya sea a la edición Standard o a la </a:t>
            </a:r>
            <a:r>
              <a:rPr lang="es-ES" sz="1800" dirty="0" err="1">
                <a:solidFill>
                  <a:srgbClr val="FFFFFF"/>
                </a:solidFill>
                <a:cs typeface="+mn-cs"/>
              </a:rPr>
              <a:t>Datacenter</a:t>
            </a:r>
            <a:r>
              <a:rPr lang="es-ES" sz="1800" dirty="0">
                <a:solidFill>
                  <a:srgbClr val="FFFFFF"/>
                </a:solidFill>
                <a:cs typeface="+mn-cs"/>
              </a:rPr>
              <a:t>.</a:t>
            </a:r>
            <a:endParaRPr lang="en-US" dirty="0"/>
          </a:p>
        </p:txBody>
      </p:sp>
      <p:cxnSp>
        <p:nvCxnSpPr>
          <p:cNvPr id="6" name="Straight Connector 5">
            <a:extLst>
              <a:ext uri="{FF2B5EF4-FFF2-40B4-BE49-F238E27FC236}">
                <a16:creationId xmlns:a16="http://schemas.microsoft.com/office/drawing/2014/main" id="{459A663F-404D-48D0-8F47-D8DBD25292A4}"/>
              </a:ext>
              <a:ext uri="{C183D7F6-B498-43B3-948B-1728B52AA6E4}">
                <adec:decorative xmlns:adec="http://schemas.microsoft.com/office/drawing/2017/decorative" val="1"/>
              </a:ext>
            </a:extLst>
          </p:cNvPr>
          <p:cNvCxnSpPr>
            <a:cxnSpLocks/>
          </p:cNvCxnSpPr>
          <p:nvPr/>
        </p:nvCxnSpPr>
        <p:spPr>
          <a:xfrm>
            <a:off x="921611" y="2553297"/>
            <a:ext cx="9935442" cy="0"/>
          </a:xfrm>
          <a:prstGeom prst="line">
            <a:avLst/>
          </a:prstGeom>
          <a:solidFill>
            <a:schemeClr val="tx1">
              <a:alpha val="10000"/>
            </a:schemeClr>
          </a:solidFill>
          <a:ln w="15875">
            <a:solidFill>
              <a:schemeClr val="bg1">
                <a:lumMod val="75000"/>
                <a:lumOff val="2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7" name="Content Placeholder 6">
            <a:extLst>
              <a:ext uri="{FF2B5EF4-FFF2-40B4-BE49-F238E27FC236}">
                <a16:creationId xmlns:a16="http://schemas.microsoft.com/office/drawing/2014/main" id="{6D674A42-6F29-441B-85E7-F0D7BAADE83D}"/>
              </a:ext>
              <a:ext uri="{C183D7F6-B498-43B3-948B-1728B52AA6E4}">
                <adec:decorative xmlns:adec="http://schemas.microsoft.com/office/drawing/2017/decorative" val="1"/>
              </a:ext>
            </a:extLst>
          </p:cNvPr>
          <p:cNvSpPr>
            <a:spLocks noGrp="1"/>
          </p:cNvSpPr>
          <p:nvPr>
            <p:ph sz="quarter" idx="12"/>
          </p:nvPr>
        </p:nvSpPr>
        <p:spPr>
          <a:xfrm>
            <a:off x="921113" y="2682507"/>
            <a:ext cx="2987696" cy="747897"/>
          </a:xfrm>
        </p:spPr>
        <p:txBody>
          <a:bodyPr/>
          <a:lstStyle/>
          <a:p>
            <a:pPr marL="0" lvl="0" indent="0" defTabSz="914367">
              <a:lnSpc>
                <a:spcPct val="90000"/>
              </a:lnSpc>
              <a:spcBef>
                <a:spcPts val="0"/>
              </a:spcBef>
              <a:buSzTx/>
              <a:buNone/>
              <a:defRPr/>
            </a:pPr>
            <a:r>
              <a:rPr lang="es-ES" sz="1800" dirty="0">
                <a:solidFill>
                  <a:srgbClr val="50E6FF"/>
                </a:solidFill>
                <a:latin typeface="Segoe UI Semibold"/>
                <a:cs typeface="+mn-cs"/>
              </a:rPr>
              <a:t>¿En qué infraestructura local se puede ejecutar AKS para obtener esta ventaja?</a:t>
            </a:r>
            <a:endParaRPr kumimoji="0" lang="en-US" sz="1800" b="0" i="0" u="none" strike="noStrike" kern="1200" cap="none" spc="0" normalizeH="0" baseline="0" noProof="0" dirty="0">
              <a:ln>
                <a:noFill/>
              </a:ln>
              <a:solidFill>
                <a:srgbClr val="50E6FF"/>
              </a:solidFill>
              <a:effectLst/>
              <a:uLnTx/>
              <a:uFillTx/>
              <a:latin typeface="Segoe UI Semibold"/>
              <a:cs typeface="+mn-cs"/>
            </a:endParaRPr>
          </a:p>
        </p:txBody>
      </p:sp>
      <p:sp>
        <p:nvSpPr>
          <p:cNvPr id="10" name="Content Placeholder 9">
            <a:extLst>
              <a:ext uri="{FF2B5EF4-FFF2-40B4-BE49-F238E27FC236}">
                <a16:creationId xmlns:a16="http://schemas.microsoft.com/office/drawing/2014/main" id="{3084BD26-13AD-499B-BB5E-83BAA6E1E596}"/>
              </a:ext>
              <a:ext uri="{C183D7F6-B498-43B3-948B-1728B52AA6E4}">
                <adec:decorative xmlns:adec="http://schemas.microsoft.com/office/drawing/2017/decorative" val="1"/>
              </a:ext>
            </a:extLst>
          </p:cNvPr>
          <p:cNvSpPr>
            <a:spLocks noGrp="1"/>
          </p:cNvSpPr>
          <p:nvPr>
            <p:ph sz="quarter" idx="13"/>
          </p:nvPr>
        </p:nvSpPr>
        <p:spPr>
          <a:xfrm>
            <a:off x="4225164" y="2881726"/>
            <a:ext cx="6524320" cy="249299"/>
          </a:xfrm>
        </p:spPr>
        <p:txBody>
          <a:bodyPr/>
          <a:lstStyle/>
          <a:p>
            <a:pPr marL="0" lvl="0" indent="0" defTabSz="913942">
              <a:lnSpc>
                <a:spcPct val="90000"/>
              </a:lnSpc>
              <a:spcBef>
                <a:spcPts val="300"/>
              </a:spcBef>
              <a:spcAft>
                <a:spcPts val="300"/>
              </a:spcAft>
              <a:buClr>
                <a:srgbClr val="FFFFFF"/>
              </a:buClr>
              <a:buNone/>
              <a:defRPr/>
            </a:pPr>
            <a:r>
              <a:rPr lang="en-US" sz="1800" dirty="0">
                <a:solidFill>
                  <a:srgbClr val="FFFFFF"/>
                </a:solidFill>
                <a:cs typeface="+mn-cs"/>
              </a:rPr>
              <a:t>Azure Stack HCI o Windows Server 2019/2022.</a:t>
            </a:r>
            <a:endParaRPr lang="en-US" dirty="0"/>
          </a:p>
        </p:txBody>
      </p:sp>
      <p:sp>
        <p:nvSpPr>
          <p:cNvPr id="11" name="Content Placeholder 10">
            <a:extLst>
              <a:ext uri="{FF2B5EF4-FFF2-40B4-BE49-F238E27FC236}">
                <a16:creationId xmlns:a16="http://schemas.microsoft.com/office/drawing/2014/main" id="{68D1D232-6C84-4FC9-9AC3-898505ADE1C7}"/>
              </a:ext>
              <a:ext uri="{C183D7F6-B498-43B3-948B-1728B52AA6E4}">
                <adec:decorative xmlns:adec="http://schemas.microsoft.com/office/drawing/2017/decorative" val="1"/>
              </a:ext>
            </a:extLst>
          </p:cNvPr>
          <p:cNvSpPr>
            <a:spLocks noGrp="1"/>
          </p:cNvSpPr>
          <p:nvPr>
            <p:ph sz="quarter" idx="14"/>
          </p:nvPr>
        </p:nvSpPr>
        <p:spPr>
          <a:xfrm>
            <a:off x="588263" y="4170333"/>
            <a:ext cx="1463509" cy="307777"/>
          </a:xfrm>
        </p:spPr>
        <p:txBody>
          <a:bodyPr/>
          <a:lstStyle/>
          <a:p>
            <a:pPr marL="0" lvl="0" indent="0" defTabSz="914367">
              <a:spcBef>
                <a:spcPts val="0"/>
              </a:spcBef>
              <a:buSzTx/>
              <a:buNone/>
            </a:pPr>
            <a:r>
              <a:rPr lang="en-US" sz="2000" dirty="0" err="1">
                <a:solidFill>
                  <a:srgbClr val="50E6FF"/>
                </a:solidFill>
                <a:latin typeface="Segoe UI Semibold"/>
                <a:cs typeface="+mn-cs"/>
              </a:rPr>
              <a:t>Despliegue</a:t>
            </a:r>
            <a:endParaRPr lang="en-US" sz="3200" dirty="0"/>
          </a:p>
        </p:txBody>
      </p:sp>
      <p:cxnSp>
        <p:nvCxnSpPr>
          <p:cNvPr id="93" name="Straight Connector 92">
            <a:extLst>
              <a:ext uri="{FF2B5EF4-FFF2-40B4-BE49-F238E27FC236}">
                <a16:creationId xmlns:a16="http://schemas.microsoft.com/office/drawing/2014/main" id="{3C315A1E-CD4E-490A-BB14-C0AC25D14240}"/>
              </a:ext>
              <a:ext uri="{C183D7F6-B498-43B3-948B-1728B52AA6E4}">
                <adec:decorative xmlns:adec="http://schemas.microsoft.com/office/drawing/2017/decorative" val="1"/>
              </a:ext>
            </a:extLst>
          </p:cNvPr>
          <p:cNvCxnSpPr>
            <a:cxnSpLocks/>
          </p:cNvCxnSpPr>
          <p:nvPr/>
        </p:nvCxnSpPr>
        <p:spPr>
          <a:xfrm>
            <a:off x="2106592" y="4345109"/>
            <a:ext cx="9497145" cy="0"/>
          </a:xfrm>
          <a:prstGeom prst="line">
            <a:avLst/>
          </a:prstGeom>
          <a:ln w="19050">
            <a:gradFill flip="none" rotWithShape="1">
              <a:gsLst>
                <a:gs pos="0">
                  <a:schemeClr val="accent1"/>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2" name="Content Placeholder 11">
            <a:extLst>
              <a:ext uri="{FF2B5EF4-FFF2-40B4-BE49-F238E27FC236}">
                <a16:creationId xmlns:a16="http://schemas.microsoft.com/office/drawing/2014/main" id="{8A79C58E-8E91-4247-B4A9-DAB954613117}"/>
              </a:ext>
              <a:ext uri="{C183D7F6-B498-43B3-948B-1728B52AA6E4}">
                <adec:decorative xmlns:adec="http://schemas.microsoft.com/office/drawing/2017/decorative" val="1"/>
              </a:ext>
            </a:extLst>
          </p:cNvPr>
          <p:cNvSpPr>
            <a:spLocks noGrp="1"/>
          </p:cNvSpPr>
          <p:nvPr>
            <p:ph sz="quarter" idx="15"/>
          </p:nvPr>
        </p:nvSpPr>
        <p:spPr>
          <a:xfrm>
            <a:off x="1363191" y="4814273"/>
            <a:ext cx="2545617" cy="398193"/>
          </a:xfrm>
        </p:spPr>
        <p:txBody>
          <a:bodyPr/>
          <a:lstStyle/>
          <a:p>
            <a:pPr marL="0" lvl="0" indent="0" defTabSz="914192">
              <a:lnSpc>
                <a:spcPct val="90000"/>
              </a:lnSpc>
              <a:spcBef>
                <a:spcPts val="0"/>
              </a:spcBef>
              <a:buSzTx/>
              <a:buNone/>
              <a:defRPr/>
            </a:pPr>
            <a:r>
              <a:rPr lang="en-US" sz="1600" dirty="0" err="1">
                <a:solidFill>
                  <a:srgbClr val="50E6FF"/>
                </a:solidFill>
                <a:latin typeface="Segoe UI Semibold"/>
                <a:cs typeface="+mn-cs"/>
              </a:rPr>
              <a:t>Nuevos</a:t>
            </a:r>
            <a:r>
              <a:rPr lang="en-US" sz="1600" dirty="0">
                <a:solidFill>
                  <a:srgbClr val="50E6FF"/>
                </a:solidFill>
                <a:latin typeface="Segoe UI Semibold"/>
                <a:cs typeface="+mn-cs"/>
              </a:rPr>
              <a:t> </a:t>
            </a:r>
            <a:r>
              <a:rPr lang="en-US" sz="1600" dirty="0" err="1">
                <a:solidFill>
                  <a:srgbClr val="50E6FF"/>
                </a:solidFill>
                <a:latin typeface="Segoe UI Semibold"/>
                <a:cs typeface="+mn-cs"/>
              </a:rPr>
              <a:t>clústeres</a:t>
            </a:r>
            <a:r>
              <a:rPr lang="en-US" sz="1600" dirty="0">
                <a:solidFill>
                  <a:srgbClr val="50E6FF"/>
                </a:solidFill>
                <a:latin typeface="Segoe UI Semibold"/>
                <a:cs typeface="+mn-cs"/>
              </a:rPr>
              <a:t> de AKS</a:t>
            </a:r>
          </a:p>
        </p:txBody>
      </p:sp>
      <p:sp>
        <p:nvSpPr>
          <p:cNvPr id="13" name="Content Placeholder 12">
            <a:extLst>
              <a:ext uri="{FF2B5EF4-FFF2-40B4-BE49-F238E27FC236}">
                <a16:creationId xmlns:a16="http://schemas.microsoft.com/office/drawing/2014/main" id="{2AEE6ED1-DC12-4DDC-B3E1-7FC8D5EA7B3C}"/>
              </a:ext>
              <a:ext uri="{C183D7F6-B498-43B3-948B-1728B52AA6E4}">
                <adec:decorative xmlns:adec="http://schemas.microsoft.com/office/drawing/2017/decorative" val="1"/>
              </a:ext>
            </a:extLst>
          </p:cNvPr>
          <p:cNvSpPr>
            <a:spLocks noGrp="1"/>
          </p:cNvSpPr>
          <p:nvPr>
            <p:ph sz="quarter" idx="16"/>
          </p:nvPr>
        </p:nvSpPr>
        <p:spPr>
          <a:xfrm>
            <a:off x="1373137" y="5273368"/>
            <a:ext cx="2445890" cy="1107996"/>
          </a:xfrm>
        </p:spPr>
        <p:txBody>
          <a:bodyPr/>
          <a:lstStyle/>
          <a:p>
            <a:pPr marL="0" lvl="0" indent="0" defTabSz="914367">
              <a:lnSpc>
                <a:spcPct val="90000"/>
              </a:lnSpc>
              <a:spcBef>
                <a:spcPts val="400"/>
              </a:spcBef>
              <a:spcAft>
                <a:spcPts val="400"/>
              </a:spcAft>
              <a:buSzTx/>
              <a:buNone/>
              <a:defRPr/>
            </a:pPr>
            <a:r>
              <a:rPr lang="es-ES" sz="1600" dirty="0">
                <a:solidFill>
                  <a:srgbClr val="FFFFFF"/>
                </a:solidFill>
                <a:cs typeface="+mn-cs"/>
              </a:rPr>
              <a:t>Aplique ventajas al implementar un nuevo clúster de AKS en Azure </a:t>
            </a:r>
            <a:r>
              <a:rPr lang="es-ES" sz="1600" dirty="0" err="1">
                <a:solidFill>
                  <a:srgbClr val="FFFFFF"/>
                </a:solidFill>
                <a:cs typeface="+mn-cs"/>
              </a:rPr>
              <a:t>Stack</a:t>
            </a:r>
            <a:r>
              <a:rPr lang="es-ES" sz="1600" dirty="0">
                <a:solidFill>
                  <a:srgbClr val="FFFFFF"/>
                </a:solidFill>
                <a:cs typeface="+mn-cs"/>
              </a:rPr>
              <a:t> HCI o Windows Server.</a:t>
            </a:r>
            <a:endParaRPr lang="en-US" sz="3200" dirty="0"/>
          </a:p>
        </p:txBody>
      </p:sp>
      <p:sp>
        <p:nvSpPr>
          <p:cNvPr id="14" name="Content Placeholder 13">
            <a:extLst>
              <a:ext uri="{FF2B5EF4-FFF2-40B4-BE49-F238E27FC236}">
                <a16:creationId xmlns:a16="http://schemas.microsoft.com/office/drawing/2014/main" id="{EFD35D71-5AE5-4328-A1E1-6B006C1D6EFB}"/>
              </a:ext>
              <a:ext uri="{C183D7F6-B498-43B3-948B-1728B52AA6E4}">
                <adec:decorative xmlns:adec="http://schemas.microsoft.com/office/drawing/2017/decorative" val="1"/>
              </a:ext>
            </a:extLst>
          </p:cNvPr>
          <p:cNvSpPr>
            <a:spLocks noGrp="1"/>
          </p:cNvSpPr>
          <p:nvPr>
            <p:ph sz="quarter" idx="17"/>
          </p:nvPr>
        </p:nvSpPr>
        <p:spPr>
          <a:xfrm>
            <a:off x="5520901" y="4755593"/>
            <a:ext cx="3038722" cy="512285"/>
          </a:xfrm>
        </p:spPr>
        <p:txBody>
          <a:bodyPr/>
          <a:lstStyle/>
          <a:p>
            <a:pPr marL="0" indent="0" defTabSz="914192">
              <a:lnSpc>
                <a:spcPct val="90000"/>
              </a:lnSpc>
              <a:spcBef>
                <a:spcPts val="0"/>
              </a:spcBef>
              <a:buSzTx/>
              <a:buNone/>
              <a:defRPr/>
            </a:pPr>
            <a:r>
              <a:rPr lang="en-US" sz="1600" dirty="0" err="1">
                <a:solidFill>
                  <a:srgbClr val="50E6FF"/>
                </a:solidFill>
                <a:latin typeface="Segoe UI Semibold"/>
                <a:cs typeface="+mn-cs"/>
              </a:rPr>
              <a:t>Clústeres</a:t>
            </a:r>
            <a:r>
              <a:rPr lang="en-US" sz="1600" dirty="0">
                <a:solidFill>
                  <a:srgbClr val="50E6FF"/>
                </a:solidFill>
                <a:latin typeface="Segoe UI Semibold"/>
                <a:cs typeface="+mn-cs"/>
              </a:rPr>
              <a:t> de AKS </a:t>
            </a:r>
            <a:r>
              <a:rPr lang="en-US" sz="1600" dirty="0" err="1">
                <a:solidFill>
                  <a:srgbClr val="50E6FF"/>
                </a:solidFill>
                <a:latin typeface="Segoe UI Semibold"/>
                <a:cs typeface="+mn-cs"/>
              </a:rPr>
              <a:t>existentes</a:t>
            </a:r>
            <a:endParaRPr lang="en-US" sz="1600" dirty="0">
              <a:solidFill>
                <a:srgbClr val="50E6FF"/>
              </a:solidFill>
              <a:latin typeface="Segoe UI Semibold"/>
              <a:cs typeface="+mn-cs"/>
            </a:endParaRPr>
          </a:p>
        </p:txBody>
      </p:sp>
      <p:sp>
        <p:nvSpPr>
          <p:cNvPr id="15" name="Content Placeholder 14">
            <a:extLst>
              <a:ext uri="{FF2B5EF4-FFF2-40B4-BE49-F238E27FC236}">
                <a16:creationId xmlns:a16="http://schemas.microsoft.com/office/drawing/2014/main" id="{1C0DFC43-224A-4A7A-BA44-E21EE9DD2683}"/>
              </a:ext>
              <a:ext uri="{C183D7F6-B498-43B3-948B-1728B52AA6E4}">
                <adec:decorative xmlns:adec="http://schemas.microsoft.com/office/drawing/2017/decorative" val="1"/>
              </a:ext>
            </a:extLst>
          </p:cNvPr>
          <p:cNvSpPr>
            <a:spLocks noGrp="1"/>
          </p:cNvSpPr>
          <p:nvPr>
            <p:ph sz="quarter" idx="18"/>
          </p:nvPr>
        </p:nvSpPr>
        <p:spPr>
          <a:xfrm>
            <a:off x="5517129" y="5273368"/>
            <a:ext cx="2305570" cy="664797"/>
          </a:xfrm>
        </p:spPr>
        <p:txBody>
          <a:bodyPr/>
          <a:lstStyle/>
          <a:p>
            <a:pPr marL="0" lvl="0" indent="0" defTabSz="914367">
              <a:lnSpc>
                <a:spcPct val="90000"/>
              </a:lnSpc>
              <a:spcBef>
                <a:spcPts val="400"/>
              </a:spcBef>
              <a:spcAft>
                <a:spcPts val="400"/>
              </a:spcAft>
              <a:buSzTx/>
              <a:buNone/>
              <a:defRPr/>
            </a:pPr>
            <a:r>
              <a:rPr lang="en-US" sz="1600" dirty="0">
                <a:solidFill>
                  <a:schemeClr val="accent2"/>
                </a:solidFill>
                <a:cs typeface="+mn-cs"/>
                <a:hlinkClick r:id="rId3">
                  <a:extLst>
                    <a:ext uri="{A12FA001-AC4F-418D-AE19-62706E023703}">
                      <ahyp:hlinkClr xmlns:ahyp="http://schemas.microsoft.com/office/drawing/2018/hyperlinkcolor" val="tx"/>
                    </a:ext>
                  </a:extLst>
                </a:hlinkClick>
              </a:rPr>
              <a:t>Apply benefit </a:t>
            </a:r>
            <a:r>
              <a:rPr lang="en-US" sz="1600" dirty="0" err="1">
                <a:solidFill>
                  <a:srgbClr val="FFFFFF"/>
                </a:solidFill>
                <a:cs typeface="+mn-cs"/>
              </a:rPr>
              <a:t>mediante</a:t>
            </a:r>
            <a:r>
              <a:rPr lang="en-US" sz="1600" dirty="0">
                <a:solidFill>
                  <a:srgbClr val="FFFFFF"/>
                </a:solidFill>
                <a:cs typeface="+mn-cs"/>
              </a:rPr>
              <a:t> la CLI de Azure. (Portal de Azure </a:t>
            </a:r>
            <a:r>
              <a:rPr lang="en-US" sz="1600" dirty="0" err="1">
                <a:solidFill>
                  <a:srgbClr val="FFFFFF"/>
                </a:solidFill>
                <a:cs typeface="+mn-cs"/>
              </a:rPr>
              <a:t>próximamente</a:t>
            </a:r>
            <a:r>
              <a:rPr lang="en-US" sz="1600" dirty="0">
                <a:solidFill>
                  <a:srgbClr val="FFFFFF"/>
                </a:solidFill>
                <a:cs typeface="+mn-cs"/>
              </a:rPr>
              <a:t>).</a:t>
            </a:r>
          </a:p>
        </p:txBody>
      </p:sp>
      <p:sp>
        <p:nvSpPr>
          <p:cNvPr id="16" name="Content Placeholder 15">
            <a:extLst>
              <a:ext uri="{FF2B5EF4-FFF2-40B4-BE49-F238E27FC236}">
                <a16:creationId xmlns:a16="http://schemas.microsoft.com/office/drawing/2014/main" id="{B3F076AB-5CDB-45A6-BD95-B2002F23A064}"/>
              </a:ext>
              <a:ext uri="{C183D7F6-B498-43B3-948B-1728B52AA6E4}">
                <adec:decorative xmlns:adec="http://schemas.microsoft.com/office/drawing/2017/decorative" val="1"/>
              </a:ext>
            </a:extLst>
          </p:cNvPr>
          <p:cNvSpPr>
            <a:spLocks noGrp="1"/>
          </p:cNvSpPr>
          <p:nvPr>
            <p:ph sz="quarter" idx="19"/>
          </p:nvPr>
        </p:nvSpPr>
        <p:spPr>
          <a:xfrm>
            <a:off x="9297510" y="4814273"/>
            <a:ext cx="2300150" cy="216324"/>
          </a:xfrm>
        </p:spPr>
        <p:txBody>
          <a:bodyPr/>
          <a:lstStyle/>
          <a:p>
            <a:pPr marL="0" indent="0" defTabSz="914192">
              <a:lnSpc>
                <a:spcPct val="90000"/>
              </a:lnSpc>
              <a:spcBef>
                <a:spcPts val="0"/>
              </a:spcBef>
              <a:buSzTx/>
              <a:buNone/>
              <a:defRPr/>
            </a:pPr>
            <a:r>
              <a:rPr lang="en-US" sz="1600" dirty="0" err="1">
                <a:solidFill>
                  <a:srgbClr val="50E6FF"/>
                </a:solidFill>
                <a:latin typeface="Segoe UI Semibold"/>
                <a:cs typeface="+mn-cs"/>
              </a:rPr>
              <a:t>Habilitado</a:t>
            </a:r>
            <a:r>
              <a:rPr lang="en-US" sz="1600" dirty="0">
                <a:solidFill>
                  <a:srgbClr val="50E6FF"/>
                </a:solidFill>
                <a:latin typeface="Segoe UI Semibold"/>
                <a:cs typeface="+mn-cs"/>
              </a:rPr>
              <a:t> para Azure Arc</a:t>
            </a:r>
          </a:p>
        </p:txBody>
      </p:sp>
      <p:sp>
        <p:nvSpPr>
          <p:cNvPr id="19" name="Content Placeholder 18">
            <a:extLst>
              <a:ext uri="{FF2B5EF4-FFF2-40B4-BE49-F238E27FC236}">
                <a16:creationId xmlns:a16="http://schemas.microsoft.com/office/drawing/2014/main" id="{9A7BAD23-83E8-47F8-B09C-D23E4EDCB57D}"/>
              </a:ext>
              <a:ext uri="{C183D7F6-B498-43B3-948B-1728B52AA6E4}">
                <adec:decorative xmlns:adec="http://schemas.microsoft.com/office/drawing/2017/decorative" val="1"/>
              </a:ext>
            </a:extLst>
          </p:cNvPr>
          <p:cNvSpPr>
            <a:spLocks noGrp="1"/>
          </p:cNvSpPr>
          <p:nvPr>
            <p:ph sz="quarter" idx="20"/>
          </p:nvPr>
        </p:nvSpPr>
        <p:spPr>
          <a:xfrm>
            <a:off x="9292090" y="5273368"/>
            <a:ext cx="2305570" cy="1329595"/>
          </a:xfrm>
        </p:spPr>
        <p:txBody>
          <a:bodyPr/>
          <a:lstStyle/>
          <a:p>
            <a:pPr marL="0" lvl="0" indent="0" defTabSz="932472" fontAlgn="base">
              <a:lnSpc>
                <a:spcPct val="90000"/>
              </a:lnSpc>
              <a:spcBef>
                <a:spcPts val="400"/>
              </a:spcBef>
              <a:spcAft>
                <a:spcPts val="400"/>
              </a:spcAft>
              <a:buSzTx/>
              <a:buNone/>
              <a:defRPr/>
            </a:pPr>
            <a:r>
              <a:rPr lang="es-ES" sz="1600" dirty="0">
                <a:solidFill>
                  <a:srgbClr val="FFFFFF"/>
                </a:solidFill>
                <a:cs typeface="+mn-cs"/>
              </a:rPr>
              <a:t>Aplique directivas, implementaciones de </a:t>
            </a:r>
            <a:r>
              <a:rPr lang="es-ES" sz="1600" dirty="0" err="1">
                <a:solidFill>
                  <a:srgbClr val="FFFFFF"/>
                </a:solidFill>
                <a:cs typeface="+mn-cs"/>
              </a:rPr>
              <a:t>GitOps</a:t>
            </a:r>
            <a:r>
              <a:rPr lang="es-ES" sz="1600" dirty="0">
                <a:solidFill>
                  <a:srgbClr val="FFFFFF"/>
                </a:solidFill>
                <a:cs typeface="+mn-cs"/>
              </a:rPr>
              <a:t>, seguridad y gobernanza coherentes para AKS y </a:t>
            </a:r>
            <a:r>
              <a:rPr lang="en-US" sz="1600" dirty="0">
                <a:solidFill>
                  <a:srgbClr val="FFFFFF"/>
                </a:solidFill>
                <a:cs typeface="+mn-cs"/>
                <a:hlinkClick r:id="rId4"/>
              </a:rPr>
              <a:t>AKS hybrid clusters</a:t>
            </a:r>
            <a:r>
              <a:rPr lang="en-US" sz="1600" dirty="0">
                <a:solidFill>
                  <a:srgbClr val="FFFFFF"/>
                </a:solidFill>
                <a:cs typeface="+mn-cs"/>
              </a:rPr>
              <a:t>. </a:t>
            </a:r>
          </a:p>
        </p:txBody>
      </p:sp>
      <p:pic>
        <p:nvPicPr>
          <p:cNvPr id="8" name="Graphic 7">
            <a:extLst>
              <a:ext uri="{FF2B5EF4-FFF2-40B4-BE49-F238E27FC236}">
                <a16:creationId xmlns:a16="http://schemas.microsoft.com/office/drawing/2014/main" id="{48D4F25C-AA1E-741D-BFF3-3015F3F7D54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57053" y="295364"/>
            <a:ext cx="777861" cy="777861"/>
          </a:xfrm>
          <a:prstGeom prst="rect">
            <a:avLst/>
          </a:prstGeom>
        </p:spPr>
      </p:pic>
      <p:pic>
        <p:nvPicPr>
          <p:cNvPr id="17" name="Graphic 16">
            <a:extLst>
              <a:ext uri="{FF2B5EF4-FFF2-40B4-BE49-F238E27FC236}">
                <a16:creationId xmlns:a16="http://schemas.microsoft.com/office/drawing/2014/main" id="{08DC871E-C24A-E9C8-50C8-F3A5B827045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3969" y="4700188"/>
            <a:ext cx="512285" cy="512285"/>
          </a:xfrm>
          <a:prstGeom prst="rect">
            <a:avLst/>
          </a:prstGeom>
        </p:spPr>
      </p:pic>
      <p:grpSp>
        <p:nvGrpSpPr>
          <p:cNvPr id="21" name="Group 20">
            <a:extLst>
              <a:ext uri="{FF2B5EF4-FFF2-40B4-BE49-F238E27FC236}">
                <a16:creationId xmlns:a16="http://schemas.microsoft.com/office/drawing/2014/main" id="{2503A46E-7889-C08D-022C-33D390A0E635}"/>
              </a:ext>
              <a:ext uri="{C183D7F6-B498-43B3-948B-1728B52AA6E4}">
                <adec:decorative xmlns:adec="http://schemas.microsoft.com/office/drawing/2017/decorative" val="1"/>
              </a:ext>
            </a:extLst>
          </p:cNvPr>
          <p:cNvGrpSpPr/>
          <p:nvPr/>
        </p:nvGrpSpPr>
        <p:grpSpPr>
          <a:xfrm>
            <a:off x="4522059" y="4784074"/>
            <a:ext cx="921241" cy="512285"/>
            <a:chOff x="4231877" y="5640561"/>
            <a:chExt cx="921241" cy="512285"/>
          </a:xfrm>
        </p:grpSpPr>
        <p:pic>
          <p:nvPicPr>
            <p:cNvPr id="18" name="Graphic 17" descr="Azure Kubernetes Service icon">
              <a:extLst>
                <a:ext uri="{FF2B5EF4-FFF2-40B4-BE49-F238E27FC236}">
                  <a16:creationId xmlns:a16="http://schemas.microsoft.com/office/drawing/2014/main" id="{E5C78D37-B066-6060-E71C-C6E9C6A168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31877" y="5640561"/>
              <a:ext cx="512285" cy="512285"/>
            </a:xfrm>
            <a:prstGeom prst="rect">
              <a:avLst/>
            </a:prstGeom>
          </p:spPr>
        </p:pic>
        <p:pic>
          <p:nvPicPr>
            <p:cNvPr id="20" name="Graphic 19" descr="Azure Kubernetes Service icon">
              <a:extLst>
                <a:ext uri="{FF2B5EF4-FFF2-40B4-BE49-F238E27FC236}">
                  <a16:creationId xmlns:a16="http://schemas.microsoft.com/office/drawing/2014/main" id="{69ED5974-4E08-1B62-DA7E-8C59F8111E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93075" y="5792803"/>
              <a:ext cx="360043" cy="360043"/>
            </a:xfrm>
            <a:prstGeom prst="rect">
              <a:avLst/>
            </a:prstGeom>
          </p:spPr>
        </p:pic>
      </p:grpSp>
      <p:pic>
        <p:nvPicPr>
          <p:cNvPr id="22" name="Graphic 21">
            <a:extLst>
              <a:ext uri="{FF2B5EF4-FFF2-40B4-BE49-F238E27FC236}">
                <a16:creationId xmlns:a16="http://schemas.microsoft.com/office/drawing/2014/main" id="{3E55D87B-7481-70F2-FCEF-7D66B2C2B56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59623" y="4644782"/>
            <a:ext cx="546690" cy="623096"/>
          </a:xfrm>
          <a:prstGeom prst="rect">
            <a:avLst/>
          </a:prstGeom>
        </p:spPr>
      </p:pic>
      <p:pic>
        <p:nvPicPr>
          <p:cNvPr id="9" name="Picture 8">
            <a:extLst>
              <a:ext uri="{FF2B5EF4-FFF2-40B4-BE49-F238E27FC236}">
                <a16:creationId xmlns:a16="http://schemas.microsoft.com/office/drawing/2014/main" id="{00427D79-7050-68F6-F147-2D6FF2E73496}"/>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0586430" y="6346520"/>
            <a:ext cx="1511226" cy="499209"/>
          </a:xfrm>
          <a:prstGeom prst="rect">
            <a:avLst/>
          </a:prstGeom>
        </p:spPr>
      </p:pic>
    </p:spTree>
    <p:extLst>
      <p:ext uri="{BB962C8B-B14F-4D97-AF65-F5344CB8AC3E}">
        <p14:creationId xmlns:p14="http://schemas.microsoft.com/office/powerpoint/2010/main" val="211276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2.08333E-7 -4.07407E-6 L 2.08333E-7 0.03403 " pathEditMode="relative" rAng="0" ptsTypes="AA">
                                      <p:cBhvr>
                                        <p:cTn id="9" dur="750" spd="-100000" fill="hold"/>
                                        <p:tgtEl>
                                          <p:spTgt spid="4"/>
                                        </p:tgtEl>
                                        <p:attrNameLst>
                                          <p:attrName>ppt_x</p:attrName>
                                          <p:attrName>ppt_y</p:attrName>
                                        </p:attrNameLst>
                                      </p:cBhvr>
                                      <p:rCtr x="0" y="1690"/>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0"/>
                                  </p:stCondLst>
                                  <p:childTnLst>
                                    <p:animMotion origin="layout" path="M 2.08333E-7 -4.07407E-6 L 2.08333E-7 0.03403 " pathEditMode="relative" rAng="0" ptsTypes="AA">
                                      <p:cBhvr>
                                        <p:cTn id="14" dur="750" spd="-100000" fill="hold"/>
                                        <p:tgtEl>
                                          <p:spTgt spid="3"/>
                                        </p:tgtEl>
                                        <p:attrNameLst>
                                          <p:attrName>ppt_x</p:attrName>
                                          <p:attrName>ppt_y</p:attrName>
                                        </p:attrNameLst>
                                      </p:cBhvr>
                                      <p:rCtr x="0" y="1690"/>
                                    </p:animMotion>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grpId="1" nodeType="withEffect">
                                  <p:stCondLst>
                                    <p:cond delay="0"/>
                                  </p:stCondLst>
                                  <p:childTnLst>
                                    <p:animMotion origin="layout" path="M 2.08333E-7 -4.07407E-6 L 2.08333E-7 0.03403 " pathEditMode="relative" rAng="0" ptsTypes="AA">
                                      <p:cBhvr>
                                        <p:cTn id="19" dur="750" spd="-100000" fill="hold"/>
                                        <p:tgtEl>
                                          <p:spTgt spid="5"/>
                                        </p:tgtEl>
                                        <p:attrNameLst>
                                          <p:attrName>ppt_x</p:attrName>
                                          <p:attrName>ppt_y</p:attrName>
                                        </p:attrNameLst>
                                      </p:cBhvr>
                                      <p:rCtr x="0" y="1690"/>
                                    </p:animMotion>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42" presetClass="path" presetSubtype="0" decel="100000" fill="hold" grpId="1" nodeType="withEffect">
                                  <p:stCondLst>
                                    <p:cond delay="0"/>
                                  </p:stCondLst>
                                  <p:childTnLst>
                                    <p:animMotion origin="layout" path="M 2.08333E-7 -4.07407E-6 L 2.08333E-7 0.03403 " pathEditMode="relative" rAng="0" ptsTypes="AA">
                                      <p:cBhvr>
                                        <p:cTn id="24" dur="750" spd="-100000" fill="hold"/>
                                        <p:tgtEl>
                                          <p:spTgt spid="7"/>
                                        </p:tgtEl>
                                        <p:attrNameLst>
                                          <p:attrName>ppt_x</p:attrName>
                                          <p:attrName>ppt_y</p:attrName>
                                        </p:attrNameLst>
                                      </p:cBhvr>
                                      <p:rCtr x="0" y="1690"/>
                                    </p:animMotion>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42" presetClass="path" presetSubtype="0" decel="100000" fill="hold" grpId="1" nodeType="withEffect">
                                  <p:stCondLst>
                                    <p:cond delay="0"/>
                                  </p:stCondLst>
                                  <p:childTnLst>
                                    <p:animMotion origin="layout" path="M 1.25E-6 -4.44444E-6 L 1.25E-6 0.03403 " pathEditMode="relative" rAng="0" ptsTypes="AA">
                                      <p:cBhvr>
                                        <p:cTn id="29" dur="750" spd="-100000" fill="hold"/>
                                        <p:tgtEl>
                                          <p:spTgt spid="10"/>
                                        </p:tgtEl>
                                        <p:attrNameLst>
                                          <p:attrName>ppt_x</p:attrName>
                                          <p:attrName>ppt_y</p:attrName>
                                        </p:attrNameLst>
                                      </p:cBhvr>
                                      <p:rCtr x="0" y="1690"/>
                                    </p:animMotion>
                                  </p:childTnLst>
                                </p:cTn>
                              </p:par>
                              <p:par>
                                <p:cTn id="30" presetID="22" presetClass="entr" presetSubtype="8"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3"/>
                                        </p:tgtEl>
                                        <p:attrNameLst>
                                          <p:attrName>style.visibility</p:attrName>
                                        </p:attrNameLst>
                                      </p:cBhvr>
                                      <p:to>
                                        <p:strVal val="visible"/>
                                      </p:to>
                                    </p:set>
                                    <p:animEffect transition="in" filter="wipe(left)">
                                      <p:cBhvr>
                                        <p:cTn id="37" dur="750"/>
                                        <p:tgtEl>
                                          <p:spTgt spid="9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42" presetClass="path" presetSubtype="0" decel="100000" fill="hold" grpId="1" nodeType="withEffect">
                                  <p:stCondLst>
                                    <p:cond delay="0"/>
                                  </p:stCondLst>
                                  <p:childTnLst>
                                    <p:animMotion origin="layout" path="M 2.08333E-7 4.44444E-6 L 2.08333E-7 0.03402 " pathEditMode="relative" rAng="0" ptsTypes="AA">
                                      <p:cBhvr>
                                        <p:cTn id="42" dur="750" spd="-100000" fill="hold"/>
                                        <p:tgtEl>
                                          <p:spTgt spid="12"/>
                                        </p:tgtEl>
                                        <p:attrNameLst>
                                          <p:attrName>ppt_x</p:attrName>
                                          <p:attrName>ppt_y</p:attrName>
                                        </p:attrNameLst>
                                      </p:cBhvr>
                                      <p:rCtr x="0" y="1690"/>
                                    </p:animMotion>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42" presetClass="path" presetSubtype="0" decel="100000" fill="hold" grpId="1" nodeType="withEffect">
                                  <p:stCondLst>
                                    <p:cond delay="0"/>
                                  </p:stCondLst>
                                  <p:childTnLst>
                                    <p:animMotion origin="layout" path="M -6.25E-7 -4.81481E-6 L -6.25E-7 0.03403 " pathEditMode="relative" rAng="0" ptsTypes="AA">
                                      <p:cBhvr>
                                        <p:cTn id="47" dur="750" spd="-100000" fill="hold"/>
                                        <p:tgtEl>
                                          <p:spTgt spid="13"/>
                                        </p:tgtEl>
                                        <p:attrNameLst>
                                          <p:attrName>ppt_x</p:attrName>
                                          <p:attrName>ppt_y</p:attrName>
                                        </p:attrNameLst>
                                      </p:cBhvr>
                                      <p:rCtr x="0" y="1690"/>
                                    </p:animMotion>
                                  </p:childTnLst>
                                </p:cTn>
                              </p:par>
                              <p:par>
                                <p:cTn id="48" presetID="10" presetClass="entr" presetSubtype="0" fill="hold" grpId="0" nodeType="withEffect">
                                  <p:stCondLst>
                                    <p:cond delay="25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42" presetClass="path" presetSubtype="0" decel="100000" fill="hold" grpId="1" nodeType="withEffect">
                                  <p:stCondLst>
                                    <p:cond delay="250"/>
                                  </p:stCondLst>
                                  <p:childTnLst>
                                    <p:animMotion origin="layout" path="M -8.33333E-7 4.44444E-6 L -8.33333E-7 0.03402 " pathEditMode="relative" rAng="0" ptsTypes="AA">
                                      <p:cBhvr>
                                        <p:cTn id="52" dur="750" spd="-100000" fill="hold"/>
                                        <p:tgtEl>
                                          <p:spTgt spid="14"/>
                                        </p:tgtEl>
                                        <p:attrNameLst>
                                          <p:attrName>ppt_x</p:attrName>
                                          <p:attrName>ppt_y</p:attrName>
                                        </p:attrNameLst>
                                      </p:cBhvr>
                                      <p:rCtr x="0" y="1690"/>
                                    </p:animMotion>
                                  </p:childTnLst>
                                </p:cTn>
                              </p:par>
                              <p:par>
                                <p:cTn id="53" presetID="10" presetClass="entr" presetSubtype="0" fill="hold" grpId="0" nodeType="withEffect">
                                  <p:stCondLst>
                                    <p:cond delay="25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42" presetClass="path" presetSubtype="0" decel="100000" fill="hold" grpId="1" nodeType="withEffect">
                                  <p:stCondLst>
                                    <p:cond delay="250"/>
                                  </p:stCondLst>
                                  <p:childTnLst>
                                    <p:animMotion origin="layout" path="M 4.79167E-6 -1.11111E-6 L 4.79167E-6 0.03403 " pathEditMode="relative" rAng="0" ptsTypes="AA">
                                      <p:cBhvr>
                                        <p:cTn id="57" dur="750" spd="-100000" fill="hold"/>
                                        <p:tgtEl>
                                          <p:spTgt spid="15"/>
                                        </p:tgtEl>
                                        <p:attrNameLst>
                                          <p:attrName>ppt_x</p:attrName>
                                          <p:attrName>ppt_y</p:attrName>
                                        </p:attrNameLst>
                                      </p:cBhvr>
                                      <p:rCtr x="0" y="1690"/>
                                    </p:animMotion>
                                  </p:childTnLst>
                                </p:cTn>
                              </p:par>
                              <p:par>
                                <p:cTn id="58" presetID="10" presetClass="entr" presetSubtype="0" fill="hold" grpId="0" nodeType="withEffect">
                                  <p:stCondLst>
                                    <p:cond delay="50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par>
                                <p:cTn id="61" presetID="42" presetClass="path" presetSubtype="0" decel="100000" fill="hold" grpId="1" nodeType="withEffect">
                                  <p:stCondLst>
                                    <p:cond delay="500"/>
                                  </p:stCondLst>
                                  <p:childTnLst>
                                    <p:animMotion origin="layout" path="M 2.08333E-7 -4.07407E-6 L 2.08333E-7 0.03403 " pathEditMode="relative" rAng="0" ptsTypes="AA">
                                      <p:cBhvr>
                                        <p:cTn id="62" dur="750" spd="-100000" fill="hold"/>
                                        <p:tgtEl>
                                          <p:spTgt spid="16"/>
                                        </p:tgtEl>
                                        <p:attrNameLst>
                                          <p:attrName>ppt_x</p:attrName>
                                          <p:attrName>ppt_y</p:attrName>
                                        </p:attrNameLst>
                                      </p:cBhvr>
                                      <p:rCtr x="0" y="1690"/>
                                    </p:animMotion>
                                  </p:childTnLst>
                                </p:cTn>
                              </p:par>
                              <p:par>
                                <p:cTn id="63" presetID="10" presetClass="entr" presetSubtype="0" fill="hold" grpId="0" nodeType="withEffect">
                                  <p:stCondLst>
                                    <p:cond delay="50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42" presetClass="path" presetSubtype="0" decel="100000" fill="hold" grpId="1" nodeType="withEffect">
                                  <p:stCondLst>
                                    <p:cond delay="500"/>
                                  </p:stCondLst>
                                  <p:childTnLst>
                                    <p:animMotion origin="layout" path="M -6.25E-7 1.48148E-6 L -6.25E-7 0.03403 " pathEditMode="relative" rAng="0" ptsTypes="AA">
                                      <p:cBhvr>
                                        <p:cTn id="67" dur="750" spd="-100000" fill="hold"/>
                                        <p:tgtEl>
                                          <p:spTgt spid="19"/>
                                        </p:tgtEl>
                                        <p:attrNameLst>
                                          <p:attrName>ppt_x</p:attrName>
                                          <p:attrName>ppt_y</p:attrName>
                                        </p:attrNameLst>
                                      </p:cBhvr>
                                      <p:rCtr x="0" y="1690"/>
                                    </p:animMotion>
                                  </p:childTnLst>
                                </p:cTn>
                              </p:par>
                              <p:par>
                                <p:cTn id="68" presetID="10"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par>
                                <p:cTn id="71" presetID="42" presetClass="path" presetSubtype="0" decel="100000" fill="hold" grpId="1" nodeType="withEffect">
                                  <p:stCondLst>
                                    <p:cond delay="0"/>
                                  </p:stCondLst>
                                  <p:childTnLst>
                                    <p:animMotion origin="layout" path="M -3.125E-6 4.44444E-6 L -3.125E-6 0.03402 " pathEditMode="relative" rAng="0" ptsTypes="AA">
                                      <p:cBhvr>
                                        <p:cTn id="72" dur="750" spd="-100000" fill="hold"/>
                                        <p:tgtEl>
                                          <p:spTgt spid="11"/>
                                        </p:tgtEl>
                                        <p:attrNameLst>
                                          <p:attrName>ppt_x</p:attrName>
                                          <p:attrName>ppt_y</p:attrName>
                                        </p:attrNameLst>
                                      </p:cBhvr>
                                      <p:rCtr x="0" y="1690"/>
                                    </p:animMotion>
                                  </p:childTnLst>
                                </p:cTn>
                              </p:par>
                              <p:par>
                                <p:cTn id="73" presetID="10"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cTn>
                              </p:par>
                              <p:par>
                                <p:cTn id="76" presetID="42" presetClass="path" presetSubtype="0" accel="50000" decel="50000" fill="hold" nodeType="withEffect">
                                  <p:stCondLst>
                                    <p:cond delay="0"/>
                                  </p:stCondLst>
                                  <p:childTnLst>
                                    <p:animMotion origin="layout" path="M 2.08333E-7 0.02175 L -6.25E-7 3.33333E-6 " pathEditMode="relative" rAng="0" ptsTypes="AA">
                                      <p:cBhvr>
                                        <p:cTn id="77" dur="800" fill="hold"/>
                                        <p:tgtEl>
                                          <p:spTgt spid="17"/>
                                        </p:tgtEl>
                                        <p:attrNameLst>
                                          <p:attrName>ppt_x</p:attrName>
                                          <p:attrName>ppt_y</p:attrName>
                                        </p:attrNameLst>
                                      </p:cBhvr>
                                      <p:rCtr x="26" y="-1389"/>
                                    </p:animMotion>
                                  </p:childTnLst>
                                </p:cTn>
                              </p:par>
                              <p:par>
                                <p:cTn id="78" presetID="10" presetClass="entr" presetSubtype="0" fill="hold" nodeType="with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fade">
                                      <p:cBhvr>
                                        <p:cTn id="80" dur="500"/>
                                        <p:tgtEl>
                                          <p:spTgt spid="21"/>
                                        </p:tgtEl>
                                      </p:cBhvr>
                                    </p:animEffect>
                                  </p:childTnLst>
                                </p:cTn>
                              </p:par>
                              <p:par>
                                <p:cTn id="81" presetID="42" presetClass="path" presetSubtype="0" accel="50000" decel="50000" fill="hold" nodeType="withEffect">
                                  <p:stCondLst>
                                    <p:cond delay="0"/>
                                  </p:stCondLst>
                                  <p:childTnLst>
                                    <p:animMotion origin="layout" path="M -3.95833E-6 -3.7037E-6 L 0.00026 -0.02476 " pathEditMode="relative" rAng="0" ptsTypes="AA">
                                      <p:cBhvr>
                                        <p:cTn id="82" dur="800" fill="hold"/>
                                        <p:tgtEl>
                                          <p:spTgt spid="21"/>
                                        </p:tgtEl>
                                        <p:attrNameLst>
                                          <p:attrName>ppt_x</p:attrName>
                                          <p:attrName>ppt_y</p:attrName>
                                        </p:attrNameLst>
                                      </p:cBhvr>
                                      <p:rCtr x="13" y="-1250"/>
                                    </p:animMotion>
                                  </p:childTnLst>
                                </p:cTn>
                              </p:par>
                              <p:par>
                                <p:cTn id="83" presetID="10" presetClass="entr" presetSubtype="0" fill="hold"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500"/>
                                        <p:tgtEl>
                                          <p:spTgt spid="22"/>
                                        </p:tgtEl>
                                      </p:cBhvr>
                                    </p:animEffect>
                                  </p:childTnLst>
                                </p:cTn>
                              </p:par>
                              <p:par>
                                <p:cTn id="86" presetID="42" presetClass="path" presetSubtype="0" accel="50000" decel="50000" fill="hold" nodeType="withEffect">
                                  <p:stCondLst>
                                    <p:cond delay="0"/>
                                  </p:stCondLst>
                                  <p:childTnLst>
                                    <p:animMotion origin="layout" path="M -0.00078 0.01157 L -0.00026 -0.0125 " pathEditMode="relative" rAng="0" ptsTypes="AA">
                                      <p:cBhvr>
                                        <p:cTn id="87" dur="800" fill="hold"/>
                                        <p:tgtEl>
                                          <p:spTgt spid="22"/>
                                        </p:tgtEl>
                                        <p:attrNameLst>
                                          <p:attrName>ppt_x</p:attrName>
                                          <p:attrName>ppt_y</p:attrName>
                                        </p:attrNameLst>
                                      </p:cBhvr>
                                      <p:rCtr x="26" y="-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p:bldP spid="3" grpId="1"/>
      <p:bldP spid="5" grpId="0"/>
      <p:bldP spid="5" grpId="1"/>
      <p:bldP spid="7" grpId="0"/>
      <p:bldP spid="7"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9" grpId="0"/>
      <p:bldP spid="19"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Ventaja</a:t>
            </a:r>
            <a:r>
              <a:rPr lang="en-US" dirty="0"/>
              <a:t> </a:t>
            </a:r>
            <a:r>
              <a:rPr lang="en-US" dirty="0" err="1"/>
              <a:t>híbrida</a:t>
            </a:r>
            <a:r>
              <a:rPr lang="en-US" dirty="0"/>
              <a:t> de Azure para Azure Stack HCI</a:t>
            </a:r>
          </a:p>
        </p:txBody>
      </p:sp>
      <p:sp>
        <p:nvSpPr>
          <p:cNvPr id="4" name="Rectangle 3">
            <a:extLst>
              <a:ext uri="{FF2B5EF4-FFF2-40B4-BE49-F238E27FC236}">
                <a16:creationId xmlns:a16="http://schemas.microsoft.com/office/drawing/2014/main" id="{61C2BE3A-730B-4209-A9AA-6575EFCE9C59}"/>
              </a:ext>
              <a:ext uri="{C183D7F6-B498-43B3-948B-1728B52AA6E4}">
                <adec:decorative xmlns:adec="http://schemas.microsoft.com/office/drawing/2017/decorative" val="1"/>
              </a:ext>
            </a:extLst>
          </p:cNvPr>
          <p:cNvSpPr/>
          <p:nvPr/>
        </p:nvSpPr>
        <p:spPr bwMode="auto">
          <a:xfrm>
            <a:off x="588263" y="1417145"/>
            <a:ext cx="11018520" cy="2316769"/>
          </a:xfrm>
          <a:prstGeom prst="rect">
            <a:avLst/>
          </a:prstGeom>
          <a:solidFill>
            <a:schemeClr val="tx1">
              <a:alpha val="10000"/>
            </a:schemeClr>
          </a:solidFill>
          <a:ln w="15875">
            <a:solidFill>
              <a:schemeClr val="bg1">
                <a:lumMod val="75000"/>
                <a:lumOff val="2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Content Placeholder 2">
            <a:extLst>
              <a:ext uri="{FF2B5EF4-FFF2-40B4-BE49-F238E27FC236}">
                <a16:creationId xmlns:a16="http://schemas.microsoft.com/office/drawing/2014/main" id="{7F50A6D9-DFD6-49B5-8A52-F394536D683D}"/>
              </a:ext>
            </a:extLst>
          </p:cNvPr>
          <p:cNvSpPr>
            <a:spLocks noGrp="1"/>
          </p:cNvSpPr>
          <p:nvPr>
            <p:ph sz="quarter" idx="10"/>
          </p:nvPr>
        </p:nvSpPr>
        <p:spPr>
          <a:xfrm>
            <a:off x="921113" y="1826823"/>
            <a:ext cx="2194560" cy="553998"/>
          </a:xfrm>
        </p:spPr>
        <p:txBody>
          <a:bodyPr/>
          <a:lstStyle/>
          <a:p>
            <a:pPr marL="0" lvl="0" indent="0" defTabSz="914367">
              <a:spcBef>
                <a:spcPts val="0"/>
              </a:spcBef>
              <a:buSzTx/>
              <a:buNone/>
            </a:pPr>
            <a:r>
              <a:rPr lang="en-US" sz="1800" dirty="0">
                <a:solidFill>
                  <a:srgbClr val="50E6FF"/>
                </a:solidFill>
                <a:latin typeface="Segoe UI Semibold"/>
                <a:cs typeface="+mn-cs"/>
              </a:rPr>
              <a:t>¿</a:t>
            </a:r>
            <a:r>
              <a:rPr lang="en-US" sz="1800" dirty="0" err="1">
                <a:solidFill>
                  <a:srgbClr val="50E6FF"/>
                </a:solidFill>
                <a:latin typeface="Segoe UI Semibold"/>
                <a:cs typeface="+mn-cs"/>
              </a:rPr>
              <a:t>Cómo</a:t>
            </a:r>
            <a:r>
              <a:rPr lang="en-US" sz="1800" dirty="0">
                <a:solidFill>
                  <a:srgbClr val="50E6FF"/>
                </a:solidFill>
                <a:latin typeface="Segoe UI Semibold"/>
                <a:cs typeface="+mn-cs"/>
              </a:rPr>
              <a:t> </a:t>
            </a:r>
            <a:r>
              <a:rPr lang="en-US" sz="1800" dirty="0" err="1">
                <a:solidFill>
                  <a:srgbClr val="50E6FF"/>
                </a:solidFill>
                <a:latin typeface="Segoe UI Semibold"/>
                <a:cs typeface="+mn-cs"/>
              </a:rPr>
              <a:t>puedo</a:t>
            </a:r>
            <a:r>
              <a:rPr lang="en-US" sz="1800" dirty="0">
                <a:solidFill>
                  <a:srgbClr val="50E6FF"/>
                </a:solidFill>
                <a:latin typeface="Segoe UI Semibold"/>
                <a:cs typeface="+mn-cs"/>
              </a:rPr>
              <a:t> </a:t>
            </a:r>
            <a:r>
              <a:rPr lang="en-US" sz="1800" dirty="0" err="1">
                <a:solidFill>
                  <a:srgbClr val="50E6FF"/>
                </a:solidFill>
                <a:latin typeface="Segoe UI Semibold"/>
                <a:cs typeface="+mn-cs"/>
              </a:rPr>
              <a:t>calificar</a:t>
            </a:r>
            <a:r>
              <a:rPr lang="en-US" sz="1800" dirty="0">
                <a:solidFill>
                  <a:srgbClr val="50E6FF"/>
                </a:solidFill>
                <a:latin typeface="Segoe UI Semibold"/>
                <a:cs typeface="+mn-cs"/>
              </a:rPr>
              <a:t>?</a:t>
            </a:r>
            <a:endParaRPr lang="en-US" dirty="0"/>
          </a:p>
        </p:txBody>
      </p:sp>
      <p:sp>
        <p:nvSpPr>
          <p:cNvPr id="5" name="Content Placeholder 4">
            <a:extLst>
              <a:ext uri="{FF2B5EF4-FFF2-40B4-BE49-F238E27FC236}">
                <a16:creationId xmlns:a16="http://schemas.microsoft.com/office/drawing/2014/main" id="{0D85BF67-77D9-48B7-A2FF-42262DADFA82}"/>
              </a:ext>
            </a:extLst>
          </p:cNvPr>
          <p:cNvSpPr>
            <a:spLocks noGrp="1"/>
          </p:cNvSpPr>
          <p:nvPr>
            <p:ph sz="quarter" idx="11"/>
          </p:nvPr>
        </p:nvSpPr>
        <p:spPr>
          <a:xfrm>
            <a:off x="4228505" y="1774923"/>
            <a:ext cx="7042382" cy="498598"/>
          </a:xfrm>
        </p:spPr>
        <p:txBody>
          <a:bodyPr/>
          <a:lstStyle/>
          <a:p>
            <a:pPr marL="0" lvl="0" indent="0" defTabSz="913942">
              <a:lnSpc>
                <a:spcPct val="90000"/>
              </a:lnSpc>
              <a:spcBef>
                <a:spcPts val="300"/>
              </a:spcBef>
              <a:spcAft>
                <a:spcPts val="300"/>
              </a:spcAft>
              <a:buClr>
                <a:srgbClr val="FFFFFF"/>
              </a:buClr>
              <a:buNone/>
              <a:defRPr/>
            </a:pPr>
            <a:r>
              <a:rPr lang="en-US" sz="1800" dirty="0" err="1">
                <a:solidFill>
                  <a:srgbClr val="FFFFFF"/>
                </a:solidFill>
                <a:cs typeface="+mn-cs"/>
              </a:rPr>
              <a:t>Cumple</a:t>
            </a:r>
            <a:r>
              <a:rPr lang="en-US" sz="1800" dirty="0">
                <a:solidFill>
                  <a:srgbClr val="FFFFFF"/>
                </a:solidFill>
                <a:cs typeface="+mn-cs"/>
              </a:rPr>
              <a:t> los </a:t>
            </a:r>
            <a:r>
              <a:rPr lang="en-US" sz="1800" dirty="0" err="1">
                <a:solidFill>
                  <a:srgbClr val="FFFFFF"/>
                </a:solidFill>
                <a:cs typeface="+mn-cs"/>
              </a:rPr>
              <a:t>requisitos</a:t>
            </a:r>
            <a:r>
              <a:rPr lang="en-US" sz="1800" dirty="0">
                <a:solidFill>
                  <a:srgbClr val="FFFFFF"/>
                </a:solidFill>
                <a:cs typeface="+mn-cs"/>
              </a:rPr>
              <a:t> </a:t>
            </a:r>
            <a:r>
              <a:rPr lang="en-US" sz="1800" dirty="0" err="1">
                <a:solidFill>
                  <a:srgbClr val="FFFFFF"/>
                </a:solidFill>
                <a:cs typeface="+mn-cs"/>
              </a:rPr>
              <a:t>si</a:t>
            </a:r>
            <a:r>
              <a:rPr lang="en-US" sz="1800" dirty="0">
                <a:solidFill>
                  <a:srgbClr val="FFFFFF"/>
                </a:solidFill>
                <a:cs typeface="+mn-cs"/>
              </a:rPr>
              <a:t> </a:t>
            </a:r>
            <a:r>
              <a:rPr lang="en-US" sz="1800" dirty="0" err="1">
                <a:solidFill>
                  <a:srgbClr val="FFFFFF"/>
                </a:solidFill>
                <a:cs typeface="+mn-cs"/>
              </a:rPr>
              <a:t>tiene</a:t>
            </a:r>
            <a:r>
              <a:rPr lang="en-US" sz="1800" dirty="0">
                <a:solidFill>
                  <a:srgbClr val="FFFFFF"/>
                </a:solidFill>
                <a:cs typeface="+mn-cs"/>
              </a:rPr>
              <a:t> Software Assurance para Windows Server Datacenter </a:t>
            </a:r>
            <a:r>
              <a:rPr lang="en-US" sz="1800" dirty="0" err="1">
                <a:solidFill>
                  <a:srgbClr val="FFFFFF"/>
                </a:solidFill>
                <a:cs typeface="+mn-cs"/>
              </a:rPr>
              <a:t>activo</a:t>
            </a:r>
            <a:r>
              <a:rPr lang="en-US" sz="1800" dirty="0">
                <a:solidFill>
                  <a:srgbClr val="FFFFFF"/>
                </a:solidFill>
                <a:cs typeface="+mn-cs"/>
              </a:rPr>
              <a:t>.</a:t>
            </a:r>
            <a:endParaRPr lang="en-US" dirty="0"/>
          </a:p>
        </p:txBody>
      </p:sp>
      <p:cxnSp>
        <p:nvCxnSpPr>
          <p:cNvPr id="6" name="Straight Connector 5">
            <a:extLst>
              <a:ext uri="{FF2B5EF4-FFF2-40B4-BE49-F238E27FC236}">
                <a16:creationId xmlns:a16="http://schemas.microsoft.com/office/drawing/2014/main" id="{459A663F-404D-48D0-8F47-D8DBD25292A4}"/>
              </a:ext>
              <a:ext uri="{C183D7F6-B498-43B3-948B-1728B52AA6E4}">
                <adec:decorative xmlns:adec="http://schemas.microsoft.com/office/drawing/2017/decorative" val="1"/>
              </a:ext>
            </a:extLst>
          </p:cNvPr>
          <p:cNvCxnSpPr>
            <a:cxnSpLocks/>
          </p:cNvCxnSpPr>
          <p:nvPr/>
        </p:nvCxnSpPr>
        <p:spPr>
          <a:xfrm>
            <a:off x="921611" y="2553297"/>
            <a:ext cx="9935442" cy="0"/>
          </a:xfrm>
          <a:prstGeom prst="line">
            <a:avLst/>
          </a:prstGeom>
          <a:solidFill>
            <a:schemeClr val="tx1">
              <a:alpha val="10000"/>
            </a:schemeClr>
          </a:solidFill>
          <a:ln w="15875">
            <a:solidFill>
              <a:schemeClr val="bg1">
                <a:lumMod val="75000"/>
                <a:lumOff val="2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7" name="Content Placeholder 6">
            <a:extLst>
              <a:ext uri="{FF2B5EF4-FFF2-40B4-BE49-F238E27FC236}">
                <a16:creationId xmlns:a16="http://schemas.microsoft.com/office/drawing/2014/main" id="{6D674A42-6F29-441B-85E7-F0D7BAADE83D}"/>
              </a:ext>
            </a:extLst>
          </p:cNvPr>
          <p:cNvSpPr>
            <a:spLocks noGrp="1"/>
          </p:cNvSpPr>
          <p:nvPr>
            <p:ph sz="quarter" idx="12"/>
          </p:nvPr>
        </p:nvSpPr>
        <p:spPr>
          <a:xfrm>
            <a:off x="921113" y="2881726"/>
            <a:ext cx="2987696" cy="249299"/>
          </a:xfrm>
        </p:spPr>
        <p:txBody>
          <a:bodyPr/>
          <a:lstStyle/>
          <a:p>
            <a:pPr marL="0" lvl="0" indent="0" defTabSz="914367">
              <a:lnSpc>
                <a:spcPct val="90000"/>
              </a:lnSpc>
              <a:spcBef>
                <a:spcPts val="0"/>
              </a:spcBef>
              <a:buSzTx/>
              <a:buNone/>
              <a:defRPr/>
            </a:pPr>
            <a:r>
              <a:rPr lang="en-US" sz="1800" dirty="0">
                <a:solidFill>
                  <a:srgbClr val="50E6FF"/>
                </a:solidFill>
                <a:latin typeface="Segoe UI Semibold"/>
                <a:cs typeface="+mn-cs"/>
              </a:rPr>
              <a:t>¿</a:t>
            </a:r>
            <a:r>
              <a:rPr lang="en-US" sz="1800" dirty="0" err="1">
                <a:solidFill>
                  <a:srgbClr val="50E6FF"/>
                </a:solidFill>
                <a:latin typeface="Segoe UI Semibold"/>
                <a:cs typeface="+mn-cs"/>
              </a:rPr>
              <a:t>Cuál</a:t>
            </a:r>
            <a:r>
              <a:rPr lang="en-US" sz="1800" dirty="0">
                <a:solidFill>
                  <a:srgbClr val="50E6FF"/>
                </a:solidFill>
                <a:latin typeface="Segoe UI Semibold"/>
                <a:cs typeface="+mn-cs"/>
              </a:rPr>
              <a:t> es </a:t>
            </a:r>
            <a:r>
              <a:rPr lang="en-US" sz="1800" dirty="0" err="1">
                <a:solidFill>
                  <a:srgbClr val="50E6FF"/>
                </a:solidFill>
                <a:latin typeface="Segoe UI Semibold"/>
                <a:cs typeface="+mn-cs"/>
              </a:rPr>
              <a:t>el</a:t>
            </a:r>
            <a:r>
              <a:rPr lang="en-US" sz="1800" dirty="0">
                <a:solidFill>
                  <a:srgbClr val="50E6FF"/>
                </a:solidFill>
                <a:latin typeface="Segoe UI Semibold"/>
                <a:cs typeface="+mn-cs"/>
              </a:rPr>
              <a:t> </a:t>
            </a:r>
            <a:r>
              <a:rPr lang="en-US" sz="1800" dirty="0" err="1">
                <a:solidFill>
                  <a:srgbClr val="50E6FF"/>
                </a:solidFill>
                <a:latin typeface="Segoe UI Semibold"/>
                <a:cs typeface="+mn-cs"/>
              </a:rPr>
              <a:t>beneficio</a:t>
            </a:r>
            <a:r>
              <a:rPr lang="en-US" sz="1800" dirty="0">
                <a:solidFill>
                  <a:srgbClr val="50E6FF"/>
                </a:solidFill>
                <a:latin typeface="Segoe UI Semibold"/>
                <a:cs typeface="+mn-cs"/>
              </a:rPr>
              <a:t>?</a:t>
            </a:r>
            <a:endParaRPr kumimoji="0" lang="en-US" sz="2000" b="0" i="0" u="none" strike="noStrike" kern="1200" cap="none" spc="0" normalizeH="0" baseline="0" noProof="0" dirty="0">
              <a:ln>
                <a:noFill/>
              </a:ln>
              <a:solidFill>
                <a:srgbClr val="50E6FF"/>
              </a:solidFill>
              <a:effectLst/>
              <a:uLnTx/>
              <a:uFillTx/>
              <a:latin typeface="Segoe UI Semibold"/>
              <a:ea typeface="+mn-ea"/>
              <a:cs typeface="+mn-cs"/>
            </a:endParaRPr>
          </a:p>
        </p:txBody>
      </p:sp>
      <p:sp>
        <p:nvSpPr>
          <p:cNvPr id="10" name="Content Placeholder 9">
            <a:extLst>
              <a:ext uri="{FF2B5EF4-FFF2-40B4-BE49-F238E27FC236}">
                <a16:creationId xmlns:a16="http://schemas.microsoft.com/office/drawing/2014/main" id="{3084BD26-13AD-499B-BB5E-83BAA6E1E596}"/>
              </a:ext>
            </a:extLst>
          </p:cNvPr>
          <p:cNvSpPr>
            <a:spLocks noGrp="1"/>
          </p:cNvSpPr>
          <p:nvPr>
            <p:ph sz="quarter" idx="13"/>
          </p:nvPr>
        </p:nvSpPr>
        <p:spPr>
          <a:xfrm>
            <a:off x="4225164" y="2784776"/>
            <a:ext cx="6524320" cy="747897"/>
          </a:xfrm>
        </p:spPr>
        <p:txBody>
          <a:bodyPr/>
          <a:lstStyle/>
          <a:p>
            <a:pPr marL="0" lvl="0" indent="0" defTabSz="913942">
              <a:lnSpc>
                <a:spcPct val="90000"/>
              </a:lnSpc>
              <a:spcBef>
                <a:spcPts val="300"/>
              </a:spcBef>
              <a:spcAft>
                <a:spcPts val="300"/>
              </a:spcAft>
              <a:buClr>
                <a:srgbClr val="FFFFFF"/>
              </a:buClr>
              <a:buNone/>
              <a:defRPr/>
            </a:pPr>
            <a:r>
              <a:rPr lang="es-ES" sz="1800" dirty="0">
                <a:solidFill>
                  <a:srgbClr val="FFFFFF"/>
                </a:solidFill>
                <a:cs typeface="+mn-cs"/>
              </a:rPr>
              <a:t>Cambie sus núcleos de Windows Server por núcleos de Azure </a:t>
            </a:r>
            <a:r>
              <a:rPr lang="es-ES" sz="1800" dirty="0" err="1">
                <a:solidFill>
                  <a:srgbClr val="FFFFFF"/>
                </a:solidFill>
                <a:cs typeface="+mn-cs"/>
              </a:rPr>
              <a:t>Stack</a:t>
            </a:r>
            <a:r>
              <a:rPr lang="es-ES" sz="1800" dirty="0">
                <a:solidFill>
                  <a:srgbClr val="FFFFFF"/>
                </a:solidFill>
                <a:cs typeface="+mn-cs"/>
              </a:rPr>
              <a:t> HCI sin costo adicional. Obtén una exención de la tarifa de host y de la tarifa de suscripción opcional de Windows Server.</a:t>
            </a:r>
            <a:endParaRPr lang="en-US" dirty="0"/>
          </a:p>
        </p:txBody>
      </p:sp>
      <p:sp>
        <p:nvSpPr>
          <p:cNvPr id="11" name="Content Placeholder 10">
            <a:extLst>
              <a:ext uri="{FF2B5EF4-FFF2-40B4-BE49-F238E27FC236}">
                <a16:creationId xmlns:a16="http://schemas.microsoft.com/office/drawing/2014/main" id="{68D1D232-6C84-4FC9-9AC3-898505ADE1C7}"/>
              </a:ext>
            </a:extLst>
          </p:cNvPr>
          <p:cNvSpPr>
            <a:spLocks noGrp="1"/>
          </p:cNvSpPr>
          <p:nvPr>
            <p:ph sz="quarter" idx="14"/>
          </p:nvPr>
        </p:nvSpPr>
        <p:spPr>
          <a:xfrm>
            <a:off x="591955" y="4208158"/>
            <a:ext cx="1463509" cy="276999"/>
          </a:xfrm>
        </p:spPr>
        <p:txBody>
          <a:bodyPr/>
          <a:lstStyle/>
          <a:p>
            <a:pPr marL="0" lvl="0" indent="0" defTabSz="914367">
              <a:spcBef>
                <a:spcPts val="0"/>
              </a:spcBef>
              <a:buSzTx/>
              <a:buNone/>
            </a:pPr>
            <a:r>
              <a:rPr lang="en-US" sz="1800" dirty="0" err="1">
                <a:solidFill>
                  <a:srgbClr val="50E6FF"/>
                </a:solidFill>
                <a:latin typeface="Segoe UI Semibold"/>
                <a:cs typeface="+mn-cs"/>
              </a:rPr>
              <a:t>Despliegue</a:t>
            </a:r>
            <a:endParaRPr lang="en-US" dirty="0"/>
          </a:p>
        </p:txBody>
      </p:sp>
      <p:cxnSp>
        <p:nvCxnSpPr>
          <p:cNvPr id="93" name="Straight Connector 92">
            <a:extLst>
              <a:ext uri="{FF2B5EF4-FFF2-40B4-BE49-F238E27FC236}">
                <a16:creationId xmlns:a16="http://schemas.microsoft.com/office/drawing/2014/main" id="{3C315A1E-CD4E-490A-BB14-C0AC25D14240}"/>
              </a:ext>
              <a:ext uri="{C183D7F6-B498-43B3-948B-1728B52AA6E4}">
                <adec:decorative xmlns:adec="http://schemas.microsoft.com/office/drawing/2017/decorative" val="1"/>
              </a:ext>
            </a:extLst>
          </p:cNvPr>
          <p:cNvCxnSpPr>
            <a:cxnSpLocks/>
          </p:cNvCxnSpPr>
          <p:nvPr/>
        </p:nvCxnSpPr>
        <p:spPr>
          <a:xfrm>
            <a:off x="2106592" y="4345109"/>
            <a:ext cx="9497145" cy="0"/>
          </a:xfrm>
          <a:prstGeom prst="line">
            <a:avLst/>
          </a:prstGeom>
          <a:ln w="19050">
            <a:gradFill flip="none" rotWithShape="1">
              <a:gsLst>
                <a:gs pos="0">
                  <a:schemeClr val="accent1"/>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2" name="Content Placeholder 11">
            <a:extLst>
              <a:ext uri="{FF2B5EF4-FFF2-40B4-BE49-F238E27FC236}">
                <a16:creationId xmlns:a16="http://schemas.microsoft.com/office/drawing/2014/main" id="{8A79C58E-8E91-4247-B4A9-DAB954613117}"/>
              </a:ext>
            </a:extLst>
          </p:cNvPr>
          <p:cNvSpPr>
            <a:spLocks noGrp="1"/>
          </p:cNvSpPr>
          <p:nvPr>
            <p:ph sz="quarter" idx="15"/>
          </p:nvPr>
        </p:nvSpPr>
        <p:spPr>
          <a:xfrm>
            <a:off x="1363192" y="4819111"/>
            <a:ext cx="1902522" cy="443198"/>
          </a:xfrm>
        </p:spPr>
        <p:txBody>
          <a:bodyPr vert="horz" wrap="square" lIns="0" tIns="0" rIns="0" bIns="0" rtlCol="0">
            <a:spAutoFit/>
          </a:bodyPr>
          <a:lstStyle/>
          <a:p>
            <a:pPr marL="0" indent="0" defTabSz="914192">
              <a:lnSpc>
                <a:spcPct val="90000"/>
              </a:lnSpc>
              <a:spcBef>
                <a:spcPts val="0"/>
              </a:spcBef>
              <a:buSzTx/>
              <a:buNone/>
            </a:pPr>
            <a:r>
              <a:rPr lang="en-US" sz="1600" dirty="0">
                <a:solidFill>
                  <a:srgbClr val="50E6FF"/>
                </a:solidFill>
                <a:latin typeface="Segoe UI Semibold"/>
                <a:cs typeface="+mn-cs"/>
              </a:rPr>
              <a:t>Hosts de Windows Server </a:t>
            </a:r>
            <a:r>
              <a:rPr lang="en-US" sz="1600" dirty="0" err="1">
                <a:solidFill>
                  <a:srgbClr val="50E6FF"/>
                </a:solidFill>
                <a:latin typeface="Segoe UI Semibold"/>
                <a:cs typeface="+mn-cs"/>
              </a:rPr>
              <a:t>existentes</a:t>
            </a:r>
            <a:endParaRPr lang="en-US" sz="1600" dirty="0">
              <a:solidFill>
                <a:srgbClr val="50E6FF"/>
              </a:solidFill>
              <a:latin typeface="Segoe UI Semibold"/>
              <a:cs typeface="+mn-cs"/>
            </a:endParaRPr>
          </a:p>
        </p:txBody>
      </p:sp>
      <p:sp>
        <p:nvSpPr>
          <p:cNvPr id="13" name="Content Placeholder 12">
            <a:extLst>
              <a:ext uri="{FF2B5EF4-FFF2-40B4-BE49-F238E27FC236}">
                <a16:creationId xmlns:a16="http://schemas.microsoft.com/office/drawing/2014/main" id="{2AEE6ED1-DC12-4DDC-B3E1-7FC8D5EA7B3C}"/>
              </a:ext>
            </a:extLst>
          </p:cNvPr>
          <p:cNvSpPr>
            <a:spLocks noGrp="1"/>
          </p:cNvSpPr>
          <p:nvPr>
            <p:ph sz="quarter" idx="16"/>
          </p:nvPr>
        </p:nvSpPr>
        <p:spPr>
          <a:xfrm>
            <a:off x="1373137" y="5359993"/>
            <a:ext cx="2445890" cy="969496"/>
          </a:xfrm>
        </p:spPr>
        <p:txBody>
          <a:bodyPr/>
          <a:lstStyle/>
          <a:p>
            <a:pPr marL="0" lvl="0" indent="0" defTabSz="914367">
              <a:lnSpc>
                <a:spcPct val="90000"/>
              </a:lnSpc>
              <a:spcBef>
                <a:spcPts val="400"/>
              </a:spcBef>
              <a:spcAft>
                <a:spcPts val="400"/>
              </a:spcAft>
              <a:buSzTx/>
              <a:buNone/>
              <a:defRPr/>
            </a:pPr>
            <a:r>
              <a:rPr lang="en-US" sz="1400">
                <a:solidFill>
                  <a:srgbClr val="FFFFFF"/>
                </a:solidFill>
                <a:cs typeface="+mn-cs"/>
              </a:rPr>
              <a:t>Exchange your Windows Server cores for Azure Stack HCI cores with 180 days of concurrent use rights while migrating servers.  </a:t>
            </a:r>
            <a:endParaRPr lang="en-US"/>
          </a:p>
        </p:txBody>
      </p:sp>
      <p:sp>
        <p:nvSpPr>
          <p:cNvPr id="14" name="Content Placeholder 13">
            <a:extLst>
              <a:ext uri="{FF2B5EF4-FFF2-40B4-BE49-F238E27FC236}">
                <a16:creationId xmlns:a16="http://schemas.microsoft.com/office/drawing/2014/main" id="{EFD35D71-5AE5-4328-A1E1-6B006C1D6EFB}"/>
              </a:ext>
            </a:extLst>
          </p:cNvPr>
          <p:cNvSpPr>
            <a:spLocks noGrp="1"/>
          </p:cNvSpPr>
          <p:nvPr>
            <p:ph sz="quarter" idx="17"/>
          </p:nvPr>
        </p:nvSpPr>
        <p:spPr>
          <a:xfrm>
            <a:off x="5520901" y="4817245"/>
            <a:ext cx="2301798" cy="221599"/>
          </a:xfrm>
        </p:spPr>
        <p:txBody>
          <a:bodyPr vert="horz" wrap="square" lIns="0" tIns="0" rIns="0" bIns="0" rtlCol="0">
            <a:spAutoFit/>
          </a:bodyPr>
          <a:lstStyle/>
          <a:p>
            <a:pPr marL="0" indent="0" defTabSz="914192">
              <a:lnSpc>
                <a:spcPct val="90000"/>
              </a:lnSpc>
              <a:spcBef>
                <a:spcPts val="0"/>
              </a:spcBef>
              <a:buSzTx/>
              <a:buNone/>
            </a:pPr>
            <a:r>
              <a:rPr lang="en-US" sz="1600" dirty="0" err="1">
                <a:solidFill>
                  <a:srgbClr val="50E6FF"/>
                </a:solidFill>
                <a:latin typeface="Segoe UI Semibold"/>
                <a:cs typeface="+mn-cs"/>
              </a:rPr>
              <a:t>Virtualización</a:t>
            </a:r>
            <a:r>
              <a:rPr lang="en-US" sz="1600" dirty="0">
                <a:solidFill>
                  <a:srgbClr val="50E6FF"/>
                </a:solidFill>
                <a:latin typeface="Segoe UI Semibold"/>
                <a:cs typeface="+mn-cs"/>
              </a:rPr>
              <a:t> </a:t>
            </a:r>
            <a:r>
              <a:rPr lang="en-US" sz="1600" dirty="0" err="1">
                <a:solidFill>
                  <a:srgbClr val="50E6FF"/>
                </a:solidFill>
                <a:latin typeface="Segoe UI Semibold"/>
                <a:cs typeface="+mn-cs"/>
              </a:rPr>
              <a:t>ilimitada</a:t>
            </a:r>
            <a:endParaRPr lang="en-US" sz="1600" dirty="0">
              <a:solidFill>
                <a:srgbClr val="50E6FF"/>
              </a:solidFill>
              <a:latin typeface="Segoe UI Semibold"/>
              <a:cs typeface="+mn-cs"/>
            </a:endParaRPr>
          </a:p>
        </p:txBody>
      </p:sp>
      <p:sp>
        <p:nvSpPr>
          <p:cNvPr id="15" name="Content Placeholder 14">
            <a:extLst>
              <a:ext uri="{FF2B5EF4-FFF2-40B4-BE49-F238E27FC236}">
                <a16:creationId xmlns:a16="http://schemas.microsoft.com/office/drawing/2014/main" id="{1C0DFC43-224A-4A7A-BA44-E21EE9DD2683}"/>
              </a:ext>
            </a:extLst>
          </p:cNvPr>
          <p:cNvSpPr>
            <a:spLocks noGrp="1"/>
          </p:cNvSpPr>
          <p:nvPr>
            <p:ph sz="quarter" idx="18"/>
          </p:nvPr>
        </p:nvSpPr>
        <p:spPr>
          <a:xfrm>
            <a:off x="5517129" y="5362401"/>
            <a:ext cx="2305570" cy="969496"/>
          </a:xfrm>
        </p:spPr>
        <p:txBody>
          <a:bodyPr/>
          <a:lstStyle/>
          <a:p>
            <a:pPr marL="0" lvl="0" indent="0" defTabSz="914367">
              <a:lnSpc>
                <a:spcPct val="90000"/>
              </a:lnSpc>
              <a:spcBef>
                <a:spcPts val="400"/>
              </a:spcBef>
              <a:spcAft>
                <a:spcPts val="400"/>
              </a:spcAft>
              <a:buSzTx/>
              <a:buNone/>
              <a:defRPr/>
            </a:pPr>
            <a:r>
              <a:rPr lang="es-ES" sz="1400" dirty="0">
                <a:solidFill>
                  <a:srgbClr val="FFFFFF"/>
                </a:solidFill>
                <a:cs typeface="+mn-cs"/>
              </a:rPr>
              <a:t>Obtenga derechos de virtualización ilimitados para los invitados de Windows Server que se ejecutan en Azure </a:t>
            </a:r>
            <a:r>
              <a:rPr lang="es-ES" sz="1400" dirty="0" err="1">
                <a:solidFill>
                  <a:srgbClr val="FFFFFF"/>
                </a:solidFill>
                <a:cs typeface="+mn-cs"/>
              </a:rPr>
              <a:t>Stack</a:t>
            </a:r>
            <a:r>
              <a:rPr lang="es-ES" sz="1400" dirty="0">
                <a:solidFill>
                  <a:srgbClr val="FFFFFF"/>
                </a:solidFill>
                <a:cs typeface="+mn-cs"/>
              </a:rPr>
              <a:t> HCI.</a:t>
            </a:r>
            <a:endParaRPr lang="en-US" sz="1400" dirty="0">
              <a:solidFill>
                <a:srgbClr val="FFFFFF"/>
              </a:solidFill>
              <a:cs typeface="+mn-cs"/>
            </a:endParaRPr>
          </a:p>
        </p:txBody>
      </p:sp>
      <p:sp>
        <p:nvSpPr>
          <p:cNvPr id="16" name="Content Placeholder 15">
            <a:extLst>
              <a:ext uri="{FF2B5EF4-FFF2-40B4-BE49-F238E27FC236}">
                <a16:creationId xmlns:a16="http://schemas.microsoft.com/office/drawing/2014/main" id="{B3F076AB-5CDB-45A6-BD95-B2002F23A064}"/>
              </a:ext>
            </a:extLst>
          </p:cNvPr>
          <p:cNvSpPr>
            <a:spLocks noGrp="1"/>
          </p:cNvSpPr>
          <p:nvPr>
            <p:ph sz="quarter" idx="19"/>
          </p:nvPr>
        </p:nvSpPr>
        <p:spPr>
          <a:xfrm>
            <a:off x="9297510" y="4814273"/>
            <a:ext cx="1699447" cy="443198"/>
          </a:xfrm>
        </p:spPr>
        <p:txBody>
          <a:bodyPr vert="horz" wrap="square" lIns="0" tIns="0" rIns="0" bIns="0" rtlCol="0">
            <a:spAutoFit/>
          </a:bodyPr>
          <a:lstStyle/>
          <a:p>
            <a:pPr marL="0" indent="0" defTabSz="914192">
              <a:lnSpc>
                <a:spcPct val="90000"/>
              </a:lnSpc>
              <a:spcBef>
                <a:spcPts val="0"/>
              </a:spcBef>
              <a:buSzTx/>
              <a:buNone/>
            </a:pPr>
            <a:r>
              <a:rPr lang="en-US" sz="1600" dirty="0" err="1">
                <a:solidFill>
                  <a:srgbClr val="50E6FF"/>
                </a:solidFill>
                <a:latin typeface="Segoe UI Semibold"/>
                <a:cs typeface="+mn-cs"/>
              </a:rPr>
              <a:t>Habilitado</a:t>
            </a:r>
            <a:r>
              <a:rPr lang="en-US" sz="1600" dirty="0">
                <a:solidFill>
                  <a:srgbClr val="50E6FF"/>
                </a:solidFill>
                <a:latin typeface="Segoe UI Semibold"/>
                <a:cs typeface="+mn-cs"/>
              </a:rPr>
              <a:t> para Azure Arc</a:t>
            </a:r>
          </a:p>
        </p:txBody>
      </p:sp>
      <p:sp>
        <p:nvSpPr>
          <p:cNvPr id="19" name="Content Placeholder 18">
            <a:extLst>
              <a:ext uri="{FF2B5EF4-FFF2-40B4-BE49-F238E27FC236}">
                <a16:creationId xmlns:a16="http://schemas.microsoft.com/office/drawing/2014/main" id="{9A7BAD23-83E8-47F8-B09C-D23E4EDCB57D}"/>
              </a:ext>
            </a:extLst>
          </p:cNvPr>
          <p:cNvSpPr>
            <a:spLocks noGrp="1"/>
          </p:cNvSpPr>
          <p:nvPr>
            <p:ph sz="quarter" idx="20"/>
          </p:nvPr>
        </p:nvSpPr>
        <p:spPr>
          <a:xfrm>
            <a:off x="9292090" y="5369050"/>
            <a:ext cx="2305570" cy="1163395"/>
          </a:xfrm>
        </p:spPr>
        <p:txBody>
          <a:bodyPr/>
          <a:lstStyle/>
          <a:p>
            <a:pPr marL="0" lvl="0" indent="0" defTabSz="932472" fontAlgn="base">
              <a:lnSpc>
                <a:spcPct val="90000"/>
              </a:lnSpc>
              <a:spcBef>
                <a:spcPts val="400"/>
              </a:spcBef>
              <a:spcAft>
                <a:spcPts val="400"/>
              </a:spcAft>
              <a:buSzTx/>
              <a:buNone/>
              <a:defRPr/>
            </a:pPr>
            <a:r>
              <a:rPr lang="es-ES" sz="1400" dirty="0">
                <a:solidFill>
                  <a:srgbClr val="FFFFFF"/>
                </a:solidFill>
                <a:cs typeface="+mn-cs"/>
              </a:rPr>
              <a:t>Obtenga las últimas funcionalidades de seguridad, rendimiento e híbridas, como Microsoft Defender </a:t>
            </a:r>
            <a:r>
              <a:rPr lang="es-ES" sz="1400" dirty="0" err="1">
                <a:solidFill>
                  <a:srgbClr val="FFFFFF"/>
                </a:solidFill>
                <a:cs typeface="+mn-cs"/>
              </a:rPr>
              <a:t>for</a:t>
            </a:r>
            <a:r>
              <a:rPr lang="es-ES" sz="1400" dirty="0">
                <a:solidFill>
                  <a:srgbClr val="FFFFFF"/>
                </a:solidFill>
                <a:cs typeface="+mn-cs"/>
              </a:rPr>
              <a:t> Cloud, Azure </a:t>
            </a:r>
            <a:r>
              <a:rPr lang="es-ES" sz="1400" dirty="0" err="1">
                <a:solidFill>
                  <a:srgbClr val="FFFFFF"/>
                </a:solidFill>
                <a:cs typeface="+mn-cs"/>
              </a:rPr>
              <a:t>Backup</a:t>
            </a:r>
            <a:r>
              <a:rPr lang="es-ES" sz="1400" dirty="0">
                <a:solidFill>
                  <a:srgbClr val="FFFFFF"/>
                </a:solidFill>
                <a:cs typeface="+mn-cs"/>
              </a:rPr>
              <a:t> y mucho más.</a:t>
            </a:r>
            <a:endParaRPr lang="en-US" sz="1400" dirty="0">
              <a:solidFill>
                <a:srgbClr val="FFFFFF"/>
              </a:solidFill>
              <a:cs typeface="+mn-cs"/>
            </a:endParaRPr>
          </a:p>
        </p:txBody>
      </p:sp>
      <p:pic>
        <p:nvPicPr>
          <p:cNvPr id="22" name="Graphic 21">
            <a:extLst>
              <a:ext uri="{FF2B5EF4-FFF2-40B4-BE49-F238E27FC236}">
                <a16:creationId xmlns:a16="http://schemas.microsoft.com/office/drawing/2014/main" id="{3E55D87B-7481-70F2-FCEF-7D66B2C2B56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59623" y="4644782"/>
            <a:ext cx="546690" cy="623096"/>
          </a:xfrm>
          <a:prstGeom prst="rect">
            <a:avLst/>
          </a:prstGeom>
        </p:spPr>
      </p:pic>
      <p:grpSp>
        <p:nvGrpSpPr>
          <p:cNvPr id="9" name="Group 8">
            <a:extLst>
              <a:ext uri="{FF2B5EF4-FFF2-40B4-BE49-F238E27FC236}">
                <a16:creationId xmlns:a16="http://schemas.microsoft.com/office/drawing/2014/main" id="{3FC9916C-095D-F0FD-03C7-33BC17456BA7}"/>
              </a:ext>
              <a:ext uri="{C183D7F6-B498-43B3-948B-1728B52AA6E4}">
                <adec:decorative xmlns:adec="http://schemas.microsoft.com/office/drawing/2017/decorative" val="1"/>
              </a:ext>
            </a:extLst>
          </p:cNvPr>
          <p:cNvGrpSpPr>
            <a:grpSpLocks noChangeAspect="1"/>
          </p:cNvGrpSpPr>
          <p:nvPr/>
        </p:nvGrpSpPr>
        <p:grpSpPr>
          <a:xfrm>
            <a:off x="717807" y="4613686"/>
            <a:ext cx="592098" cy="588297"/>
            <a:chOff x="6259453" y="4361532"/>
            <a:chExt cx="807055" cy="794657"/>
          </a:xfrm>
        </p:grpSpPr>
        <p:grpSp>
          <p:nvGrpSpPr>
            <p:cNvPr id="23" name="Group 22">
              <a:extLst>
                <a:ext uri="{FF2B5EF4-FFF2-40B4-BE49-F238E27FC236}">
                  <a16:creationId xmlns:a16="http://schemas.microsoft.com/office/drawing/2014/main" id="{6F945A93-1C1F-0FC5-D367-619B267BA836}"/>
                </a:ext>
              </a:extLst>
            </p:cNvPr>
            <p:cNvGrpSpPr/>
            <p:nvPr/>
          </p:nvGrpSpPr>
          <p:grpSpPr>
            <a:xfrm>
              <a:off x="6259453" y="4486276"/>
              <a:ext cx="461310" cy="669913"/>
              <a:chOff x="4092782" y="3098405"/>
              <a:chExt cx="1847726" cy="2683257"/>
            </a:xfrm>
          </p:grpSpPr>
          <p:grpSp>
            <p:nvGrpSpPr>
              <p:cNvPr id="26" name="Group 25">
                <a:extLst>
                  <a:ext uri="{FF2B5EF4-FFF2-40B4-BE49-F238E27FC236}">
                    <a16:creationId xmlns:a16="http://schemas.microsoft.com/office/drawing/2014/main" id="{48A3FD03-B727-FA9E-66A5-933CA1A7F68B}"/>
                  </a:ext>
                </a:extLst>
              </p:cNvPr>
              <p:cNvGrpSpPr/>
              <p:nvPr/>
            </p:nvGrpSpPr>
            <p:grpSpPr>
              <a:xfrm>
                <a:off x="4092782" y="3098405"/>
                <a:ext cx="1847726" cy="2683257"/>
                <a:chOff x="5805254" y="2680531"/>
                <a:chExt cx="464354" cy="674334"/>
              </a:xfrm>
            </p:grpSpPr>
            <p:grpSp>
              <p:nvGrpSpPr>
                <p:cNvPr id="33" name="Group 32">
                  <a:extLst>
                    <a:ext uri="{FF2B5EF4-FFF2-40B4-BE49-F238E27FC236}">
                      <a16:creationId xmlns:a16="http://schemas.microsoft.com/office/drawing/2014/main" id="{8BDDCAE4-644A-7500-7CFA-79F6DE0D35CB}"/>
                    </a:ext>
                  </a:extLst>
                </p:cNvPr>
                <p:cNvGrpSpPr/>
                <p:nvPr/>
              </p:nvGrpSpPr>
              <p:grpSpPr>
                <a:xfrm>
                  <a:off x="5805254" y="2947233"/>
                  <a:ext cx="464354" cy="407632"/>
                  <a:chOff x="5293520" y="2499874"/>
                  <a:chExt cx="464354" cy="407632"/>
                </a:xfrm>
              </p:grpSpPr>
              <p:sp>
                <p:nvSpPr>
                  <p:cNvPr id="42" name="Rectangle 110">
                    <a:extLst>
                      <a:ext uri="{FF2B5EF4-FFF2-40B4-BE49-F238E27FC236}">
                        <a16:creationId xmlns:a16="http://schemas.microsoft.com/office/drawing/2014/main" id="{EBC8C3DE-9A44-E16A-7103-A5B754FA445B}"/>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3" name="Rectangle 110">
                    <a:extLst>
                      <a:ext uri="{FF2B5EF4-FFF2-40B4-BE49-F238E27FC236}">
                        <a16:creationId xmlns:a16="http://schemas.microsoft.com/office/drawing/2014/main" id="{60508360-39A2-CD78-2CB8-B363A9F4770A}"/>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4" name="Rectangle 43">
                    <a:extLst>
                      <a:ext uri="{FF2B5EF4-FFF2-40B4-BE49-F238E27FC236}">
                        <a16:creationId xmlns:a16="http://schemas.microsoft.com/office/drawing/2014/main" id="{CB890FB9-2E37-7F1C-C04A-571E5CB51F85}"/>
                      </a:ext>
                    </a:extLst>
                  </p:cNvPr>
                  <p:cNvSpPr/>
                  <p:nvPr/>
                </p:nvSpPr>
                <p:spPr bwMode="auto">
                  <a:xfrm>
                    <a:off x="5360979" y="2499874"/>
                    <a:ext cx="329051" cy="329051"/>
                  </a:xfrm>
                  <a:prstGeom prst="rect">
                    <a:avLst/>
                  </a:prstGeom>
                  <a:solidFill>
                    <a:srgbClr val="0078D4"/>
                  </a:solidFill>
                  <a:ln w="9525" cap="flat" cmpd="sng" algn="ctr">
                    <a:noFill/>
                    <a:prstDash val="solid"/>
                    <a:headEnd type="none" w="med" len="med"/>
                    <a:tailEnd type="none" w="med" len="med"/>
                  </a:ln>
                  <a:effectLst/>
                  <a:scene3d>
                    <a:camera prst="isometricTopUp"/>
                    <a:lightRig rig="threePt" dir="t"/>
                  </a:scene3d>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34" name="Group 33">
                  <a:extLst>
                    <a:ext uri="{FF2B5EF4-FFF2-40B4-BE49-F238E27FC236}">
                      <a16:creationId xmlns:a16="http://schemas.microsoft.com/office/drawing/2014/main" id="{55C1F46E-04C1-7529-5769-B70E9BDAEB97}"/>
                    </a:ext>
                  </a:extLst>
                </p:cNvPr>
                <p:cNvGrpSpPr/>
                <p:nvPr/>
              </p:nvGrpSpPr>
              <p:grpSpPr>
                <a:xfrm>
                  <a:off x="5805254" y="2813881"/>
                  <a:ext cx="464354" cy="407632"/>
                  <a:chOff x="5293520" y="2499874"/>
                  <a:chExt cx="464354" cy="407632"/>
                </a:xfrm>
              </p:grpSpPr>
              <p:sp>
                <p:nvSpPr>
                  <p:cNvPr id="39" name="Rectangle 110">
                    <a:extLst>
                      <a:ext uri="{FF2B5EF4-FFF2-40B4-BE49-F238E27FC236}">
                        <a16:creationId xmlns:a16="http://schemas.microsoft.com/office/drawing/2014/main" id="{3A74D57E-862B-B30F-FD78-9293D5BFD09A}"/>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0" name="Rectangle 110">
                    <a:extLst>
                      <a:ext uri="{FF2B5EF4-FFF2-40B4-BE49-F238E27FC236}">
                        <a16:creationId xmlns:a16="http://schemas.microsoft.com/office/drawing/2014/main" id="{61F1DFBC-1AD4-880A-6D2F-68652B781D7D}"/>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1" name="Rectangle 40">
                    <a:extLst>
                      <a:ext uri="{FF2B5EF4-FFF2-40B4-BE49-F238E27FC236}">
                        <a16:creationId xmlns:a16="http://schemas.microsoft.com/office/drawing/2014/main" id="{42E761EC-99AF-A1D4-2167-D376A36487A7}"/>
                      </a:ext>
                    </a:extLst>
                  </p:cNvPr>
                  <p:cNvSpPr/>
                  <p:nvPr/>
                </p:nvSpPr>
                <p:spPr bwMode="auto">
                  <a:xfrm>
                    <a:off x="5360979" y="2499874"/>
                    <a:ext cx="329051" cy="329051"/>
                  </a:xfrm>
                  <a:prstGeom prst="rect">
                    <a:avLst/>
                  </a:prstGeom>
                  <a:solidFill>
                    <a:srgbClr val="0078D4"/>
                  </a:solidFill>
                  <a:ln w="9525" cap="flat" cmpd="sng" algn="ctr">
                    <a:noFill/>
                    <a:prstDash val="solid"/>
                    <a:headEnd type="none" w="med" len="med"/>
                    <a:tailEnd type="none" w="med" len="med"/>
                  </a:ln>
                  <a:effectLst/>
                  <a:scene3d>
                    <a:camera prst="isometricTopUp"/>
                    <a:lightRig rig="threePt" dir="t"/>
                  </a:scene3d>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35" name="Group 34">
                  <a:extLst>
                    <a:ext uri="{FF2B5EF4-FFF2-40B4-BE49-F238E27FC236}">
                      <a16:creationId xmlns:a16="http://schemas.microsoft.com/office/drawing/2014/main" id="{872E837A-8D8B-C6D1-E8AA-AC95105625AA}"/>
                    </a:ext>
                  </a:extLst>
                </p:cNvPr>
                <p:cNvGrpSpPr/>
                <p:nvPr/>
              </p:nvGrpSpPr>
              <p:grpSpPr>
                <a:xfrm>
                  <a:off x="5805254" y="2680531"/>
                  <a:ext cx="464354" cy="407632"/>
                  <a:chOff x="5293520" y="2499874"/>
                  <a:chExt cx="464354" cy="407632"/>
                </a:xfrm>
              </p:grpSpPr>
              <p:sp>
                <p:nvSpPr>
                  <p:cNvPr id="36" name="Rectangle 110">
                    <a:extLst>
                      <a:ext uri="{FF2B5EF4-FFF2-40B4-BE49-F238E27FC236}">
                        <a16:creationId xmlns:a16="http://schemas.microsoft.com/office/drawing/2014/main" id="{20B3396A-32B7-AE56-CA3E-8035FC490764}"/>
                      </a:ext>
                    </a:extLst>
                  </p:cNvPr>
                  <p:cNvSpPr/>
                  <p:nvPr/>
                </p:nvSpPr>
                <p:spPr bwMode="auto">
                  <a:xfrm>
                    <a:off x="5293520"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7" name="Rectangle 110">
                    <a:extLst>
                      <a:ext uri="{FF2B5EF4-FFF2-40B4-BE49-F238E27FC236}">
                        <a16:creationId xmlns:a16="http://schemas.microsoft.com/office/drawing/2014/main" id="{ADF3C77F-E76C-2360-F34F-D311D49DA591}"/>
                      </a:ext>
                    </a:extLst>
                  </p:cNvPr>
                  <p:cNvSpPr/>
                  <p:nvPr/>
                </p:nvSpPr>
                <p:spPr bwMode="auto">
                  <a:xfrm flipH="1">
                    <a:off x="5524512" y="2664619"/>
                    <a:ext cx="233362" cy="242887"/>
                  </a:xfrm>
                  <a:custGeom>
                    <a:avLst/>
                    <a:gdLst>
                      <a:gd name="connsiteX0" fmla="*/ 0 w 230981"/>
                      <a:gd name="connsiteY0" fmla="*/ 0 h 109537"/>
                      <a:gd name="connsiteX1" fmla="*/ 230981 w 230981"/>
                      <a:gd name="connsiteY1" fmla="*/ 0 h 109537"/>
                      <a:gd name="connsiteX2" fmla="*/ 230981 w 230981"/>
                      <a:gd name="connsiteY2" fmla="*/ 109537 h 109537"/>
                      <a:gd name="connsiteX3" fmla="*/ 0 w 230981"/>
                      <a:gd name="connsiteY3" fmla="*/ 109537 h 109537"/>
                      <a:gd name="connsiteX4" fmla="*/ 0 w 230981"/>
                      <a:gd name="connsiteY4" fmla="*/ 0 h 109537"/>
                      <a:gd name="connsiteX0" fmla="*/ 0 w 233362"/>
                      <a:gd name="connsiteY0" fmla="*/ 0 h 242887"/>
                      <a:gd name="connsiteX1" fmla="*/ 230981 w 233362"/>
                      <a:gd name="connsiteY1" fmla="*/ 0 h 242887"/>
                      <a:gd name="connsiteX2" fmla="*/ 233362 w 233362"/>
                      <a:gd name="connsiteY2" fmla="*/ 242887 h 242887"/>
                      <a:gd name="connsiteX3" fmla="*/ 0 w 233362"/>
                      <a:gd name="connsiteY3" fmla="*/ 109537 h 242887"/>
                      <a:gd name="connsiteX4" fmla="*/ 0 w 233362"/>
                      <a:gd name="connsiteY4" fmla="*/ 0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242887">
                        <a:moveTo>
                          <a:pt x="0" y="0"/>
                        </a:moveTo>
                        <a:lnTo>
                          <a:pt x="230981" y="0"/>
                        </a:lnTo>
                        <a:cubicBezTo>
                          <a:pt x="231775" y="80962"/>
                          <a:pt x="232568" y="161925"/>
                          <a:pt x="233362" y="242887"/>
                        </a:cubicBezTo>
                        <a:lnTo>
                          <a:pt x="0" y="109537"/>
                        </a:lnTo>
                        <a:lnTo>
                          <a:pt x="0" y="0"/>
                        </a:lnTo>
                        <a:close/>
                      </a:path>
                    </a:pathLst>
                  </a:custGeom>
                  <a:solidFill>
                    <a:srgbClr val="0078D4">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8" name="Rectangle 37">
                    <a:extLst>
                      <a:ext uri="{FF2B5EF4-FFF2-40B4-BE49-F238E27FC236}">
                        <a16:creationId xmlns:a16="http://schemas.microsoft.com/office/drawing/2014/main" id="{DAE9DD97-FE57-E965-EBD6-2A9363297074}"/>
                      </a:ext>
                    </a:extLst>
                  </p:cNvPr>
                  <p:cNvSpPr/>
                  <p:nvPr/>
                </p:nvSpPr>
                <p:spPr bwMode="auto">
                  <a:xfrm>
                    <a:off x="5360979" y="2499874"/>
                    <a:ext cx="329051" cy="329051"/>
                  </a:xfrm>
                  <a:prstGeom prst="rect">
                    <a:avLst/>
                  </a:prstGeom>
                  <a:solidFill>
                    <a:srgbClr val="0078D4"/>
                  </a:solidFill>
                  <a:ln w="9525" cap="flat" cmpd="sng" algn="ctr">
                    <a:noFill/>
                    <a:prstDash val="solid"/>
                    <a:headEnd type="none" w="med" len="med"/>
                    <a:tailEnd type="none" w="med" len="med"/>
                  </a:ln>
                  <a:effectLst/>
                  <a:scene3d>
                    <a:camera prst="isometricTopUp"/>
                    <a:lightRig rig="threePt" dir="t"/>
                  </a:scene3d>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sp>
            <p:nvSpPr>
              <p:cNvPr id="27" name="Rectangle 114">
                <a:extLst>
                  <a:ext uri="{FF2B5EF4-FFF2-40B4-BE49-F238E27FC236}">
                    <a16:creationId xmlns:a16="http://schemas.microsoft.com/office/drawing/2014/main" id="{03A382EE-55BD-190B-F6E6-50E11A53F295}"/>
                  </a:ext>
                </a:extLst>
              </p:cNvPr>
              <p:cNvSpPr/>
              <p:nvPr/>
            </p:nvSpPr>
            <p:spPr bwMode="auto">
              <a:xfrm>
                <a:off x="4790909" y="4307303"/>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8" name="Rectangle 114">
                <a:extLst>
                  <a:ext uri="{FF2B5EF4-FFF2-40B4-BE49-F238E27FC236}">
                    <a16:creationId xmlns:a16="http://schemas.microsoft.com/office/drawing/2014/main" id="{A7FEBD48-AB80-23FC-042E-9C296E81A550}"/>
                  </a:ext>
                </a:extLst>
              </p:cNvPr>
              <p:cNvSpPr/>
              <p:nvPr/>
            </p:nvSpPr>
            <p:spPr bwMode="auto">
              <a:xfrm>
                <a:off x="4790909" y="4835941"/>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9" name="Rectangle 114">
                <a:extLst>
                  <a:ext uri="{FF2B5EF4-FFF2-40B4-BE49-F238E27FC236}">
                    <a16:creationId xmlns:a16="http://schemas.microsoft.com/office/drawing/2014/main" id="{20568554-A987-E125-F89C-6608F2A267EB}"/>
                  </a:ext>
                </a:extLst>
              </p:cNvPr>
              <p:cNvSpPr/>
              <p:nvPr/>
            </p:nvSpPr>
            <p:spPr bwMode="auto">
              <a:xfrm>
                <a:off x="4790909" y="5369341"/>
                <a:ext cx="119230" cy="207764"/>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0" name="Rectangle 114">
                <a:extLst>
                  <a:ext uri="{FF2B5EF4-FFF2-40B4-BE49-F238E27FC236}">
                    <a16:creationId xmlns:a16="http://schemas.microsoft.com/office/drawing/2014/main" id="{4347C248-F95E-FD64-1D3C-488406FC7AC8}"/>
                  </a:ext>
                </a:extLst>
              </p:cNvPr>
              <p:cNvSpPr/>
              <p:nvPr/>
            </p:nvSpPr>
            <p:spPr bwMode="auto">
              <a:xfrm>
                <a:off x="4624768" y="4243388"/>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1" name="Rectangle 114">
                <a:extLst>
                  <a:ext uri="{FF2B5EF4-FFF2-40B4-BE49-F238E27FC236}">
                    <a16:creationId xmlns:a16="http://schemas.microsoft.com/office/drawing/2014/main" id="{652D69C6-A9C5-39DD-CC1F-DE6C5ACC4718}"/>
                  </a:ext>
                </a:extLst>
              </p:cNvPr>
              <p:cNvSpPr/>
              <p:nvPr/>
            </p:nvSpPr>
            <p:spPr bwMode="auto">
              <a:xfrm>
                <a:off x="4624768" y="4772026"/>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2" name="Rectangle 114">
                <a:extLst>
                  <a:ext uri="{FF2B5EF4-FFF2-40B4-BE49-F238E27FC236}">
                    <a16:creationId xmlns:a16="http://schemas.microsoft.com/office/drawing/2014/main" id="{E12DE755-0488-E42F-FEE4-858937A62D7F}"/>
                  </a:ext>
                </a:extLst>
              </p:cNvPr>
              <p:cNvSpPr/>
              <p:nvPr/>
            </p:nvSpPr>
            <p:spPr bwMode="auto">
              <a:xfrm>
                <a:off x="4624768" y="5305426"/>
                <a:ext cx="70512" cy="122870"/>
              </a:xfrm>
              <a:custGeom>
                <a:avLst/>
                <a:gdLst>
                  <a:gd name="connsiteX0" fmla="*/ 0 w 195427"/>
                  <a:gd name="connsiteY0" fmla="*/ 0 h 195427"/>
                  <a:gd name="connsiteX1" fmla="*/ 195427 w 195427"/>
                  <a:gd name="connsiteY1" fmla="*/ 0 h 195427"/>
                  <a:gd name="connsiteX2" fmla="*/ 195427 w 195427"/>
                  <a:gd name="connsiteY2" fmla="*/ 195427 h 195427"/>
                  <a:gd name="connsiteX3" fmla="*/ 0 w 195427"/>
                  <a:gd name="connsiteY3" fmla="*/ 195427 h 195427"/>
                  <a:gd name="connsiteX4" fmla="*/ 0 w 195427"/>
                  <a:gd name="connsiteY4" fmla="*/ 0 h 195427"/>
                  <a:gd name="connsiteX0" fmla="*/ 0 w 195427"/>
                  <a:gd name="connsiteY0" fmla="*/ 0 h 293059"/>
                  <a:gd name="connsiteX1" fmla="*/ 195427 w 195427"/>
                  <a:gd name="connsiteY1" fmla="*/ 0 h 293059"/>
                  <a:gd name="connsiteX2" fmla="*/ 190664 w 195427"/>
                  <a:gd name="connsiteY2" fmla="*/ 293059 h 293059"/>
                  <a:gd name="connsiteX3" fmla="*/ 0 w 195427"/>
                  <a:gd name="connsiteY3" fmla="*/ 195427 h 293059"/>
                  <a:gd name="connsiteX4" fmla="*/ 0 w 195427"/>
                  <a:gd name="connsiteY4" fmla="*/ 0 h 293059"/>
                  <a:gd name="connsiteX0" fmla="*/ 0 w 193046"/>
                  <a:gd name="connsiteY0" fmla="*/ 0 h 293059"/>
                  <a:gd name="connsiteX1" fmla="*/ 193046 w 193046"/>
                  <a:gd name="connsiteY1" fmla="*/ 71438 h 293059"/>
                  <a:gd name="connsiteX2" fmla="*/ 190664 w 193046"/>
                  <a:gd name="connsiteY2" fmla="*/ 293059 h 293059"/>
                  <a:gd name="connsiteX3" fmla="*/ 0 w 193046"/>
                  <a:gd name="connsiteY3" fmla="*/ 195427 h 293059"/>
                  <a:gd name="connsiteX4" fmla="*/ 0 w 193046"/>
                  <a:gd name="connsiteY4" fmla="*/ 0 h 293059"/>
                  <a:gd name="connsiteX0" fmla="*/ 0 w 193046"/>
                  <a:gd name="connsiteY0" fmla="*/ 0 h 319253"/>
                  <a:gd name="connsiteX1" fmla="*/ 193046 w 193046"/>
                  <a:gd name="connsiteY1" fmla="*/ 97632 h 319253"/>
                  <a:gd name="connsiteX2" fmla="*/ 190664 w 193046"/>
                  <a:gd name="connsiteY2" fmla="*/ 319253 h 319253"/>
                  <a:gd name="connsiteX3" fmla="*/ 0 w 193046"/>
                  <a:gd name="connsiteY3" fmla="*/ 221621 h 319253"/>
                  <a:gd name="connsiteX4" fmla="*/ 0 w 193046"/>
                  <a:gd name="connsiteY4" fmla="*/ 0 h 319253"/>
                  <a:gd name="connsiteX0" fmla="*/ 2381 w 195427"/>
                  <a:gd name="connsiteY0" fmla="*/ 0 h 319253"/>
                  <a:gd name="connsiteX1" fmla="*/ 195427 w 195427"/>
                  <a:gd name="connsiteY1" fmla="*/ 97632 h 319253"/>
                  <a:gd name="connsiteX2" fmla="*/ 193045 w 195427"/>
                  <a:gd name="connsiteY2" fmla="*/ 319253 h 319253"/>
                  <a:gd name="connsiteX3" fmla="*/ 0 w 195427"/>
                  <a:gd name="connsiteY3" fmla="*/ 195427 h 319253"/>
                  <a:gd name="connsiteX4" fmla="*/ 2381 w 195427"/>
                  <a:gd name="connsiteY4" fmla="*/ 0 h 319253"/>
                  <a:gd name="connsiteX0" fmla="*/ 2381 w 193503"/>
                  <a:gd name="connsiteY0" fmla="*/ 0 h 319253"/>
                  <a:gd name="connsiteX1" fmla="*/ 193046 w 193503"/>
                  <a:gd name="connsiteY1" fmla="*/ 109538 h 319253"/>
                  <a:gd name="connsiteX2" fmla="*/ 193045 w 193503"/>
                  <a:gd name="connsiteY2" fmla="*/ 319253 h 319253"/>
                  <a:gd name="connsiteX3" fmla="*/ 0 w 193503"/>
                  <a:gd name="connsiteY3" fmla="*/ 195427 h 319253"/>
                  <a:gd name="connsiteX4" fmla="*/ 2381 w 193503"/>
                  <a:gd name="connsiteY4" fmla="*/ 0 h 319253"/>
                  <a:gd name="connsiteX0" fmla="*/ 19050 w 193503"/>
                  <a:gd name="connsiteY0" fmla="*/ 0 h 307346"/>
                  <a:gd name="connsiteX1" fmla="*/ 193046 w 193503"/>
                  <a:gd name="connsiteY1" fmla="*/ 97631 h 307346"/>
                  <a:gd name="connsiteX2" fmla="*/ 193045 w 193503"/>
                  <a:gd name="connsiteY2" fmla="*/ 307346 h 307346"/>
                  <a:gd name="connsiteX3" fmla="*/ 0 w 193503"/>
                  <a:gd name="connsiteY3" fmla="*/ 183520 h 307346"/>
                  <a:gd name="connsiteX4" fmla="*/ 19050 w 193503"/>
                  <a:gd name="connsiteY4" fmla="*/ 0 h 307346"/>
                  <a:gd name="connsiteX0" fmla="*/ 2381 w 176834"/>
                  <a:gd name="connsiteY0" fmla="*/ 0 h 307346"/>
                  <a:gd name="connsiteX1" fmla="*/ 176377 w 176834"/>
                  <a:gd name="connsiteY1" fmla="*/ 97631 h 307346"/>
                  <a:gd name="connsiteX2" fmla="*/ 176376 w 176834"/>
                  <a:gd name="connsiteY2" fmla="*/ 307346 h 307346"/>
                  <a:gd name="connsiteX3" fmla="*/ 0 w 176834"/>
                  <a:gd name="connsiteY3" fmla="*/ 195427 h 307346"/>
                  <a:gd name="connsiteX4" fmla="*/ 2381 w 176834"/>
                  <a:gd name="connsiteY4" fmla="*/ 0 h 307346"/>
                  <a:gd name="connsiteX0" fmla="*/ 2381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1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195427 h 307346"/>
                  <a:gd name="connsiteX4" fmla="*/ 2382 w 176377"/>
                  <a:gd name="connsiteY4" fmla="*/ 0 h 307346"/>
                  <a:gd name="connsiteX0" fmla="*/ 2382 w 176377"/>
                  <a:gd name="connsiteY0" fmla="*/ 0 h 307346"/>
                  <a:gd name="connsiteX1" fmla="*/ 176377 w 176377"/>
                  <a:gd name="connsiteY1" fmla="*/ 97631 h 307346"/>
                  <a:gd name="connsiteX2" fmla="*/ 171614 w 176377"/>
                  <a:gd name="connsiteY2" fmla="*/ 307346 h 307346"/>
                  <a:gd name="connsiteX3" fmla="*/ 0 w 176377"/>
                  <a:gd name="connsiteY3" fmla="*/ 213039 h 307346"/>
                  <a:gd name="connsiteX4" fmla="*/ 2382 w 176377"/>
                  <a:gd name="connsiteY4" fmla="*/ 0 h 30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77" h="307346">
                    <a:moveTo>
                      <a:pt x="2382" y="0"/>
                    </a:moveTo>
                    <a:lnTo>
                      <a:pt x="176377" y="97631"/>
                    </a:lnTo>
                    <a:cubicBezTo>
                      <a:pt x="174789" y="195317"/>
                      <a:pt x="173202" y="209660"/>
                      <a:pt x="171614" y="307346"/>
                    </a:cubicBezTo>
                    <a:lnTo>
                      <a:pt x="0" y="213039"/>
                    </a:lnTo>
                    <a:lnTo>
                      <a:pt x="2382" y="0"/>
                    </a:lnTo>
                    <a:close/>
                  </a:path>
                </a:pathLst>
              </a:custGeom>
              <a:solidFill>
                <a:srgbClr val="292A28"/>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sp>
          <p:nvSpPr>
            <p:cNvPr id="24" name="cloud 4" descr="cloud">
              <a:extLst>
                <a:ext uri="{FF2B5EF4-FFF2-40B4-BE49-F238E27FC236}">
                  <a16:creationId xmlns:a16="http://schemas.microsoft.com/office/drawing/2014/main" id="{71D2BB27-917E-719B-21FA-41B3F2B05FAA}"/>
                </a:ext>
              </a:extLst>
            </p:cNvPr>
            <p:cNvSpPr>
              <a:spLocks noChangeAspect="1"/>
            </p:cNvSpPr>
            <p:nvPr/>
          </p:nvSpPr>
          <p:spPr bwMode="auto">
            <a:xfrm flipV="1">
              <a:off x="6638675" y="4361532"/>
              <a:ext cx="427833" cy="22937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gradFill>
              <a:gsLst>
                <a:gs pos="0">
                  <a:srgbClr val="50E6FF"/>
                </a:gs>
                <a:gs pos="100000">
                  <a:srgbClr val="0078D4"/>
                </a:gs>
              </a:gsLst>
              <a:lin ang="18600000" scaled="0"/>
            </a:gradFill>
            <a:ln w="25400" cap="flat">
              <a:noFill/>
              <a:prstDash val="solid"/>
              <a:miter lim="800000"/>
              <a:headEnd/>
              <a:tailEnd/>
            </a:ln>
            <a:effectLst>
              <a:outerShdw blurRad="50800" dir="2700000" algn="tl" rotWithShape="0">
                <a:prstClr val="black">
                  <a:alpha val="49000"/>
                </a:prstClr>
              </a:outerShdw>
            </a:effectLst>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25" name="Oval 260">
              <a:extLst>
                <a:ext uri="{FF2B5EF4-FFF2-40B4-BE49-F238E27FC236}">
                  <a16:creationId xmlns:a16="http://schemas.microsoft.com/office/drawing/2014/main" id="{B310A615-A241-8BAD-38F7-25BB7C84D4DA}"/>
                </a:ext>
              </a:extLst>
            </p:cNvPr>
            <p:cNvSpPr/>
            <p:nvPr/>
          </p:nvSpPr>
          <p:spPr bwMode="auto">
            <a:xfrm rot="1800000">
              <a:off x="6671340" y="4568169"/>
              <a:ext cx="161095" cy="350478"/>
            </a:xfrm>
            <a:custGeom>
              <a:avLst/>
              <a:gdLst>
                <a:gd name="connsiteX0" fmla="*/ 0 w 238125"/>
                <a:gd name="connsiteY0" fmla="*/ 119063 h 238125"/>
                <a:gd name="connsiteX1" fmla="*/ 119063 w 238125"/>
                <a:gd name="connsiteY1" fmla="*/ 0 h 238125"/>
                <a:gd name="connsiteX2" fmla="*/ 238126 w 238125"/>
                <a:gd name="connsiteY2" fmla="*/ 119063 h 238125"/>
                <a:gd name="connsiteX3" fmla="*/ 119063 w 238125"/>
                <a:gd name="connsiteY3" fmla="*/ 238126 h 238125"/>
                <a:gd name="connsiteX4" fmla="*/ 0 w 238125"/>
                <a:gd name="connsiteY4" fmla="*/ 119063 h 238125"/>
                <a:gd name="connsiteX0" fmla="*/ 119063 w 238126"/>
                <a:gd name="connsiteY0" fmla="*/ 0 h 238126"/>
                <a:gd name="connsiteX1" fmla="*/ 238126 w 238126"/>
                <a:gd name="connsiteY1" fmla="*/ 119063 h 238126"/>
                <a:gd name="connsiteX2" fmla="*/ 119063 w 238126"/>
                <a:gd name="connsiteY2" fmla="*/ 238126 h 238126"/>
                <a:gd name="connsiteX3" fmla="*/ 0 w 238126"/>
                <a:gd name="connsiteY3" fmla="*/ 119063 h 238126"/>
                <a:gd name="connsiteX4" fmla="*/ 210503 w 238126"/>
                <a:gd name="connsiteY4" fmla="*/ 91440 h 238126"/>
                <a:gd name="connsiteX0" fmla="*/ 119063 w 238126"/>
                <a:gd name="connsiteY0" fmla="*/ 0 h 238126"/>
                <a:gd name="connsiteX1" fmla="*/ 238126 w 238126"/>
                <a:gd name="connsiteY1" fmla="*/ 119063 h 238126"/>
                <a:gd name="connsiteX2" fmla="*/ 119063 w 238126"/>
                <a:gd name="connsiteY2" fmla="*/ 238126 h 238126"/>
                <a:gd name="connsiteX3" fmla="*/ 0 w 238126"/>
                <a:gd name="connsiteY3" fmla="*/ 119063 h 238126"/>
                <a:gd name="connsiteX0" fmla="*/ 0 w 119063"/>
                <a:gd name="connsiteY0" fmla="*/ 0 h 238126"/>
                <a:gd name="connsiteX1" fmla="*/ 119063 w 119063"/>
                <a:gd name="connsiteY1" fmla="*/ 119063 h 238126"/>
                <a:gd name="connsiteX2" fmla="*/ 0 w 119063"/>
                <a:gd name="connsiteY2" fmla="*/ 238126 h 238126"/>
                <a:gd name="connsiteX0" fmla="*/ 35930 w 119063"/>
                <a:gd name="connsiteY0" fmla="*/ 0 h 261619"/>
                <a:gd name="connsiteX1" fmla="*/ 119063 w 119063"/>
                <a:gd name="connsiteY1" fmla="*/ 142556 h 261619"/>
                <a:gd name="connsiteX2" fmla="*/ 0 w 119063"/>
                <a:gd name="connsiteY2" fmla="*/ 261619 h 261619"/>
                <a:gd name="connsiteX0" fmla="*/ 35930 w 119063"/>
                <a:gd name="connsiteY0" fmla="*/ 0 h 261619"/>
                <a:gd name="connsiteX1" fmla="*/ 119063 w 119063"/>
                <a:gd name="connsiteY1" fmla="*/ 142556 h 261619"/>
                <a:gd name="connsiteX2" fmla="*/ 0 w 119063"/>
                <a:gd name="connsiteY2" fmla="*/ 261619 h 261619"/>
                <a:gd name="connsiteX0" fmla="*/ 58700 w 119063"/>
                <a:gd name="connsiteY0" fmla="*/ 0 h 255517"/>
                <a:gd name="connsiteX1" fmla="*/ 119063 w 119063"/>
                <a:gd name="connsiteY1" fmla="*/ 136454 h 255517"/>
                <a:gd name="connsiteX2" fmla="*/ 0 w 119063"/>
                <a:gd name="connsiteY2" fmla="*/ 255517 h 255517"/>
                <a:gd name="connsiteX0" fmla="*/ 58700 w 119063"/>
                <a:gd name="connsiteY0" fmla="*/ 0 h 255517"/>
                <a:gd name="connsiteX1" fmla="*/ 119063 w 119063"/>
                <a:gd name="connsiteY1" fmla="*/ 136454 h 255517"/>
                <a:gd name="connsiteX2" fmla="*/ 0 w 119063"/>
                <a:gd name="connsiteY2" fmla="*/ 255517 h 255517"/>
                <a:gd name="connsiteX0" fmla="*/ 58700 w 119063"/>
                <a:gd name="connsiteY0" fmla="*/ 0 h 255517"/>
                <a:gd name="connsiteX1" fmla="*/ 119063 w 119063"/>
                <a:gd name="connsiteY1" fmla="*/ 136454 h 255517"/>
                <a:gd name="connsiteX2" fmla="*/ 0 w 119063"/>
                <a:gd name="connsiteY2" fmla="*/ 255517 h 255517"/>
                <a:gd name="connsiteX0" fmla="*/ 67035 w 119063"/>
                <a:gd name="connsiteY0" fmla="*/ 0 h 259034"/>
                <a:gd name="connsiteX1" fmla="*/ 119063 w 119063"/>
                <a:gd name="connsiteY1" fmla="*/ 139971 h 259034"/>
                <a:gd name="connsiteX2" fmla="*/ 0 w 119063"/>
                <a:gd name="connsiteY2" fmla="*/ 259034 h 259034"/>
                <a:gd name="connsiteX0" fmla="*/ 67035 w 119063"/>
                <a:gd name="connsiteY0" fmla="*/ 0 h 259034"/>
                <a:gd name="connsiteX1" fmla="*/ 119063 w 119063"/>
                <a:gd name="connsiteY1" fmla="*/ 139971 h 259034"/>
                <a:gd name="connsiteX2" fmla="*/ 0 w 119063"/>
                <a:gd name="connsiteY2" fmla="*/ 259034 h 259034"/>
              </a:gdLst>
              <a:ahLst/>
              <a:cxnLst>
                <a:cxn ang="0">
                  <a:pos x="connsiteX0" y="connsiteY0"/>
                </a:cxn>
                <a:cxn ang="0">
                  <a:pos x="connsiteX1" y="connsiteY1"/>
                </a:cxn>
                <a:cxn ang="0">
                  <a:pos x="connsiteX2" y="connsiteY2"/>
                </a:cxn>
              </a:cxnLst>
              <a:rect l="l" t="t" r="r" b="b"/>
              <a:pathLst>
                <a:path w="119063" h="259034">
                  <a:moveTo>
                    <a:pt x="67035" y="0"/>
                  </a:moveTo>
                  <a:cubicBezTo>
                    <a:pt x="72737" y="11104"/>
                    <a:pt x="119063" y="74214"/>
                    <a:pt x="119063" y="139971"/>
                  </a:cubicBezTo>
                  <a:cubicBezTo>
                    <a:pt x="119063" y="205728"/>
                    <a:pt x="65757" y="259034"/>
                    <a:pt x="0" y="259034"/>
                  </a:cubicBezTo>
                </a:path>
              </a:pathLst>
            </a:custGeom>
            <a:noFill/>
            <a:ln w="15875" cap="rnd" cmpd="sng" algn="ctr">
              <a:solidFill>
                <a:srgbClr val="50E6FF"/>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45" name="Group 44">
            <a:extLst>
              <a:ext uri="{FF2B5EF4-FFF2-40B4-BE49-F238E27FC236}">
                <a16:creationId xmlns:a16="http://schemas.microsoft.com/office/drawing/2014/main" id="{0B064FC2-A968-53B4-C6D6-6AF6304D4793}"/>
              </a:ext>
              <a:ext uri="{C183D7F6-B498-43B3-948B-1728B52AA6E4}">
                <adec:decorative xmlns:adec="http://schemas.microsoft.com/office/drawing/2017/decorative" val="1"/>
              </a:ext>
            </a:extLst>
          </p:cNvPr>
          <p:cNvGrpSpPr/>
          <p:nvPr/>
        </p:nvGrpSpPr>
        <p:grpSpPr>
          <a:xfrm>
            <a:off x="4379393" y="4783579"/>
            <a:ext cx="910496" cy="512285"/>
            <a:chOff x="5339810" y="4154013"/>
            <a:chExt cx="910496" cy="512285"/>
          </a:xfrm>
        </p:grpSpPr>
        <p:pic>
          <p:nvPicPr>
            <p:cNvPr id="46" name="Graphic 45">
              <a:extLst>
                <a:ext uri="{FF2B5EF4-FFF2-40B4-BE49-F238E27FC236}">
                  <a16:creationId xmlns:a16="http://schemas.microsoft.com/office/drawing/2014/main" id="{18F033DA-7E32-A7F7-E218-F382F18F21D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39810" y="4154013"/>
              <a:ext cx="512285" cy="512285"/>
            </a:xfrm>
            <a:prstGeom prst="rect">
              <a:avLst/>
            </a:prstGeom>
          </p:spPr>
        </p:pic>
        <p:pic>
          <p:nvPicPr>
            <p:cNvPr id="47" name="Graphic 46">
              <a:extLst>
                <a:ext uri="{FF2B5EF4-FFF2-40B4-BE49-F238E27FC236}">
                  <a16:creationId xmlns:a16="http://schemas.microsoft.com/office/drawing/2014/main" id="{11ECDD7A-1C0A-67B5-58B5-D3416FA019E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90264" y="4306256"/>
              <a:ext cx="360042" cy="360042"/>
            </a:xfrm>
            <a:prstGeom prst="rect">
              <a:avLst/>
            </a:prstGeom>
          </p:spPr>
        </p:pic>
      </p:grpSp>
    </p:spTree>
    <p:extLst>
      <p:ext uri="{BB962C8B-B14F-4D97-AF65-F5344CB8AC3E}">
        <p14:creationId xmlns:p14="http://schemas.microsoft.com/office/powerpoint/2010/main" val="370807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2.08333E-7 -4.07407E-6 L 2.08333E-7 0.03403 " pathEditMode="relative" rAng="0" ptsTypes="AA">
                                      <p:cBhvr>
                                        <p:cTn id="9" dur="750" spd="-100000" fill="hold"/>
                                        <p:tgtEl>
                                          <p:spTgt spid="4"/>
                                        </p:tgtEl>
                                        <p:attrNameLst>
                                          <p:attrName>ppt_x</p:attrName>
                                          <p:attrName>ppt_y</p:attrName>
                                        </p:attrNameLst>
                                      </p:cBhvr>
                                      <p:rCtr x="0" y="1690"/>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0"/>
                                  </p:stCondLst>
                                  <p:childTnLst>
                                    <p:animMotion origin="layout" path="M 2.08333E-7 -4.07407E-6 L 2.08333E-7 0.03403 " pathEditMode="relative" rAng="0" ptsTypes="AA">
                                      <p:cBhvr>
                                        <p:cTn id="14" dur="750" spd="-100000" fill="hold"/>
                                        <p:tgtEl>
                                          <p:spTgt spid="3"/>
                                        </p:tgtEl>
                                        <p:attrNameLst>
                                          <p:attrName>ppt_x</p:attrName>
                                          <p:attrName>ppt_y</p:attrName>
                                        </p:attrNameLst>
                                      </p:cBhvr>
                                      <p:rCtr x="0" y="1690"/>
                                    </p:animMotion>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grpId="1" nodeType="withEffect">
                                  <p:stCondLst>
                                    <p:cond delay="0"/>
                                  </p:stCondLst>
                                  <p:childTnLst>
                                    <p:animMotion origin="layout" path="M 2.08333E-7 -4.07407E-6 L 2.08333E-7 0.03403 " pathEditMode="relative" rAng="0" ptsTypes="AA">
                                      <p:cBhvr>
                                        <p:cTn id="19" dur="750" spd="-100000" fill="hold"/>
                                        <p:tgtEl>
                                          <p:spTgt spid="5"/>
                                        </p:tgtEl>
                                        <p:attrNameLst>
                                          <p:attrName>ppt_x</p:attrName>
                                          <p:attrName>ppt_y</p:attrName>
                                        </p:attrNameLst>
                                      </p:cBhvr>
                                      <p:rCtr x="0" y="1690"/>
                                    </p:animMotion>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42" presetClass="path" presetSubtype="0" decel="100000" fill="hold" grpId="1" nodeType="withEffect">
                                  <p:stCondLst>
                                    <p:cond delay="0"/>
                                  </p:stCondLst>
                                  <p:childTnLst>
                                    <p:animMotion origin="layout" path="M 2.08333E-7 -4.07407E-6 L 2.08333E-7 0.03403 " pathEditMode="relative" rAng="0" ptsTypes="AA">
                                      <p:cBhvr>
                                        <p:cTn id="24" dur="750" spd="-100000" fill="hold"/>
                                        <p:tgtEl>
                                          <p:spTgt spid="7"/>
                                        </p:tgtEl>
                                        <p:attrNameLst>
                                          <p:attrName>ppt_x</p:attrName>
                                          <p:attrName>ppt_y</p:attrName>
                                        </p:attrNameLst>
                                      </p:cBhvr>
                                      <p:rCtr x="0" y="1690"/>
                                    </p:animMotion>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42" presetClass="path" presetSubtype="0" decel="100000" fill="hold" grpId="1" nodeType="withEffect">
                                  <p:stCondLst>
                                    <p:cond delay="0"/>
                                  </p:stCondLst>
                                  <p:childTnLst>
                                    <p:animMotion origin="layout" path="M 1.25E-6 -4.44444E-6 L 1.25E-6 0.03403 " pathEditMode="relative" rAng="0" ptsTypes="AA">
                                      <p:cBhvr>
                                        <p:cTn id="29" dur="750" spd="-100000" fill="hold"/>
                                        <p:tgtEl>
                                          <p:spTgt spid="10"/>
                                        </p:tgtEl>
                                        <p:attrNameLst>
                                          <p:attrName>ppt_x</p:attrName>
                                          <p:attrName>ppt_y</p:attrName>
                                        </p:attrNameLst>
                                      </p:cBhvr>
                                      <p:rCtr x="0" y="1690"/>
                                    </p:animMotion>
                                  </p:childTnLst>
                                </p:cTn>
                              </p:par>
                              <p:par>
                                <p:cTn id="30" presetID="22" presetClass="entr" presetSubtype="8"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3"/>
                                        </p:tgtEl>
                                        <p:attrNameLst>
                                          <p:attrName>style.visibility</p:attrName>
                                        </p:attrNameLst>
                                      </p:cBhvr>
                                      <p:to>
                                        <p:strVal val="visible"/>
                                      </p:to>
                                    </p:set>
                                    <p:animEffect transition="in" filter="wipe(left)">
                                      <p:cBhvr>
                                        <p:cTn id="37" dur="750"/>
                                        <p:tgtEl>
                                          <p:spTgt spid="9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42" presetClass="path" presetSubtype="0" decel="100000" fill="hold" grpId="1" nodeType="withEffect">
                                  <p:stCondLst>
                                    <p:cond delay="0"/>
                                  </p:stCondLst>
                                  <p:childTnLst>
                                    <p:animMotion origin="layout" path="M 2.08333E-7 -4.07407E-6 L 2.08333E-7 0.03403 " pathEditMode="relative" rAng="0" ptsTypes="AA">
                                      <p:cBhvr>
                                        <p:cTn id="42" dur="750" spd="-100000" fill="hold"/>
                                        <p:tgtEl>
                                          <p:spTgt spid="12"/>
                                        </p:tgtEl>
                                        <p:attrNameLst>
                                          <p:attrName>ppt_x</p:attrName>
                                          <p:attrName>ppt_y</p:attrName>
                                        </p:attrNameLst>
                                      </p:cBhvr>
                                      <p:rCtr x="0" y="1690"/>
                                    </p:animMotion>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42" presetClass="path" presetSubtype="0" decel="100000" fill="hold" grpId="1" nodeType="withEffect">
                                  <p:stCondLst>
                                    <p:cond delay="0"/>
                                  </p:stCondLst>
                                  <p:childTnLst>
                                    <p:animMotion origin="layout" path="M 2.08333E-7 -4.07407E-6 L 2.08333E-7 0.03403 " pathEditMode="relative" rAng="0" ptsTypes="AA">
                                      <p:cBhvr>
                                        <p:cTn id="47" dur="750" spd="-100000" fill="hold"/>
                                        <p:tgtEl>
                                          <p:spTgt spid="13"/>
                                        </p:tgtEl>
                                        <p:attrNameLst>
                                          <p:attrName>ppt_x</p:attrName>
                                          <p:attrName>ppt_y</p:attrName>
                                        </p:attrNameLst>
                                      </p:cBhvr>
                                      <p:rCtr x="0" y="1690"/>
                                    </p:animMotion>
                                  </p:childTnLst>
                                </p:cTn>
                              </p:par>
                              <p:par>
                                <p:cTn id="48" presetID="10" presetClass="entr" presetSubtype="0" fill="hold" grpId="0" nodeType="withEffect">
                                  <p:stCondLst>
                                    <p:cond delay="25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42" presetClass="path" presetSubtype="0" decel="100000" fill="hold" grpId="1" nodeType="withEffect">
                                  <p:stCondLst>
                                    <p:cond delay="250"/>
                                  </p:stCondLst>
                                  <p:childTnLst>
                                    <p:animMotion origin="layout" path="M 2.08333E-7 -4.07407E-6 L 2.08333E-7 0.03403 " pathEditMode="relative" rAng="0" ptsTypes="AA">
                                      <p:cBhvr>
                                        <p:cTn id="52" dur="750" spd="-100000" fill="hold"/>
                                        <p:tgtEl>
                                          <p:spTgt spid="14"/>
                                        </p:tgtEl>
                                        <p:attrNameLst>
                                          <p:attrName>ppt_x</p:attrName>
                                          <p:attrName>ppt_y</p:attrName>
                                        </p:attrNameLst>
                                      </p:cBhvr>
                                      <p:rCtr x="0" y="1690"/>
                                    </p:animMotion>
                                  </p:childTnLst>
                                </p:cTn>
                              </p:par>
                              <p:par>
                                <p:cTn id="53" presetID="10" presetClass="entr" presetSubtype="0" fill="hold" grpId="0" nodeType="withEffect">
                                  <p:stCondLst>
                                    <p:cond delay="25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42" presetClass="path" presetSubtype="0" decel="100000" fill="hold" grpId="1" nodeType="withEffect">
                                  <p:stCondLst>
                                    <p:cond delay="250"/>
                                  </p:stCondLst>
                                  <p:childTnLst>
                                    <p:animMotion origin="layout" path="M 2.08333E-7 -4.07407E-6 L 2.08333E-7 0.03403 " pathEditMode="relative" rAng="0" ptsTypes="AA">
                                      <p:cBhvr>
                                        <p:cTn id="57" dur="750" spd="-100000" fill="hold"/>
                                        <p:tgtEl>
                                          <p:spTgt spid="15"/>
                                        </p:tgtEl>
                                        <p:attrNameLst>
                                          <p:attrName>ppt_x</p:attrName>
                                          <p:attrName>ppt_y</p:attrName>
                                        </p:attrNameLst>
                                      </p:cBhvr>
                                      <p:rCtr x="0" y="1690"/>
                                    </p:animMotion>
                                  </p:childTnLst>
                                </p:cTn>
                              </p:par>
                              <p:par>
                                <p:cTn id="58" presetID="10" presetClass="entr" presetSubtype="0" fill="hold" grpId="0" nodeType="withEffect">
                                  <p:stCondLst>
                                    <p:cond delay="50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par>
                                <p:cTn id="61" presetID="42" presetClass="path" presetSubtype="0" decel="100000" fill="hold" grpId="1" nodeType="withEffect">
                                  <p:stCondLst>
                                    <p:cond delay="500"/>
                                  </p:stCondLst>
                                  <p:childTnLst>
                                    <p:animMotion origin="layout" path="M 2.08333E-7 -4.07407E-6 L 2.08333E-7 0.03403 " pathEditMode="relative" rAng="0" ptsTypes="AA">
                                      <p:cBhvr>
                                        <p:cTn id="62" dur="750" spd="-100000" fill="hold"/>
                                        <p:tgtEl>
                                          <p:spTgt spid="16"/>
                                        </p:tgtEl>
                                        <p:attrNameLst>
                                          <p:attrName>ppt_x</p:attrName>
                                          <p:attrName>ppt_y</p:attrName>
                                        </p:attrNameLst>
                                      </p:cBhvr>
                                      <p:rCtr x="0" y="1690"/>
                                    </p:animMotion>
                                  </p:childTnLst>
                                </p:cTn>
                              </p:par>
                              <p:par>
                                <p:cTn id="63" presetID="10" presetClass="entr" presetSubtype="0" fill="hold" grpId="0" nodeType="withEffect">
                                  <p:stCondLst>
                                    <p:cond delay="50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42" presetClass="path" presetSubtype="0" decel="100000" fill="hold" grpId="1" nodeType="withEffect">
                                  <p:stCondLst>
                                    <p:cond delay="500"/>
                                  </p:stCondLst>
                                  <p:childTnLst>
                                    <p:animMotion origin="layout" path="M 2.08333E-7 -4.07407E-6 L 2.08333E-7 0.03403 " pathEditMode="relative" rAng="0" ptsTypes="AA">
                                      <p:cBhvr>
                                        <p:cTn id="67" dur="750" spd="-100000" fill="hold"/>
                                        <p:tgtEl>
                                          <p:spTgt spid="19"/>
                                        </p:tgtEl>
                                        <p:attrNameLst>
                                          <p:attrName>ppt_x</p:attrName>
                                          <p:attrName>ppt_y</p:attrName>
                                        </p:attrNameLst>
                                      </p:cBhvr>
                                      <p:rCtr x="0" y="1690"/>
                                    </p:animMotion>
                                  </p:childTnLst>
                                </p:cTn>
                              </p:par>
                              <p:par>
                                <p:cTn id="68" presetID="10"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par>
                                <p:cTn id="71" presetID="42" presetClass="path" presetSubtype="0" decel="100000" fill="hold" grpId="1" nodeType="withEffect">
                                  <p:stCondLst>
                                    <p:cond delay="0"/>
                                  </p:stCondLst>
                                  <p:childTnLst>
                                    <p:animMotion origin="layout" path="M 2.08333E-7 -4.07407E-6 L 2.08333E-7 0.03403 " pathEditMode="relative" rAng="0" ptsTypes="AA">
                                      <p:cBhvr>
                                        <p:cTn id="72" dur="750" spd="-100000" fill="hold"/>
                                        <p:tgtEl>
                                          <p:spTgt spid="11"/>
                                        </p:tgtEl>
                                        <p:attrNameLst>
                                          <p:attrName>ppt_x</p:attrName>
                                          <p:attrName>ppt_y</p:attrName>
                                        </p:attrNameLst>
                                      </p:cBhvr>
                                      <p:rCtr x="0" y="1690"/>
                                    </p:animMotion>
                                  </p:childTnLst>
                                </p:cTn>
                              </p:par>
                              <p:par>
                                <p:cTn id="73" presetID="10" presetClass="entr" presetSubtype="0" fill="hold" nodeType="withEffect">
                                  <p:stCondLst>
                                    <p:cond delay="25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42" presetClass="path" presetSubtype="0" decel="100000" fill="hold" nodeType="withEffect">
                                  <p:stCondLst>
                                    <p:cond delay="250"/>
                                  </p:stCondLst>
                                  <p:childTnLst>
                                    <p:animMotion origin="layout" path="M 2.08333E-7 -4.07407E-6 L 2.08333E-7 0.03403 " pathEditMode="relative" rAng="0" ptsTypes="AA">
                                      <p:cBhvr>
                                        <p:cTn id="77" dur="750" spd="-100000" fill="hold"/>
                                        <p:tgtEl>
                                          <p:spTgt spid="45"/>
                                        </p:tgtEl>
                                        <p:attrNameLst>
                                          <p:attrName>ppt_x</p:attrName>
                                          <p:attrName>ppt_y</p:attrName>
                                        </p:attrNameLst>
                                      </p:cBhvr>
                                      <p:rCtr x="0" y="16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p:bldP spid="3" grpId="1"/>
      <p:bldP spid="5" grpId="0"/>
      <p:bldP spid="5" grpId="1"/>
      <p:bldP spid="7" grpId="0"/>
      <p:bldP spid="7"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9" grpId="0"/>
      <p:bldP spid="19"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E6C85A-112E-BE93-6A5A-DFFFD1FE36CE}"/>
              </a:ext>
            </a:extLst>
          </p:cNvPr>
          <p:cNvSpPr>
            <a:spLocks noGrp="1"/>
          </p:cNvSpPr>
          <p:nvPr>
            <p:ph type="title"/>
          </p:nvPr>
        </p:nvSpPr>
        <p:spPr>
          <a:xfrm>
            <a:off x="588263" y="478466"/>
            <a:ext cx="11018520" cy="553998"/>
          </a:xfrm>
        </p:spPr>
        <p:txBody>
          <a:bodyPr/>
          <a:lstStyle/>
          <a:p>
            <a:pPr algn="ctr"/>
            <a:r>
              <a:rPr lang="es-ES" dirty="0">
                <a:gradFill>
                  <a:gsLst>
                    <a:gs pos="0">
                      <a:srgbClr val="8DC8E8"/>
                    </a:gs>
                    <a:gs pos="100000">
                      <a:srgbClr val="CD98CF"/>
                    </a:gs>
                  </a:gsLst>
                  <a:lin ang="2700000" scaled="0"/>
                </a:gradFill>
              </a:rPr>
              <a:t>Clientes híbridos y </a:t>
            </a:r>
            <a:r>
              <a:rPr lang="es-ES" dirty="0" err="1">
                <a:gradFill>
                  <a:gsLst>
                    <a:gs pos="0">
                      <a:srgbClr val="8DC8E8"/>
                    </a:gs>
                    <a:gs pos="100000">
                      <a:srgbClr val="CD98CF"/>
                    </a:gs>
                  </a:gsLst>
                  <a:lin ang="2700000" scaled="0"/>
                </a:gradFill>
              </a:rPr>
              <a:t>multinube</a:t>
            </a:r>
            <a:r>
              <a:rPr lang="es-ES" dirty="0">
                <a:gradFill>
                  <a:gsLst>
                    <a:gs pos="0">
                      <a:srgbClr val="8DC8E8"/>
                    </a:gs>
                    <a:gs pos="100000">
                      <a:srgbClr val="CD98CF"/>
                    </a:gs>
                  </a:gsLst>
                  <a:lin ang="2700000" scaled="0"/>
                </a:gradFill>
              </a:rPr>
              <a:t> de Azure</a:t>
            </a:r>
            <a:endParaRPr lang="en-US" dirty="0">
              <a:gradFill>
                <a:gsLst>
                  <a:gs pos="0">
                    <a:srgbClr val="8DC8E8"/>
                  </a:gs>
                  <a:gs pos="100000">
                    <a:srgbClr val="CD98CF"/>
                  </a:gs>
                </a:gsLst>
                <a:lin ang="2700000" scaled="0"/>
              </a:gradFill>
            </a:endParaRPr>
          </a:p>
        </p:txBody>
      </p:sp>
      <p:grpSp>
        <p:nvGrpSpPr>
          <p:cNvPr id="223" name="Group 222">
            <a:extLst>
              <a:ext uri="{FF2B5EF4-FFF2-40B4-BE49-F238E27FC236}">
                <a16:creationId xmlns:a16="http://schemas.microsoft.com/office/drawing/2014/main" id="{F13333E8-1867-0CB0-6DAE-1EAACF9FDC83}"/>
              </a:ext>
              <a:ext uri="{C183D7F6-B498-43B3-948B-1728B52AA6E4}">
                <adec:decorative xmlns:adec="http://schemas.microsoft.com/office/drawing/2017/decorative" val="1"/>
              </a:ext>
            </a:extLst>
          </p:cNvPr>
          <p:cNvGrpSpPr/>
          <p:nvPr/>
        </p:nvGrpSpPr>
        <p:grpSpPr>
          <a:xfrm>
            <a:off x="584200" y="5268459"/>
            <a:ext cx="11025186" cy="695030"/>
            <a:chOff x="584200" y="5268459"/>
            <a:chExt cx="11025186" cy="695030"/>
          </a:xfrm>
        </p:grpSpPr>
        <p:sp>
          <p:nvSpPr>
            <p:cNvPr id="103" name="Rounded Rectangle 102">
              <a:extLst>
                <a:ext uri="{FF2B5EF4-FFF2-40B4-BE49-F238E27FC236}">
                  <a16:creationId xmlns:a16="http://schemas.microsoft.com/office/drawing/2014/main" id="{0ECDA6A5-59C0-15BE-8FBE-08753BA1C8AC}"/>
                </a:ext>
              </a:extLst>
            </p:cNvPr>
            <p:cNvSpPr/>
            <p:nvPr/>
          </p:nvSpPr>
          <p:spPr bwMode="auto">
            <a:xfrm>
              <a:off x="3753952"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04" name="Rounded Rectangle 118">
              <a:extLst>
                <a:ext uri="{FF2B5EF4-FFF2-40B4-BE49-F238E27FC236}">
                  <a16:creationId xmlns:a16="http://schemas.microsoft.com/office/drawing/2014/main" id="{24ACC0D0-EC34-0D7B-AD62-11F92AED9035}"/>
                </a:ext>
              </a:extLst>
            </p:cNvPr>
            <p:cNvSpPr/>
            <p:nvPr/>
          </p:nvSpPr>
          <p:spPr bwMode="auto">
            <a:xfrm>
              <a:off x="584200"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05" name="Rounded Rectangle 129">
              <a:extLst>
                <a:ext uri="{FF2B5EF4-FFF2-40B4-BE49-F238E27FC236}">
                  <a16:creationId xmlns:a16="http://schemas.microsoft.com/office/drawing/2014/main" id="{6F47A690-9209-C1AB-0DFF-A21479F95457}"/>
                </a:ext>
              </a:extLst>
            </p:cNvPr>
            <p:cNvSpPr/>
            <p:nvPr/>
          </p:nvSpPr>
          <p:spPr bwMode="auto">
            <a:xfrm>
              <a:off x="2169076"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06" name="Rounded Rectangle 130">
              <a:extLst>
                <a:ext uri="{FF2B5EF4-FFF2-40B4-BE49-F238E27FC236}">
                  <a16:creationId xmlns:a16="http://schemas.microsoft.com/office/drawing/2014/main" id="{9389AD3E-C4AD-D259-B33A-5FA13B3FD869}"/>
                </a:ext>
              </a:extLst>
            </p:cNvPr>
            <p:cNvSpPr/>
            <p:nvPr/>
          </p:nvSpPr>
          <p:spPr bwMode="auto">
            <a:xfrm>
              <a:off x="5338828"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07" name="Rounded Rectangle 135">
              <a:extLst>
                <a:ext uri="{FF2B5EF4-FFF2-40B4-BE49-F238E27FC236}">
                  <a16:creationId xmlns:a16="http://schemas.microsoft.com/office/drawing/2014/main" id="{2915D2FB-CEA3-7C23-84A4-543E7FBBDD16}"/>
                </a:ext>
              </a:extLst>
            </p:cNvPr>
            <p:cNvSpPr/>
            <p:nvPr/>
          </p:nvSpPr>
          <p:spPr bwMode="auto">
            <a:xfrm>
              <a:off x="6923704"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08" name="Rounded Rectangle 136">
              <a:extLst>
                <a:ext uri="{FF2B5EF4-FFF2-40B4-BE49-F238E27FC236}">
                  <a16:creationId xmlns:a16="http://schemas.microsoft.com/office/drawing/2014/main" id="{D6EEBF2D-475B-F6C2-28CF-14E13E0DA97C}"/>
                </a:ext>
              </a:extLst>
            </p:cNvPr>
            <p:cNvSpPr/>
            <p:nvPr/>
          </p:nvSpPr>
          <p:spPr bwMode="auto">
            <a:xfrm>
              <a:off x="10093455"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09" name="Rounded Rectangle 135">
              <a:extLst>
                <a:ext uri="{FF2B5EF4-FFF2-40B4-BE49-F238E27FC236}">
                  <a16:creationId xmlns:a16="http://schemas.microsoft.com/office/drawing/2014/main" id="{17E16144-8274-C64B-1467-FEBCE69E608F}"/>
                </a:ext>
              </a:extLst>
            </p:cNvPr>
            <p:cNvSpPr/>
            <p:nvPr/>
          </p:nvSpPr>
          <p:spPr bwMode="auto">
            <a:xfrm>
              <a:off x="8508580" y="5268459"/>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69" name="Graphic 23">
              <a:extLst>
                <a:ext uri="{FF2B5EF4-FFF2-40B4-BE49-F238E27FC236}">
                  <a16:creationId xmlns:a16="http://schemas.microsoft.com/office/drawing/2014/main" id="{7B27CDB0-C032-0F1B-52ED-CC77380455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58041" y="5422595"/>
              <a:ext cx="386759" cy="386759"/>
            </a:xfrm>
            <a:prstGeom prst="rect">
              <a:avLst/>
            </a:prstGeom>
          </p:spPr>
        </p:pic>
        <p:pic>
          <p:nvPicPr>
            <p:cNvPr id="87" name="Graphic 86">
              <a:extLst>
                <a:ext uri="{FF2B5EF4-FFF2-40B4-BE49-F238E27FC236}">
                  <a16:creationId xmlns:a16="http://schemas.microsoft.com/office/drawing/2014/main" id="{1036AADE-9019-BDE7-3A22-49FAB48622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4118" y="5490978"/>
              <a:ext cx="1016095" cy="249992"/>
            </a:xfrm>
            <a:prstGeom prst="rect">
              <a:avLst/>
            </a:prstGeom>
          </p:spPr>
        </p:pic>
        <p:pic>
          <p:nvPicPr>
            <p:cNvPr id="44" name="Picture 43" descr="Text&#10;&#10;Description automatically generated">
              <a:extLst>
                <a:ext uri="{FF2B5EF4-FFF2-40B4-BE49-F238E27FC236}">
                  <a16:creationId xmlns:a16="http://schemas.microsoft.com/office/drawing/2014/main" id="{8B129440-1F52-060A-5F56-30ADB25C34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4884" y="5471575"/>
              <a:ext cx="1203323" cy="288798"/>
            </a:xfrm>
            <a:prstGeom prst="rect">
              <a:avLst/>
            </a:prstGeom>
          </p:spPr>
        </p:pic>
        <p:pic>
          <p:nvPicPr>
            <p:cNvPr id="40" name="Picture 2" descr="Logo&#10;&#10;Description automatically generated">
              <a:extLst>
                <a:ext uri="{FF2B5EF4-FFF2-40B4-BE49-F238E27FC236}">
                  <a16:creationId xmlns:a16="http://schemas.microsoft.com/office/drawing/2014/main" id="{BC386934-0661-2D6C-36F0-2430AB6FDA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9655" y="5304795"/>
              <a:ext cx="744524" cy="622358"/>
            </a:xfrm>
            <a:prstGeom prst="rect">
              <a:avLst/>
            </a:prstGeom>
            <a:noFill/>
          </p:spPr>
        </p:pic>
        <p:pic>
          <p:nvPicPr>
            <p:cNvPr id="47" name="Picture 2">
              <a:extLst>
                <a:ext uri="{FF2B5EF4-FFF2-40B4-BE49-F238E27FC236}">
                  <a16:creationId xmlns:a16="http://schemas.microsoft.com/office/drawing/2014/main" id="{204E29F0-872D-5D7A-3827-85C9D0ED1B46}"/>
                </a:ext>
              </a:extLst>
            </p:cNvPr>
            <p:cNvPicPr>
              <a:picLocks noChangeAspect="1" noChangeArrowheads="1"/>
            </p:cNvPicPr>
            <p:nvPr/>
          </p:nvPicPr>
          <p:blipFill>
            <a:blip r:embed="rId9"/>
            <a:srcRect/>
            <a:stretch/>
          </p:blipFill>
          <p:spPr bwMode="auto">
            <a:xfrm>
              <a:off x="7065660" y="5508144"/>
              <a:ext cx="1232019" cy="215661"/>
            </a:xfrm>
            <a:prstGeom prst="rect">
              <a:avLst/>
            </a:prstGeom>
            <a:noFill/>
            <a:extLst>
              <a:ext uri="{909E8E84-426E-40DD-AFC4-6F175D3DCCD1}">
                <a14:hiddenFill xmlns:a14="http://schemas.microsoft.com/office/drawing/2010/main">
                  <a:solidFill>
                    <a:srgbClr val="FFFFFF"/>
                  </a:solidFill>
                </a14:hiddenFill>
              </a:ext>
            </a:extLst>
          </p:spPr>
        </p:pic>
        <p:pic>
          <p:nvPicPr>
            <p:cNvPr id="52" name="Graphic 51">
              <a:extLst>
                <a:ext uri="{FF2B5EF4-FFF2-40B4-BE49-F238E27FC236}">
                  <a16:creationId xmlns:a16="http://schemas.microsoft.com/office/drawing/2014/main" id="{919C77FB-6AB4-230D-6846-3FEBD8F3A12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90982" y="5505332"/>
              <a:ext cx="1211623" cy="221285"/>
            </a:xfrm>
            <a:prstGeom prst="rect">
              <a:avLst/>
            </a:prstGeom>
          </p:spPr>
        </p:pic>
        <p:pic>
          <p:nvPicPr>
            <p:cNvPr id="171" name="Picture 170">
              <a:extLst>
                <a:ext uri="{FF2B5EF4-FFF2-40B4-BE49-F238E27FC236}">
                  <a16:creationId xmlns:a16="http://schemas.microsoft.com/office/drawing/2014/main" id="{B14E81D4-8ECE-DD2B-9C26-2DE8C4BD32FF}"/>
                </a:ext>
              </a:extLst>
            </p:cNvPr>
            <p:cNvPicPr>
              <a:picLocks noChangeAspect="1"/>
            </p:cNvPicPr>
            <p:nvPr/>
          </p:nvPicPr>
          <p:blipFill>
            <a:blip r:embed="rId12"/>
            <a:stretch>
              <a:fillRect/>
            </a:stretch>
          </p:blipFill>
          <p:spPr>
            <a:xfrm>
              <a:off x="2301853" y="5438950"/>
              <a:ext cx="1250377" cy="354049"/>
            </a:xfrm>
            <a:prstGeom prst="rect">
              <a:avLst/>
            </a:prstGeom>
          </p:spPr>
        </p:pic>
      </p:grpSp>
      <p:grpSp>
        <p:nvGrpSpPr>
          <p:cNvPr id="218" name="Group 217">
            <a:extLst>
              <a:ext uri="{FF2B5EF4-FFF2-40B4-BE49-F238E27FC236}">
                <a16:creationId xmlns:a16="http://schemas.microsoft.com/office/drawing/2014/main" id="{1BFC50A1-26D5-BA48-8007-5D6766257BFA}"/>
              </a:ext>
              <a:ext uri="{C183D7F6-B498-43B3-948B-1728B52AA6E4}">
                <adec:decorative xmlns:adec="http://schemas.microsoft.com/office/drawing/2017/decorative" val="1"/>
              </a:ext>
            </a:extLst>
          </p:cNvPr>
          <p:cNvGrpSpPr/>
          <p:nvPr/>
        </p:nvGrpSpPr>
        <p:grpSpPr>
          <a:xfrm>
            <a:off x="584200" y="1436688"/>
            <a:ext cx="11025186" cy="696860"/>
            <a:chOff x="584200" y="1436688"/>
            <a:chExt cx="11025186" cy="696860"/>
          </a:xfrm>
        </p:grpSpPr>
        <p:sp>
          <p:nvSpPr>
            <p:cNvPr id="143" name="Rounded Rectangle 142">
              <a:extLst>
                <a:ext uri="{FF2B5EF4-FFF2-40B4-BE49-F238E27FC236}">
                  <a16:creationId xmlns:a16="http://schemas.microsoft.com/office/drawing/2014/main" id="{684FDE81-07B3-53F5-809A-AA3C01B6F44E}"/>
                </a:ext>
              </a:extLst>
            </p:cNvPr>
            <p:cNvSpPr/>
            <p:nvPr/>
          </p:nvSpPr>
          <p:spPr bwMode="auto">
            <a:xfrm>
              <a:off x="3753952" y="1436688"/>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1" name="Rounded Rectangle 118">
              <a:extLst>
                <a:ext uri="{FF2B5EF4-FFF2-40B4-BE49-F238E27FC236}">
                  <a16:creationId xmlns:a16="http://schemas.microsoft.com/office/drawing/2014/main" id="{FC4CFA15-7868-06D2-1FFE-685C06A2F511}"/>
                </a:ext>
              </a:extLst>
            </p:cNvPr>
            <p:cNvSpPr/>
            <p:nvPr/>
          </p:nvSpPr>
          <p:spPr bwMode="auto">
            <a:xfrm>
              <a:off x="584200" y="1436688"/>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4" name="Rounded Rectangle 129">
              <a:extLst>
                <a:ext uri="{FF2B5EF4-FFF2-40B4-BE49-F238E27FC236}">
                  <a16:creationId xmlns:a16="http://schemas.microsoft.com/office/drawing/2014/main" id="{9DB68A29-3946-ED3C-4595-3AB875FFD631}"/>
                </a:ext>
              </a:extLst>
            </p:cNvPr>
            <p:cNvSpPr/>
            <p:nvPr/>
          </p:nvSpPr>
          <p:spPr bwMode="auto">
            <a:xfrm>
              <a:off x="2169076" y="1436688"/>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67" name="Rounded Rectangle 130">
              <a:extLst>
                <a:ext uri="{FF2B5EF4-FFF2-40B4-BE49-F238E27FC236}">
                  <a16:creationId xmlns:a16="http://schemas.microsoft.com/office/drawing/2014/main" id="{051BBC57-B3DF-074A-6835-628647C3AD78}"/>
                </a:ext>
              </a:extLst>
            </p:cNvPr>
            <p:cNvSpPr/>
            <p:nvPr/>
          </p:nvSpPr>
          <p:spPr bwMode="auto">
            <a:xfrm>
              <a:off x="5338828" y="1436688"/>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1" name="Rounded Rectangle 135">
              <a:extLst>
                <a:ext uri="{FF2B5EF4-FFF2-40B4-BE49-F238E27FC236}">
                  <a16:creationId xmlns:a16="http://schemas.microsoft.com/office/drawing/2014/main" id="{953F61A4-9863-F176-61A1-F557EC7CFA16}"/>
                </a:ext>
              </a:extLst>
            </p:cNvPr>
            <p:cNvSpPr/>
            <p:nvPr/>
          </p:nvSpPr>
          <p:spPr bwMode="auto">
            <a:xfrm>
              <a:off x="6923704" y="1436688"/>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3" name="Rounded Rectangle 136">
              <a:extLst>
                <a:ext uri="{FF2B5EF4-FFF2-40B4-BE49-F238E27FC236}">
                  <a16:creationId xmlns:a16="http://schemas.microsoft.com/office/drawing/2014/main" id="{9F30264F-809B-F38A-F6B3-7535E262875E}"/>
                </a:ext>
              </a:extLst>
            </p:cNvPr>
            <p:cNvSpPr/>
            <p:nvPr/>
          </p:nvSpPr>
          <p:spPr bwMode="auto">
            <a:xfrm>
              <a:off x="10093455" y="1436688"/>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9" name="Rounded Rectangle 135">
              <a:extLst>
                <a:ext uri="{FF2B5EF4-FFF2-40B4-BE49-F238E27FC236}">
                  <a16:creationId xmlns:a16="http://schemas.microsoft.com/office/drawing/2014/main" id="{98BCEAA6-C39C-1026-B07F-DD0C0014A27F}"/>
                </a:ext>
              </a:extLst>
            </p:cNvPr>
            <p:cNvSpPr/>
            <p:nvPr/>
          </p:nvSpPr>
          <p:spPr bwMode="auto">
            <a:xfrm>
              <a:off x="8508580" y="1436688"/>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34" name="Picture 2" descr="See the source image">
              <a:extLst>
                <a:ext uri="{FF2B5EF4-FFF2-40B4-BE49-F238E27FC236}">
                  <a16:creationId xmlns:a16="http://schemas.microsoft.com/office/drawing/2014/main" id="{445796B7-EB18-0888-FC03-B6670480AC7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40721" y="1473504"/>
              <a:ext cx="621398" cy="62139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8" descr="See the source image">
              <a:extLst>
                <a:ext uri="{FF2B5EF4-FFF2-40B4-BE49-F238E27FC236}">
                  <a16:creationId xmlns:a16="http://schemas.microsoft.com/office/drawing/2014/main" id="{B516BF7E-B501-8D3B-3E1A-2BA7DCD76B7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05768" y="1438517"/>
              <a:ext cx="1042547" cy="695031"/>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11">
              <a:extLst>
                <a:ext uri="{FF2B5EF4-FFF2-40B4-BE49-F238E27FC236}">
                  <a16:creationId xmlns:a16="http://schemas.microsoft.com/office/drawing/2014/main" id="{75468BEA-F789-DD5A-8EC0-B0D5D00719B6}"/>
                </a:ext>
              </a:extLst>
            </p:cNvPr>
            <p:cNvPicPr>
              <a:picLocks noChangeAspect="1"/>
            </p:cNvPicPr>
            <p:nvPr/>
          </p:nvPicPr>
          <p:blipFill>
            <a:blip r:embed="rId15"/>
            <a:stretch>
              <a:fillRect/>
            </a:stretch>
          </p:blipFill>
          <p:spPr>
            <a:xfrm>
              <a:off x="8736193" y="1724539"/>
              <a:ext cx="1060704" cy="119329"/>
            </a:xfrm>
            <a:prstGeom prst="rect">
              <a:avLst/>
            </a:prstGeom>
          </p:spPr>
        </p:pic>
        <p:grpSp>
          <p:nvGrpSpPr>
            <p:cNvPr id="168" name="Group 167">
              <a:extLst>
                <a:ext uri="{FF2B5EF4-FFF2-40B4-BE49-F238E27FC236}">
                  <a16:creationId xmlns:a16="http://schemas.microsoft.com/office/drawing/2014/main" id="{5FEFFE83-8382-5F9F-4808-DED38D2BDB1C}"/>
                </a:ext>
              </a:extLst>
            </p:cNvPr>
            <p:cNvGrpSpPr>
              <a:grpSpLocks noChangeAspect="1"/>
            </p:cNvGrpSpPr>
            <p:nvPr/>
          </p:nvGrpSpPr>
          <p:grpSpPr>
            <a:xfrm>
              <a:off x="3932797" y="1651040"/>
              <a:ext cx="1158240" cy="266327"/>
              <a:chOff x="7562049" y="4348638"/>
              <a:chExt cx="2600236" cy="597901"/>
            </a:xfrm>
            <a:solidFill>
              <a:srgbClr val="CD0066"/>
            </a:solidFill>
          </p:grpSpPr>
          <p:sp>
            <p:nvSpPr>
              <p:cNvPr id="124" name="Freeform 123">
                <a:extLst>
                  <a:ext uri="{FF2B5EF4-FFF2-40B4-BE49-F238E27FC236}">
                    <a16:creationId xmlns:a16="http://schemas.microsoft.com/office/drawing/2014/main" id="{1967F57E-C606-89FB-E56F-A71466FF052D}"/>
                  </a:ext>
                </a:extLst>
              </p:cNvPr>
              <p:cNvSpPr/>
              <p:nvPr/>
            </p:nvSpPr>
            <p:spPr>
              <a:xfrm>
                <a:off x="9295012" y="4759228"/>
                <a:ext cx="95068" cy="148322"/>
              </a:xfrm>
              <a:custGeom>
                <a:avLst/>
                <a:gdLst>
                  <a:gd name="connsiteX0" fmla="*/ 19589 w 95068"/>
                  <a:gd name="connsiteY0" fmla="*/ 128819 h 148322"/>
                  <a:gd name="connsiteX1" fmla="*/ 36770 w 95068"/>
                  <a:gd name="connsiteY1" fmla="*/ 133178 h 148322"/>
                  <a:gd name="connsiteX2" fmla="*/ 74306 w 95068"/>
                  <a:gd name="connsiteY2" fmla="*/ 95235 h 148322"/>
                  <a:gd name="connsiteX3" fmla="*/ 44328 w 95068"/>
                  <a:gd name="connsiteY3" fmla="*/ 59982 h 148322"/>
                  <a:gd name="connsiteX4" fmla="*/ 25863 w 95068"/>
                  <a:gd name="connsiteY4" fmla="*/ 64119 h 148322"/>
                  <a:gd name="connsiteX5" fmla="*/ 36568 w 95068"/>
                  <a:gd name="connsiteY5" fmla="*/ 45238 h 148322"/>
                  <a:gd name="connsiteX6" fmla="*/ 47880 w 95068"/>
                  <a:gd name="connsiteY6" fmla="*/ 44215 h 148322"/>
                  <a:gd name="connsiteX7" fmla="*/ 95068 w 95068"/>
                  <a:gd name="connsiteY7" fmla="*/ 93367 h 148322"/>
                  <a:gd name="connsiteX8" fmla="*/ 33218 w 95068"/>
                  <a:gd name="connsiteY8" fmla="*/ 148323 h 148322"/>
                  <a:gd name="connsiteX9" fmla="*/ 0 w 95068"/>
                  <a:gd name="connsiteY9" fmla="*/ 144675 h 148322"/>
                  <a:gd name="connsiteX10" fmla="*/ 0 w 95068"/>
                  <a:gd name="connsiteY10" fmla="*/ 0 h 148322"/>
                  <a:gd name="connsiteX11" fmla="*/ 19589 w 95068"/>
                  <a:gd name="connsiteY11" fmla="*/ 0 h 148322"/>
                  <a:gd name="connsiteX12" fmla="*/ 19589 w 95068"/>
                  <a:gd name="connsiteY12" fmla="*/ 128819 h 14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068" h="148322">
                    <a:moveTo>
                      <a:pt x="19589" y="128819"/>
                    </a:moveTo>
                    <a:cubicBezTo>
                      <a:pt x="24829" y="131731"/>
                      <a:pt x="30271" y="133178"/>
                      <a:pt x="36770" y="133178"/>
                    </a:cubicBezTo>
                    <a:cubicBezTo>
                      <a:pt x="59846" y="133178"/>
                      <a:pt x="74306" y="118454"/>
                      <a:pt x="74306" y="95235"/>
                    </a:cubicBezTo>
                    <a:cubicBezTo>
                      <a:pt x="74306" y="74083"/>
                      <a:pt x="61936" y="59982"/>
                      <a:pt x="44328" y="59982"/>
                    </a:cubicBezTo>
                    <a:cubicBezTo>
                      <a:pt x="39087" y="59982"/>
                      <a:pt x="32993" y="61429"/>
                      <a:pt x="25863" y="64119"/>
                    </a:cubicBezTo>
                    <a:lnTo>
                      <a:pt x="36568" y="45238"/>
                    </a:lnTo>
                    <a:cubicBezTo>
                      <a:pt x="40550" y="44636"/>
                      <a:pt x="44328" y="44215"/>
                      <a:pt x="47880" y="44215"/>
                    </a:cubicBezTo>
                    <a:cubicBezTo>
                      <a:pt x="76429" y="44215"/>
                      <a:pt x="95068" y="63698"/>
                      <a:pt x="95068" y="93367"/>
                    </a:cubicBezTo>
                    <a:cubicBezTo>
                      <a:pt x="95068" y="126328"/>
                      <a:pt x="71787" y="148323"/>
                      <a:pt x="33218" y="148323"/>
                    </a:cubicBezTo>
                    <a:cubicBezTo>
                      <a:pt x="24604" y="148323"/>
                      <a:pt x="13517" y="147100"/>
                      <a:pt x="0" y="144675"/>
                    </a:cubicBezTo>
                    <a:lnTo>
                      <a:pt x="0" y="0"/>
                    </a:lnTo>
                    <a:lnTo>
                      <a:pt x="19589" y="0"/>
                    </a:lnTo>
                    <a:lnTo>
                      <a:pt x="19589" y="128819"/>
                    </a:ln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32" name="Freeform 131">
                <a:extLst>
                  <a:ext uri="{FF2B5EF4-FFF2-40B4-BE49-F238E27FC236}">
                    <a16:creationId xmlns:a16="http://schemas.microsoft.com/office/drawing/2014/main" id="{4F51952F-5D99-B0E7-DBC3-B29EF6975BA4}"/>
                  </a:ext>
                </a:extLst>
              </p:cNvPr>
              <p:cNvSpPr/>
              <p:nvPr/>
            </p:nvSpPr>
            <p:spPr>
              <a:xfrm>
                <a:off x="9403700" y="4801774"/>
                <a:ext cx="91883" cy="105554"/>
              </a:xfrm>
              <a:custGeom>
                <a:avLst/>
                <a:gdLst>
                  <a:gd name="connsiteX0" fmla="*/ 83032 w 91883"/>
                  <a:gd name="connsiteY0" fmla="*/ 24266 h 105554"/>
                  <a:gd name="connsiteX1" fmla="*/ 83032 w 91883"/>
                  <a:gd name="connsiteY1" fmla="*/ 2491 h 105554"/>
                  <a:gd name="connsiteX2" fmla="*/ 57268 w 91883"/>
                  <a:gd name="connsiteY2" fmla="*/ 0 h 105554"/>
                  <a:gd name="connsiteX3" fmla="*/ 0 w 91883"/>
                  <a:gd name="connsiteY3" fmla="*/ 53912 h 105554"/>
                  <a:gd name="connsiteX4" fmla="*/ 59553 w 91883"/>
                  <a:gd name="connsiteY4" fmla="*/ 105555 h 105554"/>
                  <a:gd name="connsiteX5" fmla="*/ 85155 w 91883"/>
                  <a:gd name="connsiteY5" fmla="*/ 98505 h 105554"/>
                  <a:gd name="connsiteX6" fmla="*/ 91884 w 91883"/>
                  <a:gd name="connsiteY6" fmla="*/ 81825 h 105554"/>
                  <a:gd name="connsiteX7" fmla="*/ 63133 w 91883"/>
                  <a:gd name="connsiteY7" fmla="*/ 89164 h 105554"/>
                  <a:gd name="connsiteX8" fmla="*/ 23083 w 91883"/>
                  <a:gd name="connsiteY8" fmla="*/ 49775 h 105554"/>
                  <a:gd name="connsiteX9" fmla="*/ 56206 w 91883"/>
                  <a:gd name="connsiteY9" fmla="*/ 14924 h 105554"/>
                  <a:gd name="connsiteX10" fmla="*/ 83032 w 91883"/>
                  <a:gd name="connsiteY10" fmla="*/ 24266 h 10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83" h="105554">
                    <a:moveTo>
                      <a:pt x="83032" y="24266"/>
                    </a:moveTo>
                    <a:lnTo>
                      <a:pt x="83032" y="2491"/>
                    </a:lnTo>
                    <a:cubicBezTo>
                      <a:pt x="70887" y="824"/>
                      <a:pt x="62287" y="0"/>
                      <a:pt x="57268" y="0"/>
                    </a:cubicBezTo>
                    <a:cubicBezTo>
                      <a:pt x="24739" y="0"/>
                      <a:pt x="0" y="23643"/>
                      <a:pt x="0" y="53912"/>
                    </a:cubicBezTo>
                    <a:cubicBezTo>
                      <a:pt x="0" y="83358"/>
                      <a:pt x="24541" y="105555"/>
                      <a:pt x="59553" y="105555"/>
                    </a:cubicBezTo>
                    <a:cubicBezTo>
                      <a:pt x="69196" y="105555"/>
                      <a:pt x="77400" y="103286"/>
                      <a:pt x="85155" y="98505"/>
                    </a:cubicBezTo>
                    <a:lnTo>
                      <a:pt x="91884" y="81825"/>
                    </a:lnTo>
                    <a:cubicBezTo>
                      <a:pt x="81808" y="86451"/>
                      <a:pt x="72543" y="89164"/>
                      <a:pt x="63133" y="89164"/>
                    </a:cubicBezTo>
                    <a:cubicBezTo>
                      <a:pt x="40463" y="89164"/>
                      <a:pt x="23083" y="72795"/>
                      <a:pt x="23083" y="49775"/>
                    </a:cubicBezTo>
                    <a:cubicBezTo>
                      <a:pt x="23083" y="29025"/>
                      <a:pt x="36073" y="14924"/>
                      <a:pt x="56206" y="14924"/>
                    </a:cubicBezTo>
                    <a:cubicBezTo>
                      <a:pt x="63961" y="14924"/>
                      <a:pt x="72992" y="18038"/>
                      <a:pt x="83032" y="24266"/>
                    </a:cubicBez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40" name="Freeform 139">
                <a:extLst>
                  <a:ext uri="{FF2B5EF4-FFF2-40B4-BE49-F238E27FC236}">
                    <a16:creationId xmlns:a16="http://schemas.microsoft.com/office/drawing/2014/main" id="{851511A6-3858-2957-FD5F-F0DEC3935D2E}"/>
                  </a:ext>
                </a:extLst>
              </p:cNvPr>
              <p:cNvSpPr/>
              <p:nvPr/>
            </p:nvSpPr>
            <p:spPr>
              <a:xfrm>
                <a:off x="9516958" y="4802174"/>
                <a:ext cx="104765" cy="144365"/>
              </a:xfrm>
              <a:custGeom>
                <a:avLst/>
                <a:gdLst>
                  <a:gd name="connsiteX0" fmla="*/ 19629 w 104765"/>
                  <a:gd name="connsiteY0" fmla="*/ 144366 h 144365"/>
                  <a:gd name="connsiteX1" fmla="*/ 0 w 104765"/>
                  <a:gd name="connsiteY1" fmla="*/ 144366 h 144365"/>
                  <a:gd name="connsiteX2" fmla="*/ 0 w 104765"/>
                  <a:gd name="connsiteY2" fmla="*/ 2224 h 144365"/>
                  <a:gd name="connsiteX3" fmla="*/ 19161 w 104765"/>
                  <a:gd name="connsiteY3" fmla="*/ 2224 h 144365"/>
                  <a:gd name="connsiteX4" fmla="*/ 19215 w 104765"/>
                  <a:gd name="connsiteY4" fmla="*/ 16592 h 144365"/>
                  <a:gd name="connsiteX5" fmla="*/ 55684 w 104765"/>
                  <a:gd name="connsiteY5" fmla="*/ 0 h 144365"/>
                  <a:gd name="connsiteX6" fmla="*/ 104766 w 104765"/>
                  <a:gd name="connsiteY6" fmla="*/ 49997 h 144365"/>
                  <a:gd name="connsiteX7" fmla="*/ 83572 w 104765"/>
                  <a:gd name="connsiteY7" fmla="*/ 94368 h 144365"/>
                  <a:gd name="connsiteX8" fmla="*/ 52968 w 104765"/>
                  <a:gd name="connsiteY8" fmla="*/ 104332 h 144365"/>
                  <a:gd name="connsiteX9" fmla="*/ 37243 w 104765"/>
                  <a:gd name="connsiteY9" fmla="*/ 102464 h 144365"/>
                  <a:gd name="connsiteX10" fmla="*/ 24883 w 104765"/>
                  <a:gd name="connsiteY10" fmla="*/ 84627 h 144365"/>
                  <a:gd name="connsiteX11" fmla="*/ 46886 w 104765"/>
                  <a:gd name="connsiteY11" fmla="*/ 90232 h 144365"/>
                  <a:gd name="connsiteX12" fmla="*/ 82744 w 104765"/>
                  <a:gd name="connsiteY12" fmla="*/ 53312 h 144365"/>
                  <a:gd name="connsiteX13" fmla="*/ 49387 w 104765"/>
                  <a:gd name="connsiteY13" fmla="*/ 15147 h 144365"/>
                  <a:gd name="connsiteX14" fmla="*/ 27797 w 104765"/>
                  <a:gd name="connsiteY14" fmla="*/ 23442 h 144365"/>
                  <a:gd name="connsiteX15" fmla="*/ 19611 w 104765"/>
                  <a:gd name="connsiteY15" fmla="*/ 54356 h 144365"/>
                  <a:gd name="connsiteX16" fmla="*/ 19611 w 104765"/>
                  <a:gd name="connsiteY16" fmla="*/ 60562 h 144365"/>
                  <a:gd name="connsiteX17" fmla="*/ 19629 w 104765"/>
                  <a:gd name="connsiteY17" fmla="*/ 144366 h 14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65" h="144365">
                    <a:moveTo>
                      <a:pt x="19629" y="144366"/>
                    </a:moveTo>
                    <a:lnTo>
                      <a:pt x="0" y="144366"/>
                    </a:lnTo>
                    <a:lnTo>
                      <a:pt x="0" y="2224"/>
                    </a:lnTo>
                    <a:lnTo>
                      <a:pt x="19161" y="2224"/>
                    </a:lnTo>
                    <a:lnTo>
                      <a:pt x="19215" y="16592"/>
                    </a:lnTo>
                    <a:cubicBezTo>
                      <a:pt x="29470" y="5605"/>
                      <a:pt x="41633" y="0"/>
                      <a:pt x="55684" y="0"/>
                    </a:cubicBezTo>
                    <a:cubicBezTo>
                      <a:pt x="83176" y="0"/>
                      <a:pt x="104766" y="21574"/>
                      <a:pt x="104766" y="49997"/>
                    </a:cubicBezTo>
                    <a:cubicBezTo>
                      <a:pt x="104766" y="68658"/>
                      <a:pt x="97011" y="84426"/>
                      <a:pt x="83572" y="94368"/>
                    </a:cubicBezTo>
                    <a:cubicBezTo>
                      <a:pt x="74360" y="101219"/>
                      <a:pt x="64303" y="104332"/>
                      <a:pt x="52968" y="104332"/>
                    </a:cubicBezTo>
                    <a:cubicBezTo>
                      <a:pt x="47930" y="104332"/>
                      <a:pt x="42694" y="103710"/>
                      <a:pt x="37243" y="102464"/>
                    </a:cubicBezTo>
                    <a:lnTo>
                      <a:pt x="24883" y="84627"/>
                    </a:lnTo>
                    <a:cubicBezTo>
                      <a:pt x="33249" y="88363"/>
                      <a:pt x="40391" y="90232"/>
                      <a:pt x="46886" y="90232"/>
                    </a:cubicBezTo>
                    <a:cubicBezTo>
                      <a:pt x="69106" y="90232"/>
                      <a:pt x="82744" y="76754"/>
                      <a:pt x="82744" y="53312"/>
                    </a:cubicBezTo>
                    <a:cubicBezTo>
                      <a:pt x="82744" y="30493"/>
                      <a:pt x="68279" y="15147"/>
                      <a:pt x="49387" y="15147"/>
                    </a:cubicBezTo>
                    <a:cubicBezTo>
                      <a:pt x="41237" y="15147"/>
                      <a:pt x="33681" y="18059"/>
                      <a:pt x="27797" y="23442"/>
                    </a:cubicBezTo>
                    <a:cubicBezTo>
                      <a:pt x="20043" y="30493"/>
                      <a:pt x="19611" y="40457"/>
                      <a:pt x="19611" y="54356"/>
                    </a:cubicBezTo>
                    <a:lnTo>
                      <a:pt x="19611" y="60562"/>
                    </a:lnTo>
                    <a:lnTo>
                      <a:pt x="19629" y="144366"/>
                    </a:ln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48" name="Freeform 147">
                <a:extLst>
                  <a:ext uri="{FF2B5EF4-FFF2-40B4-BE49-F238E27FC236}">
                    <a16:creationId xmlns:a16="http://schemas.microsoft.com/office/drawing/2014/main" id="{3865E1AB-DAFB-6021-F586-C57FB791D3D1}"/>
                  </a:ext>
                </a:extLst>
              </p:cNvPr>
              <p:cNvSpPr/>
              <p:nvPr/>
            </p:nvSpPr>
            <p:spPr>
              <a:xfrm>
                <a:off x="8242900" y="4424659"/>
                <a:ext cx="52985" cy="54311"/>
              </a:xfrm>
              <a:custGeom>
                <a:avLst/>
                <a:gdLst>
                  <a:gd name="connsiteX0" fmla="*/ 52986 w 52985"/>
                  <a:gd name="connsiteY0" fmla="*/ 26934 h 54311"/>
                  <a:gd name="connsiteX1" fmla="*/ 27551 w 52985"/>
                  <a:gd name="connsiteY1" fmla="*/ 0 h 54311"/>
                  <a:gd name="connsiteX2" fmla="*/ 0 w 52985"/>
                  <a:gd name="connsiteY2" fmla="*/ 25644 h 54311"/>
                  <a:gd name="connsiteX3" fmla="*/ 27551 w 52985"/>
                  <a:gd name="connsiteY3" fmla="*/ 54312 h 54311"/>
                  <a:gd name="connsiteX4" fmla="*/ 52986 w 52985"/>
                  <a:gd name="connsiteY4" fmla="*/ 26934 h 5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85" h="54311">
                    <a:moveTo>
                      <a:pt x="52986" y="26934"/>
                    </a:moveTo>
                    <a:cubicBezTo>
                      <a:pt x="52986" y="12611"/>
                      <a:pt x="41966" y="0"/>
                      <a:pt x="27551" y="0"/>
                    </a:cubicBezTo>
                    <a:cubicBezTo>
                      <a:pt x="13562" y="0"/>
                      <a:pt x="0" y="10431"/>
                      <a:pt x="0" y="25644"/>
                    </a:cubicBezTo>
                    <a:cubicBezTo>
                      <a:pt x="0" y="41701"/>
                      <a:pt x="11875" y="54312"/>
                      <a:pt x="27551" y="54312"/>
                    </a:cubicBezTo>
                    <a:cubicBezTo>
                      <a:pt x="41966" y="54312"/>
                      <a:pt x="52986" y="41279"/>
                      <a:pt x="52986" y="26934"/>
                    </a:cubicBez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56" name="Freeform 155">
                <a:extLst>
                  <a:ext uri="{FF2B5EF4-FFF2-40B4-BE49-F238E27FC236}">
                    <a16:creationId xmlns:a16="http://schemas.microsoft.com/office/drawing/2014/main" id="{4B4233D6-DAB3-2E89-382C-08A5EE497689}"/>
                  </a:ext>
                </a:extLst>
              </p:cNvPr>
              <p:cNvSpPr/>
              <p:nvPr/>
            </p:nvSpPr>
            <p:spPr>
              <a:xfrm>
                <a:off x="8252346" y="4505015"/>
                <a:ext cx="38862" cy="199811"/>
              </a:xfrm>
              <a:custGeom>
                <a:avLst/>
                <a:gdLst>
                  <a:gd name="connsiteX0" fmla="*/ 135 w 38862"/>
                  <a:gd name="connsiteY0" fmla="*/ 0 h 199811"/>
                  <a:gd name="connsiteX1" fmla="*/ 293 w 38862"/>
                  <a:gd name="connsiteY1" fmla="*/ 47795 h 199811"/>
                  <a:gd name="connsiteX2" fmla="*/ 293 w 38862"/>
                  <a:gd name="connsiteY2" fmla="*/ 151594 h 199811"/>
                  <a:gd name="connsiteX3" fmla="*/ 0 w 38862"/>
                  <a:gd name="connsiteY3" fmla="*/ 199812 h 199811"/>
                  <a:gd name="connsiteX4" fmla="*/ 38817 w 38862"/>
                  <a:gd name="connsiteY4" fmla="*/ 199812 h 199811"/>
                  <a:gd name="connsiteX5" fmla="*/ 38862 w 38862"/>
                  <a:gd name="connsiteY5" fmla="*/ 151594 h 199811"/>
                  <a:gd name="connsiteX6" fmla="*/ 38862 w 38862"/>
                  <a:gd name="connsiteY6" fmla="*/ 22 h 199811"/>
                  <a:gd name="connsiteX7" fmla="*/ 10054 w 38862"/>
                  <a:gd name="connsiteY7" fmla="*/ 0 h 199811"/>
                  <a:gd name="connsiteX8" fmla="*/ 135 w 38862"/>
                  <a:gd name="connsiteY8" fmla="*/ 0 h 19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 h="199811">
                    <a:moveTo>
                      <a:pt x="135" y="0"/>
                    </a:moveTo>
                    <a:cubicBezTo>
                      <a:pt x="135" y="0"/>
                      <a:pt x="293" y="27802"/>
                      <a:pt x="293" y="47795"/>
                    </a:cubicBezTo>
                    <a:lnTo>
                      <a:pt x="293" y="151594"/>
                    </a:lnTo>
                    <a:cubicBezTo>
                      <a:pt x="293" y="171587"/>
                      <a:pt x="0" y="199812"/>
                      <a:pt x="0" y="199812"/>
                    </a:cubicBezTo>
                    <a:lnTo>
                      <a:pt x="38817" y="199812"/>
                    </a:lnTo>
                    <a:cubicBezTo>
                      <a:pt x="38817" y="199812"/>
                      <a:pt x="38862" y="171587"/>
                      <a:pt x="38862" y="151594"/>
                    </a:cubicBezTo>
                    <a:lnTo>
                      <a:pt x="38862" y="22"/>
                    </a:lnTo>
                    <a:cubicBezTo>
                      <a:pt x="38862" y="22"/>
                      <a:pt x="19791" y="0"/>
                      <a:pt x="10054" y="0"/>
                    </a:cubicBezTo>
                    <a:lnTo>
                      <a:pt x="135" y="0"/>
                    </a:ln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57" name="Freeform 156">
                <a:extLst>
                  <a:ext uri="{FF2B5EF4-FFF2-40B4-BE49-F238E27FC236}">
                    <a16:creationId xmlns:a16="http://schemas.microsoft.com/office/drawing/2014/main" id="{F2C225C4-F9F1-4492-F179-DB4CDF8ADBA1}"/>
                  </a:ext>
                </a:extLst>
              </p:cNvPr>
              <p:cNvSpPr/>
              <p:nvPr/>
            </p:nvSpPr>
            <p:spPr>
              <a:xfrm>
                <a:off x="8353640" y="4418721"/>
                <a:ext cx="40841" cy="286194"/>
              </a:xfrm>
              <a:custGeom>
                <a:avLst/>
                <a:gdLst>
                  <a:gd name="connsiteX0" fmla="*/ 0 w 40841"/>
                  <a:gd name="connsiteY0" fmla="*/ 89 h 286194"/>
                  <a:gd name="connsiteX1" fmla="*/ 270 w 40841"/>
                  <a:gd name="connsiteY1" fmla="*/ 48351 h 286194"/>
                  <a:gd name="connsiteX2" fmla="*/ 270 w 40841"/>
                  <a:gd name="connsiteY2" fmla="*/ 237932 h 286194"/>
                  <a:gd name="connsiteX3" fmla="*/ 381 w 40841"/>
                  <a:gd name="connsiteY3" fmla="*/ 286195 h 286194"/>
                  <a:gd name="connsiteX4" fmla="*/ 40841 w 40841"/>
                  <a:gd name="connsiteY4" fmla="*/ 286195 h 286194"/>
                  <a:gd name="connsiteX5" fmla="*/ 40280 w 40841"/>
                  <a:gd name="connsiteY5" fmla="*/ 237932 h 286194"/>
                  <a:gd name="connsiteX6" fmla="*/ 40280 w 40841"/>
                  <a:gd name="connsiteY6" fmla="*/ 0 h 286194"/>
                  <a:gd name="connsiteX7" fmla="*/ 10818 w 40841"/>
                  <a:gd name="connsiteY7" fmla="*/ 89 h 286194"/>
                  <a:gd name="connsiteX8" fmla="*/ 0 w 40841"/>
                  <a:gd name="connsiteY8" fmla="*/ 89 h 28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41" h="286194">
                    <a:moveTo>
                      <a:pt x="0" y="89"/>
                    </a:moveTo>
                    <a:cubicBezTo>
                      <a:pt x="0" y="89"/>
                      <a:pt x="270" y="28357"/>
                      <a:pt x="270" y="48351"/>
                    </a:cubicBezTo>
                    <a:lnTo>
                      <a:pt x="270" y="237932"/>
                    </a:lnTo>
                    <a:cubicBezTo>
                      <a:pt x="270" y="257926"/>
                      <a:pt x="381" y="286195"/>
                      <a:pt x="381" y="286195"/>
                    </a:cubicBezTo>
                    <a:lnTo>
                      <a:pt x="40841" y="286195"/>
                    </a:lnTo>
                    <a:cubicBezTo>
                      <a:pt x="40841" y="286195"/>
                      <a:pt x="40280" y="257926"/>
                      <a:pt x="40280" y="237932"/>
                    </a:cubicBezTo>
                    <a:lnTo>
                      <a:pt x="40280" y="0"/>
                    </a:lnTo>
                    <a:cubicBezTo>
                      <a:pt x="40280" y="0"/>
                      <a:pt x="20939" y="89"/>
                      <a:pt x="10818" y="89"/>
                    </a:cubicBezTo>
                    <a:lnTo>
                      <a:pt x="0" y="89"/>
                    </a:ln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58" name="Freeform 157">
                <a:extLst>
                  <a:ext uri="{FF2B5EF4-FFF2-40B4-BE49-F238E27FC236}">
                    <a16:creationId xmlns:a16="http://schemas.microsoft.com/office/drawing/2014/main" id="{3EA0C79F-764B-7268-4513-DB08E61E93F5}"/>
                  </a:ext>
                </a:extLst>
              </p:cNvPr>
              <p:cNvSpPr/>
              <p:nvPr/>
            </p:nvSpPr>
            <p:spPr>
              <a:xfrm>
                <a:off x="8453404" y="4418321"/>
                <a:ext cx="40841" cy="286194"/>
              </a:xfrm>
              <a:custGeom>
                <a:avLst/>
                <a:gdLst>
                  <a:gd name="connsiteX0" fmla="*/ 0 w 40841"/>
                  <a:gd name="connsiteY0" fmla="*/ 89 h 286194"/>
                  <a:gd name="connsiteX1" fmla="*/ 293 w 40841"/>
                  <a:gd name="connsiteY1" fmla="*/ 48351 h 286194"/>
                  <a:gd name="connsiteX2" fmla="*/ 293 w 40841"/>
                  <a:gd name="connsiteY2" fmla="*/ 237932 h 286194"/>
                  <a:gd name="connsiteX3" fmla="*/ 383 w 40841"/>
                  <a:gd name="connsiteY3" fmla="*/ 286195 h 286194"/>
                  <a:gd name="connsiteX4" fmla="*/ 40841 w 40841"/>
                  <a:gd name="connsiteY4" fmla="*/ 286195 h 286194"/>
                  <a:gd name="connsiteX5" fmla="*/ 40302 w 40841"/>
                  <a:gd name="connsiteY5" fmla="*/ 237932 h 286194"/>
                  <a:gd name="connsiteX6" fmla="*/ 40302 w 40841"/>
                  <a:gd name="connsiteY6" fmla="*/ 0 h 286194"/>
                  <a:gd name="connsiteX7" fmla="*/ 10840 w 40841"/>
                  <a:gd name="connsiteY7" fmla="*/ 89 h 286194"/>
                  <a:gd name="connsiteX8" fmla="*/ 0 w 40841"/>
                  <a:gd name="connsiteY8" fmla="*/ 89 h 28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41" h="286194">
                    <a:moveTo>
                      <a:pt x="0" y="89"/>
                    </a:moveTo>
                    <a:cubicBezTo>
                      <a:pt x="0" y="89"/>
                      <a:pt x="293" y="28357"/>
                      <a:pt x="293" y="48351"/>
                    </a:cubicBezTo>
                    <a:lnTo>
                      <a:pt x="293" y="237932"/>
                    </a:lnTo>
                    <a:cubicBezTo>
                      <a:pt x="293" y="257926"/>
                      <a:pt x="383" y="286195"/>
                      <a:pt x="383" y="286195"/>
                    </a:cubicBezTo>
                    <a:lnTo>
                      <a:pt x="40841" y="286195"/>
                    </a:lnTo>
                    <a:cubicBezTo>
                      <a:pt x="40841" y="286195"/>
                      <a:pt x="40302" y="257926"/>
                      <a:pt x="40302" y="237932"/>
                    </a:cubicBezTo>
                    <a:lnTo>
                      <a:pt x="40302" y="0"/>
                    </a:lnTo>
                    <a:cubicBezTo>
                      <a:pt x="40302" y="0"/>
                      <a:pt x="20939" y="89"/>
                      <a:pt x="10840" y="89"/>
                    </a:cubicBezTo>
                    <a:lnTo>
                      <a:pt x="0" y="89"/>
                    </a:ln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59" name="Freeform 158">
                <a:extLst>
                  <a:ext uri="{FF2B5EF4-FFF2-40B4-BE49-F238E27FC236}">
                    <a16:creationId xmlns:a16="http://schemas.microsoft.com/office/drawing/2014/main" id="{D20CBA4A-931A-5D6D-A972-8F91929A0704}"/>
                  </a:ext>
                </a:extLst>
              </p:cNvPr>
              <p:cNvSpPr/>
              <p:nvPr/>
            </p:nvSpPr>
            <p:spPr>
              <a:xfrm>
                <a:off x="7796729" y="4348638"/>
                <a:ext cx="398741" cy="361659"/>
              </a:xfrm>
              <a:custGeom>
                <a:avLst/>
                <a:gdLst>
                  <a:gd name="connsiteX0" fmla="*/ 221950 w 398741"/>
                  <a:gd name="connsiteY0" fmla="*/ 282171 h 361659"/>
                  <a:gd name="connsiteX1" fmla="*/ 139817 w 398741"/>
                  <a:gd name="connsiteY1" fmla="*/ 91634 h 361659"/>
                  <a:gd name="connsiteX2" fmla="*/ 49702 w 398741"/>
                  <a:gd name="connsiteY2" fmla="*/ 2382 h 361659"/>
                  <a:gd name="connsiteX3" fmla="*/ 0 w 398741"/>
                  <a:gd name="connsiteY3" fmla="*/ 981 h 361659"/>
                  <a:gd name="connsiteX4" fmla="*/ 43133 w 398741"/>
                  <a:gd name="connsiteY4" fmla="*/ 13836 h 361659"/>
                  <a:gd name="connsiteX5" fmla="*/ 71899 w 398741"/>
                  <a:gd name="connsiteY5" fmla="*/ 103777 h 361659"/>
                  <a:gd name="connsiteX6" fmla="*/ 45879 w 398741"/>
                  <a:gd name="connsiteY6" fmla="*/ 294270 h 361659"/>
                  <a:gd name="connsiteX7" fmla="*/ 35444 w 398741"/>
                  <a:gd name="connsiteY7" fmla="*/ 356032 h 361659"/>
                  <a:gd name="connsiteX8" fmla="*/ 72821 w 398741"/>
                  <a:gd name="connsiteY8" fmla="*/ 356032 h 361659"/>
                  <a:gd name="connsiteX9" fmla="*/ 78645 w 398741"/>
                  <a:gd name="connsiteY9" fmla="*/ 300297 h 361659"/>
                  <a:gd name="connsiteX10" fmla="*/ 103542 w 398741"/>
                  <a:gd name="connsiteY10" fmla="*/ 114542 h 361659"/>
                  <a:gd name="connsiteX11" fmla="*/ 186551 w 398741"/>
                  <a:gd name="connsiteY11" fmla="*/ 309371 h 361659"/>
                  <a:gd name="connsiteX12" fmla="*/ 225008 w 398741"/>
                  <a:gd name="connsiteY12" fmla="*/ 361660 h 361659"/>
                  <a:gd name="connsiteX13" fmla="*/ 322862 w 398741"/>
                  <a:gd name="connsiteY13" fmla="*/ 114097 h 361659"/>
                  <a:gd name="connsiteX14" fmla="*/ 347757 w 398741"/>
                  <a:gd name="connsiteY14" fmla="*/ 322338 h 361659"/>
                  <a:gd name="connsiteX15" fmla="*/ 350276 w 398741"/>
                  <a:gd name="connsiteY15" fmla="*/ 356032 h 361659"/>
                  <a:gd name="connsiteX16" fmla="*/ 398742 w 398741"/>
                  <a:gd name="connsiteY16" fmla="*/ 356032 h 361659"/>
                  <a:gd name="connsiteX17" fmla="*/ 391881 w 398741"/>
                  <a:gd name="connsiteY17" fmla="*/ 310684 h 361659"/>
                  <a:gd name="connsiteX18" fmla="*/ 363050 w 398741"/>
                  <a:gd name="connsiteY18" fmla="*/ 98551 h 361659"/>
                  <a:gd name="connsiteX19" fmla="*/ 361002 w 398741"/>
                  <a:gd name="connsiteY19" fmla="*/ 71773 h 361659"/>
                  <a:gd name="connsiteX20" fmla="*/ 301023 w 398741"/>
                  <a:gd name="connsiteY20" fmla="*/ 71773 h 361659"/>
                  <a:gd name="connsiteX21" fmla="*/ 301023 w 398741"/>
                  <a:gd name="connsiteY21" fmla="*/ 72195 h 361659"/>
                  <a:gd name="connsiteX22" fmla="*/ 294456 w 398741"/>
                  <a:gd name="connsiteY22" fmla="*/ 98973 h 361659"/>
                  <a:gd name="connsiteX23" fmla="*/ 221950 w 398741"/>
                  <a:gd name="connsiteY23" fmla="*/ 282171 h 36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741" h="361659">
                    <a:moveTo>
                      <a:pt x="221950" y="282171"/>
                    </a:moveTo>
                    <a:lnTo>
                      <a:pt x="139817" y="91634"/>
                    </a:lnTo>
                    <a:cubicBezTo>
                      <a:pt x="114246" y="33096"/>
                      <a:pt x="78264" y="9143"/>
                      <a:pt x="49702" y="2382"/>
                    </a:cubicBezTo>
                    <a:cubicBezTo>
                      <a:pt x="36973" y="-1977"/>
                      <a:pt x="0" y="981"/>
                      <a:pt x="0" y="981"/>
                    </a:cubicBezTo>
                    <a:cubicBezTo>
                      <a:pt x="0" y="981"/>
                      <a:pt x="27842" y="2382"/>
                      <a:pt x="43133" y="13836"/>
                    </a:cubicBezTo>
                    <a:cubicBezTo>
                      <a:pt x="64545" y="27669"/>
                      <a:pt x="77836" y="60008"/>
                      <a:pt x="71899" y="103777"/>
                    </a:cubicBezTo>
                    <a:lnTo>
                      <a:pt x="45879" y="294270"/>
                    </a:lnTo>
                    <a:cubicBezTo>
                      <a:pt x="42392" y="317600"/>
                      <a:pt x="35444" y="356032"/>
                      <a:pt x="35444" y="356032"/>
                    </a:cubicBezTo>
                    <a:lnTo>
                      <a:pt x="72821" y="356032"/>
                    </a:lnTo>
                    <a:cubicBezTo>
                      <a:pt x="72821" y="356032"/>
                      <a:pt x="75160" y="326653"/>
                      <a:pt x="78645" y="300297"/>
                    </a:cubicBezTo>
                    <a:lnTo>
                      <a:pt x="103542" y="114542"/>
                    </a:lnTo>
                    <a:lnTo>
                      <a:pt x="186551" y="309371"/>
                    </a:lnTo>
                    <a:cubicBezTo>
                      <a:pt x="197031" y="333569"/>
                      <a:pt x="203148" y="345246"/>
                      <a:pt x="225008" y="361660"/>
                    </a:cubicBezTo>
                    <a:lnTo>
                      <a:pt x="322862" y="114097"/>
                    </a:lnTo>
                    <a:lnTo>
                      <a:pt x="347757" y="322338"/>
                    </a:lnTo>
                    <a:cubicBezTo>
                      <a:pt x="349196" y="337061"/>
                      <a:pt x="350276" y="356032"/>
                      <a:pt x="350276" y="356032"/>
                    </a:cubicBezTo>
                    <a:lnTo>
                      <a:pt x="398742" y="356032"/>
                    </a:lnTo>
                    <a:cubicBezTo>
                      <a:pt x="398742" y="356032"/>
                      <a:pt x="394512" y="330989"/>
                      <a:pt x="391881" y="310684"/>
                    </a:cubicBezTo>
                    <a:lnTo>
                      <a:pt x="363050" y="98551"/>
                    </a:lnTo>
                    <a:cubicBezTo>
                      <a:pt x="362174" y="88609"/>
                      <a:pt x="361002" y="71773"/>
                      <a:pt x="361002" y="71773"/>
                    </a:cubicBezTo>
                    <a:lnTo>
                      <a:pt x="301023" y="71773"/>
                    </a:lnTo>
                    <a:lnTo>
                      <a:pt x="301023" y="72195"/>
                    </a:lnTo>
                    <a:cubicBezTo>
                      <a:pt x="301023" y="81270"/>
                      <a:pt x="297965" y="89899"/>
                      <a:pt x="294456" y="98973"/>
                    </a:cubicBezTo>
                    <a:lnTo>
                      <a:pt x="221950" y="282171"/>
                    </a:ln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0" name="Freeform 159">
                <a:extLst>
                  <a:ext uri="{FF2B5EF4-FFF2-40B4-BE49-F238E27FC236}">
                    <a16:creationId xmlns:a16="http://schemas.microsoft.com/office/drawing/2014/main" id="{F0CB39FC-D4E9-BC17-A736-46B1EE54057F}"/>
                  </a:ext>
                </a:extLst>
              </p:cNvPr>
              <p:cNvSpPr/>
              <p:nvPr/>
            </p:nvSpPr>
            <p:spPr>
              <a:xfrm>
                <a:off x="8538708" y="4497364"/>
                <a:ext cx="208894" cy="211309"/>
              </a:xfrm>
              <a:custGeom>
                <a:avLst/>
                <a:gdLst>
                  <a:gd name="connsiteX0" fmla="*/ 208839 w 208894"/>
                  <a:gd name="connsiteY0" fmla="*/ 98705 h 211309"/>
                  <a:gd name="connsiteX1" fmla="*/ 109928 w 208894"/>
                  <a:gd name="connsiteY1" fmla="*/ 0 h 211309"/>
                  <a:gd name="connsiteX2" fmla="*/ 0 w 208894"/>
                  <a:gd name="connsiteY2" fmla="*/ 104354 h 211309"/>
                  <a:gd name="connsiteX3" fmla="*/ 126189 w 208894"/>
                  <a:gd name="connsiteY3" fmla="*/ 211309 h 211309"/>
                  <a:gd name="connsiteX4" fmla="*/ 186866 w 208894"/>
                  <a:gd name="connsiteY4" fmla="*/ 200456 h 211309"/>
                  <a:gd name="connsiteX5" fmla="*/ 208839 w 208894"/>
                  <a:gd name="connsiteY5" fmla="*/ 159577 h 211309"/>
                  <a:gd name="connsiteX6" fmla="*/ 207535 w 208894"/>
                  <a:gd name="connsiteY6" fmla="*/ 159577 h 211309"/>
                  <a:gd name="connsiteX7" fmla="*/ 135433 w 208894"/>
                  <a:gd name="connsiteY7" fmla="*/ 182619 h 211309"/>
                  <a:gd name="connsiteX8" fmla="*/ 47498 w 208894"/>
                  <a:gd name="connsiteY8" fmla="*/ 98705 h 211309"/>
                  <a:gd name="connsiteX9" fmla="*/ 208839 w 208894"/>
                  <a:gd name="connsiteY9" fmla="*/ 98705 h 211309"/>
                  <a:gd name="connsiteX10" fmla="*/ 49252 w 208894"/>
                  <a:gd name="connsiteY10" fmla="*/ 73484 h 211309"/>
                  <a:gd name="connsiteX11" fmla="*/ 105971 w 208894"/>
                  <a:gd name="connsiteY11" fmla="*/ 28713 h 211309"/>
                  <a:gd name="connsiteX12" fmla="*/ 162688 w 208894"/>
                  <a:gd name="connsiteY12" fmla="*/ 73484 h 211309"/>
                  <a:gd name="connsiteX13" fmla="*/ 49252 w 208894"/>
                  <a:gd name="connsiteY13" fmla="*/ 73484 h 21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894" h="211309">
                    <a:moveTo>
                      <a:pt x="208839" y="98705"/>
                    </a:moveTo>
                    <a:cubicBezTo>
                      <a:pt x="210615" y="42614"/>
                      <a:pt x="169707" y="0"/>
                      <a:pt x="109928" y="0"/>
                    </a:cubicBezTo>
                    <a:cubicBezTo>
                      <a:pt x="44416" y="0"/>
                      <a:pt x="0" y="43925"/>
                      <a:pt x="0" y="104354"/>
                    </a:cubicBezTo>
                    <a:cubicBezTo>
                      <a:pt x="0" y="164805"/>
                      <a:pt x="51455" y="211309"/>
                      <a:pt x="126189" y="211309"/>
                    </a:cubicBezTo>
                    <a:cubicBezTo>
                      <a:pt x="146858" y="211309"/>
                      <a:pt x="167953" y="208285"/>
                      <a:pt x="186866" y="200456"/>
                    </a:cubicBezTo>
                    <a:lnTo>
                      <a:pt x="208839" y="159577"/>
                    </a:lnTo>
                    <a:lnTo>
                      <a:pt x="207535" y="159577"/>
                    </a:lnTo>
                    <a:cubicBezTo>
                      <a:pt x="187292" y="175235"/>
                      <a:pt x="161812" y="182619"/>
                      <a:pt x="135433" y="182619"/>
                    </a:cubicBezTo>
                    <a:cubicBezTo>
                      <a:pt x="85752" y="182619"/>
                      <a:pt x="48374" y="151749"/>
                      <a:pt x="47498" y="98705"/>
                    </a:cubicBezTo>
                    <a:lnTo>
                      <a:pt x="208839" y="98705"/>
                    </a:lnTo>
                    <a:close/>
                    <a:moveTo>
                      <a:pt x="49252" y="73484"/>
                    </a:moveTo>
                    <a:cubicBezTo>
                      <a:pt x="54515" y="46105"/>
                      <a:pt x="76510" y="28713"/>
                      <a:pt x="105971" y="28713"/>
                    </a:cubicBezTo>
                    <a:cubicBezTo>
                      <a:pt x="137613" y="28713"/>
                      <a:pt x="157854" y="43059"/>
                      <a:pt x="162688" y="73484"/>
                    </a:cubicBezTo>
                    <a:lnTo>
                      <a:pt x="49252" y="73484"/>
                    </a:ln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1" name="Freeform 160">
                <a:extLst>
                  <a:ext uri="{FF2B5EF4-FFF2-40B4-BE49-F238E27FC236}">
                    <a16:creationId xmlns:a16="http://schemas.microsoft.com/office/drawing/2014/main" id="{5BCF65FE-0988-A32F-7157-9E414BFC415B}"/>
                  </a:ext>
                </a:extLst>
              </p:cNvPr>
              <p:cNvSpPr/>
              <p:nvPr/>
            </p:nvSpPr>
            <p:spPr>
              <a:xfrm>
                <a:off x="9242026" y="4424904"/>
                <a:ext cx="52985" cy="54289"/>
              </a:xfrm>
              <a:custGeom>
                <a:avLst/>
                <a:gdLst>
                  <a:gd name="connsiteX0" fmla="*/ 52986 w 52985"/>
                  <a:gd name="connsiteY0" fmla="*/ 26934 h 54289"/>
                  <a:gd name="connsiteX1" fmla="*/ 27551 w 52985"/>
                  <a:gd name="connsiteY1" fmla="*/ 0 h 54289"/>
                  <a:gd name="connsiteX2" fmla="*/ 0 w 52985"/>
                  <a:gd name="connsiteY2" fmla="*/ 25621 h 54289"/>
                  <a:gd name="connsiteX3" fmla="*/ 27551 w 52985"/>
                  <a:gd name="connsiteY3" fmla="*/ 54290 h 54289"/>
                  <a:gd name="connsiteX4" fmla="*/ 52986 w 52985"/>
                  <a:gd name="connsiteY4" fmla="*/ 26934 h 5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85" h="54289">
                    <a:moveTo>
                      <a:pt x="52986" y="26934"/>
                    </a:moveTo>
                    <a:cubicBezTo>
                      <a:pt x="52986" y="12588"/>
                      <a:pt x="41966" y="0"/>
                      <a:pt x="27551" y="0"/>
                    </a:cubicBezTo>
                    <a:cubicBezTo>
                      <a:pt x="13562" y="0"/>
                      <a:pt x="0" y="10409"/>
                      <a:pt x="0" y="25621"/>
                    </a:cubicBezTo>
                    <a:cubicBezTo>
                      <a:pt x="0" y="41701"/>
                      <a:pt x="11875" y="54290"/>
                      <a:pt x="27551" y="54290"/>
                    </a:cubicBezTo>
                    <a:cubicBezTo>
                      <a:pt x="41966" y="54290"/>
                      <a:pt x="52986" y="41257"/>
                      <a:pt x="52986" y="26934"/>
                    </a:cubicBez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2" name="Freeform 161">
                <a:extLst>
                  <a:ext uri="{FF2B5EF4-FFF2-40B4-BE49-F238E27FC236}">
                    <a16:creationId xmlns:a16="http://schemas.microsoft.com/office/drawing/2014/main" id="{9AEF1C2F-B86C-B0AA-BF75-233B9E6607F6}"/>
                  </a:ext>
                </a:extLst>
              </p:cNvPr>
              <p:cNvSpPr/>
              <p:nvPr/>
            </p:nvSpPr>
            <p:spPr>
              <a:xfrm>
                <a:off x="9251495" y="4505260"/>
                <a:ext cx="38862" cy="199789"/>
              </a:xfrm>
              <a:custGeom>
                <a:avLst/>
                <a:gdLst>
                  <a:gd name="connsiteX0" fmla="*/ 135 w 38862"/>
                  <a:gd name="connsiteY0" fmla="*/ 0 h 199789"/>
                  <a:gd name="connsiteX1" fmla="*/ 292 w 38862"/>
                  <a:gd name="connsiteY1" fmla="*/ 47773 h 199789"/>
                  <a:gd name="connsiteX2" fmla="*/ 292 w 38862"/>
                  <a:gd name="connsiteY2" fmla="*/ 151593 h 199789"/>
                  <a:gd name="connsiteX3" fmla="*/ 0 w 38862"/>
                  <a:gd name="connsiteY3" fmla="*/ 199790 h 199789"/>
                  <a:gd name="connsiteX4" fmla="*/ 38794 w 38862"/>
                  <a:gd name="connsiteY4" fmla="*/ 199790 h 199789"/>
                  <a:gd name="connsiteX5" fmla="*/ 38862 w 38862"/>
                  <a:gd name="connsiteY5" fmla="*/ 151593 h 199789"/>
                  <a:gd name="connsiteX6" fmla="*/ 38862 w 38862"/>
                  <a:gd name="connsiteY6" fmla="*/ 22 h 199789"/>
                  <a:gd name="connsiteX7" fmla="*/ 10030 w 38862"/>
                  <a:gd name="connsiteY7" fmla="*/ 0 h 199789"/>
                  <a:gd name="connsiteX8" fmla="*/ 135 w 38862"/>
                  <a:gd name="connsiteY8" fmla="*/ 0 h 19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 h="199789">
                    <a:moveTo>
                      <a:pt x="135" y="0"/>
                    </a:moveTo>
                    <a:cubicBezTo>
                      <a:pt x="135" y="0"/>
                      <a:pt x="292" y="27801"/>
                      <a:pt x="292" y="47773"/>
                    </a:cubicBezTo>
                    <a:lnTo>
                      <a:pt x="292" y="151593"/>
                    </a:lnTo>
                    <a:cubicBezTo>
                      <a:pt x="292" y="171565"/>
                      <a:pt x="0" y="199790"/>
                      <a:pt x="0" y="199790"/>
                    </a:cubicBezTo>
                    <a:lnTo>
                      <a:pt x="38794" y="199790"/>
                    </a:lnTo>
                    <a:cubicBezTo>
                      <a:pt x="38794" y="199790"/>
                      <a:pt x="38862" y="171565"/>
                      <a:pt x="38862" y="151593"/>
                    </a:cubicBezTo>
                    <a:lnTo>
                      <a:pt x="38862" y="22"/>
                    </a:lnTo>
                    <a:cubicBezTo>
                      <a:pt x="38862" y="22"/>
                      <a:pt x="19791" y="0"/>
                      <a:pt x="10030" y="0"/>
                    </a:cubicBezTo>
                    <a:lnTo>
                      <a:pt x="135" y="0"/>
                    </a:ln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3" name="Freeform 162">
                <a:extLst>
                  <a:ext uri="{FF2B5EF4-FFF2-40B4-BE49-F238E27FC236}">
                    <a16:creationId xmlns:a16="http://schemas.microsoft.com/office/drawing/2014/main" id="{505B1959-8F31-AB91-3451-DEFFA7523D9C}"/>
                  </a:ext>
                </a:extLst>
              </p:cNvPr>
              <p:cNvSpPr/>
              <p:nvPr/>
            </p:nvSpPr>
            <p:spPr>
              <a:xfrm>
                <a:off x="8784473" y="4499233"/>
                <a:ext cx="180525" cy="205683"/>
              </a:xfrm>
              <a:custGeom>
                <a:avLst/>
                <a:gdLst>
                  <a:gd name="connsiteX0" fmla="*/ 0 w 180525"/>
                  <a:gd name="connsiteY0" fmla="*/ 5671 h 205683"/>
                  <a:gd name="connsiteX1" fmla="*/ 383 w 180525"/>
                  <a:gd name="connsiteY1" fmla="*/ 53934 h 205683"/>
                  <a:gd name="connsiteX2" fmla="*/ 383 w 180525"/>
                  <a:gd name="connsiteY2" fmla="*/ 157421 h 205683"/>
                  <a:gd name="connsiteX3" fmla="*/ 428 w 180525"/>
                  <a:gd name="connsiteY3" fmla="*/ 205683 h 205683"/>
                  <a:gd name="connsiteX4" fmla="*/ 40730 w 180525"/>
                  <a:gd name="connsiteY4" fmla="*/ 205683 h 205683"/>
                  <a:gd name="connsiteX5" fmla="*/ 40415 w 180525"/>
                  <a:gd name="connsiteY5" fmla="*/ 157843 h 205683"/>
                  <a:gd name="connsiteX6" fmla="*/ 40415 w 180525"/>
                  <a:gd name="connsiteY6" fmla="*/ 80889 h 205683"/>
                  <a:gd name="connsiteX7" fmla="*/ 87013 w 180525"/>
                  <a:gd name="connsiteY7" fmla="*/ 28713 h 205683"/>
                  <a:gd name="connsiteX8" fmla="*/ 140202 w 180525"/>
                  <a:gd name="connsiteY8" fmla="*/ 99150 h 205683"/>
                  <a:gd name="connsiteX9" fmla="*/ 140202 w 180525"/>
                  <a:gd name="connsiteY9" fmla="*/ 157843 h 205683"/>
                  <a:gd name="connsiteX10" fmla="*/ 140179 w 180525"/>
                  <a:gd name="connsiteY10" fmla="*/ 205683 h 205683"/>
                  <a:gd name="connsiteX11" fmla="*/ 180525 w 180525"/>
                  <a:gd name="connsiteY11" fmla="*/ 205683 h 205683"/>
                  <a:gd name="connsiteX12" fmla="*/ 180234 w 180525"/>
                  <a:gd name="connsiteY12" fmla="*/ 157843 h 205683"/>
                  <a:gd name="connsiteX13" fmla="*/ 180234 w 180525"/>
                  <a:gd name="connsiteY13" fmla="*/ 94812 h 205683"/>
                  <a:gd name="connsiteX14" fmla="*/ 169236 w 180525"/>
                  <a:gd name="connsiteY14" fmla="*/ 30003 h 205683"/>
                  <a:gd name="connsiteX15" fmla="*/ 102396 w 180525"/>
                  <a:gd name="connsiteY15" fmla="*/ 0 h 205683"/>
                  <a:gd name="connsiteX16" fmla="*/ 40415 w 180525"/>
                  <a:gd name="connsiteY16" fmla="*/ 33495 h 205683"/>
                  <a:gd name="connsiteX17" fmla="*/ 40415 w 180525"/>
                  <a:gd name="connsiteY17" fmla="*/ 5471 h 205683"/>
                  <a:gd name="connsiteX18" fmla="*/ 9627 w 180525"/>
                  <a:gd name="connsiteY18" fmla="*/ 5671 h 205683"/>
                  <a:gd name="connsiteX19" fmla="*/ 0 w 180525"/>
                  <a:gd name="connsiteY19" fmla="*/ 5671 h 20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525" h="205683">
                    <a:moveTo>
                      <a:pt x="0" y="5671"/>
                    </a:moveTo>
                    <a:cubicBezTo>
                      <a:pt x="0" y="5671"/>
                      <a:pt x="383" y="33917"/>
                      <a:pt x="383" y="53934"/>
                    </a:cubicBezTo>
                    <a:lnTo>
                      <a:pt x="383" y="157421"/>
                    </a:lnTo>
                    <a:cubicBezTo>
                      <a:pt x="383" y="177414"/>
                      <a:pt x="428" y="205683"/>
                      <a:pt x="428" y="205683"/>
                    </a:cubicBezTo>
                    <a:lnTo>
                      <a:pt x="40730" y="205683"/>
                    </a:lnTo>
                    <a:cubicBezTo>
                      <a:pt x="40730" y="205683"/>
                      <a:pt x="40415" y="177859"/>
                      <a:pt x="40415" y="157843"/>
                    </a:cubicBezTo>
                    <a:lnTo>
                      <a:pt x="40415" y="80889"/>
                    </a:lnTo>
                    <a:cubicBezTo>
                      <a:pt x="40415" y="55224"/>
                      <a:pt x="47005" y="28713"/>
                      <a:pt x="87013" y="28713"/>
                    </a:cubicBezTo>
                    <a:cubicBezTo>
                      <a:pt x="127023" y="28713"/>
                      <a:pt x="140202" y="52622"/>
                      <a:pt x="140202" y="99150"/>
                    </a:cubicBezTo>
                    <a:lnTo>
                      <a:pt x="140202" y="157843"/>
                    </a:lnTo>
                    <a:cubicBezTo>
                      <a:pt x="140202" y="177414"/>
                      <a:pt x="140179" y="205683"/>
                      <a:pt x="140179" y="205683"/>
                    </a:cubicBezTo>
                    <a:lnTo>
                      <a:pt x="180525" y="205683"/>
                    </a:lnTo>
                    <a:cubicBezTo>
                      <a:pt x="180525" y="205683"/>
                      <a:pt x="180234" y="177859"/>
                      <a:pt x="180234" y="157843"/>
                    </a:cubicBezTo>
                    <a:lnTo>
                      <a:pt x="180234" y="94812"/>
                    </a:lnTo>
                    <a:cubicBezTo>
                      <a:pt x="180234" y="74374"/>
                      <a:pt x="181538" y="47418"/>
                      <a:pt x="169236" y="30003"/>
                    </a:cubicBezTo>
                    <a:cubicBezTo>
                      <a:pt x="155157" y="9586"/>
                      <a:pt x="127023" y="0"/>
                      <a:pt x="102396" y="0"/>
                    </a:cubicBezTo>
                    <a:cubicBezTo>
                      <a:pt x="73813" y="0"/>
                      <a:pt x="55798" y="12633"/>
                      <a:pt x="40415" y="33495"/>
                    </a:cubicBezTo>
                    <a:lnTo>
                      <a:pt x="40415" y="5471"/>
                    </a:lnTo>
                    <a:cubicBezTo>
                      <a:pt x="40415" y="5471"/>
                      <a:pt x="19298" y="5671"/>
                      <a:pt x="9627" y="5671"/>
                    </a:cubicBezTo>
                    <a:lnTo>
                      <a:pt x="0" y="5671"/>
                    </a:ln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4" name="Freeform 163">
                <a:extLst>
                  <a:ext uri="{FF2B5EF4-FFF2-40B4-BE49-F238E27FC236}">
                    <a16:creationId xmlns:a16="http://schemas.microsoft.com/office/drawing/2014/main" id="{243444F8-01A6-F816-6221-DD13537D145B}"/>
                  </a:ext>
                </a:extLst>
              </p:cNvPr>
              <p:cNvSpPr/>
              <p:nvPr/>
            </p:nvSpPr>
            <p:spPr>
              <a:xfrm>
                <a:off x="9343095" y="4504304"/>
                <a:ext cx="180250" cy="205660"/>
              </a:xfrm>
              <a:custGeom>
                <a:avLst/>
                <a:gdLst>
                  <a:gd name="connsiteX0" fmla="*/ 140165 w 180250"/>
                  <a:gd name="connsiteY0" fmla="*/ 0 h 205660"/>
                  <a:gd name="connsiteX1" fmla="*/ 140201 w 180250"/>
                  <a:gd name="connsiteY1" fmla="*/ 48685 h 205660"/>
                  <a:gd name="connsiteX2" fmla="*/ 140201 w 180250"/>
                  <a:gd name="connsiteY2" fmla="*/ 115653 h 205660"/>
                  <a:gd name="connsiteX3" fmla="*/ 90094 w 180250"/>
                  <a:gd name="connsiteY3" fmla="*/ 172610 h 205660"/>
                  <a:gd name="connsiteX4" fmla="*/ 40418 w 180250"/>
                  <a:gd name="connsiteY4" fmla="*/ 107824 h 205660"/>
                  <a:gd name="connsiteX5" fmla="*/ 40418 w 180250"/>
                  <a:gd name="connsiteY5" fmla="*/ 22 h 205660"/>
                  <a:gd name="connsiteX6" fmla="*/ 12258 w 180250"/>
                  <a:gd name="connsiteY6" fmla="*/ 0 h 205660"/>
                  <a:gd name="connsiteX7" fmla="*/ 0 w 180250"/>
                  <a:gd name="connsiteY7" fmla="*/ 0 h 205660"/>
                  <a:gd name="connsiteX8" fmla="*/ 381 w 180250"/>
                  <a:gd name="connsiteY8" fmla="*/ 48263 h 205660"/>
                  <a:gd name="connsiteX9" fmla="*/ 381 w 180250"/>
                  <a:gd name="connsiteY9" fmla="*/ 115229 h 205660"/>
                  <a:gd name="connsiteX10" fmla="*/ 76888 w 180250"/>
                  <a:gd name="connsiteY10" fmla="*/ 205660 h 205660"/>
                  <a:gd name="connsiteX11" fmla="*/ 140201 w 180250"/>
                  <a:gd name="connsiteY11" fmla="*/ 171744 h 205660"/>
                  <a:gd name="connsiteX12" fmla="*/ 140201 w 180250"/>
                  <a:gd name="connsiteY12" fmla="*/ 200011 h 205660"/>
                  <a:gd name="connsiteX13" fmla="*/ 180250 w 180250"/>
                  <a:gd name="connsiteY13" fmla="*/ 200011 h 205660"/>
                  <a:gd name="connsiteX14" fmla="*/ 180232 w 180250"/>
                  <a:gd name="connsiteY14" fmla="*/ 152617 h 205660"/>
                  <a:gd name="connsiteX15" fmla="*/ 180232 w 180250"/>
                  <a:gd name="connsiteY15" fmla="*/ 67 h 205660"/>
                  <a:gd name="connsiteX16" fmla="*/ 145940 w 180250"/>
                  <a:gd name="connsiteY16" fmla="*/ 0 h 205660"/>
                  <a:gd name="connsiteX17" fmla="*/ 140165 w 180250"/>
                  <a:gd name="connsiteY17" fmla="*/ 0 h 2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250" h="205660">
                    <a:moveTo>
                      <a:pt x="140165" y="0"/>
                    </a:moveTo>
                    <a:cubicBezTo>
                      <a:pt x="140165" y="0"/>
                      <a:pt x="140201" y="28268"/>
                      <a:pt x="140201" y="48685"/>
                    </a:cubicBezTo>
                    <a:lnTo>
                      <a:pt x="140201" y="115653"/>
                    </a:lnTo>
                    <a:cubicBezTo>
                      <a:pt x="140201" y="149147"/>
                      <a:pt x="119114" y="172610"/>
                      <a:pt x="90094" y="172610"/>
                    </a:cubicBezTo>
                    <a:cubicBezTo>
                      <a:pt x="51843" y="172610"/>
                      <a:pt x="40418" y="147834"/>
                      <a:pt x="40418" y="107824"/>
                    </a:cubicBezTo>
                    <a:lnTo>
                      <a:pt x="40418" y="22"/>
                    </a:lnTo>
                    <a:cubicBezTo>
                      <a:pt x="40418" y="22"/>
                      <a:pt x="21959" y="0"/>
                      <a:pt x="12258" y="0"/>
                    </a:cubicBezTo>
                    <a:lnTo>
                      <a:pt x="0" y="0"/>
                    </a:lnTo>
                    <a:cubicBezTo>
                      <a:pt x="0" y="0"/>
                      <a:pt x="381" y="28268"/>
                      <a:pt x="381" y="48263"/>
                    </a:cubicBezTo>
                    <a:lnTo>
                      <a:pt x="381" y="115229"/>
                    </a:lnTo>
                    <a:cubicBezTo>
                      <a:pt x="381" y="176525"/>
                      <a:pt x="25000" y="205660"/>
                      <a:pt x="76888" y="205660"/>
                    </a:cubicBezTo>
                    <a:cubicBezTo>
                      <a:pt x="107689" y="205660"/>
                      <a:pt x="124386" y="195652"/>
                      <a:pt x="140201" y="171744"/>
                    </a:cubicBezTo>
                    <a:lnTo>
                      <a:pt x="140201" y="200011"/>
                    </a:lnTo>
                    <a:lnTo>
                      <a:pt x="180250" y="200011"/>
                    </a:lnTo>
                    <a:cubicBezTo>
                      <a:pt x="180250" y="200011"/>
                      <a:pt x="180232" y="172610"/>
                      <a:pt x="180232" y="152617"/>
                    </a:cubicBezTo>
                    <a:lnTo>
                      <a:pt x="180232" y="67"/>
                    </a:lnTo>
                    <a:cubicBezTo>
                      <a:pt x="180232" y="67"/>
                      <a:pt x="157365" y="0"/>
                      <a:pt x="145940" y="0"/>
                    </a:cubicBezTo>
                    <a:lnTo>
                      <a:pt x="140165" y="0"/>
                    </a:ln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5" name="Freeform 164">
                <a:extLst>
                  <a:ext uri="{FF2B5EF4-FFF2-40B4-BE49-F238E27FC236}">
                    <a16:creationId xmlns:a16="http://schemas.microsoft.com/office/drawing/2014/main" id="{666F9500-5D84-198F-D8BA-188B4960320E}"/>
                  </a:ext>
                </a:extLst>
              </p:cNvPr>
              <p:cNvSpPr/>
              <p:nvPr/>
            </p:nvSpPr>
            <p:spPr>
              <a:xfrm>
                <a:off x="9012721" y="4499033"/>
                <a:ext cx="180523" cy="205661"/>
              </a:xfrm>
              <a:custGeom>
                <a:avLst/>
                <a:gdLst>
                  <a:gd name="connsiteX0" fmla="*/ 0 w 180523"/>
                  <a:gd name="connsiteY0" fmla="*/ 5649 h 205661"/>
                  <a:gd name="connsiteX1" fmla="*/ 383 w 180523"/>
                  <a:gd name="connsiteY1" fmla="*/ 53935 h 205661"/>
                  <a:gd name="connsiteX2" fmla="*/ 383 w 180523"/>
                  <a:gd name="connsiteY2" fmla="*/ 157399 h 205661"/>
                  <a:gd name="connsiteX3" fmla="*/ 428 w 180523"/>
                  <a:gd name="connsiteY3" fmla="*/ 205661 h 205661"/>
                  <a:gd name="connsiteX4" fmla="*/ 40730 w 180523"/>
                  <a:gd name="connsiteY4" fmla="*/ 205661 h 205661"/>
                  <a:gd name="connsiteX5" fmla="*/ 40391 w 180523"/>
                  <a:gd name="connsiteY5" fmla="*/ 157843 h 205661"/>
                  <a:gd name="connsiteX6" fmla="*/ 40391 w 180523"/>
                  <a:gd name="connsiteY6" fmla="*/ 80890 h 205661"/>
                  <a:gd name="connsiteX7" fmla="*/ 87013 w 180523"/>
                  <a:gd name="connsiteY7" fmla="*/ 28714 h 205661"/>
                  <a:gd name="connsiteX8" fmla="*/ 140201 w 180523"/>
                  <a:gd name="connsiteY8" fmla="*/ 99149 h 205661"/>
                  <a:gd name="connsiteX9" fmla="*/ 140201 w 180523"/>
                  <a:gd name="connsiteY9" fmla="*/ 157843 h 205661"/>
                  <a:gd name="connsiteX10" fmla="*/ 140177 w 180523"/>
                  <a:gd name="connsiteY10" fmla="*/ 205661 h 205661"/>
                  <a:gd name="connsiteX11" fmla="*/ 180524 w 180523"/>
                  <a:gd name="connsiteY11" fmla="*/ 205661 h 205661"/>
                  <a:gd name="connsiteX12" fmla="*/ 180209 w 180523"/>
                  <a:gd name="connsiteY12" fmla="*/ 157843 h 205661"/>
                  <a:gd name="connsiteX13" fmla="*/ 180209 w 180523"/>
                  <a:gd name="connsiteY13" fmla="*/ 94790 h 205661"/>
                  <a:gd name="connsiteX14" fmla="*/ 169236 w 180523"/>
                  <a:gd name="connsiteY14" fmla="*/ 30003 h 205661"/>
                  <a:gd name="connsiteX15" fmla="*/ 102396 w 180523"/>
                  <a:gd name="connsiteY15" fmla="*/ 0 h 205661"/>
                  <a:gd name="connsiteX16" fmla="*/ 40391 w 180523"/>
                  <a:gd name="connsiteY16" fmla="*/ 33494 h 205661"/>
                  <a:gd name="connsiteX17" fmla="*/ 40391 w 180523"/>
                  <a:gd name="connsiteY17" fmla="*/ 5471 h 205661"/>
                  <a:gd name="connsiteX18" fmla="*/ 9626 w 180523"/>
                  <a:gd name="connsiteY18" fmla="*/ 5649 h 205661"/>
                  <a:gd name="connsiteX19" fmla="*/ 0 w 180523"/>
                  <a:gd name="connsiteY19" fmla="*/ 5649 h 20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523" h="205661">
                    <a:moveTo>
                      <a:pt x="0" y="5649"/>
                    </a:moveTo>
                    <a:cubicBezTo>
                      <a:pt x="0" y="5649"/>
                      <a:pt x="383" y="33918"/>
                      <a:pt x="383" y="53935"/>
                    </a:cubicBezTo>
                    <a:lnTo>
                      <a:pt x="383" y="157399"/>
                    </a:lnTo>
                    <a:cubicBezTo>
                      <a:pt x="383" y="177415"/>
                      <a:pt x="428" y="205661"/>
                      <a:pt x="428" y="205661"/>
                    </a:cubicBezTo>
                    <a:lnTo>
                      <a:pt x="40730" y="205661"/>
                    </a:lnTo>
                    <a:cubicBezTo>
                      <a:pt x="40730" y="205661"/>
                      <a:pt x="40391" y="177837"/>
                      <a:pt x="40391" y="157843"/>
                    </a:cubicBezTo>
                    <a:lnTo>
                      <a:pt x="40391" y="80890"/>
                    </a:lnTo>
                    <a:cubicBezTo>
                      <a:pt x="40391" y="55225"/>
                      <a:pt x="47003" y="28714"/>
                      <a:pt x="87013" y="28714"/>
                    </a:cubicBezTo>
                    <a:cubicBezTo>
                      <a:pt x="127022" y="28714"/>
                      <a:pt x="140201" y="52621"/>
                      <a:pt x="140201" y="99149"/>
                    </a:cubicBezTo>
                    <a:lnTo>
                      <a:pt x="140201" y="157843"/>
                    </a:lnTo>
                    <a:cubicBezTo>
                      <a:pt x="140201" y="177415"/>
                      <a:pt x="140177" y="205661"/>
                      <a:pt x="140177" y="205661"/>
                    </a:cubicBezTo>
                    <a:lnTo>
                      <a:pt x="180524" y="205661"/>
                    </a:lnTo>
                    <a:cubicBezTo>
                      <a:pt x="180524" y="205661"/>
                      <a:pt x="180209" y="177837"/>
                      <a:pt x="180209" y="157843"/>
                    </a:cubicBezTo>
                    <a:lnTo>
                      <a:pt x="180209" y="94790"/>
                    </a:lnTo>
                    <a:cubicBezTo>
                      <a:pt x="180209" y="74352"/>
                      <a:pt x="181537" y="47396"/>
                      <a:pt x="169236" y="30003"/>
                    </a:cubicBezTo>
                    <a:cubicBezTo>
                      <a:pt x="155157" y="9564"/>
                      <a:pt x="127022" y="0"/>
                      <a:pt x="102396" y="0"/>
                    </a:cubicBezTo>
                    <a:cubicBezTo>
                      <a:pt x="73811" y="0"/>
                      <a:pt x="55796" y="12611"/>
                      <a:pt x="40391" y="33494"/>
                    </a:cubicBezTo>
                    <a:lnTo>
                      <a:pt x="40391" y="5471"/>
                    </a:lnTo>
                    <a:cubicBezTo>
                      <a:pt x="40391" y="5471"/>
                      <a:pt x="19296" y="5649"/>
                      <a:pt x="9626" y="5649"/>
                    </a:cubicBezTo>
                    <a:lnTo>
                      <a:pt x="0" y="5649"/>
                    </a:ln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6" name="Freeform 165">
                <a:extLst>
                  <a:ext uri="{FF2B5EF4-FFF2-40B4-BE49-F238E27FC236}">
                    <a16:creationId xmlns:a16="http://schemas.microsoft.com/office/drawing/2014/main" id="{F8FD3A0B-EE2F-EC33-49BE-4855B79962F8}"/>
                  </a:ext>
                </a:extLst>
              </p:cNvPr>
              <p:cNvSpPr/>
              <p:nvPr/>
            </p:nvSpPr>
            <p:spPr>
              <a:xfrm>
                <a:off x="9579713" y="4499166"/>
                <a:ext cx="320198" cy="205661"/>
              </a:xfrm>
              <a:custGeom>
                <a:avLst/>
                <a:gdLst>
                  <a:gd name="connsiteX0" fmla="*/ 0 w 320198"/>
                  <a:gd name="connsiteY0" fmla="*/ 5649 h 205661"/>
                  <a:gd name="connsiteX1" fmla="*/ 432 w 320198"/>
                  <a:gd name="connsiteY1" fmla="*/ 53490 h 205661"/>
                  <a:gd name="connsiteX2" fmla="*/ 432 w 320198"/>
                  <a:gd name="connsiteY2" fmla="*/ 157399 h 205661"/>
                  <a:gd name="connsiteX3" fmla="*/ 252 w 320198"/>
                  <a:gd name="connsiteY3" fmla="*/ 205661 h 205661"/>
                  <a:gd name="connsiteX4" fmla="*/ 40427 w 320198"/>
                  <a:gd name="connsiteY4" fmla="*/ 205661 h 205661"/>
                  <a:gd name="connsiteX5" fmla="*/ 40427 w 320198"/>
                  <a:gd name="connsiteY5" fmla="*/ 157399 h 205661"/>
                  <a:gd name="connsiteX6" fmla="*/ 40427 w 320198"/>
                  <a:gd name="connsiteY6" fmla="*/ 90876 h 205661"/>
                  <a:gd name="connsiteX7" fmla="*/ 90139 w 320198"/>
                  <a:gd name="connsiteY7" fmla="*/ 28690 h 205661"/>
                  <a:gd name="connsiteX8" fmla="*/ 140246 w 320198"/>
                  <a:gd name="connsiteY8" fmla="*/ 97393 h 205661"/>
                  <a:gd name="connsiteX9" fmla="*/ 140246 w 320198"/>
                  <a:gd name="connsiteY9" fmla="*/ 157399 h 205661"/>
                  <a:gd name="connsiteX10" fmla="*/ 140282 w 320198"/>
                  <a:gd name="connsiteY10" fmla="*/ 205661 h 205661"/>
                  <a:gd name="connsiteX11" fmla="*/ 180241 w 320198"/>
                  <a:gd name="connsiteY11" fmla="*/ 205661 h 205661"/>
                  <a:gd name="connsiteX12" fmla="*/ 180241 w 320198"/>
                  <a:gd name="connsiteY12" fmla="*/ 157399 h 205661"/>
                  <a:gd name="connsiteX13" fmla="*/ 180241 w 320198"/>
                  <a:gd name="connsiteY13" fmla="*/ 94368 h 205661"/>
                  <a:gd name="connsiteX14" fmla="*/ 230834 w 320198"/>
                  <a:gd name="connsiteY14" fmla="*/ 28690 h 205661"/>
                  <a:gd name="connsiteX15" fmla="*/ 280059 w 320198"/>
                  <a:gd name="connsiteY15" fmla="*/ 101307 h 205661"/>
                  <a:gd name="connsiteX16" fmla="*/ 280059 w 320198"/>
                  <a:gd name="connsiteY16" fmla="*/ 157399 h 205661"/>
                  <a:gd name="connsiteX17" fmla="*/ 279664 w 320198"/>
                  <a:gd name="connsiteY17" fmla="*/ 205661 h 205661"/>
                  <a:gd name="connsiteX18" fmla="*/ 320199 w 320198"/>
                  <a:gd name="connsiteY18" fmla="*/ 205661 h 205661"/>
                  <a:gd name="connsiteX19" fmla="*/ 320091 w 320198"/>
                  <a:gd name="connsiteY19" fmla="*/ 157399 h 205661"/>
                  <a:gd name="connsiteX20" fmla="*/ 320091 w 320198"/>
                  <a:gd name="connsiteY20" fmla="*/ 90454 h 205661"/>
                  <a:gd name="connsiteX21" fmla="*/ 241377 w 320198"/>
                  <a:gd name="connsiteY21" fmla="*/ 0 h 205661"/>
                  <a:gd name="connsiteX22" fmla="*/ 171029 w 320198"/>
                  <a:gd name="connsiteY22" fmla="*/ 37832 h 205661"/>
                  <a:gd name="connsiteX23" fmla="*/ 102445 w 320198"/>
                  <a:gd name="connsiteY23" fmla="*/ 0 h 205661"/>
                  <a:gd name="connsiteX24" fmla="*/ 40427 w 320198"/>
                  <a:gd name="connsiteY24" fmla="*/ 34363 h 205661"/>
                  <a:gd name="connsiteX25" fmla="*/ 40427 w 320198"/>
                  <a:gd name="connsiteY25" fmla="*/ 5738 h 205661"/>
                  <a:gd name="connsiteX26" fmla="*/ 11875 w 320198"/>
                  <a:gd name="connsiteY26" fmla="*/ 5649 h 205661"/>
                  <a:gd name="connsiteX27" fmla="*/ 0 w 320198"/>
                  <a:gd name="connsiteY27" fmla="*/ 5649 h 20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198" h="205661">
                    <a:moveTo>
                      <a:pt x="0" y="5649"/>
                    </a:moveTo>
                    <a:cubicBezTo>
                      <a:pt x="0" y="5649"/>
                      <a:pt x="432" y="33494"/>
                      <a:pt x="432" y="53490"/>
                    </a:cubicBezTo>
                    <a:lnTo>
                      <a:pt x="432" y="157399"/>
                    </a:lnTo>
                    <a:cubicBezTo>
                      <a:pt x="432" y="177415"/>
                      <a:pt x="252" y="205661"/>
                      <a:pt x="252" y="205661"/>
                    </a:cubicBezTo>
                    <a:lnTo>
                      <a:pt x="40427" y="205661"/>
                    </a:lnTo>
                    <a:cubicBezTo>
                      <a:pt x="40427" y="205661"/>
                      <a:pt x="40427" y="177415"/>
                      <a:pt x="40427" y="157399"/>
                    </a:cubicBezTo>
                    <a:lnTo>
                      <a:pt x="40427" y="90876"/>
                    </a:lnTo>
                    <a:cubicBezTo>
                      <a:pt x="40427" y="49131"/>
                      <a:pt x="56710" y="28690"/>
                      <a:pt x="90139" y="28690"/>
                    </a:cubicBezTo>
                    <a:cubicBezTo>
                      <a:pt x="117396" y="28690"/>
                      <a:pt x="140246" y="51755"/>
                      <a:pt x="140246" y="97393"/>
                    </a:cubicBezTo>
                    <a:lnTo>
                      <a:pt x="140246" y="157399"/>
                    </a:lnTo>
                    <a:cubicBezTo>
                      <a:pt x="140246" y="177415"/>
                      <a:pt x="140282" y="205661"/>
                      <a:pt x="140282" y="205661"/>
                    </a:cubicBezTo>
                    <a:lnTo>
                      <a:pt x="180241" y="205661"/>
                    </a:lnTo>
                    <a:cubicBezTo>
                      <a:pt x="180241" y="205661"/>
                      <a:pt x="180241" y="177415"/>
                      <a:pt x="180241" y="157399"/>
                    </a:cubicBezTo>
                    <a:lnTo>
                      <a:pt x="180241" y="94368"/>
                    </a:lnTo>
                    <a:cubicBezTo>
                      <a:pt x="180241" y="53490"/>
                      <a:pt x="191252" y="28690"/>
                      <a:pt x="230834" y="28690"/>
                    </a:cubicBezTo>
                    <a:cubicBezTo>
                      <a:pt x="266008" y="28690"/>
                      <a:pt x="280059" y="56959"/>
                      <a:pt x="280059" y="101307"/>
                    </a:cubicBezTo>
                    <a:lnTo>
                      <a:pt x="280059" y="157399"/>
                    </a:lnTo>
                    <a:cubicBezTo>
                      <a:pt x="280059" y="177415"/>
                      <a:pt x="279664" y="205661"/>
                      <a:pt x="279664" y="205661"/>
                    </a:cubicBezTo>
                    <a:lnTo>
                      <a:pt x="320199" y="205661"/>
                    </a:lnTo>
                    <a:cubicBezTo>
                      <a:pt x="320199" y="205661"/>
                      <a:pt x="320091" y="176102"/>
                      <a:pt x="320091" y="157399"/>
                    </a:cubicBezTo>
                    <a:lnTo>
                      <a:pt x="320091" y="90454"/>
                    </a:lnTo>
                    <a:cubicBezTo>
                      <a:pt x="320091" y="35229"/>
                      <a:pt x="303808" y="0"/>
                      <a:pt x="241377" y="0"/>
                    </a:cubicBezTo>
                    <a:cubicBezTo>
                      <a:pt x="208830" y="0"/>
                      <a:pt x="188175" y="14345"/>
                      <a:pt x="171029" y="37832"/>
                    </a:cubicBezTo>
                    <a:cubicBezTo>
                      <a:pt x="154765" y="12188"/>
                      <a:pt x="133661" y="0"/>
                      <a:pt x="102445" y="0"/>
                    </a:cubicBezTo>
                    <a:cubicBezTo>
                      <a:pt x="72974" y="0"/>
                      <a:pt x="55828" y="10876"/>
                      <a:pt x="40427" y="34363"/>
                    </a:cubicBezTo>
                    <a:lnTo>
                      <a:pt x="40427" y="5738"/>
                    </a:lnTo>
                    <a:cubicBezTo>
                      <a:pt x="40427" y="5738"/>
                      <a:pt x="21536" y="5649"/>
                      <a:pt x="11875" y="5649"/>
                    </a:cubicBezTo>
                    <a:lnTo>
                      <a:pt x="0" y="5649"/>
                    </a:lnTo>
                  </a:path>
                </a:pathLst>
              </a:custGeom>
              <a:grpFill/>
              <a:ln w="1794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7" name="Freeform 166">
                <a:extLst>
                  <a:ext uri="{FF2B5EF4-FFF2-40B4-BE49-F238E27FC236}">
                    <a16:creationId xmlns:a16="http://schemas.microsoft.com/office/drawing/2014/main" id="{54634B21-1154-2128-5AC6-7005E8962875}"/>
                  </a:ext>
                </a:extLst>
              </p:cNvPr>
              <p:cNvSpPr/>
              <p:nvPr/>
            </p:nvSpPr>
            <p:spPr>
              <a:xfrm>
                <a:off x="7562049" y="4747860"/>
                <a:ext cx="2600236" cy="11677"/>
              </a:xfrm>
              <a:custGeom>
                <a:avLst/>
                <a:gdLst>
                  <a:gd name="connsiteX0" fmla="*/ 0 w 2600236"/>
                  <a:gd name="connsiteY0" fmla="*/ 0 h 11677"/>
                  <a:gd name="connsiteX1" fmla="*/ 0 w 2600236"/>
                  <a:gd name="connsiteY1" fmla="*/ 11677 h 11677"/>
                  <a:gd name="connsiteX2" fmla="*/ 2600237 w 2600236"/>
                  <a:gd name="connsiteY2" fmla="*/ 11677 h 11677"/>
                  <a:gd name="connsiteX3" fmla="*/ 2600237 w 2600236"/>
                  <a:gd name="connsiteY3" fmla="*/ 0 h 11677"/>
                  <a:gd name="connsiteX4" fmla="*/ 0 w 2600236"/>
                  <a:gd name="connsiteY4" fmla="*/ 0 h 1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0236" h="11677">
                    <a:moveTo>
                      <a:pt x="0" y="0"/>
                    </a:moveTo>
                    <a:lnTo>
                      <a:pt x="0" y="11677"/>
                    </a:lnTo>
                    <a:lnTo>
                      <a:pt x="2600237" y="11677"/>
                    </a:lnTo>
                    <a:lnTo>
                      <a:pt x="2600237" y="0"/>
                    </a:lnTo>
                    <a:lnTo>
                      <a:pt x="0" y="0"/>
                    </a:lnTo>
                    <a:close/>
                  </a:path>
                </a:pathLst>
              </a:custGeom>
              <a:grpFill/>
              <a:ln w="11913"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pic>
          <p:nvPicPr>
            <p:cNvPr id="26" name="Picture 25" descr="Logo&#10;&#10;Description automatically generated">
              <a:extLst>
                <a:ext uri="{FF2B5EF4-FFF2-40B4-BE49-F238E27FC236}">
                  <a16:creationId xmlns:a16="http://schemas.microsoft.com/office/drawing/2014/main" id="{AAD386A6-4E11-069C-88D7-E2B2943A845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08464" y="1621747"/>
              <a:ext cx="776658" cy="324913"/>
            </a:xfrm>
            <a:prstGeom prst="rect">
              <a:avLst/>
            </a:prstGeom>
          </p:spPr>
        </p:pic>
        <p:grpSp>
          <p:nvGrpSpPr>
            <p:cNvPr id="110" name="Group 109">
              <a:extLst>
                <a:ext uri="{FF2B5EF4-FFF2-40B4-BE49-F238E27FC236}">
                  <a16:creationId xmlns:a16="http://schemas.microsoft.com/office/drawing/2014/main" id="{478CFEFC-6298-FED8-A998-A2321AF2C410}"/>
                </a:ext>
              </a:extLst>
            </p:cNvPr>
            <p:cNvGrpSpPr/>
            <p:nvPr/>
          </p:nvGrpSpPr>
          <p:grpSpPr>
            <a:xfrm>
              <a:off x="7496885" y="1548999"/>
              <a:ext cx="403436" cy="470409"/>
              <a:chOff x="9064827" y="3301417"/>
              <a:chExt cx="403436" cy="470409"/>
            </a:xfrm>
          </p:grpSpPr>
          <p:sp>
            <p:nvSpPr>
              <p:cNvPr id="70" name="Freeform 37">
                <a:extLst>
                  <a:ext uri="{FF2B5EF4-FFF2-40B4-BE49-F238E27FC236}">
                    <a16:creationId xmlns:a16="http://schemas.microsoft.com/office/drawing/2014/main" id="{7CFD5E02-7E33-1DB7-3E72-6380D020F6D7}"/>
                  </a:ext>
                </a:extLst>
              </p:cNvPr>
              <p:cNvSpPr/>
              <p:nvPr/>
            </p:nvSpPr>
            <p:spPr>
              <a:xfrm>
                <a:off x="9065134" y="3466846"/>
                <a:ext cx="403129" cy="304980"/>
              </a:xfrm>
              <a:custGeom>
                <a:avLst/>
                <a:gdLst>
                  <a:gd name="connsiteX0" fmla="*/ 51846 w 403129"/>
                  <a:gd name="connsiteY0" fmla="*/ 125584 h 304980"/>
                  <a:gd name="connsiteX1" fmla="*/ 133534 w 403129"/>
                  <a:gd name="connsiteY1" fmla="*/ 125584 h 304980"/>
                  <a:gd name="connsiteX2" fmla="*/ 133534 w 403129"/>
                  <a:gd name="connsiteY2" fmla="*/ 163103 h 304980"/>
                  <a:gd name="connsiteX3" fmla="*/ 2851 w 403129"/>
                  <a:gd name="connsiteY3" fmla="*/ 163103 h 304980"/>
                  <a:gd name="connsiteX4" fmla="*/ 2851 w 403129"/>
                  <a:gd name="connsiteY4" fmla="*/ 0 h 304980"/>
                  <a:gd name="connsiteX5" fmla="*/ 95514 w 403129"/>
                  <a:gd name="connsiteY5" fmla="*/ 0 h 304980"/>
                  <a:gd name="connsiteX6" fmla="*/ 117188 w 403129"/>
                  <a:gd name="connsiteY6" fmla="*/ 37512 h 304980"/>
                  <a:gd name="connsiteX7" fmla="*/ 51846 w 403129"/>
                  <a:gd name="connsiteY7" fmla="*/ 37512 h 304980"/>
                  <a:gd name="connsiteX8" fmla="*/ 51846 w 403129"/>
                  <a:gd name="connsiteY8" fmla="*/ 64429 h 304980"/>
                  <a:gd name="connsiteX9" fmla="*/ 110918 w 403129"/>
                  <a:gd name="connsiteY9" fmla="*/ 64429 h 304980"/>
                  <a:gd name="connsiteX10" fmla="*/ 110918 w 403129"/>
                  <a:gd name="connsiteY10" fmla="*/ 98671 h 304980"/>
                  <a:gd name="connsiteX11" fmla="*/ 51846 w 403129"/>
                  <a:gd name="connsiteY11" fmla="*/ 98671 h 304980"/>
                  <a:gd name="connsiteX12" fmla="*/ 51846 w 403129"/>
                  <a:gd name="connsiteY12" fmla="*/ 125584 h 304980"/>
                  <a:gd name="connsiteX13" fmla="*/ 220512 w 403129"/>
                  <a:gd name="connsiteY13" fmla="*/ 0 h 304980"/>
                  <a:gd name="connsiteX14" fmla="*/ 192766 w 403129"/>
                  <a:gd name="connsiteY14" fmla="*/ 53227 h 304980"/>
                  <a:gd name="connsiteX15" fmla="*/ 165073 w 403129"/>
                  <a:gd name="connsiteY15" fmla="*/ 0 h 304980"/>
                  <a:gd name="connsiteX16" fmla="*/ 110915 w 403129"/>
                  <a:gd name="connsiteY16" fmla="*/ 0 h 304980"/>
                  <a:gd name="connsiteX17" fmla="*/ 167980 w 403129"/>
                  <a:gd name="connsiteY17" fmla="*/ 98671 h 304980"/>
                  <a:gd name="connsiteX18" fmla="*/ 167980 w 403129"/>
                  <a:gd name="connsiteY18" fmla="*/ 163103 h 304980"/>
                  <a:gd name="connsiteX19" fmla="*/ 216834 w 403129"/>
                  <a:gd name="connsiteY19" fmla="*/ 163103 h 304980"/>
                  <a:gd name="connsiteX20" fmla="*/ 216834 w 403129"/>
                  <a:gd name="connsiteY20" fmla="*/ 98671 h 304980"/>
                  <a:gd name="connsiteX21" fmla="*/ 273977 w 403129"/>
                  <a:gd name="connsiteY21" fmla="*/ 0 h 304980"/>
                  <a:gd name="connsiteX22" fmla="*/ 220512 w 403129"/>
                  <a:gd name="connsiteY22" fmla="*/ 0 h 304980"/>
                  <a:gd name="connsiteX23" fmla="*/ 19624 w 403129"/>
                  <a:gd name="connsiteY23" fmla="*/ 242525 h 304980"/>
                  <a:gd name="connsiteX24" fmla="*/ 2851 w 403129"/>
                  <a:gd name="connsiteY24" fmla="*/ 242525 h 304980"/>
                  <a:gd name="connsiteX25" fmla="*/ 2851 w 403129"/>
                  <a:gd name="connsiteY25" fmla="*/ 202828 h 304980"/>
                  <a:gd name="connsiteX26" fmla="*/ 19795 w 403129"/>
                  <a:gd name="connsiteY26" fmla="*/ 202828 h 304980"/>
                  <a:gd name="connsiteX27" fmla="*/ 32139 w 403129"/>
                  <a:gd name="connsiteY27" fmla="*/ 213174 h 304980"/>
                  <a:gd name="connsiteX28" fmla="*/ 27613 w 403129"/>
                  <a:gd name="connsiteY28" fmla="*/ 221013 h 304980"/>
                  <a:gd name="connsiteX29" fmla="*/ 33494 w 403129"/>
                  <a:gd name="connsiteY29" fmla="*/ 229836 h 304980"/>
                  <a:gd name="connsiteX30" fmla="*/ 19624 w 403129"/>
                  <a:gd name="connsiteY30" fmla="*/ 242525 h 304980"/>
                  <a:gd name="connsiteX31" fmla="*/ 19624 w 403129"/>
                  <a:gd name="connsiteY31" fmla="*/ 242525 h 304980"/>
                  <a:gd name="connsiteX32" fmla="*/ 25681 w 403129"/>
                  <a:gd name="connsiteY32" fmla="*/ 230127 h 304980"/>
                  <a:gd name="connsiteX33" fmla="*/ 19648 w 403129"/>
                  <a:gd name="connsiteY33" fmla="*/ 224505 h 304980"/>
                  <a:gd name="connsiteX34" fmla="*/ 10233 w 403129"/>
                  <a:gd name="connsiteY34" fmla="*/ 224505 h 304980"/>
                  <a:gd name="connsiteX35" fmla="*/ 10233 w 403129"/>
                  <a:gd name="connsiteY35" fmla="*/ 235804 h 304980"/>
                  <a:gd name="connsiteX36" fmla="*/ 19648 w 403129"/>
                  <a:gd name="connsiteY36" fmla="*/ 235804 h 304980"/>
                  <a:gd name="connsiteX37" fmla="*/ 25681 w 403129"/>
                  <a:gd name="connsiteY37" fmla="*/ 230127 h 304980"/>
                  <a:gd name="connsiteX38" fmla="*/ 25681 w 403129"/>
                  <a:gd name="connsiteY38" fmla="*/ 230127 h 304980"/>
                  <a:gd name="connsiteX39" fmla="*/ 24439 w 403129"/>
                  <a:gd name="connsiteY39" fmla="*/ 213833 h 304980"/>
                  <a:gd name="connsiteX40" fmla="*/ 19194 w 403129"/>
                  <a:gd name="connsiteY40" fmla="*/ 209561 h 304980"/>
                  <a:gd name="connsiteX41" fmla="*/ 10230 w 403129"/>
                  <a:gd name="connsiteY41" fmla="*/ 209561 h 304980"/>
                  <a:gd name="connsiteX42" fmla="*/ 10230 w 403129"/>
                  <a:gd name="connsiteY42" fmla="*/ 218037 h 304980"/>
                  <a:gd name="connsiteX43" fmla="*/ 19589 w 403129"/>
                  <a:gd name="connsiteY43" fmla="*/ 218037 h 304980"/>
                  <a:gd name="connsiteX44" fmla="*/ 24439 w 403129"/>
                  <a:gd name="connsiteY44" fmla="*/ 213833 h 304980"/>
                  <a:gd name="connsiteX45" fmla="*/ 24439 w 403129"/>
                  <a:gd name="connsiteY45" fmla="*/ 213833 h 304980"/>
                  <a:gd name="connsiteX46" fmla="*/ 49531 w 403129"/>
                  <a:gd name="connsiteY46" fmla="*/ 243142 h 304980"/>
                  <a:gd name="connsiteX47" fmla="*/ 56475 w 403129"/>
                  <a:gd name="connsiteY47" fmla="*/ 240205 h 304980"/>
                  <a:gd name="connsiteX48" fmla="*/ 56475 w 403129"/>
                  <a:gd name="connsiteY48" fmla="*/ 242525 h 304980"/>
                  <a:gd name="connsiteX49" fmla="*/ 63648 w 403129"/>
                  <a:gd name="connsiteY49" fmla="*/ 242525 h 304980"/>
                  <a:gd name="connsiteX50" fmla="*/ 63648 w 403129"/>
                  <a:gd name="connsiteY50" fmla="*/ 213528 h 304980"/>
                  <a:gd name="connsiteX51" fmla="*/ 56475 w 403129"/>
                  <a:gd name="connsiteY51" fmla="*/ 213528 h 304980"/>
                  <a:gd name="connsiteX52" fmla="*/ 56475 w 403129"/>
                  <a:gd name="connsiteY52" fmla="*/ 229545 h 304980"/>
                  <a:gd name="connsiteX53" fmla="*/ 51077 w 403129"/>
                  <a:gd name="connsiteY53" fmla="*/ 236580 h 304980"/>
                  <a:gd name="connsiteX54" fmla="*/ 45736 w 403129"/>
                  <a:gd name="connsiteY54" fmla="*/ 229498 h 304980"/>
                  <a:gd name="connsiteX55" fmla="*/ 45736 w 403129"/>
                  <a:gd name="connsiteY55" fmla="*/ 213528 h 304980"/>
                  <a:gd name="connsiteX56" fmla="*/ 38559 w 403129"/>
                  <a:gd name="connsiteY56" fmla="*/ 213528 h 304980"/>
                  <a:gd name="connsiteX57" fmla="*/ 38559 w 403129"/>
                  <a:gd name="connsiteY57" fmla="*/ 229915 h 304980"/>
                  <a:gd name="connsiteX58" fmla="*/ 49531 w 403129"/>
                  <a:gd name="connsiteY58" fmla="*/ 243142 h 304980"/>
                  <a:gd name="connsiteX59" fmla="*/ 49531 w 403129"/>
                  <a:gd name="connsiteY59" fmla="*/ 243142 h 304980"/>
                  <a:gd name="connsiteX60" fmla="*/ 148014 w 403129"/>
                  <a:gd name="connsiteY60" fmla="*/ 226499 h 304980"/>
                  <a:gd name="connsiteX61" fmla="*/ 153524 w 403129"/>
                  <a:gd name="connsiteY61" fmla="*/ 219463 h 304980"/>
                  <a:gd name="connsiteX62" fmla="*/ 158754 w 403129"/>
                  <a:gd name="connsiteY62" fmla="*/ 226546 h 304980"/>
                  <a:gd name="connsiteX63" fmla="*/ 158754 w 403129"/>
                  <a:gd name="connsiteY63" fmla="*/ 242525 h 304980"/>
                  <a:gd name="connsiteX64" fmla="*/ 165924 w 403129"/>
                  <a:gd name="connsiteY64" fmla="*/ 242525 h 304980"/>
                  <a:gd name="connsiteX65" fmla="*/ 165924 w 403129"/>
                  <a:gd name="connsiteY65" fmla="*/ 226129 h 304980"/>
                  <a:gd name="connsiteX66" fmla="*/ 155291 w 403129"/>
                  <a:gd name="connsiteY66" fmla="*/ 212901 h 304980"/>
                  <a:gd name="connsiteX67" fmla="*/ 148014 w 403129"/>
                  <a:gd name="connsiteY67" fmla="*/ 215970 h 304980"/>
                  <a:gd name="connsiteX68" fmla="*/ 148014 w 403129"/>
                  <a:gd name="connsiteY68" fmla="*/ 213528 h 304980"/>
                  <a:gd name="connsiteX69" fmla="*/ 140837 w 403129"/>
                  <a:gd name="connsiteY69" fmla="*/ 213528 h 304980"/>
                  <a:gd name="connsiteX70" fmla="*/ 140837 w 403129"/>
                  <a:gd name="connsiteY70" fmla="*/ 242525 h 304980"/>
                  <a:gd name="connsiteX71" fmla="*/ 148014 w 403129"/>
                  <a:gd name="connsiteY71" fmla="*/ 242525 h 304980"/>
                  <a:gd name="connsiteX72" fmla="*/ 148014 w 403129"/>
                  <a:gd name="connsiteY72" fmla="*/ 226499 h 304980"/>
                  <a:gd name="connsiteX73" fmla="*/ 70098 w 403129"/>
                  <a:gd name="connsiteY73" fmla="*/ 242525 h 304980"/>
                  <a:gd name="connsiteX74" fmla="*/ 77274 w 403129"/>
                  <a:gd name="connsiteY74" fmla="*/ 242525 h 304980"/>
                  <a:gd name="connsiteX75" fmla="*/ 77274 w 403129"/>
                  <a:gd name="connsiteY75" fmla="*/ 213528 h 304980"/>
                  <a:gd name="connsiteX76" fmla="*/ 70098 w 403129"/>
                  <a:gd name="connsiteY76" fmla="*/ 213528 h 304980"/>
                  <a:gd name="connsiteX77" fmla="*/ 70098 w 403129"/>
                  <a:gd name="connsiteY77" fmla="*/ 242525 h 304980"/>
                  <a:gd name="connsiteX78" fmla="*/ 83664 w 403129"/>
                  <a:gd name="connsiteY78" fmla="*/ 242525 h 304980"/>
                  <a:gd name="connsiteX79" fmla="*/ 90841 w 403129"/>
                  <a:gd name="connsiteY79" fmla="*/ 242525 h 304980"/>
                  <a:gd name="connsiteX80" fmla="*/ 90841 w 403129"/>
                  <a:gd name="connsiteY80" fmla="*/ 201467 h 304980"/>
                  <a:gd name="connsiteX81" fmla="*/ 83664 w 403129"/>
                  <a:gd name="connsiteY81" fmla="*/ 205051 h 304980"/>
                  <a:gd name="connsiteX82" fmla="*/ 83664 w 403129"/>
                  <a:gd name="connsiteY82" fmla="*/ 242525 h 304980"/>
                  <a:gd name="connsiteX83" fmla="*/ 113660 w 403129"/>
                  <a:gd name="connsiteY83" fmla="*/ 205051 h 304980"/>
                  <a:gd name="connsiteX84" fmla="*/ 120825 w 403129"/>
                  <a:gd name="connsiteY84" fmla="*/ 201470 h 304980"/>
                  <a:gd name="connsiteX85" fmla="*/ 120825 w 403129"/>
                  <a:gd name="connsiteY85" fmla="*/ 242525 h 304980"/>
                  <a:gd name="connsiteX86" fmla="*/ 113660 w 403129"/>
                  <a:gd name="connsiteY86" fmla="*/ 242525 h 304980"/>
                  <a:gd name="connsiteX87" fmla="*/ 113660 w 403129"/>
                  <a:gd name="connsiteY87" fmla="*/ 240308 h 304980"/>
                  <a:gd name="connsiteX88" fmla="*/ 107069 w 403129"/>
                  <a:gd name="connsiteY88" fmla="*/ 243142 h 304980"/>
                  <a:gd name="connsiteX89" fmla="*/ 95835 w 403129"/>
                  <a:gd name="connsiteY89" fmla="*/ 227731 h 304980"/>
                  <a:gd name="connsiteX90" fmla="*/ 107220 w 403129"/>
                  <a:gd name="connsiteY90" fmla="*/ 212907 h 304980"/>
                  <a:gd name="connsiteX91" fmla="*/ 113660 w 403129"/>
                  <a:gd name="connsiteY91" fmla="*/ 215568 h 304980"/>
                  <a:gd name="connsiteX92" fmla="*/ 113660 w 403129"/>
                  <a:gd name="connsiteY92" fmla="*/ 205051 h 304980"/>
                  <a:gd name="connsiteX93" fmla="*/ 113660 w 403129"/>
                  <a:gd name="connsiteY93" fmla="*/ 233687 h 304980"/>
                  <a:gd name="connsiteX94" fmla="*/ 113660 w 403129"/>
                  <a:gd name="connsiteY94" fmla="*/ 222298 h 304980"/>
                  <a:gd name="connsiteX95" fmla="*/ 108518 w 403129"/>
                  <a:gd name="connsiteY95" fmla="*/ 219469 h 304980"/>
                  <a:gd name="connsiteX96" fmla="*/ 103144 w 403129"/>
                  <a:gd name="connsiteY96" fmla="*/ 227563 h 304980"/>
                  <a:gd name="connsiteX97" fmla="*/ 108613 w 403129"/>
                  <a:gd name="connsiteY97" fmla="*/ 236545 h 304980"/>
                  <a:gd name="connsiteX98" fmla="*/ 113660 w 403129"/>
                  <a:gd name="connsiteY98" fmla="*/ 233687 h 304980"/>
                  <a:gd name="connsiteX99" fmla="*/ 113660 w 403129"/>
                  <a:gd name="connsiteY99" fmla="*/ 233687 h 304980"/>
                  <a:gd name="connsiteX100" fmla="*/ 281531 w 403129"/>
                  <a:gd name="connsiteY100" fmla="*/ 227731 h 304980"/>
                  <a:gd name="connsiteX101" fmla="*/ 270282 w 403129"/>
                  <a:gd name="connsiteY101" fmla="*/ 243142 h 304980"/>
                  <a:gd name="connsiteX102" fmla="*/ 263688 w 403129"/>
                  <a:gd name="connsiteY102" fmla="*/ 240355 h 304980"/>
                  <a:gd name="connsiteX103" fmla="*/ 263688 w 403129"/>
                  <a:gd name="connsiteY103" fmla="*/ 242525 h 304980"/>
                  <a:gd name="connsiteX104" fmla="*/ 256521 w 403129"/>
                  <a:gd name="connsiteY104" fmla="*/ 242525 h 304980"/>
                  <a:gd name="connsiteX105" fmla="*/ 256521 w 403129"/>
                  <a:gd name="connsiteY105" fmla="*/ 205783 h 304980"/>
                  <a:gd name="connsiteX106" fmla="*/ 263688 w 403129"/>
                  <a:gd name="connsiteY106" fmla="*/ 202214 h 304980"/>
                  <a:gd name="connsiteX107" fmla="*/ 263688 w 403129"/>
                  <a:gd name="connsiteY107" fmla="*/ 215597 h 304980"/>
                  <a:gd name="connsiteX108" fmla="*/ 270131 w 403129"/>
                  <a:gd name="connsiteY108" fmla="*/ 212907 h 304980"/>
                  <a:gd name="connsiteX109" fmla="*/ 281531 w 403129"/>
                  <a:gd name="connsiteY109" fmla="*/ 227731 h 304980"/>
                  <a:gd name="connsiteX110" fmla="*/ 281531 w 403129"/>
                  <a:gd name="connsiteY110" fmla="*/ 227731 h 304980"/>
                  <a:gd name="connsiteX111" fmla="*/ 263688 w 403129"/>
                  <a:gd name="connsiteY111" fmla="*/ 222415 h 304980"/>
                  <a:gd name="connsiteX112" fmla="*/ 263688 w 403129"/>
                  <a:gd name="connsiteY112" fmla="*/ 233817 h 304980"/>
                  <a:gd name="connsiteX113" fmla="*/ 268942 w 403129"/>
                  <a:gd name="connsiteY113" fmla="*/ 236545 h 304980"/>
                  <a:gd name="connsiteX114" fmla="*/ 274207 w 403129"/>
                  <a:gd name="connsiteY114" fmla="*/ 227563 h 304980"/>
                  <a:gd name="connsiteX115" fmla="*/ 268795 w 403129"/>
                  <a:gd name="connsiteY115" fmla="*/ 219469 h 304980"/>
                  <a:gd name="connsiteX116" fmla="*/ 263688 w 403129"/>
                  <a:gd name="connsiteY116" fmla="*/ 222415 h 304980"/>
                  <a:gd name="connsiteX117" fmla="*/ 263688 w 403129"/>
                  <a:gd name="connsiteY117" fmla="*/ 222415 h 304980"/>
                  <a:gd name="connsiteX118" fmla="*/ 188584 w 403129"/>
                  <a:gd name="connsiteY118" fmla="*/ 213519 h 304980"/>
                  <a:gd name="connsiteX119" fmla="*/ 195749 w 403129"/>
                  <a:gd name="connsiteY119" fmla="*/ 213519 h 304980"/>
                  <a:gd name="connsiteX120" fmla="*/ 195749 w 403129"/>
                  <a:gd name="connsiteY120" fmla="*/ 239820 h 304980"/>
                  <a:gd name="connsiteX121" fmla="*/ 181658 w 403129"/>
                  <a:gd name="connsiteY121" fmla="*/ 254324 h 304980"/>
                  <a:gd name="connsiteX122" fmla="*/ 181517 w 403129"/>
                  <a:gd name="connsiteY122" fmla="*/ 254326 h 304980"/>
                  <a:gd name="connsiteX123" fmla="*/ 178976 w 403129"/>
                  <a:gd name="connsiteY123" fmla="*/ 248699 h 304980"/>
                  <a:gd name="connsiteX124" fmla="*/ 179302 w 403129"/>
                  <a:gd name="connsiteY124" fmla="*/ 248691 h 304980"/>
                  <a:gd name="connsiteX125" fmla="*/ 188584 w 403129"/>
                  <a:gd name="connsiteY125" fmla="*/ 241005 h 304980"/>
                  <a:gd name="connsiteX126" fmla="*/ 188584 w 403129"/>
                  <a:gd name="connsiteY126" fmla="*/ 240329 h 304980"/>
                  <a:gd name="connsiteX127" fmla="*/ 181991 w 403129"/>
                  <a:gd name="connsiteY127" fmla="*/ 243131 h 304980"/>
                  <a:gd name="connsiteX128" fmla="*/ 170736 w 403129"/>
                  <a:gd name="connsiteY128" fmla="*/ 227719 h 304980"/>
                  <a:gd name="connsiteX129" fmla="*/ 182141 w 403129"/>
                  <a:gd name="connsiteY129" fmla="*/ 212895 h 304980"/>
                  <a:gd name="connsiteX130" fmla="*/ 188584 w 403129"/>
                  <a:gd name="connsiteY130" fmla="*/ 215556 h 304980"/>
                  <a:gd name="connsiteX131" fmla="*/ 188584 w 403129"/>
                  <a:gd name="connsiteY131" fmla="*/ 213519 h 304980"/>
                  <a:gd name="connsiteX132" fmla="*/ 183440 w 403129"/>
                  <a:gd name="connsiteY132" fmla="*/ 219454 h 304980"/>
                  <a:gd name="connsiteX133" fmla="*/ 178066 w 403129"/>
                  <a:gd name="connsiteY133" fmla="*/ 227549 h 304980"/>
                  <a:gd name="connsiteX134" fmla="*/ 183496 w 403129"/>
                  <a:gd name="connsiteY134" fmla="*/ 236534 h 304980"/>
                  <a:gd name="connsiteX135" fmla="*/ 188584 w 403129"/>
                  <a:gd name="connsiteY135" fmla="*/ 233673 h 304980"/>
                  <a:gd name="connsiteX136" fmla="*/ 188584 w 403129"/>
                  <a:gd name="connsiteY136" fmla="*/ 222283 h 304980"/>
                  <a:gd name="connsiteX137" fmla="*/ 183440 w 403129"/>
                  <a:gd name="connsiteY137" fmla="*/ 219454 h 304980"/>
                  <a:gd name="connsiteX138" fmla="*/ 183440 w 403129"/>
                  <a:gd name="connsiteY138" fmla="*/ 219454 h 304980"/>
                  <a:gd name="connsiteX139" fmla="*/ 215238 w 403129"/>
                  <a:gd name="connsiteY139" fmla="*/ 215709 h 304980"/>
                  <a:gd name="connsiteX140" fmla="*/ 226092 w 403129"/>
                  <a:gd name="connsiteY140" fmla="*/ 212907 h 304980"/>
                  <a:gd name="connsiteX141" fmla="*/ 237821 w 403129"/>
                  <a:gd name="connsiteY141" fmla="*/ 222977 h 304980"/>
                  <a:gd name="connsiteX142" fmla="*/ 237821 w 403129"/>
                  <a:gd name="connsiteY142" fmla="*/ 242525 h 304980"/>
                  <a:gd name="connsiteX143" fmla="*/ 230651 w 403129"/>
                  <a:gd name="connsiteY143" fmla="*/ 242525 h 304980"/>
                  <a:gd name="connsiteX144" fmla="*/ 230651 w 403129"/>
                  <a:gd name="connsiteY144" fmla="*/ 240149 h 304980"/>
                  <a:gd name="connsiteX145" fmla="*/ 223669 w 403129"/>
                  <a:gd name="connsiteY145" fmla="*/ 243142 h 304980"/>
                  <a:gd name="connsiteX146" fmla="*/ 212897 w 403129"/>
                  <a:gd name="connsiteY146" fmla="*/ 232903 h 304980"/>
                  <a:gd name="connsiteX147" fmla="*/ 224478 w 403129"/>
                  <a:gd name="connsiteY147" fmla="*/ 223400 h 304980"/>
                  <a:gd name="connsiteX148" fmla="*/ 230651 w 403129"/>
                  <a:gd name="connsiteY148" fmla="*/ 224773 h 304980"/>
                  <a:gd name="connsiteX149" fmla="*/ 230651 w 403129"/>
                  <a:gd name="connsiteY149" fmla="*/ 222806 h 304980"/>
                  <a:gd name="connsiteX150" fmla="*/ 225465 w 403129"/>
                  <a:gd name="connsiteY150" fmla="*/ 218640 h 304980"/>
                  <a:gd name="connsiteX151" fmla="*/ 218038 w 403129"/>
                  <a:gd name="connsiteY151" fmla="*/ 220642 h 304980"/>
                  <a:gd name="connsiteX152" fmla="*/ 215238 w 403129"/>
                  <a:gd name="connsiteY152" fmla="*/ 215709 h 304980"/>
                  <a:gd name="connsiteX153" fmla="*/ 225020 w 403129"/>
                  <a:gd name="connsiteY153" fmla="*/ 237239 h 304980"/>
                  <a:gd name="connsiteX154" fmla="*/ 230651 w 403129"/>
                  <a:gd name="connsiteY154" fmla="*/ 234184 h 304980"/>
                  <a:gd name="connsiteX155" fmla="*/ 230651 w 403129"/>
                  <a:gd name="connsiteY155" fmla="*/ 230215 h 304980"/>
                  <a:gd name="connsiteX156" fmla="*/ 225020 w 403129"/>
                  <a:gd name="connsiteY156" fmla="*/ 228786 h 304980"/>
                  <a:gd name="connsiteX157" fmla="*/ 220076 w 403129"/>
                  <a:gd name="connsiteY157" fmla="*/ 232903 h 304980"/>
                  <a:gd name="connsiteX158" fmla="*/ 225020 w 403129"/>
                  <a:gd name="connsiteY158" fmla="*/ 237239 h 304980"/>
                  <a:gd name="connsiteX159" fmla="*/ 225020 w 403129"/>
                  <a:gd name="connsiteY159" fmla="*/ 237239 h 304980"/>
                  <a:gd name="connsiteX160" fmla="*/ 309097 w 403129"/>
                  <a:gd name="connsiteY160" fmla="*/ 238591 h 304980"/>
                  <a:gd name="connsiteX161" fmla="*/ 298846 w 403129"/>
                  <a:gd name="connsiteY161" fmla="*/ 243142 h 304980"/>
                  <a:gd name="connsiteX162" fmla="*/ 285091 w 403129"/>
                  <a:gd name="connsiteY162" fmla="*/ 228051 h 304980"/>
                  <a:gd name="connsiteX163" fmla="*/ 298107 w 403129"/>
                  <a:gd name="connsiteY163" fmla="*/ 212907 h 304980"/>
                  <a:gd name="connsiteX164" fmla="*/ 310284 w 403129"/>
                  <a:gd name="connsiteY164" fmla="*/ 228051 h 304980"/>
                  <a:gd name="connsiteX165" fmla="*/ 310201 w 403129"/>
                  <a:gd name="connsiteY165" fmla="*/ 230224 h 304980"/>
                  <a:gd name="connsiteX166" fmla="*/ 292400 w 403129"/>
                  <a:gd name="connsiteY166" fmla="*/ 230224 h 304980"/>
                  <a:gd name="connsiteX167" fmla="*/ 298846 w 403129"/>
                  <a:gd name="connsiteY167" fmla="*/ 236545 h 304980"/>
                  <a:gd name="connsiteX168" fmla="*/ 304571 w 403129"/>
                  <a:gd name="connsiteY168" fmla="*/ 234102 h 304980"/>
                  <a:gd name="connsiteX169" fmla="*/ 309097 w 403129"/>
                  <a:gd name="connsiteY169" fmla="*/ 238591 h 304980"/>
                  <a:gd name="connsiteX170" fmla="*/ 303372 w 403129"/>
                  <a:gd name="connsiteY170" fmla="*/ 224982 h 304980"/>
                  <a:gd name="connsiteX171" fmla="*/ 297898 w 403129"/>
                  <a:gd name="connsiteY171" fmla="*/ 218981 h 304980"/>
                  <a:gd name="connsiteX172" fmla="*/ 292500 w 403129"/>
                  <a:gd name="connsiteY172" fmla="*/ 224982 h 304980"/>
                  <a:gd name="connsiteX173" fmla="*/ 303372 w 403129"/>
                  <a:gd name="connsiteY173" fmla="*/ 224982 h 304980"/>
                  <a:gd name="connsiteX174" fmla="*/ 378326 w 403129"/>
                  <a:gd name="connsiteY174" fmla="*/ 238591 h 304980"/>
                  <a:gd name="connsiteX175" fmla="*/ 368078 w 403129"/>
                  <a:gd name="connsiteY175" fmla="*/ 243142 h 304980"/>
                  <a:gd name="connsiteX176" fmla="*/ 354314 w 403129"/>
                  <a:gd name="connsiteY176" fmla="*/ 228051 h 304980"/>
                  <a:gd name="connsiteX177" fmla="*/ 367336 w 403129"/>
                  <a:gd name="connsiteY177" fmla="*/ 212907 h 304980"/>
                  <a:gd name="connsiteX178" fmla="*/ 379516 w 403129"/>
                  <a:gd name="connsiteY178" fmla="*/ 228051 h 304980"/>
                  <a:gd name="connsiteX179" fmla="*/ 379430 w 403129"/>
                  <a:gd name="connsiteY179" fmla="*/ 230224 h 304980"/>
                  <a:gd name="connsiteX180" fmla="*/ 361626 w 403129"/>
                  <a:gd name="connsiteY180" fmla="*/ 230224 h 304980"/>
                  <a:gd name="connsiteX181" fmla="*/ 368078 w 403129"/>
                  <a:gd name="connsiteY181" fmla="*/ 236545 h 304980"/>
                  <a:gd name="connsiteX182" fmla="*/ 373797 w 403129"/>
                  <a:gd name="connsiteY182" fmla="*/ 234102 h 304980"/>
                  <a:gd name="connsiteX183" fmla="*/ 378326 w 403129"/>
                  <a:gd name="connsiteY183" fmla="*/ 238591 h 304980"/>
                  <a:gd name="connsiteX184" fmla="*/ 372596 w 403129"/>
                  <a:gd name="connsiteY184" fmla="*/ 224982 h 304980"/>
                  <a:gd name="connsiteX185" fmla="*/ 367121 w 403129"/>
                  <a:gd name="connsiteY185" fmla="*/ 218981 h 304980"/>
                  <a:gd name="connsiteX186" fmla="*/ 361726 w 403129"/>
                  <a:gd name="connsiteY186" fmla="*/ 224982 h 304980"/>
                  <a:gd name="connsiteX187" fmla="*/ 372596 w 403129"/>
                  <a:gd name="connsiteY187" fmla="*/ 224982 h 304980"/>
                  <a:gd name="connsiteX188" fmla="*/ 344420 w 403129"/>
                  <a:gd name="connsiteY188" fmla="*/ 220239 h 304980"/>
                  <a:gd name="connsiteX189" fmla="*/ 350951 w 403129"/>
                  <a:gd name="connsiteY189" fmla="*/ 220239 h 304980"/>
                  <a:gd name="connsiteX190" fmla="*/ 350951 w 403129"/>
                  <a:gd name="connsiteY190" fmla="*/ 213528 h 304980"/>
                  <a:gd name="connsiteX191" fmla="*/ 344423 w 403129"/>
                  <a:gd name="connsiteY191" fmla="*/ 213528 h 304980"/>
                  <a:gd name="connsiteX192" fmla="*/ 344423 w 403129"/>
                  <a:gd name="connsiteY192" fmla="*/ 202508 h 304980"/>
                  <a:gd name="connsiteX193" fmla="*/ 337249 w 403129"/>
                  <a:gd name="connsiteY193" fmla="*/ 206086 h 304980"/>
                  <a:gd name="connsiteX194" fmla="*/ 337249 w 403129"/>
                  <a:gd name="connsiteY194" fmla="*/ 213528 h 304980"/>
                  <a:gd name="connsiteX195" fmla="*/ 332785 w 403129"/>
                  <a:gd name="connsiteY195" fmla="*/ 213528 h 304980"/>
                  <a:gd name="connsiteX196" fmla="*/ 332785 w 403129"/>
                  <a:gd name="connsiteY196" fmla="*/ 220239 h 304980"/>
                  <a:gd name="connsiteX197" fmla="*/ 337249 w 403129"/>
                  <a:gd name="connsiteY197" fmla="*/ 220239 h 304980"/>
                  <a:gd name="connsiteX198" fmla="*/ 337249 w 403129"/>
                  <a:gd name="connsiteY198" fmla="*/ 234252 h 304980"/>
                  <a:gd name="connsiteX199" fmla="*/ 344991 w 403129"/>
                  <a:gd name="connsiteY199" fmla="*/ 243142 h 304980"/>
                  <a:gd name="connsiteX200" fmla="*/ 351022 w 403129"/>
                  <a:gd name="connsiteY200" fmla="*/ 241805 h 304980"/>
                  <a:gd name="connsiteX201" fmla="*/ 351867 w 403129"/>
                  <a:gd name="connsiteY201" fmla="*/ 235046 h 304980"/>
                  <a:gd name="connsiteX202" fmla="*/ 347527 w 403129"/>
                  <a:gd name="connsiteY202" fmla="*/ 236360 h 304980"/>
                  <a:gd name="connsiteX203" fmla="*/ 344420 w 403129"/>
                  <a:gd name="connsiteY203" fmla="*/ 232456 h 304980"/>
                  <a:gd name="connsiteX204" fmla="*/ 344420 w 403129"/>
                  <a:gd name="connsiteY204" fmla="*/ 220239 h 304980"/>
                  <a:gd name="connsiteX205" fmla="*/ 331357 w 403129"/>
                  <a:gd name="connsiteY205" fmla="*/ 235046 h 304980"/>
                  <a:gd name="connsiteX206" fmla="*/ 327013 w 403129"/>
                  <a:gd name="connsiteY206" fmla="*/ 236360 h 304980"/>
                  <a:gd name="connsiteX207" fmla="*/ 323912 w 403129"/>
                  <a:gd name="connsiteY207" fmla="*/ 232456 h 304980"/>
                  <a:gd name="connsiteX208" fmla="*/ 323912 w 403129"/>
                  <a:gd name="connsiteY208" fmla="*/ 220239 h 304980"/>
                  <a:gd name="connsiteX209" fmla="*/ 330034 w 403129"/>
                  <a:gd name="connsiteY209" fmla="*/ 220239 h 304980"/>
                  <a:gd name="connsiteX210" fmla="*/ 330034 w 403129"/>
                  <a:gd name="connsiteY210" fmla="*/ 213528 h 304980"/>
                  <a:gd name="connsiteX211" fmla="*/ 323912 w 403129"/>
                  <a:gd name="connsiteY211" fmla="*/ 213528 h 304980"/>
                  <a:gd name="connsiteX212" fmla="*/ 323912 w 403129"/>
                  <a:gd name="connsiteY212" fmla="*/ 202508 h 304980"/>
                  <a:gd name="connsiteX213" fmla="*/ 316738 w 403129"/>
                  <a:gd name="connsiteY213" fmla="*/ 206086 h 304980"/>
                  <a:gd name="connsiteX214" fmla="*/ 316738 w 403129"/>
                  <a:gd name="connsiteY214" fmla="*/ 213528 h 304980"/>
                  <a:gd name="connsiteX215" fmla="*/ 312254 w 403129"/>
                  <a:gd name="connsiteY215" fmla="*/ 213528 h 304980"/>
                  <a:gd name="connsiteX216" fmla="*/ 312254 w 403129"/>
                  <a:gd name="connsiteY216" fmla="*/ 220239 h 304980"/>
                  <a:gd name="connsiteX217" fmla="*/ 316738 w 403129"/>
                  <a:gd name="connsiteY217" fmla="*/ 220239 h 304980"/>
                  <a:gd name="connsiteX218" fmla="*/ 316738 w 403129"/>
                  <a:gd name="connsiteY218" fmla="*/ 234252 h 304980"/>
                  <a:gd name="connsiteX219" fmla="*/ 324484 w 403129"/>
                  <a:gd name="connsiteY219" fmla="*/ 243142 h 304980"/>
                  <a:gd name="connsiteX220" fmla="*/ 330512 w 403129"/>
                  <a:gd name="connsiteY220" fmla="*/ 241805 h 304980"/>
                  <a:gd name="connsiteX221" fmla="*/ 331357 w 403129"/>
                  <a:gd name="connsiteY221" fmla="*/ 235046 h 304980"/>
                  <a:gd name="connsiteX222" fmla="*/ 403130 w 403129"/>
                  <a:gd name="connsiteY222" fmla="*/ 214657 h 304980"/>
                  <a:gd name="connsiteX223" fmla="*/ 397721 w 403129"/>
                  <a:gd name="connsiteY223" fmla="*/ 212907 h 304980"/>
                  <a:gd name="connsiteX224" fmla="*/ 391304 w 403129"/>
                  <a:gd name="connsiteY224" fmla="*/ 216041 h 304980"/>
                  <a:gd name="connsiteX225" fmla="*/ 391304 w 403129"/>
                  <a:gd name="connsiteY225" fmla="*/ 213528 h 304980"/>
                  <a:gd name="connsiteX226" fmla="*/ 384130 w 403129"/>
                  <a:gd name="connsiteY226" fmla="*/ 213528 h 304980"/>
                  <a:gd name="connsiteX227" fmla="*/ 384130 w 403129"/>
                  <a:gd name="connsiteY227" fmla="*/ 242525 h 304980"/>
                  <a:gd name="connsiteX228" fmla="*/ 391304 w 403129"/>
                  <a:gd name="connsiteY228" fmla="*/ 242525 h 304980"/>
                  <a:gd name="connsiteX229" fmla="*/ 391304 w 403129"/>
                  <a:gd name="connsiteY229" fmla="*/ 226811 h 304980"/>
                  <a:gd name="connsiteX230" fmla="*/ 396487 w 403129"/>
                  <a:gd name="connsiteY230" fmla="*/ 220069 h 304980"/>
                  <a:gd name="connsiteX231" fmla="*/ 401239 w 403129"/>
                  <a:gd name="connsiteY231" fmla="*/ 221642 h 304980"/>
                  <a:gd name="connsiteX232" fmla="*/ 403130 w 403129"/>
                  <a:gd name="connsiteY232" fmla="*/ 214657 h 304980"/>
                  <a:gd name="connsiteX233" fmla="*/ 70098 w 403129"/>
                  <a:gd name="connsiteY233" fmla="*/ 209379 h 304980"/>
                  <a:gd name="connsiteX234" fmla="*/ 77266 w 403129"/>
                  <a:gd name="connsiteY234" fmla="*/ 209379 h 304980"/>
                  <a:gd name="connsiteX235" fmla="*/ 77266 w 403129"/>
                  <a:gd name="connsiteY235" fmla="*/ 202226 h 304980"/>
                  <a:gd name="connsiteX236" fmla="*/ 70098 w 403129"/>
                  <a:gd name="connsiteY236" fmla="*/ 202226 h 304980"/>
                  <a:gd name="connsiteX237" fmla="*/ 70098 w 403129"/>
                  <a:gd name="connsiteY237" fmla="*/ 209379 h 304980"/>
                  <a:gd name="connsiteX238" fmla="*/ 127227 w 403129"/>
                  <a:gd name="connsiteY238" fmla="*/ 242525 h 304980"/>
                  <a:gd name="connsiteX239" fmla="*/ 134400 w 403129"/>
                  <a:gd name="connsiteY239" fmla="*/ 242525 h 304980"/>
                  <a:gd name="connsiteX240" fmla="*/ 134400 w 403129"/>
                  <a:gd name="connsiteY240" fmla="*/ 213528 h 304980"/>
                  <a:gd name="connsiteX241" fmla="*/ 127227 w 403129"/>
                  <a:gd name="connsiteY241" fmla="*/ 213528 h 304980"/>
                  <a:gd name="connsiteX242" fmla="*/ 127227 w 403129"/>
                  <a:gd name="connsiteY242" fmla="*/ 242525 h 304980"/>
                  <a:gd name="connsiteX243" fmla="*/ 127224 w 403129"/>
                  <a:gd name="connsiteY243" fmla="*/ 209379 h 304980"/>
                  <a:gd name="connsiteX244" fmla="*/ 134388 w 403129"/>
                  <a:gd name="connsiteY244" fmla="*/ 209379 h 304980"/>
                  <a:gd name="connsiteX245" fmla="*/ 134388 w 403129"/>
                  <a:gd name="connsiteY245" fmla="*/ 202226 h 304980"/>
                  <a:gd name="connsiteX246" fmla="*/ 127224 w 403129"/>
                  <a:gd name="connsiteY246" fmla="*/ 202226 h 304980"/>
                  <a:gd name="connsiteX247" fmla="*/ 127224 w 403129"/>
                  <a:gd name="connsiteY247" fmla="*/ 209379 h 304980"/>
                  <a:gd name="connsiteX248" fmla="*/ 331457 w 403129"/>
                  <a:gd name="connsiteY248" fmla="*/ 255702 h 304980"/>
                  <a:gd name="connsiteX249" fmla="*/ 338621 w 403129"/>
                  <a:gd name="connsiteY249" fmla="*/ 252122 h 304980"/>
                  <a:gd name="connsiteX250" fmla="*/ 338621 w 403129"/>
                  <a:gd name="connsiteY250" fmla="*/ 293176 h 304980"/>
                  <a:gd name="connsiteX251" fmla="*/ 331457 w 403129"/>
                  <a:gd name="connsiteY251" fmla="*/ 293176 h 304980"/>
                  <a:gd name="connsiteX252" fmla="*/ 331457 w 403129"/>
                  <a:gd name="connsiteY252" fmla="*/ 290965 h 304980"/>
                  <a:gd name="connsiteX253" fmla="*/ 324864 w 403129"/>
                  <a:gd name="connsiteY253" fmla="*/ 293794 h 304980"/>
                  <a:gd name="connsiteX254" fmla="*/ 313626 w 403129"/>
                  <a:gd name="connsiteY254" fmla="*/ 278385 h 304980"/>
                  <a:gd name="connsiteX255" fmla="*/ 325011 w 403129"/>
                  <a:gd name="connsiteY255" fmla="*/ 263558 h 304980"/>
                  <a:gd name="connsiteX256" fmla="*/ 331457 w 403129"/>
                  <a:gd name="connsiteY256" fmla="*/ 266225 h 304980"/>
                  <a:gd name="connsiteX257" fmla="*/ 331457 w 403129"/>
                  <a:gd name="connsiteY257" fmla="*/ 255702 h 304980"/>
                  <a:gd name="connsiteX258" fmla="*/ 331457 w 403129"/>
                  <a:gd name="connsiteY258" fmla="*/ 284338 h 304980"/>
                  <a:gd name="connsiteX259" fmla="*/ 331457 w 403129"/>
                  <a:gd name="connsiteY259" fmla="*/ 272949 h 304980"/>
                  <a:gd name="connsiteX260" fmla="*/ 326315 w 403129"/>
                  <a:gd name="connsiteY260" fmla="*/ 270123 h 304980"/>
                  <a:gd name="connsiteX261" fmla="*/ 320938 w 403129"/>
                  <a:gd name="connsiteY261" fmla="*/ 278217 h 304980"/>
                  <a:gd name="connsiteX262" fmla="*/ 326407 w 403129"/>
                  <a:gd name="connsiteY262" fmla="*/ 287196 h 304980"/>
                  <a:gd name="connsiteX263" fmla="*/ 331457 w 403129"/>
                  <a:gd name="connsiteY263" fmla="*/ 284338 h 304980"/>
                  <a:gd name="connsiteX264" fmla="*/ 331457 w 403129"/>
                  <a:gd name="connsiteY264" fmla="*/ 284338 h 304980"/>
                  <a:gd name="connsiteX265" fmla="*/ 89636 w 403129"/>
                  <a:gd name="connsiteY265" fmla="*/ 265314 h 304980"/>
                  <a:gd name="connsiteX266" fmla="*/ 84224 w 403129"/>
                  <a:gd name="connsiteY266" fmla="*/ 263561 h 304980"/>
                  <a:gd name="connsiteX267" fmla="*/ 77810 w 403129"/>
                  <a:gd name="connsiteY267" fmla="*/ 266695 h 304980"/>
                  <a:gd name="connsiteX268" fmla="*/ 77810 w 403129"/>
                  <a:gd name="connsiteY268" fmla="*/ 264181 h 304980"/>
                  <a:gd name="connsiteX269" fmla="*/ 70636 w 403129"/>
                  <a:gd name="connsiteY269" fmla="*/ 264181 h 304980"/>
                  <a:gd name="connsiteX270" fmla="*/ 70636 w 403129"/>
                  <a:gd name="connsiteY270" fmla="*/ 293179 h 304980"/>
                  <a:gd name="connsiteX271" fmla="*/ 77810 w 403129"/>
                  <a:gd name="connsiteY271" fmla="*/ 293179 h 304980"/>
                  <a:gd name="connsiteX272" fmla="*/ 77810 w 403129"/>
                  <a:gd name="connsiteY272" fmla="*/ 277467 h 304980"/>
                  <a:gd name="connsiteX273" fmla="*/ 82993 w 403129"/>
                  <a:gd name="connsiteY273" fmla="*/ 270720 h 304980"/>
                  <a:gd name="connsiteX274" fmla="*/ 87746 w 403129"/>
                  <a:gd name="connsiteY274" fmla="*/ 272299 h 304980"/>
                  <a:gd name="connsiteX275" fmla="*/ 89636 w 403129"/>
                  <a:gd name="connsiteY275" fmla="*/ 265314 h 304980"/>
                  <a:gd name="connsiteX276" fmla="*/ 28668 w 403129"/>
                  <a:gd name="connsiteY276" fmla="*/ 274848 h 304980"/>
                  <a:gd name="connsiteX277" fmla="*/ 27127 w 403129"/>
                  <a:gd name="connsiteY277" fmla="*/ 282148 h 304980"/>
                  <a:gd name="connsiteX278" fmla="*/ 25402 w 403129"/>
                  <a:gd name="connsiteY278" fmla="*/ 274851 h 304980"/>
                  <a:gd name="connsiteX279" fmla="*/ 22374 w 403129"/>
                  <a:gd name="connsiteY279" fmla="*/ 264176 h 304980"/>
                  <a:gd name="connsiteX280" fmla="*/ 16270 w 403129"/>
                  <a:gd name="connsiteY280" fmla="*/ 264176 h 304980"/>
                  <a:gd name="connsiteX281" fmla="*/ 13243 w 403129"/>
                  <a:gd name="connsiteY281" fmla="*/ 274854 h 304980"/>
                  <a:gd name="connsiteX282" fmla="*/ 11520 w 403129"/>
                  <a:gd name="connsiteY282" fmla="*/ 282116 h 304980"/>
                  <a:gd name="connsiteX283" fmla="*/ 10062 w 403129"/>
                  <a:gd name="connsiteY283" fmla="*/ 275010 h 304980"/>
                  <a:gd name="connsiteX284" fmla="*/ 7394 w 403129"/>
                  <a:gd name="connsiteY284" fmla="*/ 264176 h 304980"/>
                  <a:gd name="connsiteX285" fmla="*/ 0 w 403129"/>
                  <a:gd name="connsiteY285" fmla="*/ 264176 h 304980"/>
                  <a:gd name="connsiteX286" fmla="*/ 8157 w 403129"/>
                  <a:gd name="connsiteY286" fmla="*/ 293020 h 304980"/>
                  <a:gd name="connsiteX287" fmla="*/ 8201 w 403129"/>
                  <a:gd name="connsiteY287" fmla="*/ 293174 h 304980"/>
                  <a:gd name="connsiteX288" fmla="*/ 14406 w 403129"/>
                  <a:gd name="connsiteY288" fmla="*/ 293174 h 304980"/>
                  <a:gd name="connsiteX289" fmla="*/ 17592 w 403129"/>
                  <a:gd name="connsiteY289" fmla="*/ 281372 h 304980"/>
                  <a:gd name="connsiteX290" fmla="*/ 19206 w 403129"/>
                  <a:gd name="connsiteY290" fmla="*/ 274830 h 304980"/>
                  <a:gd name="connsiteX291" fmla="*/ 20784 w 403129"/>
                  <a:gd name="connsiteY291" fmla="*/ 281137 h 304980"/>
                  <a:gd name="connsiteX292" fmla="*/ 24012 w 403129"/>
                  <a:gd name="connsiteY292" fmla="*/ 293174 h 304980"/>
                  <a:gd name="connsiteX293" fmla="*/ 30175 w 403129"/>
                  <a:gd name="connsiteY293" fmla="*/ 293174 h 304980"/>
                  <a:gd name="connsiteX294" fmla="*/ 38379 w 403129"/>
                  <a:gd name="connsiteY294" fmla="*/ 264176 h 304980"/>
                  <a:gd name="connsiteX295" fmla="*/ 31288 w 403129"/>
                  <a:gd name="connsiteY295" fmla="*/ 264176 h 304980"/>
                  <a:gd name="connsiteX296" fmla="*/ 28668 w 403129"/>
                  <a:gd name="connsiteY296" fmla="*/ 274848 h 304980"/>
                  <a:gd name="connsiteX297" fmla="*/ 66213 w 403129"/>
                  <a:gd name="connsiteY297" fmla="*/ 278670 h 304980"/>
                  <a:gd name="connsiteX298" fmla="*/ 53012 w 403129"/>
                  <a:gd name="connsiteY298" fmla="*/ 293817 h 304980"/>
                  <a:gd name="connsiteX299" fmla="*/ 39814 w 403129"/>
                  <a:gd name="connsiteY299" fmla="*/ 278670 h 304980"/>
                  <a:gd name="connsiteX300" fmla="*/ 53012 w 403129"/>
                  <a:gd name="connsiteY300" fmla="*/ 263523 h 304980"/>
                  <a:gd name="connsiteX301" fmla="*/ 66213 w 403129"/>
                  <a:gd name="connsiteY301" fmla="*/ 278670 h 304980"/>
                  <a:gd name="connsiteX302" fmla="*/ 66213 w 403129"/>
                  <a:gd name="connsiteY302" fmla="*/ 278670 h 304980"/>
                  <a:gd name="connsiteX303" fmla="*/ 58896 w 403129"/>
                  <a:gd name="connsiteY303" fmla="*/ 278670 h 304980"/>
                  <a:gd name="connsiteX304" fmla="*/ 53012 w 403129"/>
                  <a:gd name="connsiteY304" fmla="*/ 270288 h 304980"/>
                  <a:gd name="connsiteX305" fmla="*/ 47126 w 403129"/>
                  <a:gd name="connsiteY305" fmla="*/ 278670 h 304980"/>
                  <a:gd name="connsiteX306" fmla="*/ 53012 w 403129"/>
                  <a:gd name="connsiteY306" fmla="*/ 287055 h 304980"/>
                  <a:gd name="connsiteX307" fmla="*/ 58896 w 403129"/>
                  <a:gd name="connsiteY307" fmla="*/ 278670 h 304980"/>
                  <a:gd name="connsiteX308" fmla="*/ 58896 w 403129"/>
                  <a:gd name="connsiteY308" fmla="*/ 278670 h 304980"/>
                  <a:gd name="connsiteX309" fmla="*/ 298022 w 403129"/>
                  <a:gd name="connsiteY309" fmla="*/ 265314 h 304980"/>
                  <a:gd name="connsiteX310" fmla="*/ 292612 w 403129"/>
                  <a:gd name="connsiteY310" fmla="*/ 263561 h 304980"/>
                  <a:gd name="connsiteX311" fmla="*/ 286198 w 403129"/>
                  <a:gd name="connsiteY311" fmla="*/ 266695 h 304980"/>
                  <a:gd name="connsiteX312" fmla="*/ 286198 w 403129"/>
                  <a:gd name="connsiteY312" fmla="*/ 264181 h 304980"/>
                  <a:gd name="connsiteX313" fmla="*/ 279022 w 403129"/>
                  <a:gd name="connsiteY313" fmla="*/ 264181 h 304980"/>
                  <a:gd name="connsiteX314" fmla="*/ 279022 w 403129"/>
                  <a:gd name="connsiteY314" fmla="*/ 293179 h 304980"/>
                  <a:gd name="connsiteX315" fmla="*/ 286198 w 403129"/>
                  <a:gd name="connsiteY315" fmla="*/ 293179 h 304980"/>
                  <a:gd name="connsiteX316" fmla="*/ 286198 w 403129"/>
                  <a:gd name="connsiteY316" fmla="*/ 277467 h 304980"/>
                  <a:gd name="connsiteX317" fmla="*/ 291378 w 403129"/>
                  <a:gd name="connsiteY317" fmla="*/ 270720 h 304980"/>
                  <a:gd name="connsiteX318" fmla="*/ 296131 w 403129"/>
                  <a:gd name="connsiteY318" fmla="*/ 272299 h 304980"/>
                  <a:gd name="connsiteX319" fmla="*/ 298022 w 403129"/>
                  <a:gd name="connsiteY319" fmla="*/ 265314 h 304980"/>
                  <a:gd name="connsiteX320" fmla="*/ 237056 w 403129"/>
                  <a:gd name="connsiteY320" fmla="*/ 274848 h 304980"/>
                  <a:gd name="connsiteX321" fmla="*/ 235516 w 403129"/>
                  <a:gd name="connsiteY321" fmla="*/ 282148 h 304980"/>
                  <a:gd name="connsiteX322" fmla="*/ 233793 w 403129"/>
                  <a:gd name="connsiteY322" fmla="*/ 274851 h 304980"/>
                  <a:gd name="connsiteX323" fmla="*/ 230762 w 403129"/>
                  <a:gd name="connsiteY323" fmla="*/ 264176 h 304980"/>
                  <a:gd name="connsiteX324" fmla="*/ 224658 w 403129"/>
                  <a:gd name="connsiteY324" fmla="*/ 264176 h 304980"/>
                  <a:gd name="connsiteX325" fmla="*/ 221631 w 403129"/>
                  <a:gd name="connsiteY325" fmla="*/ 274854 h 304980"/>
                  <a:gd name="connsiteX326" fmla="*/ 219908 w 403129"/>
                  <a:gd name="connsiteY326" fmla="*/ 282116 h 304980"/>
                  <a:gd name="connsiteX327" fmla="*/ 218450 w 403129"/>
                  <a:gd name="connsiteY327" fmla="*/ 275010 h 304980"/>
                  <a:gd name="connsiteX328" fmla="*/ 215782 w 403129"/>
                  <a:gd name="connsiteY328" fmla="*/ 264176 h 304980"/>
                  <a:gd name="connsiteX329" fmla="*/ 208388 w 403129"/>
                  <a:gd name="connsiteY329" fmla="*/ 264176 h 304980"/>
                  <a:gd name="connsiteX330" fmla="*/ 216545 w 403129"/>
                  <a:gd name="connsiteY330" fmla="*/ 293020 h 304980"/>
                  <a:gd name="connsiteX331" fmla="*/ 216592 w 403129"/>
                  <a:gd name="connsiteY331" fmla="*/ 293174 h 304980"/>
                  <a:gd name="connsiteX332" fmla="*/ 222794 w 403129"/>
                  <a:gd name="connsiteY332" fmla="*/ 293174 h 304980"/>
                  <a:gd name="connsiteX333" fmla="*/ 225980 w 403129"/>
                  <a:gd name="connsiteY333" fmla="*/ 281372 h 304980"/>
                  <a:gd name="connsiteX334" fmla="*/ 227591 w 403129"/>
                  <a:gd name="connsiteY334" fmla="*/ 274830 h 304980"/>
                  <a:gd name="connsiteX335" fmla="*/ 229175 w 403129"/>
                  <a:gd name="connsiteY335" fmla="*/ 281137 h 304980"/>
                  <a:gd name="connsiteX336" fmla="*/ 232400 w 403129"/>
                  <a:gd name="connsiteY336" fmla="*/ 293174 h 304980"/>
                  <a:gd name="connsiteX337" fmla="*/ 238566 w 403129"/>
                  <a:gd name="connsiteY337" fmla="*/ 293174 h 304980"/>
                  <a:gd name="connsiteX338" fmla="*/ 246768 w 403129"/>
                  <a:gd name="connsiteY338" fmla="*/ 264176 h 304980"/>
                  <a:gd name="connsiteX339" fmla="*/ 239673 w 403129"/>
                  <a:gd name="connsiteY339" fmla="*/ 264176 h 304980"/>
                  <a:gd name="connsiteX340" fmla="*/ 237056 w 403129"/>
                  <a:gd name="connsiteY340" fmla="*/ 274848 h 304980"/>
                  <a:gd name="connsiteX341" fmla="*/ 274546 w 403129"/>
                  <a:gd name="connsiteY341" fmla="*/ 278685 h 304980"/>
                  <a:gd name="connsiteX342" fmla="*/ 261341 w 403129"/>
                  <a:gd name="connsiteY342" fmla="*/ 293829 h 304980"/>
                  <a:gd name="connsiteX343" fmla="*/ 248143 w 403129"/>
                  <a:gd name="connsiteY343" fmla="*/ 278685 h 304980"/>
                  <a:gd name="connsiteX344" fmla="*/ 261341 w 403129"/>
                  <a:gd name="connsiteY344" fmla="*/ 263538 h 304980"/>
                  <a:gd name="connsiteX345" fmla="*/ 274546 w 403129"/>
                  <a:gd name="connsiteY345" fmla="*/ 278685 h 304980"/>
                  <a:gd name="connsiteX346" fmla="*/ 274546 w 403129"/>
                  <a:gd name="connsiteY346" fmla="*/ 278685 h 304980"/>
                  <a:gd name="connsiteX347" fmla="*/ 267228 w 403129"/>
                  <a:gd name="connsiteY347" fmla="*/ 278685 h 304980"/>
                  <a:gd name="connsiteX348" fmla="*/ 261341 w 403129"/>
                  <a:gd name="connsiteY348" fmla="*/ 270303 h 304980"/>
                  <a:gd name="connsiteX349" fmla="*/ 255460 w 403129"/>
                  <a:gd name="connsiteY349" fmla="*/ 278685 h 304980"/>
                  <a:gd name="connsiteX350" fmla="*/ 261341 w 403129"/>
                  <a:gd name="connsiteY350" fmla="*/ 287067 h 304980"/>
                  <a:gd name="connsiteX351" fmla="*/ 267228 w 403129"/>
                  <a:gd name="connsiteY351" fmla="*/ 278685 h 304980"/>
                  <a:gd name="connsiteX352" fmla="*/ 267228 w 403129"/>
                  <a:gd name="connsiteY352" fmla="*/ 278685 h 304980"/>
                  <a:gd name="connsiteX353" fmla="*/ 116861 w 403129"/>
                  <a:gd name="connsiteY353" fmla="*/ 264176 h 304980"/>
                  <a:gd name="connsiteX354" fmla="*/ 108569 w 403129"/>
                  <a:gd name="connsiteY354" fmla="*/ 264176 h 304980"/>
                  <a:gd name="connsiteX355" fmla="*/ 102844 w 403129"/>
                  <a:gd name="connsiteY355" fmla="*/ 271614 h 304980"/>
                  <a:gd name="connsiteX356" fmla="*/ 100126 w 403129"/>
                  <a:gd name="connsiteY356" fmla="*/ 275251 h 304980"/>
                  <a:gd name="connsiteX357" fmla="*/ 100126 w 403129"/>
                  <a:gd name="connsiteY357" fmla="*/ 252159 h 304980"/>
                  <a:gd name="connsiteX358" fmla="*/ 92985 w 403129"/>
                  <a:gd name="connsiteY358" fmla="*/ 255741 h 304980"/>
                  <a:gd name="connsiteX359" fmla="*/ 92985 w 403129"/>
                  <a:gd name="connsiteY359" fmla="*/ 293174 h 304980"/>
                  <a:gd name="connsiteX360" fmla="*/ 100126 w 403129"/>
                  <a:gd name="connsiteY360" fmla="*/ 293174 h 304980"/>
                  <a:gd name="connsiteX361" fmla="*/ 100126 w 403129"/>
                  <a:gd name="connsiteY361" fmla="*/ 284485 h 304980"/>
                  <a:gd name="connsiteX362" fmla="*/ 103919 w 403129"/>
                  <a:gd name="connsiteY362" fmla="*/ 279714 h 304980"/>
                  <a:gd name="connsiteX363" fmla="*/ 110026 w 403129"/>
                  <a:gd name="connsiteY363" fmla="*/ 293174 h 304980"/>
                  <a:gd name="connsiteX364" fmla="*/ 117957 w 403129"/>
                  <a:gd name="connsiteY364" fmla="*/ 293174 h 304980"/>
                  <a:gd name="connsiteX365" fmla="*/ 109113 w 403129"/>
                  <a:gd name="connsiteY365" fmla="*/ 273728 h 304980"/>
                  <a:gd name="connsiteX366" fmla="*/ 116861 w 403129"/>
                  <a:gd name="connsiteY366" fmla="*/ 264176 h 304980"/>
                  <a:gd name="connsiteX367" fmla="*/ 143179 w 403129"/>
                  <a:gd name="connsiteY367" fmla="*/ 277153 h 304980"/>
                  <a:gd name="connsiteX368" fmla="*/ 148688 w 403129"/>
                  <a:gd name="connsiteY368" fmla="*/ 270121 h 304980"/>
                  <a:gd name="connsiteX369" fmla="*/ 153918 w 403129"/>
                  <a:gd name="connsiteY369" fmla="*/ 277203 h 304980"/>
                  <a:gd name="connsiteX370" fmla="*/ 153918 w 403129"/>
                  <a:gd name="connsiteY370" fmla="*/ 293179 h 304980"/>
                  <a:gd name="connsiteX371" fmla="*/ 161092 w 403129"/>
                  <a:gd name="connsiteY371" fmla="*/ 293179 h 304980"/>
                  <a:gd name="connsiteX372" fmla="*/ 161092 w 403129"/>
                  <a:gd name="connsiteY372" fmla="*/ 276785 h 304980"/>
                  <a:gd name="connsiteX373" fmla="*/ 150455 w 403129"/>
                  <a:gd name="connsiteY373" fmla="*/ 263555 h 304980"/>
                  <a:gd name="connsiteX374" fmla="*/ 143179 w 403129"/>
                  <a:gd name="connsiteY374" fmla="*/ 266628 h 304980"/>
                  <a:gd name="connsiteX375" fmla="*/ 143179 w 403129"/>
                  <a:gd name="connsiteY375" fmla="*/ 264181 h 304980"/>
                  <a:gd name="connsiteX376" fmla="*/ 136002 w 403129"/>
                  <a:gd name="connsiteY376" fmla="*/ 264181 h 304980"/>
                  <a:gd name="connsiteX377" fmla="*/ 136002 w 403129"/>
                  <a:gd name="connsiteY377" fmla="*/ 293179 h 304980"/>
                  <a:gd name="connsiteX378" fmla="*/ 143179 w 403129"/>
                  <a:gd name="connsiteY378" fmla="*/ 293179 h 304980"/>
                  <a:gd name="connsiteX379" fmla="*/ 143179 w 403129"/>
                  <a:gd name="connsiteY379" fmla="*/ 277153 h 304980"/>
                  <a:gd name="connsiteX380" fmla="*/ 183749 w 403129"/>
                  <a:gd name="connsiteY380" fmla="*/ 264173 h 304980"/>
                  <a:gd name="connsiteX381" fmla="*/ 190917 w 403129"/>
                  <a:gd name="connsiteY381" fmla="*/ 264173 h 304980"/>
                  <a:gd name="connsiteX382" fmla="*/ 190917 w 403129"/>
                  <a:gd name="connsiteY382" fmla="*/ 290474 h 304980"/>
                  <a:gd name="connsiteX383" fmla="*/ 176823 w 403129"/>
                  <a:gd name="connsiteY383" fmla="*/ 304978 h 304980"/>
                  <a:gd name="connsiteX384" fmla="*/ 176684 w 403129"/>
                  <a:gd name="connsiteY384" fmla="*/ 304981 h 304980"/>
                  <a:gd name="connsiteX385" fmla="*/ 174143 w 403129"/>
                  <a:gd name="connsiteY385" fmla="*/ 299356 h 304980"/>
                  <a:gd name="connsiteX386" fmla="*/ 174467 w 403129"/>
                  <a:gd name="connsiteY386" fmla="*/ 299348 h 304980"/>
                  <a:gd name="connsiteX387" fmla="*/ 183749 w 403129"/>
                  <a:gd name="connsiteY387" fmla="*/ 291662 h 304980"/>
                  <a:gd name="connsiteX388" fmla="*/ 183749 w 403129"/>
                  <a:gd name="connsiteY388" fmla="*/ 290986 h 304980"/>
                  <a:gd name="connsiteX389" fmla="*/ 177158 w 403129"/>
                  <a:gd name="connsiteY389" fmla="*/ 293782 h 304980"/>
                  <a:gd name="connsiteX390" fmla="*/ 165903 w 403129"/>
                  <a:gd name="connsiteY390" fmla="*/ 278373 h 304980"/>
                  <a:gd name="connsiteX391" fmla="*/ 177306 w 403129"/>
                  <a:gd name="connsiteY391" fmla="*/ 263550 h 304980"/>
                  <a:gd name="connsiteX392" fmla="*/ 183749 w 403129"/>
                  <a:gd name="connsiteY392" fmla="*/ 266213 h 304980"/>
                  <a:gd name="connsiteX393" fmla="*/ 183749 w 403129"/>
                  <a:gd name="connsiteY393" fmla="*/ 264173 h 304980"/>
                  <a:gd name="connsiteX394" fmla="*/ 178607 w 403129"/>
                  <a:gd name="connsiteY394" fmla="*/ 270114 h 304980"/>
                  <a:gd name="connsiteX395" fmla="*/ 173230 w 403129"/>
                  <a:gd name="connsiteY395" fmla="*/ 278205 h 304980"/>
                  <a:gd name="connsiteX396" fmla="*/ 178663 w 403129"/>
                  <a:gd name="connsiteY396" fmla="*/ 287187 h 304980"/>
                  <a:gd name="connsiteX397" fmla="*/ 183749 w 403129"/>
                  <a:gd name="connsiteY397" fmla="*/ 284327 h 304980"/>
                  <a:gd name="connsiteX398" fmla="*/ 183749 w 403129"/>
                  <a:gd name="connsiteY398" fmla="*/ 272937 h 304980"/>
                  <a:gd name="connsiteX399" fmla="*/ 178607 w 403129"/>
                  <a:gd name="connsiteY399" fmla="*/ 270114 h 304980"/>
                  <a:gd name="connsiteX400" fmla="*/ 178607 w 403129"/>
                  <a:gd name="connsiteY400" fmla="*/ 270114 h 304980"/>
                  <a:gd name="connsiteX401" fmla="*/ 122391 w 403129"/>
                  <a:gd name="connsiteY401" fmla="*/ 293179 h 304980"/>
                  <a:gd name="connsiteX402" fmla="*/ 129565 w 403129"/>
                  <a:gd name="connsiteY402" fmla="*/ 293179 h 304980"/>
                  <a:gd name="connsiteX403" fmla="*/ 129565 w 403129"/>
                  <a:gd name="connsiteY403" fmla="*/ 264181 h 304980"/>
                  <a:gd name="connsiteX404" fmla="*/ 122391 w 403129"/>
                  <a:gd name="connsiteY404" fmla="*/ 264181 h 304980"/>
                  <a:gd name="connsiteX405" fmla="*/ 122391 w 403129"/>
                  <a:gd name="connsiteY405" fmla="*/ 293179 h 304980"/>
                  <a:gd name="connsiteX406" fmla="*/ 122391 w 403129"/>
                  <a:gd name="connsiteY406" fmla="*/ 260030 h 304980"/>
                  <a:gd name="connsiteX407" fmla="*/ 129556 w 403129"/>
                  <a:gd name="connsiteY407" fmla="*/ 260030 h 304980"/>
                  <a:gd name="connsiteX408" fmla="*/ 129556 w 403129"/>
                  <a:gd name="connsiteY408" fmla="*/ 252880 h 304980"/>
                  <a:gd name="connsiteX409" fmla="*/ 122391 w 403129"/>
                  <a:gd name="connsiteY409" fmla="*/ 252880 h 304980"/>
                  <a:gd name="connsiteX410" fmla="*/ 122391 w 403129"/>
                  <a:gd name="connsiteY410" fmla="*/ 260030 h 304980"/>
                  <a:gd name="connsiteX411" fmla="*/ 301423 w 403129"/>
                  <a:gd name="connsiteY411" fmla="*/ 293174 h 304980"/>
                  <a:gd name="connsiteX412" fmla="*/ 308596 w 403129"/>
                  <a:gd name="connsiteY412" fmla="*/ 293174 h 304980"/>
                  <a:gd name="connsiteX413" fmla="*/ 308596 w 403129"/>
                  <a:gd name="connsiteY413" fmla="*/ 252159 h 304980"/>
                  <a:gd name="connsiteX414" fmla="*/ 301423 w 403129"/>
                  <a:gd name="connsiteY414" fmla="*/ 255741 h 304980"/>
                  <a:gd name="connsiteX415" fmla="*/ 301423 w 403129"/>
                  <a:gd name="connsiteY415" fmla="*/ 293174 h 30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Lst>
                <a:rect l="l" t="t" r="r" b="b"/>
                <a:pathLst>
                  <a:path w="403129" h="304980">
                    <a:moveTo>
                      <a:pt x="51846" y="125584"/>
                    </a:moveTo>
                    <a:lnTo>
                      <a:pt x="133534" y="125584"/>
                    </a:lnTo>
                    <a:lnTo>
                      <a:pt x="133534" y="163103"/>
                    </a:lnTo>
                    <a:lnTo>
                      <a:pt x="2851" y="163103"/>
                    </a:lnTo>
                    <a:lnTo>
                      <a:pt x="2851" y="0"/>
                    </a:lnTo>
                    <a:lnTo>
                      <a:pt x="95514" y="0"/>
                    </a:lnTo>
                    <a:lnTo>
                      <a:pt x="117188" y="37512"/>
                    </a:lnTo>
                    <a:lnTo>
                      <a:pt x="51846" y="37512"/>
                    </a:lnTo>
                    <a:lnTo>
                      <a:pt x="51846" y="64429"/>
                    </a:lnTo>
                    <a:lnTo>
                      <a:pt x="110918" y="64429"/>
                    </a:lnTo>
                    <a:lnTo>
                      <a:pt x="110918" y="98671"/>
                    </a:lnTo>
                    <a:lnTo>
                      <a:pt x="51846" y="98671"/>
                    </a:lnTo>
                    <a:lnTo>
                      <a:pt x="51846" y="125584"/>
                    </a:lnTo>
                    <a:close/>
                    <a:moveTo>
                      <a:pt x="220512" y="0"/>
                    </a:moveTo>
                    <a:lnTo>
                      <a:pt x="192766" y="53227"/>
                    </a:lnTo>
                    <a:lnTo>
                      <a:pt x="165073" y="0"/>
                    </a:lnTo>
                    <a:lnTo>
                      <a:pt x="110915" y="0"/>
                    </a:lnTo>
                    <a:lnTo>
                      <a:pt x="167980" y="98671"/>
                    </a:lnTo>
                    <a:lnTo>
                      <a:pt x="167980" y="163103"/>
                    </a:lnTo>
                    <a:lnTo>
                      <a:pt x="216834" y="163103"/>
                    </a:lnTo>
                    <a:lnTo>
                      <a:pt x="216834" y="98671"/>
                    </a:lnTo>
                    <a:lnTo>
                      <a:pt x="273977" y="0"/>
                    </a:lnTo>
                    <a:lnTo>
                      <a:pt x="220512" y="0"/>
                    </a:lnTo>
                    <a:close/>
                    <a:moveTo>
                      <a:pt x="19624" y="242525"/>
                    </a:moveTo>
                    <a:lnTo>
                      <a:pt x="2851" y="242525"/>
                    </a:lnTo>
                    <a:lnTo>
                      <a:pt x="2851" y="202828"/>
                    </a:lnTo>
                    <a:lnTo>
                      <a:pt x="19795" y="202828"/>
                    </a:lnTo>
                    <a:cubicBezTo>
                      <a:pt x="27640" y="202828"/>
                      <a:pt x="32139" y="206598"/>
                      <a:pt x="32139" y="213174"/>
                    </a:cubicBezTo>
                    <a:cubicBezTo>
                      <a:pt x="32139" y="216458"/>
                      <a:pt x="30337" y="219546"/>
                      <a:pt x="27613" y="221013"/>
                    </a:cubicBezTo>
                    <a:cubicBezTo>
                      <a:pt x="29678" y="221915"/>
                      <a:pt x="33494" y="224329"/>
                      <a:pt x="33494" y="229836"/>
                    </a:cubicBezTo>
                    <a:cubicBezTo>
                      <a:pt x="33494" y="237780"/>
                      <a:pt x="28308" y="242525"/>
                      <a:pt x="19624" y="242525"/>
                    </a:cubicBezTo>
                    <a:lnTo>
                      <a:pt x="19624" y="242525"/>
                    </a:lnTo>
                    <a:close/>
                    <a:moveTo>
                      <a:pt x="25681" y="230127"/>
                    </a:moveTo>
                    <a:cubicBezTo>
                      <a:pt x="25681" y="226396"/>
                      <a:pt x="23656" y="224505"/>
                      <a:pt x="19648" y="224505"/>
                    </a:cubicBezTo>
                    <a:lnTo>
                      <a:pt x="10233" y="224505"/>
                    </a:lnTo>
                    <a:lnTo>
                      <a:pt x="10233" y="235804"/>
                    </a:lnTo>
                    <a:lnTo>
                      <a:pt x="19648" y="235804"/>
                    </a:lnTo>
                    <a:cubicBezTo>
                      <a:pt x="23482" y="235804"/>
                      <a:pt x="25681" y="233737"/>
                      <a:pt x="25681" y="230127"/>
                    </a:cubicBezTo>
                    <a:lnTo>
                      <a:pt x="25681" y="230127"/>
                    </a:lnTo>
                    <a:close/>
                    <a:moveTo>
                      <a:pt x="24439" y="213833"/>
                    </a:moveTo>
                    <a:cubicBezTo>
                      <a:pt x="24439" y="210961"/>
                      <a:pt x="22725" y="209561"/>
                      <a:pt x="19194" y="209561"/>
                    </a:cubicBezTo>
                    <a:lnTo>
                      <a:pt x="10230" y="209561"/>
                    </a:lnTo>
                    <a:lnTo>
                      <a:pt x="10230" y="218037"/>
                    </a:lnTo>
                    <a:lnTo>
                      <a:pt x="19589" y="218037"/>
                    </a:lnTo>
                    <a:cubicBezTo>
                      <a:pt x="23600" y="218037"/>
                      <a:pt x="24439" y="215750"/>
                      <a:pt x="24439" y="213833"/>
                    </a:cubicBezTo>
                    <a:lnTo>
                      <a:pt x="24439" y="213833"/>
                    </a:lnTo>
                    <a:close/>
                    <a:moveTo>
                      <a:pt x="49531" y="243142"/>
                    </a:moveTo>
                    <a:cubicBezTo>
                      <a:pt x="52376" y="243142"/>
                      <a:pt x="54708" y="242155"/>
                      <a:pt x="56475" y="240205"/>
                    </a:cubicBezTo>
                    <a:lnTo>
                      <a:pt x="56475" y="242525"/>
                    </a:lnTo>
                    <a:lnTo>
                      <a:pt x="63648" y="242525"/>
                    </a:lnTo>
                    <a:lnTo>
                      <a:pt x="63648" y="213528"/>
                    </a:lnTo>
                    <a:lnTo>
                      <a:pt x="56475" y="213528"/>
                    </a:lnTo>
                    <a:lnTo>
                      <a:pt x="56475" y="229545"/>
                    </a:lnTo>
                    <a:cubicBezTo>
                      <a:pt x="56475" y="234213"/>
                      <a:pt x="54658" y="236580"/>
                      <a:pt x="51077" y="236580"/>
                    </a:cubicBezTo>
                    <a:cubicBezTo>
                      <a:pt x="47432" y="236580"/>
                      <a:pt x="45736" y="234331"/>
                      <a:pt x="45736" y="229498"/>
                    </a:cubicBezTo>
                    <a:lnTo>
                      <a:pt x="45736" y="213528"/>
                    </a:lnTo>
                    <a:lnTo>
                      <a:pt x="38559" y="213528"/>
                    </a:lnTo>
                    <a:lnTo>
                      <a:pt x="38559" y="229915"/>
                    </a:lnTo>
                    <a:cubicBezTo>
                      <a:pt x="38559" y="234855"/>
                      <a:pt x="39987" y="243142"/>
                      <a:pt x="49531" y="243142"/>
                    </a:cubicBezTo>
                    <a:lnTo>
                      <a:pt x="49531" y="243142"/>
                    </a:lnTo>
                    <a:close/>
                    <a:moveTo>
                      <a:pt x="148014" y="226499"/>
                    </a:moveTo>
                    <a:cubicBezTo>
                      <a:pt x="148014" y="221898"/>
                      <a:pt x="149919" y="219463"/>
                      <a:pt x="153524" y="219463"/>
                    </a:cubicBezTo>
                    <a:cubicBezTo>
                      <a:pt x="157093" y="219463"/>
                      <a:pt x="158754" y="221712"/>
                      <a:pt x="158754" y="226546"/>
                    </a:cubicBezTo>
                    <a:lnTo>
                      <a:pt x="158754" y="242525"/>
                    </a:lnTo>
                    <a:lnTo>
                      <a:pt x="165924" y="242525"/>
                    </a:lnTo>
                    <a:lnTo>
                      <a:pt x="165924" y="226129"/>
                    </a:lnTo>
                    <a:cubicBezTo>
                      <a:pt x="165924" y="217473"/>
                      <a:pt x="162246" y="212901"/>
                      <a:pt x="155291" y="212901"/>
                    </a:cubicBezTo>
                    <a:cubicBezTo>
                      <a:pt x="152331" y="212901"/>
                      <a:pt x="149772" y="213989"/>
                      <a:pt x="148014" y="215970"/>
                    </a:cubicBezTo>
                    <a:lnTo>
                      <a:pt x="148014" y="213528"/>
                    </a:lnTo>
                    <a:lnTo>
                      <a:pt x="140837" y="213528"/>
                    </a:lnTo>
                    <a:lnTo>
                      <a:pt x="140837" y="242525"/>
                    </a:lnTo>
                    <a:lnTo>
                      <a:pt x="148014" y="242525"/>
                    </a:lnTo>
                    <a:lnTo>
                      <a:pt x="148014" y="226499"/>
                    </a:lnTo>
                    <a:close/>
                    <a:moveTo>
                      <a:pt x="70098" y="242525"/>
                    </a:moveTo>
                    <a:lnTo>
                      <a:pt x="77274" y="242525"/>
                    </a:lnTo>
                    <a:lnTo>
                      <a:pt x="77274" y="213528"/>
                    </a:lnTo>
                    <a:lnTo>
                      <a:pt x="70098" y="213528"/>
                    </a:lnTo>
                    <a:lnTo>
                      <a:pt x="70098" y="242525"/>
                    </a:lnTo>
                    <a:close/>
                    <a:moveTo>
                      <a:pt x="83664" y="242525"/>
                    </a:moveTo>
                    <a:lnTo>
                      <a:pt x="90841" y="242525"/>
                    </a:lnTo>
                    <a:lnTo>
                      <a:pt x="90841" y="201467"/>
                    </a:lnTo>
                    <a:lnTo>
                      <a:pt x="83664" y="205051"/>
                    </a:lnTo>
                    <a:lnTo>
                      <a:pt x="83664" y="242525"/>
                    </a:lnTo>
                    <a:close/>
                    <a:moveTo>
                      <a:pt x="113660" y="205051"/>
                    </a:moveTo>
                    <a:lnTo>
                      <a:pt x="120825" y="201470"/>
                    </a:lnTo>
                    <a:lnTo>
                      <a:pt x="120825" y="242525"/>
                    </a:lnTo>
                    <a:lnTo>
                      <a:pt x="113660" y="242525"/>
                    </a:lnTo>
                    <a:lnTo>
                      <a:pt x="113660" y="240308"/>
                    </a:lnTo>
                    <a:cubicBezTo>
                      <a:pt x="111737" y="242246"/>
                      <a:pt x="109482" y="243142"/>
                      <a:pt x="107069" y="243142"/>
                    </a:cubicBezTo>
                    <a:cubicBezTo>
                      <a:pt x="100037" y="243142"/>
                      <a:pt x="95835" y="237380"/>
                      <a:pt x="95835" y="227731"/>
                    </a:cubicBezTo>
                    <a:cubicBezTo>
                      <a:pt x="95835" y="218587"/>
                      <a:pt x="100197" y="212907"/>
                      <a:pt x="107220" y="212907"/>
                    </a:cubicBezTo>
                    <a:cubicBezTo>
                      <a:pt x="109658" y="212907"/>
                      <a:pt x="111911" y="213760"/>
                      <a:pt x="113660" y="215568"/>
                    </a:cubicBezTo>
                    <a:lnTo>
                      <a:pt x="113660" y="205051"/>
                    </a:lnTo>
                    <a:close/>
                    <a:moveTo>
                      <a:pt x="113660" y="233687"/>
                    </a:moveTo>
                    <a:lnTo>
                      <a:pt x="113660" y="222298"/>
                    </a:lnTo>
                    <a:cubicBezTo>
                      <a:pt x="112821" y="221069"/>
                      <a:pt x="111210" y="219469"/>
                      <a:pt x="108518" y="219469"/>
                    </a:cubicBezTo>
                    <a:cubicBezTo>
                      <a:pt x="106068" y="219469"/>
                      <a:pt x="103144" y="220872"/>
                      <a:pt x="103144" y="227563"/>
                    </a:cubicBezTo>
                    <a:cubicBezTo>
                      <a:pt x="103144" y="234987"/>
                      <a:pt x="106119" y="236545"/>
                      <a:pt x="108613" y="236545"/>
                    </a:cubicBezTo>
                    <a:cubicBezTo>
                      <a:pt x="111275" y="236545"/>
                      <a:pt x="112594" y="235069"/>
                      <a:pt x="113660" y="233687"/>
                    </a:cubicBezTo>
                    <a:lnTo>
                      <a:pt x="113660" y="233687"/>
                    </a:lnTo>
                    <a:close/>
                    <a:moveTo>
                      <a:pt x="281531" y="227731"/>
                    </a:moveTo>
                    <a:cubicBezTo>
                      <a:pt x="281531" y="237524"/>
                      <a:pt x="277434" y="243142"/>
                      <a:pt x="270282" y="243142"/>
                    </a:cubicBezTo>
                    <a:cubicBezTo>
                      <a:pt x="267731" y="243142"/>
                      <a:pt x="265464" y="242184"/>
                      <a:pt x="263688" y="240355"/>
                    </a:cubicBezTo>
                    <a:lnTo>
                      <a:pt x="263688" y="242525"/>
                    </a:lnTo>
                    <a:lnTo>
                      <a:pt x="256521" y="242525"/>
                    </a:lnTo>
                    <a:lnTo>
                      <a:pt x="256521" y="205783"/>
                    </a:lnTo>
                    <a:lnTo>
                      <a:pt x="263688" y="202214"/>
                    </a:lnTo>
                    <a:lnTo>
                      <a:pt x="263688" y="215597"/>
                    </a:lnTo>
                    <a:cubicBezTo>
                      <a:pt x="265514" y="213910"/>
                      <a:pt x="267893" y="212907"/>
                      <a:pt x="270131" y="212907"/>
                    </a:cubicBezTo>
                    <a:cubicBezTo>
                      <a:pt x="277167" y="212907"/>
                      <a:pt x="281531" y="218587"/>
                      <a:pt x="281531" y="227731"/>
                    </a:cubicBezTo>
                    <a:lnTo>
                      <a:pt x="281531" y="227731"/>
                    </a:lnTo>
                    <a:close/>
                    <a:moveTo>
                      <a:pt x="263688" y="222415"/>
                    </a:moveTo>
                    <a:lnTo>
                      <a:pt x="263688" y="233817"/>
                    </a:lnTo>
                    <a:cubicBezTo>
                      <a:pt x="264463" y="234755"/>
                      <a:pt x="266250" y="236545"/>
                      <a:pt x="268942" y="236545"/>
                    </a:cubicBezTo>
                    <a:cubicBezTo>
                      <a:pt x="272484" y="236545"/>
                      <a:pt x="274207" y="233605"/>
                      <a:pt x="274207" y="227563"/>
                    </a:cubicBezTo>
                    <a:cubicBezTo>
                      <a:pt x="274207" y="221595"/>
                      <a:pt x="271412" y="219469"/>
                      <a:pt x="268795" y="219469"/>
                    </a:cubicBezTo>
                    <a:cubicBezTo>
                      <a:pt x="266686" y="219469"/>
                      <a:pt x="264872" y="220586"/>
                      <a:pt x="263688" y="222415"/>
                    </a:cubicBezTo>
                    <a:lnTo>
                      <a:pt x="263688" y="222415"/>
                    </a:lnTo>
                    <a:close/>
                    <a:moveTo>
                      <a:pt x="188584" y="213519"/>
                    </a:moveTo>
                    <a:lnTo>
                      <a:pt x="195749" y="213519"/>
                    </a:lnTo>
                    <a:lnTo>
                      <a:pt x="195749" y="239820"/>
                    </a:lnTo>
                    <a:cubicBezTo>
                      <a:pt x="195749" y="249428"/>
                      <a:pt x="191140" y="254174"/>
                      <a:pt x="181658" y="254324"/>
                    </a:cubicBezTo>
                    <a:lnTo>
                      <a:pt x="181517" y="254326"/>
                    </a:lnTo>
                    <a:lnTo>
                      <a:pt x="178976" y="248699"/>
                    </a:lnTo>
                    <a:lnTo>
                      <a:pt x="179302" y="248691"/>
                    </a:lnTo>
                    <a:cubicBezTo>
                      <a:pt x="188575" y="248529"/>
                      <a:pt x="188584" y="244180"/>
                      <a:pt x="188584" y="241005"/>
                    </a:cubicBezTo>
                    <a:lnTo>
                      <a:pt x="188584" y="240329"/>
                    </a:lnTo>
                    <a:cubicBezTo>
                      <a:pt x="186738" y="242187"/>
                      <a:pt x="184518" y="243131"/>
                      <a:pt x="181991" y="243131"/>
                    </a:cubicBezTo>
                    <a:cubicBezTo>
                      <a:pt x="174944" y="243131"/>
                      <a:pt x="170736" y="237365"/>
                      <a:pt x="170736" y="227719"/>
                    </a:cubicBezTo>
                    <a:cubicBezTo>
                      <a:pt x="170736" y="218576"/>
                      <a:pt x="175109" y="212895"/>
                      <a:pt x="182141" y="212895"/>
                    </a:cubicBezTo>
                    <a:cubicBezTo>
                      <a:pt x="184579" y="212895"/>
                      <a:pt x="186856" y="213836"/>
                      <a:pt x="188584" y="215556"/>
                    </a:cubicBezTo>
                    <a:lnTo>
                      <a:pt x="188584" y="213519"/>
                    </a:lnTo>
                    <a:close/>
                    <a:moveTo>
                      <a:pt x="183440" y="219454"/>
                    </a:moveTo>
                    <a:cubicBezTo>
                      <a:pt x="180987" y="219454"/>
                      <a:pt x="178066" y="220860"/>
                      <a:pt x="178066" y="227549"/>
                    </a:cubicBezTo>
                    <a:cubicBezTo>
                      <a:pt x="178066" y="234972"/>
                      <a:pt x="181019" y="236534"/>
                      <a:pt x="183496" y="236534"/>
                    </a:cubicBezTo>
                    <a:cubicBezTo>
                      <a:pt x="186066" y="236534"/>
                      <a:pt x="187442" y="235160"/>
                      <a:pt x="188584" y="233673"/>
                    </a:cubicBezTo>
                    <a:lnTo>
                      <a:pt x="188584" y="222283"/>
                    </a:lnTo>
                    <a:cubicBezTo>
                      <a:pt x="187745" y="221057"/>
                      <a:pt x="186134" y="219454"/>
                      <a:pt x="183440" y="219454"/>
                    </a:cubicBezTo>
                    <a:lnTo>
                      <a:pt x="183440" y="219454"/>
                    </a:lnTo>
                    <a:close/>
                    <a:moveTo>
                      <a:pt x="215238" y="215709"/>
                    </a:moveTo>
                    <a:cubicBezTo>
                      <a:pt x="218604" y="213798"/>
                      <a:pt x="222123" y="212907"/>
                      <a:pt x="226092" y="212907"/>
                    </a:cubicBezTo>
                    <a:cubicBezTo>
                      <a:pt x="233436" y="212907"/>
                      <a:pt x="237821" y="216670"/>
                      <a:pt x="237821" y="222977"/>
                    </a:cubicBezTo>
                    <a:lnTo>
                      <a:pt x="237821" y="242525"/>
                    </a:lnTo>
                    <a:lnTo>
                      <a:pt x="230651" y="242525"/>
                    </a:lnTo>
                    <a:lnTo>
                      <a:pt x="230651" y="240149"/>
                    </a:lnTo>
                    <a:cubicBezTo>
                      <a:pt x="228687" y="242352"/>
                      <a:pt x="225712" y="243142"/>
                      <a:pt x="223669" y="243142"/>
                    </a:cubicBezTo>
                    <a:cubicBezTo>
                      <a:pt x="218698" y="243142"/>
                      <a:pt x="212897" y="240464"/>
                      <a:pt x="212897" y="232903"/>
                    </a:cubicBezTo>
                    <a:cubicBezTo>
                      <a:pt x="212897" y="225887"/>
                      <a:pt x="219136" y="223400"/>
                      <a:pt x="224478" y="223400"/>
                    </a:cubicBezTo>
                    <a:cubicBezTo>
                      <a:pt x="226613" y="223400"/>
                      <a:pt x="228990" y="223932"/>
                      <a:pt x="230651" y="224773"/>
                    </a:cubicBezTo>
                    <a:lnTo>
                      <a:pt x="230651" y="222806"/>
                    </a:lnTo>
                    <a:cubicBezTo>
                      <a:pt x="230651" y="220078"/>
                      <a:pt x="228852" y="218640"/>
                      <a:pt x="225465" y="218640"/>
                    </a:cubicBezTo>
                    <a:cubicBezTo>
                      <a:pt x="222464" y="218640"/>
                      <a:pt x="220320" y="219363"/>
                      <a:pt x="218038" y="220642"/>
                    </a:cubicBezTo>
                    <a:lnTo>
                      <a:pt x="215238" y="215709"/>
                    </a:lnTo>
                    <a:close/>
                    <a:moveTo>
                      <a:pt x="225020" y="237239"/>
                    </a:moveTo>
                    <a:cubicBezTo>
                      <a:pt x="227656" y="237239"/>
                      <a:pt x="229738" y="235704"/>
                      <a:pt x="230651" y="234184"/>
                    </a:cubicBezTo>
                    <a:lnTo>
                      <a:pt x="230651" y="230215"/>
                    </a:lnTo>
                    <a:cubicBezTo>
                      <a:pt x="228987" y="229198"/>
                      <a:pt x="227146" y="228786"/>
                      <a:pt x="225020" y="228786"/>
                    </a:cubicBezTo>
                    <a:cubicBezTo>
                      <a:pt x="221925" y="228786"/>
                      <a:pt x="220076" y="230324"/>
                      <a:pt x="220076" y="232903"/>
                    </a:cubicBezTo>
                    <a:cubicBezTo>
                      <a:pt x="220076" y="235581"/>
                      <a:pt x="221969" y="237239"/>
                      <a:pt x="225020" y="237239"/>
                    </a:cubicBezTo>
                    <a:lnTo>
                      <a:pt x="225020" y="237239"/>
                    </a:lnTo>
                    <a:close/>
                    <a:moveTo>
                      <a:pt x="309097" y="238591"/>
                    </a:moveTo>
                    <a:cubicBezTo>
                      <a:pt x="306373" y="241649"/>
                      <a:pt x="302675" y="243142"/>
                      <a:pt x="298846" y="243142"/>
                    </a:cubicBezTo>
                    <a:cubicBezTo>
                      <a:pt x="290489" y="243142"/>
                      <a:pt x="285091" y="237221"/>
                      <a:pt x="285091" y="228051"/>
                    </a:cubicBezTo>
                    <a:cubicBezTo>
                      <a:pt x="285091" y="219278"/>
                      <a:pt x="290565" y="212907"/>
                      <a:pt x="298107" y="212907"/>
                    </a:cubicBezTo>
                    <a:cubicBezTo>
                      <a:pt x="305507" y="212907"/>
                      <a:pt x="310284" y="218852"/>
                      <a:pt x="310284" y="228051"/>
                    </a:cubicBezTo>
                    <a:cubicBezTo>
                      <a:pt x="310284" y="228778"/>
                      <a:pt x="310245" y="229624"/>
                      <a:pt x="310201" y="230224"/>
                    </a:cubicBezTo>
                    <a:lnTo>
                      <a:pt x="292400" y="230224"/>
                    </a:lnTo>
                    <a:cubicBezTo>
                      <a:pt x="292751" y="236087"/>
                      <a:pt x="297412" y="236545"/>
                      <a:pt x="298846" y="236545"/>
                    </a:cubicBezTo>
                    <a:cubicBezTo>
                      <a:pt x="301488" y="236545"/>
                      <a:pt x="303275" y="235281"/>
                      <a:pt x="304571" y="234102"/>
                    </a:cubicBezTo>
                    <a:lnTo>
                      <a:pt x="309097" y="238591"/>
                    </a:lnTo>
                    <a:close/>
                    <a:moveTo>
                      <a:pt x="303372" y="224982"/>
                    </a:moveTo>
                    <a:cubicBezTo>
                      <a:pt x="303205" y="222039"/>
                      <a:pt x="301688" y="218981"/>
                      <a:pt x="297898" y="218981"/>
                    </a:cubicBezTo>
                    <a:cubicBezTo>
                      <a:pt x="294871" y="218981"/>
                      <a:pt x="292674" y="221436"/>
                      <a:pt x="292500" y="224982"/>
                    </a:cubicBezTo>
                    <a:lnTo>
                      <a:pt x="303372" y="224982"/>
                    </a:lnTo>
                    <a:close/>
                    <a:moveTo>
                      <a:pt x="378326" y="238591"/>
                    </a:moveTo>
                    <a:cubicBezTo>
                      <a:pt x="375534" y="241649"/>
                      <a:pt x="371903" y="243142"/>
                      <a:pt x="368078" y="243142"/>
                    </a:cubicBezTo>
                    <a:cubicBezTo>
                      <a:pt x="359718" y="243142"/>
                      <a:pt x="354314" y="237221"/>
                      <a:pt x="354314" y="228051"/>
                    </a:cubicBezTo>
                    <a:cubicBezTo>
                      <a:pt x="354314" y="219278"/>
                      <a:pt x="359788" y="212907"/>
                      <a:pt x="367336" y="212907"/>
                    </a:cubicBezTo>
                    <a:cubicBezTo>
                      <a:pt x="374730" y="212907"/>
                      <a:pt x="379516" y="218852"/>
                      <a:pt x="379516" y="228051"/>
                    </a:cubicBezTo>
                    <a:cubicBezTo>
                      <a:pt x="379516" y="228778"/>
                      <a:pt x="379472" y="229624"/>
                      <a:pt x="379430" y="230224"/>
                    </a:cubicBezTo>
                    <a:lnTo>
                      <a:pt x="361626" y="230224"/>
                    </a:lnTo>
                    <a:cubicBezTo>
                      <a:pt x="361977" y="236087"/>
                      <a:pt x="366635" y="236545"/>
                      <a:pt x="368078" y="236545"/>
                    </a:cubicBezTo>
                    <a:cubicBezTo>
                      <a:pt x="370717" y="236545"/>
                      <a:pt x="372501" y="235281"/>
                      <a:pt x="373797" y="234102"/>
                    </a:cubicBezTo>
                    <a:lnTo>
                      <a:pt x="378326" y="238591"/>
                    </a:lnTo>
                    <a:close/>
                    <a:moveTo>
                      <a:pt x="372596" y="224982"/>
                    </a:moveTo>
                    <a:cubicBezTo>
                      <a:pt x="372433" y="222039"/>
                      <a:pt x="370908" y="218981"/>
                      <a:pt x="367121" y="218981"/>
                    </a:cubicBezTo>
                    <a:cubicBezTo>
                      <a:pt x="364103" y="218981"/>
                      <a:pt x="361906" y="221436"/>
                      <a:pt x="361726" y="224982"/>
                    </a:cubicBezTo>
                    <a:lnTo>
                      <a:pt x="372596" y="224982"/>
                    </a:lnTo>
                    <a:close/>
                    <a:moveTo>
                      <a:pt x="344420" y="220239"/>
                    </a:moveTo>
                    <a:lnTo>
                      <a:pt x="350951" y="220239"/>
                    </a:lnTo>
                    <a:lnTo>
                      <a:pt x="350951" y="213528"/>
                    </a:lnTo>
                    <a:lnTo>
                      <a:pt x="344423" y="213528"/>
                    </a:lnTo>
                    <a:lnTo>
                      <a:pt x="344423" y="202508"/>
                    </a:lnTo>
                    <a:lnTo>
                      <a:pt x="337249" y="206086"/>
                    </a:lnTo>
                    <a:lnTo>
                      <a:pt x="337249" y="213528"/>
                    </a:lnTo>
                    <a:lnTo>
                      <a:pt x="332785" y="213528"/>
                    </a:lnTo>
                    <a:lnTo>
                      <a:pt x="332785" y="220239"/>
                    </a:lnTo>
                    <a:lnTo>
                      <a:pt x="337249" y="220239"/>
                    </a:lnTo>
                    <a:lnTo>
                      <a:pt x="337249" y="234252"/>
                    </a:lnTo>
                    <a:cubicBezTo>
                      <a:pt x="337249" y="238353"/>
                      <a:pt x="339278" y="243142"/>
                      <a:pt x="344991" y="243142"/>
                    </a:cubicBezTo>
                    <a:cubicBezTo>
                      <a:pt x="347261" y="243142"/>
                      <a:pt x="349349" y="242675"/>
                      <a:pt x="351022" y="241805"/>
                    </a:cubicBezTo>
                    <a:lnTo>
                      <a:pt x="351867" y="235046"/>
                    </a:lnTo>
                    <a:cubicBezTo>
                      <a:pt x="350545" y="235754"/>
                      <a:pt x="349031" y="236360"/>
                      <a:pt x="347527" y="236360"/>
                    </a:cubicBezTo>
                    <a:cubicBezTo>
                      <a:pt x="345398" y="236360"/>
                      <a:pt x="344420" y="235037"/>
                      <a:pt x="344420" y="232456"/>
                    </a:cubicBezTo>
                    <a:lnTo>
                      <a:pt x="344420" y="220239"/>
                    </a:lnTo>
                    <a:close/>
                    <a:moveTo>
                      <a:pt x="331357" y="235046"/>
                    </a:moveTo>
                    <a:cubicBezTo>
                      <a:pt x="330037" y="235754"/>
                      <a:pt x="328521" y="236360"/>
                      <a:pt x="327013" y="236360"/>
                    </a:cubicBezTo>
                    <a:cubicBezTo>
                      <a:pt x="324884" y="236360"/>
                      <a:pt x="323912" y="235037"/>
                      <a:pt x="323912" y="232456"/>
                    </a:cubicBezTo>
                    <a:lnTo>
                      <a:pt x="323912" y="220239"/>
                    </a:lnTo>
                    <a:lnTo>
                      <a:pt x="330034" y="220239"/>
                    </a:lnTo>
                    <a:lnTo>
                      <a:pt x="330034" y="213528"/>
                    </a:lnTo>
                    <a:lnTo>
                      <a:pt x="323912" y="213528"/>
                    </a:lnTo>
                    <a:lnTo>
                      <a:pt x="323912" y="202508"/>
                    </a:lnTo>
                    <a:lnTo>
                      <a:pt x="316738" y="206086"/>
                    </a:lnTo>
                    <a:lnTo>
                      <a:pt x="316738" y="213528"/>
                    </a:lnTo>
                    <a:lnTo>
                      <a:pt x="312254" y="213528"/>
                    </a:lnTo>
                    <a:lnTo>
                      <a:pt x="312254" y="220239"/>
                    </a:lnTo>
                    <a:lnTo>
                      <a:pt x="316738" y="220239"/>
                    </a:lnTo>
                    <a:lnTo>
                      <a:pt x="316738" y="234252"/>
                    </a:lnTo>
                    <a:cubicBezTo>
                      <a:pt x="316738" y="238353"/>
                      <a:pt x="318765" y="243142"/>
                      <a:pt x="324484" y="243142"/>
                    </a:cubicBezTo>
                    <a:cubicBezTo>
                      <a:pt x="326757" y="243142"/>
                      <a:pt x="328842" y="242675"/>
                      <a:pt x="330512" y="241805"/>
                    </a:cubicBezTo>
                    <a:lnTo>
                      <a:pt x="331357" y="235046"/>
                    </a:lnTo>
                    <a:close/>
                    <a:moveTo>
                      <a:pt x="403130" y="214657"/>
                    </a:moveTo>
                    <a:cubicBezTo>
                      <a:pt x="401755" y="213589"/>
                      <a:pt x="399635" y="212907"/>
                      <a:pt x="397721" y="212907"/>
                    </a:cubicBezTo>
                    <a:cubicBezTo>
                      <a:pt x="395182" y="212907"/>
                      <a:pt x="393026" y="213863"/>
                      <a:pt x="391304" y="216041"/>
                    </a:cubicBezTo>
                    <a:lnTo>
                      <a:pt x="391304" y="213528"/>
                    </a:lnTo>
                    <a:lnTo>
                      <a:pt x="384130" y="213528"/>
                    </a:lnTo>
                    <a:lnTo>
                      <a:pt x="384130" y="242525"/>
                    </a:lnTo>
                    <a:lnTo>
                      <a:pt x="391304" y="242525"/>
                    </a:lnTo>
                    <a:lnTo>
                      <a:pt x="391304" y="226811"/>
                    </a:lnTo>
                    <a:cubicBezTo>
                      <a:pt x="391304" y="222212"/>
                      <a:pt x="392953" y="220069"/>
                      <a:pt x="396487" y="220069"/>
                    </a:cubicBezTo>
                    <a:cubicBezTo>
                      <a:pt x="398177" y="220069"/>
                      <a:pt x="399796" y="220663"/>
                      <a:pt x="401239" y="221642"/>
                    </a:cubicBezTo>
                    <a:lnTo>
                      <a:pt x="403130" y="214657"/>
                    </a:lnTo>
                    <a:close/>
                    <a:moveTo>
                      <a:pt x="70098" y="209379"/>
                    </a:moveTo>
                    <a:lnTo>
                      <a:pt x="77266" y="209379"/>
                    </a:lnTo>
                    <a:lnTo>
                      <a:pt x="77266" y="202226"/>
                    </a:lnTo>
                    <a:lnTo>
                      <a:pt x="70098" y="202226"/>
                    </a:lnTo>
                    <a:lnTo>
                      <a:pt x="70098" y="209379"/>
                    </a:lnTo>
                    <a:close/>
                    <a:moveTo>
                      <a:pt x="127227" y="242525"/>
                    </a:moveTo>
                    <a:lnTo>
                      <a:pt x="134400" y="242525"/>
                    </a:lnTo>
                    <a:lnTo>
                      <a:pt x="134400" y="213528"/>
                    </a:lnTo>
                    <a:lnTo>
                      <a:pt x="127227" y="213528"/>
                    </a:lnTo>
                    <a:lnTo>
                      <a:pt x="127227" y="242525"/>
                    </a:lnTo>
                    <a:close/>
                    <a:moveTo>
                      <a:pt x="127224" y="209379"/>
                    </a:moveTo>
                    <a:lnTo>
                      <a:pt x="134388" y="209379"/>
                    </a:lnTo>
                    <a:lnTo>
                      <a:pt x="134388" y="202226"/>
                    </a:lnTo>
                    <a:lnTo>
                      <a:pt x="127224" y="202226"/>
                    </a:lnTo>
                    <a:lnTo>
                      <a:pt x="127224" y="209379"/>
                    </a:lnTo>
                    <a:close/>
                    <a:moveTo>
                      <a:pt x="331457" y="255702"/>
                    </a:moveTo>
                    <a:lnTo>
                      <a:pt x="338621" y="252122"/>
                    </a:lnTo>
                    <a:lnTo>
                      <a:pt x="338621" y="293176"/>
                    </a:lnTo>
                    <a:lnTo>
                      <a:pt x="331457" y="293176"/>
                    </a:lnTo>
                    <a:lnTo>
                      <a:pt x="331457" y="290965"/>
                    </a:lnTo>
                    <a:cubicBezTo>
                      <a:pt x="329531" y="292897"/>
                      <a:pt x="327275" y="293794"/>
                      <a:pt x="324864" y="293794"/>
                    </a:cubicBezTo>
                    <a:cubicBezTo>
                      <a:pt x="317828" y="293794"/>
                      <a:pt x="313626" y="288034"/>
                      <a:pt x="313626" y="278385"/>
                    </a:cubicBezTo>
                    <a:cubicBezTo>
                      <a:pt x="313626" y="269241"/>
                      <a:pt x="317990" y="263558"/>
                      <a:pt x="325011" y="263558"/>
                    </a:cubicBezTo>
                    <a:cubicBezTo>
                      <a:pt x="327452" y="263558"/>
                      <a:pt x="329707" y="264411"/>
                      <a:pt x="331457" y="266225"/>
                    </a:cubicBezTo>
                    <a:lnTo>
                      <a:pt x="331457" y="255702"/>
                    </a:lnTo>
                    <a:close/>
                    <a:moveTo>
                      <a:pt x="331457" y="284338"/>
                    </a:moveTo>
                    <a:lnTo>
                      <a:pt x="331457" y="272949"/>
                    </a:lnTo>
                    <a:cubicBezTo>
                      <a:pt x="330617" y="271723"/>
                      <a:pt x="329007" y="270123"/>
                      <a:pt x="326315" y="270123"/>
                    </a:cubicBezTo>
                    <a:cubicBezTo>
                      <a:pt x="323859" y="270123"/>
                      <a:pt x="320938" y="271523"/>
                      <a:pt x="320938" y="278217"/>
                    </a:cubicBezTo>
                    <a:cubicBezTo>
                      <a:pt x="320938" y="285638"/>
                      <a:pt x="323909" y="287196"/>
                      <a:pt x="326407" y="287196"/>
                    </a:cubicBezTo>
                    <a:cubicBezTo>
                      <a:pt x="329072" y="287196"/>
                      <a:pt x="330391" y="285723"/>
                      <a:pt x="331457" y="284338"/>
                    </a:cubicBezTo>
                    <a:lnTo>
                      <a:pt x="331457" y="284338"/>
                    </a:lnTo>
                    <a:close/>
                    <a:moveTo>
                      <a:pt x="89636" y="265314"/>
                    </a:moveTo>
                    <a:cubicBezTo>
                      <a:pt x="88261" y="264244"/>
                      <a:pt x="86138" y="263561"/>
                      <a:pt x="84224" y="263561"/>
                    </a:cubicBezTo>
                    <a:cubicBezTo>
                      <a:pt x="81685" y="263561"/>
                      <a:pt x="79533" y="264517"/>
                      <a:pt x="77810" y="266695"/>
                    </a:cubicBezTo>
                    <a:lnTo>
                      <a:pt x="77810" y="264181"/>
                    </a:lnTo>
                    <a:lnTo>
                      <a:pt x="70636" y="264181"/>
                    </a:lnTo>
                    <a:lnTo>
                      <a:pt x="70636" y="293179"/>
                    </a:lnTo>
                    <a:lnTo>
                      <a:pt x="77810" y="293179"/>
                    </a:lnTo>
                    <a:lnTo>
                      <a:pt x="77810" y="277467"/>
                    </a:lnTo>
                    <a:cubicBezTo>
                      <a:pt x="77810" y="272866"/>
                      <a:pt x="79456" y="270720"/>
                      <a:pt x="82993" y="270720"/>
                    </a:cubicBezTo>
                    <a:cubicBezTo>
                      <a:pt x="84689" y="270720"/>
                      <a:pt x="86303" y="271320"/>
                      <a:pt x="87746" y="272299"/>
                    </a:cubicBezTo>
                    <a:lnTo>
                      <a:pt x="89636" y="265314"/>
                    </a:lnTo>
                    <a:close/>
                    <a:moveTo>
                      <a:pt x="28668" y="274848"/>
                    </a:moveTo>
                    <a:cubicBezTo>
                      <a:pt x="28055" y="277582"/>
                      <a:pt x="27460" y="280287"/>
                      <a:pt x="27127" y="282148"/>
                    </a:cubicBezTo>
                    <a:cubicBezTo>
                      <a:pt x="26697" y="279905"/>
                      <a:pt x="25917" y="276762"/>
                      <a:pt x="25402" y="274851"/>
                    </a:cubicBezTo>
                    <a:lnTo>
                      <a:pt x="22374" y="264176"/>
                    </a:lnTo>
                    <a:lnTo>
                      <a:pt x="16270" y="264176"/>
                    </a:lnTo>
                    <a:lnTo>
                      <a:pt x="13243" y="274854"/>
                    </a:lnTo>
                    <a:cubicBezTo>
                      <a:pt x="12710" y="276841"/>
                      <a:pt x="11923" y="279964"/>
                      <a:pt x="11520" y="282116"/>
                    </a:cubicBezTo>
                    <a:cubicBezTo>
                      <a:pt x="11161" y="279937"/>
                      <a:pt x="10469" y="276703"/>
                      <a:pt x="10062" y="275010"/>
                    </a:cubicBezTo>
                    <a:lnTo>
                      <a:pt x="7394" y="264176"/>
                    </a:lnTo>
                    <a:lnTo>
                      <a:pt x="0" y="264176"/>
                    </a:lnTo>
                    <a:lnTo>
                      <a:pt x="8157" y="293020"/>
                    </a:lnTo>
                    <a:lnTo>
                      <a:pt x="8201" y="293174"/>
                    </a:lnTo>
                    <a:lnTo>
                      <a:pt x="14406" y="293174"/>
                    </a:lnTo>
                    <a:lnTo>
                      <a:pt x="17592" y="281372"/>
                    </a:lnTo>
                    <a:cubicBezTo>
                      <a:pt x="18122" y="279585"/>
                      <a:pt x="18932" y="276006"/>
                      <a:pt x="19206" y="274830"/>
                    </a:cubicBezTo>
                    <a:cubicBezTo>
                      <a:pt x="19595" y="276474"/>
                      <a:pt x="20245" y="279017"/>
                      <a:pt x="20784" y="281137"/>
                    </a:cubicBezTo>
                    <a:lnTo>
                      <a:pt x="24012" y="293174"/>
                    </a:lnTo>
                    <a:lnTo>
                      <a:pt x="30175" y="293174"/>
                    </a:lnTo>
                    <a:lnTo>
                      <a:pt x="38379" y="264176"/>
                    </a:lnTo>
                    <a:lnTo>
                      <a:pt x="31288" y="264176"/>
                    </a:lnTo>
                    <a:lnTo>
                      <a:pt x="28668" y="274848"/>
                    </a:lnTo>
                    <a:close/>
                    <a:moveTo>
                      <a:pt x="66213" y="278670"/>
                    </a:moveTo>
                    <a:cubicBezTo>
                      <a:pt x="66213" y="287446"/>
                      <a:pt x="60660" y="293817"/>
                      <a:pt x="53012" y="293817"/>
                    </a:cubicBezTo>
                    <a:cubicBezTo>
                      <a:pt x="45364" y="293817"/>
                      <a:pt x="39814" y="287446"/>
                      <a:pt x="39814" y="278670"/>
                    </a:cubicBezTo>
                    <a:cubicBezTo>
                      <a:pt x="39814" y="269894"/>
                      <a:pt x="45364" y="263523"/>
                      <a:pt x="53012" y="263523"/>
                    </a:cubicBezTo>
                    <a:cubicBezTo>
                      <a:pt x="60660" y="263523"/>
                      <a:pt x="66213" y="269894"/>
                      <a:pt x="66213" y="278670"/>
                    </a:cubicBezTo>
                    <a:lnTo>
                      <a:pt x="66213" y="278670"/>
                    </a:lnTo>
                    <a:close/>
                    <a:moveTo>
                      <a:pt x="58896" y="278670"/>
                    </a:moveTo>
                    <a:cubicBezTo>
                      <a:pt x="58896" y="273575"/>
                      <a:pt x="56587" y="270288"/>
                      <a:pt x="53012" y="270288"/>
                    </a:cubicBezTo>
                    <a:cubicBezTo>
                      <a:pt x="49437" y="270288"/>
                      <a:pt x="47126" y="273575"/>
                      <a:pt x="47126" y="278670"/>
                    </a:cubicBezTo>
                    <a:cubicBezTo>
                      <a:pt x="47126" y="283762"/>
                      <a:pt x="49437" y="287055"/>
                      <a:pt x="53012" y="287055"/>
                    </a:cubicBezTo>
                    <a:cubicBezTo>
                      <a:pt x="56587" y="287055"/>
                      <a:pt x="58896" y="283762"/>
                      <a:pt x="58896" y="278670"/>
                    </a:cubicBezTo>
                    <a:lnTo>
                      <a:pt x="58896" y="278670"/>
                    </a:lnTo>
                    <a:close/>
                    <a:moveTo>
                      <a:pt x="298022" y="265314"/>
                    </a:moveTo>
                    <a:cubicBezTo>
                      <a:pt x="296646" y="264244"/>
                      <a:pt x="294526" y="263561"/>
                      <a:pt x="292612" y="263561"/>
                    </a:cubicBezTo>
                    <a:cubicBezTo>
                      <a:pt x="290074" y="263561"/>
                      <a:pt x="287921" y="264517"/>
                      <a:pt x="286198" y="266695"/>
                    </a:cubicBezTo>
                    <a:lnTo>
                      <a:pt x="286198" y="264181"/>
                    </a:lnTo>
                    <a:lnTo>
                      <a:pt x="279022" y="264181"/>
                    </a:lnTo>
                    <a:lnTo>
                      <a:pt x="279022" y="293179"/>
                    </a:lnTo>
                    <a:lnTo>
                      <a:pt x="286198" y="293179"/>
                    </a:lnTo>
                    <a:lnTo>
                      <a:pt x="286198" y="277467"/>
                    </a:lnTo>
                    <a:cubicBezTo>
                      <a:pt x="286198" y="272866"/>
                      <a:pt x="287845" y="270720"/>
                      <a:pt x="291378" y="270720"/>
                    </a:cubicBezTo>
                    <a:cubicBezTo>
                      <a:pt x="293071" y="270720"/>
                      <a:pt x="294688" y="271320"/>
                      <a:pt x="296131" y="272299"/>
                    </a:cubicBezTo>
                    <a:lnTo>
                      <a:pt x="298022" y="265314"/>
                    </a:lnTo>
                    <a:close/>
                    <a:moveTo>
                      <a:pt x="237056" y="274848"/>
                    </a:moveTo>
                    <a:cubicBezTo>
                      <a:pt x="236443" y="277582"/>
                      <a:pt x="235848" y="280287"/>
                      <a:pt x="235516" y="282148"/>
                    </a:cubicBezTo>
                    <a:cubicBezTo>
                      <a:pt x="235082" y="279905"/>
                      <a:pt x="234305" y="276762"/>
                      <a:pt x="233793" y="274851"/>
                    </a:cubicBezTo>
                    <a:lnTo>
                      <a:pt x="230762" y="264176"/>
                    </a:lnTo>
                    <a:lnTo>
                      <a:pt x="224658" y="264176"/>
                    </a:lnTo>
                    <a:lnTo>
                      <a:pt x="221631" y="274854"/>
                    </a:lnTo>
                    <a:cubicBezTo>
                      <a:pt x="221095" y="276841"/>
                      <a:pt x="220312" y="279964"/>
                      <a:pt x="219908" y="282116"/>
                    </a:cubicBezTo>
                    <a:cubicBezTo>
                      <a:pt x="219546" y="279937"/>
                      <a:pt x="218857" y="276703"/>
                      <a:pt x="218450" y="275010"/>
                    </a:cubicBezTo>
                    <a:lnTo>
                      <a:pt x="215782" y="264176"/>
                    </a:lnTo>
                    <a:lnTo>
                      <a:pt x="208388" y="264176"/>
                    </a:lnTo>
                    <a:lnTo>
                      <a:pt x="216545" y="293020"/>
                    </a:lnTo>
                    <a:lnTo>
                      <a:pt x="216592" y="293174"/>
                    </a:lnTo>
                    <a:lnTo>
                      <a:pt x="222794" y="293174"/>
                    </a:lnTo>
                    <a:lnTo>
                      <a:pt x="225980" y="281372"/>
                    </a:lnTo>
                    <a:cubicBezTo>
                      <a:pt x="226507" y="279585"/>
                      <a:pt x="227317" y="276006"/>
                      <a:pt x="227591" y="274830"/>
                    </a:cubicBezTo>
                    <a:cubicBezTo>
                      <a:pt x="227982" y="276474"/>
                      <a:pt x="228631" y="279017"/>
                      <a:pt x="229175" y="281137"/>
                    </a:cubicBezTo>
                    <a:lnTo>
                      <a:pt x="232400" y="293174"/>
                    </a:lnTo>
                    <a:lnTo>
                      <a:pt x="238566" y="293174"/>
                    </a:lnTo>
                    <a:lnTo>
                      <a:pt x="246768" y="264176"/>
                    </a:lnTo>
                    <a:lnTo>
                      <a:pt x="239673" y="264176"/>
                    </a:lnTo>
                    <a:lnTo>
                      <a:pt x="237056" y="274848"/>
                    </a:lnTo>
                    <a:close/>
                    <a:moveTo>
                      <a:pt x="274546" y="278685"/>
                    </a:moveTo>
                    <a:cubicBezTo>
                      <a:pt x="274546" y="287461"/>
                      <a:pt x="268992" y="293829"/>
                      <a:pt x="261341" y="293829"/>
                    </a:cubicBezTo>
                    <a:cubicBezTo>
                      <a:pt x="253697" y="293829"/>
                      <a:pt x="248143" y="287461"/>
                      <a:pt x="248143" y="278685"/>
                    </a:cubicBezTo>
                    <a:cubicBezTo>
                      <a:pt x="248143" y="269909"/>
                      <a:pt x="253697" y="263538"/>
                      <a:pt x="261341" y="263538"/>
                    </a:cubicBezTo>
                    <a:cubicBezTo>
                      <a:pt x="268992" y="263538"/>
                      <a:pt x="274546" y="269909"/>
                      <a:pt x="274546" y="278685"/>
                    </a:cubicBezTo>
                    <a:lnTo>
                      <a:pt x="274546" y="278685"/>
                    </a:lnTo>
                    <a:close/>
                    <a:moveTo>
                      <a:pt x="267228" y="278685"/>
                    </a:moveTo>
                    <a:cubicBezTo>
                      <a:pt x="267228" y="273590"/>
                      <a:pt x="264916" y="270303"/>
                      <a:pt x="261341" y="270303"/>
                    </a:cubicBezTo>
                    <a:cubicBezTo>
                      <a:pt x="257766" y="270303"/>
                      <a:pt x="255460" y="273590"/>
                      <a:pt x="255460" y="278685"/>
                    </a:cubicBezTo>
                    <a:cubicBezTo>
                      <a:pt x="255460" y="283777"/>
                      <a:pt x="257766" y="287067"/>
                      <a:pt x="261341" y="287067"/>
                    </a:cubicBezTo>
                    <a:cubicBezTo>
                      <a:pt x="264916" y="287067"/>
                      <a:pt x="267228" y="283777"/>
                      <a:pt x="267228" y="278685"/>
                    </a:cubicBezTo>
                    <a:lnTo>
                      <a:pt x="267228" y="278685"/>
                    </a:lnTo>
                    <a:close/>
                    <a:moveTo>
                      <a:pt x="116861" y="264176"/>
                    </a:moveTo>
                    <a:lnTo>
                      <a:pt x="108569" y="264176"/>
                    </a:lnTo>
                    <a:lnTo>
                      <a:pt x="102844" y="271614"/>
                    </a:lnTo>
                    <a:cubicBezTo>
                      <a:pt x="102078" y="272596"/>
                      <a:pt x="101018" y="273972"/>
                      <a:pt x="100126" y="275251"/>
                    </a:cubicBezTo>
                    <a:lnTo>
                      <a:pt x="100126" y="252159"/>
                    </a:lnTo>
                    <a:lnTo>
                      <a:pt x="92985" y="255741"/>
                    </a:lnTo>
                    <a:lnTo>
                      <a:pt x="92985" y="293174"/>
                    </a:lnTo>
                    <a:lnTo>
                      <a:pt x="100126" y="293174"/>
                    </a:lnTo>
                    <a:lnTo>
                      <a:pt x="100126" y="284485"/>
                    </a:lnTo>
                    <a:lnTo>
                      <a:pt x="103919" y="279714"/>
                    </a:lnTo>
                    <a:lnTo>
                      <a:pt x="110026" y="293174"/>
                    </a:lnTo>
                    <a:lnTo>
                      <a:pt x="117957" y="293174"/>
                    </a:lnTo>
                    <a:lnTo>
                      <a:pt x="109113" y="273728"/>
                    </a:lnTo>
                    <a:lnTo>
                      <a:pt x="116861" y="264176"/>
                    </a:lnTo>
                    <a:close/>
                    <a:moveTo>
                      <a:pt x="143179" y="277153"/>
                    </a:moveTo>
                    <a:cubicBezTo>
                      <a:pt x="143179" y="272552"/>
                      <a:pt x="145084" y="270121"/>
                      <a:pt x="148688" y="270121"/>
                    </a:cubicBezTo>
                    <a:cubicBezTo>
                      <a:pt x="152257" y="270121"/>
                      <a:pt x="153918" y="272367"/>
                      <a:pt x="153918" y="277203"/>
                    </a:cubicBezTo>
                    <a:lnTo>
                      <a:pt x="153918" y="293179"/>
                    </a:lnTo>
                    <a:lnTo>
                      <a:pt x="161092" y="293179"/>
                    </a:lnTo>
                    <a:lnTo>
                      <a:pt x="161092" y="276785"/>
                    </a:lnTo>
                    <a:cubicBezTo>
                      <a:pt x="161092" y="268130"/>
                      <a:pt x="157414" y="263555"/>
                      <a:pt x="150455" y="263555"/>
                    </a:cubicBezTo>
                    <a:cubicBezTo>
                      <a:pt x="147498" y="263555"/>
                      <a:pt x="144940" y="264643"/>
                      <a:pt x="143179" y="266628"/>
                    </a:cubicBezTo>
                    <a:lnTo>
                      <a:pt x="143179" y="264181"/>
                    </a:lnTo>
                    <a:lnTo>
                      <a:pt x="136002" y="264181"/>
                    </a:lnTo>
                    <a:lnTo>
                      <a:pt x="136002" y="293179"/>
                    </a:lnTo>
                    <a:lnTo>
                      <a:pt x="143179" y="293179"/>
                    </a:lnTo>
                    <a:lnTo>
                      <a:pt x="143179" y="277153"/>
                    </a:lnTo>
                    <a:close/>
                    <a:moveTo>
                      <a:pt x="183749" y="264173"/>
                    </a:moveTo>
                    <a:lnTo>
                      <a:pt x="190917" y="264173"/>
                    </a:lnTo>
                    <a:lnTo>
                      <a:pt x="190917" y="290474"/>
                    </a:lnTo>
                    <a:cubicBezTo>
                      <a:pt x="190917" y="300086"/>
                      <a:pt x="186305" y="304828"/>
                      <a:pt x="176823" y="304978"/>
                    </a:cubicBezTo>
                    <a:lnTo>
                      <a:pt x="176684" y="304981"/>
                    </a:lnTo>
                    <a:lnTo>
                      <a:pt x="174143" y="299356"/>
                    </a:lnTo>
                    <a:lnTo>
                      <a:pt x="174467" y="299348"/>
                    </a:lnTo>
                    <a:cubicBezTo>
                      <a:pt x="183743" y="299183"/>
                      <a:pt x="183749" y="294835"/>
                      <a:pt x="183749" y="291662"/>
                    </a:cubicBezTo>
                    <a:lnTo>
                      <a:pt x="183749" y="290986"/>
                    </a:lnTo>
                    <a:cubicBezTo>
                      <a:pt x="181903" y="292847"/>
                      <a:pt x="179682" y="293782"/>
                      <a:pt x="177158" y="293782"/>
                    </a:cubicBezTo>
                    <a:cubicBezTo>
                      <a:pt x="170112" y="293782"/>
                      <a:pt x="165903" y="288023"/>
                      <a:pt x="165903" y="278373"/>
                    </a:cubicBezTo>
                    <a:cubicBezTo>
                      <a:pt x="165903" y="269230"/>
                      <a:pt x="170274" y="263550"/>
                      <a:pt x="177306" y="263550"/>
                    </a:cubicBezTo>
                    <a:cubicBezTo>
                      <a:pt x="179747" y="263550"/>
                      <a:pt x="182017" y="264490"/>
                      <a:pt x="183749" y="266213"/>
                    </a:cubicBezTo>
                    <a:lnTo>
                      <a:pt x="183749" y="264173"/>
                    </a:lnTo>
                    <a:close/>
                    <a:moveTo>
                      <a:pt x="178607" y="270114"/>
                    </a:moveTo>
                    <a:cubicBezTo>
                      <a:pt x="176154" y="270114"/>
                      <a:pt x="173230" y="271511"/>
                      <a:pt x="173230" y="278205"/>
                    </a:cubicBezTo>
                    <a:cubicBezTo>
                      <a:pt x="173230" y="285626"/>
                      <a:pt x="176184" y="287187"/>
                      <a:pt x="178663" y="287187"/>
                    </a:cubicBezTo>
                    <a:cubicBezTo>
                      <a:pt x="181231" y="287187"/>
                      <a:pt x="182609" y="285814"/>
                      <a:pt x="183749" y="284327"/>
                    </a:cubicBezTo>
                    <a:lnTo>
                      <a:pt x="183749" y="272937"/>
                    </a:lnTo>
                    <a:cubicBezTo>
                      <a:pt x="182910" y="271711"/>
                      <a:pt x="181299" y="270114"/>
                      <a:pt x="178607" y="270114"/>
                    </a:cubicBezTo>
                    <a:lnTo>
                      <a:pt x="178607" y="270114"/>
                    </a:lnTo>
                    <a:close/>
                    <a:moveTo>
                      <a:pt x="122391" y="293179"/>
                    </a:moveTo>
                    <a:lnTo>
                      <a:pt x="129565" y="293179"/>
                    </a:lnTo>
                    <a:lnTo>
                      <a:pt x="129565" y="264181"/>
                    </a:lnTo>
                    <a:lnTo>
                      <a:pt x="122391" y="264181"/>
                    </a:lnTo>
                    <a:lnTo>
                      <a:pt x="122391" y="293179"/>
                    </a:lnTo>
                    <a:close/>
                    <a:moveTo>
                      <a:pt x="122391" y="260030"/>
                    </a:moveTo>
                    <a:lnTo>
                      <a:pt x="129556" y="260030"/>
                    </a:lnTo>
                    <a:lnTo>
                      <a:pt x="129556" y="252880"/>
                    </a:lnTo>
                    <a:lnTo>
                      <a:pt x="122391" y="252880"/>
                    </a:lnTo>
                    <a:lnTo>
                      <a:pt x="122391" y="260030"/>
                    </a:lnTo>
                    <a:close/>
                    <a:moveTo>
                      <a:pt x="301423" y="293174"/>
                    </a:moveTo>
                    <a:lnTo>
                      <a:pt x="308596" y="293174"/>
                    </a:lnTo>
                    <a:lnTo>
                      <a:pt x="308596" y="252159"/>
                    </a:lnTo>
                    <a:lnTo>
                      <a:pt x="301423" y="255741"/>
                    </a:lnTo>
                    <a:lnTo>
                      <a:pt x="301423" y="293174"/>
                    </a:lnTo>
                    <a:close/>
                  </a:path>
                </a:pathLst>
              </a:custGeom>
              <a:solidFill>
                <a:schemeClr val="tx1"/>
              </a:solidFill>
              <a:ln w="465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9" name="Freeform 38">
                <a:extLst>
                  <a:ext uri="{FF2B5EF4-FFF2-40B4-BE49-F238E27FC236}">
                    <a16:creationId xmlns:a16="http://schemas.microsoft.com/office/drawing/2014/main" id="{38D0862C-110C-1FEA-B8F6-20D16BFD7E41}"/>
                  </a:ext>
                </a:extLst>
              </p:cNvPr>
              <p:cNvSpPr/>
              <p:nvPr/>
            </p:nvSpPr>
            <p:spPr>
              <a:xfrm>
                <a:off x="9064827" y="3301417"/>
                <a:ext cx="322961" cy="117684"/>
              </a:xfrm>
              <a:custGeom>
                <a:avLst/>
                <a:gdLst>
                  <a:gd name="connsiteX0" fmla="*/ 322961 w 322961"/>
                  <a:gd name="connsiteY0" fmla="*/ 0 h 117684"/>
                  <a:gd name="connsiteX1" fmla="*/ 0 w 322961"/>
                  <a:gd name="connsiteY1" fmla="*/ 117684 h 117684"/>
                  <a:gd name="connsiteX2" fmla="*/ 322961 w 322961"/>
                  <a:gd name="connsiteY2" fmla="*/ 60724 h 117684"/>
                </a:gdLst>
                <a:ahLst/>
                <a:cxnLst>
                  <a:cxn ang="0">
                    <a:pos x="connsiteX0" y="connsiteY0"/>
                  </a:cxn>
                  <a:cxn ang="0">
                    <a:pos x="connsiteX1" y="connsiteY1"/>
                  </a:cxn>
                  <a:cxn ang="0">
                    <a:pos x="connsiteX2" y="connsiteY2"/>
                  </a:cxn>
                </a:cxnLst>
                <a:rect l="l" t="t" r="r" b="b"/>
                <a:pathLst>
                  <a:path w="322961" h="117684">
                    <a:moveTo>
                      <a:pt x="322961" y="0"/>
                    </a:moveTo>
                    <a:lnTo>
                      <a:pt x="0" y="117684"/>
                    </a:lnTo>
                    <a:lnTo>
                      <a:pt x="322961" y="60724"/>
                    </a:lnTo>
                    <a:close/>
                  </a:path>
                </a:pathLst>
              </a:custGeom>
              <a:solidFill>
                <a:srgbClr val="FEE700"/>
              </a:solidFill>
              <a:ln w="465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pic>
          <p:nvPicPr>
            <p:cNvPr id="49" name="Graphic 48">
              <a:extLst>
                <a:ext uri="{FF2B5EF4-FFF2-40B4-BE49-F238E27FC236}">
                  <a16:creationId xmlns:a16="http://schemas.microsoft.com/office/drawing/2014/main" id="{4175E73D-FC8C-A8B1-6475-6860F2E0E3C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26529" y="1701076"/>
              <a:ext cx="831273" cy="166255"/>
            </a:xfrm>
            <a:prstGeom prst="rect">
              <a:avLst/>
            </a:prstGeom>
          </p:spPr>
        </p:pic>
      </p:grpSp>
      <p:grpSp>
        <p:nvGrpSpPr>
          <p:cNvPr id="219" name="Group 218">
            <a:extLst>
              <a:ext uri="{FF2B5EF4-FFF2-40B4-BE49-F238E27FC236}">
                <a16:creationId xmlns:a16="http://schemas.microsoft.com/office/drawing/2014/main" id="{E4E0B778-E2A8-7206-F24F-EE8265404987}"/>
              </a:ext>
              <a:ext uri="{C183D7F6-B498-43B3-948B-1728B52AA6E4}">
                <adec:decorative xmlns:adec="http://schemas.microsoft.com/office/drawing/2017/decorative" val="1"/>
              </a:ext>
            </a:extLst>
          </p:cNvPr>
          <p:cNvGrpSpPr/>
          <p:nvPr/>
        </p:nvGrpSpPr>
        <p:grpSpPr>
          <a:xfrm>
            <a:off x="584200" y="2203042"/>
            <a:ext cx="11025186" cy="695030"/>
            <a:chOff x="584200" y="2203042"/>
            <a:chExt cx="11025186" cy="695030"/>
          </a:xfrm>
        </p:grpSpPr>
        <p:sp>
          <p:nvSpPr>
            <p:cNvPr id="51" name="Rounded Rectangle 50">
              <a:extLst>
                <a:ext uri="{FF2B5EF4-FFF2-40B4-BE49-F238E27FC236}">
                  <a16:creationId xmlns:a16="http://schemas.microsoft.com/office/drawing/2014/main" id="{9E9956DD-6C44-E7B2-2371-77EC8CB50F00}"/>
                </a:ext>
              </a:extLst>
            </p:cNvPr>
            <p:cNvSpPr/>
            <p:nvPr/>
          </p:nvSpPr>
          <p:spPr bwMode="auto">
            <a:xfrm>
              <a:off x="3753952" y="2203042"/>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3" name="Rounded Rectangle 118">
              <a:extLst>
                <a:ext uri="{FF2B5EF4-FFF2-40B4-BE49-F238E27FC236}">
                  <a16:creationId xmlns:a16="http://schemas.microsoft.com/office/drawing/2014/main" id="{77088506-BEE9-8224-1BE2-E6DF6DCBB7C1}"/>
                </a:ext>
              </a:extLst>
            </p:cNvPr>
            <p:cNvSpPr/>
            <p:nvPr/>
          </p:nvSpPr>
          <p:spPr bwMode="auto">
            <a:xfrm>
              <a:off x="584200" y="2203042"/>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5" name="Rounded Rectangle 129">
              <a:extLst>
                <a:ext uri="{FF2B5EF4-FFF2-40B4-BE49-F238E27FC236}">
                  <a16:creationId xmlns:a16="http://schemas.microsoft.com/office/drawing/2014/main" id="{8E11D36A-FF0F-36FA-EC16-6D228DED04E8}"/>
                </a:ext>
              </a:extLst>
            </p:cNvPr>
            <p:cNvSpPr/>
            <p:nvPr/>
          </p:nvSpPr>
          <p:spPr bwMode="auto">
            <a:xfrm>
              <a:off x="2169076" y="2203042"/>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6" name="Rounded Rectangle 130">
              <a:extLst>
                <a:ext uri="{FF2B5EF4-FFF2-40B4-BE49-F238E27FC236}">
                  <a16:creationId xmlns:a16="http://schemas.microsoft.com/office/drawing/2014/main" id="{383073C2-919D-508F-1A02-4CAC21E4BBE4}"/>
                </a:ext>
              </a:extLst>
            </p:cNvPr>
            <p:cNvSpPr/>
            <p:nvPr/>
          </p:nvSpPr>
          <p:spPr bwMode="auto">
            <a:xfrm>
              <a:off x="5338828" y="2203042"/>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7" name="Rounded Rectangle 135">
              <a:extLst>
                <a:ext uri="{FF2B5EF4-FFF2-40B4-BE49-F238E27FC236}">
                  <a16:creationId xmlns:a16="http://schemas.microsoft.com/office/drawing/2014/main" id="{777109A8-B83D-850D-E1E4-889E4F75161F}"/>
                </a:ext>
              </a:extLst>
            </p:cNvPr>
            <p:cNvSpPr/>
            <p:nvPr/>
          </p:nvSpPr>
          <p:spPr bwMode="auto">
            <a:xfrm>
              <a:off x="6923704" y="2203042"/>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8" name="Rounded Rectangle 136">
              <a:extLst>
                <a:ext uri="{FF2B5EF4-FFF2-40B4-BE49-F238E27FC236}">
                  <a16:creationId xmlns:a16="http://schemas.microsoft.com/office/drawing/2014/main" id="{B626A547-1B0A-9E81-9E25-55BCAFBBD6A0}"/>
                </a:ext>
              </a:extLst>
            </p:cNvPr>
            <p:cNvSpPr/>
            <p:nvPr/>
          </p:nvSpPr>
          <p:spPr bwMode="auto">
            <a:xfrm>
              <a:off x="10093455" y="2203042"/>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9" name="Rounded Rectangle 135">
              <a:extLst>
                <a:ext uri="{FF2B5EF4-FFF2-40B4-BE49-F238E27FC236}">
                  <a16:creationId xmlns:a16="http://schemas.microsoft.com/office/drawing/2014/main" id="{78D3DB4D-4AAE-C2CC-6555-AF639106AA3B}"/>
                </a:ext>
              </a:extLst>
            </p:cNvPr>
            <p:cNvSpPr/>
            <p:nvPr/>
          </p:nvSpPr>
          <p:spPr bwMode="auto">
            <a:xfrm>
              <a:off x="8508580" y="2203042"/>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13" name="Picture 12" descr="A picture containing wheel, transport, gear&#10;&#10;Description automatically generated">
              <a:extLst>
                <a:ext uri="{FF2B5EF4-FFF2-40B4-BE49-F238E27FC236}">
                  <a16:creationId xmlns:a16="http://schemas.microsoft.com/office/drawing/2014/main" id="{5B076263-9702-A143-358A-2E91C18B606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30332" y="2475743"/>
              <a:ext cx="963170" cy="149629"/>
            </a:xfrm>
            <a:prstGeom prst="rect">
              <a:avLst/>
            </a:prstGeom>
          </p:spPr>
        </p:pic>
        <p:pic>
          <p:nvPicPr>
            <p:cNvPr id="14" name="Picture 13" descr="Africa's Talking logo">
              <a:extLst>
                <a:ext uri="{FF2B5EF4-FFF2-40B4-BE49-F238E27FC236}">
                  <a16:creationId xmlns:a16="http://schemas.microsoft.com/office/drawing/2014/main" id="{39FCDAB5-5235-BC6B-96F6-3D086B502D53}"/>
                </a:ext>
              </a:extLst>
            </p:cNvPr>
            <p:cNvPicPr>
              <a:picLocks noChangeAspect="1"/>
            </p:cNvPicPr>
            <p:nvPr/>
          </p:nvPicPr>
          <p:blipFill>
            <a:blip r:embed="rId20"/>
            <a:stretch>
              <a:fillRect/>
            </a:stretch>
          </p:blipFill>
          <p:spPr>
            <a:xfrm>
              <a:off x="876241" y="2391208"/>
              <a:ext cx="931848" cy="318699"/>
            </a:xfrm>
            <a:prstGeom prst="rect">
              <a:avLst/>
            </a:prstGeom>
          </p:spPr>
        </p:pic>
        <p:pic>
          <p:nvPicPr>
            <p:cNvPr id="15" name="Picture 14" descr="Logo&#10;&#10;Description automatically generated">
              <a:extLst>
                <a:ext uri="{FF2B5EF4-FFF2-40B4-BE49-F238E27FC236}">
                  <a16:creationId xmlns:a16="http://schemas.microsoft.com/office/drawing/2014/main" id="{5F0B0286-C1B2-9859-4E4B-681086131298}"/>
                </a:ext>
              </a:extLst>
            </p:cNvPr>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5567996" y="2407043"/>
              <a:ext cx="1057594" cy="287029"/>
            </a:xfrm>
            <a:prstGeom prst="rect">
              <a:avLst/>
            </a:prstGeom>
          </p:spPr>
        </p:pic>
        <p:pic>
          <p:nvPicPr>
            <p:cNvPr id="16" name="Picture 15" descr="Logo&#10;&#10;Description automatically generated">
              <a:extLst>
                <a:ext uri="{FF2B5EF4-FFF2-40B4-BE49-F238E27FC236}">
                  <a16:creationId xmlns:a16="http://schemas.microsoft.com/office/drawing/2014/main" id="{AA8A9EEB-CC55-923A-DE1D-AB0D14BE7FD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143193" y="2379512"/>
              <a:ext cx="1076952" cy="342090"/>
            </a:xfrm>
            <a:prstGeom prst="rect">
              <a:avLst/>
            </a:prstGeom>
          </p:spPr>
        </p:pic>
        <p:pic>
          <p:nvPicPr>
            <p:cNvPr id="20" name="Graphic 19">
              <a:extLst>
                <a:ext uri="{FF2B5EF4-FFF2-40B4-BE49-F238E27FC236}">
                  <a16:creationId xmlns:a16="http://schemas.microsoft.com/office/drawing/2014/main" id="{731DC638-A562-790B-4132-A22F5119A644}"/>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8971414" y="2450324"/>
              <a:ext cx="590263" cy="200467"/>
            </a:xfrm>
            <a:prstGeom prst="rect">
              <a:avLst/>
            </a:prstGeom>
          </p:spPr>
        </p:pic>
        <p:pic>
          <p:nvPicPr>
            <p:cNvPr id="19" name="Picture 18">
              <a:extLst>
                <a:ext uri="{FF2B5EF4-FFF2-40B4-BE49-F238E27FC236}">
                  <a16:creationId xmlns:a16="http://schemas.microsoft.com/office/drawing/2014/main" id="{E44046F9-BB8E-81D2-2E1B-59FF53E334E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401017" y="2492694"/>
              <a:ext cx="1052049" cy="115726"/>
            </a:xfrm>
            <a:prstGeom prst="rect">
              <a:avLst/>
            </a:prstGeom>
          </p:spPr>
        </p:pic>
        <p:pic>
          <p:nvPicPr>
            <p:cNvPr id="22" name="Graphic 21">
              <a:extLst>
                <a:ext uri="{FF2B5EF4-FFF2-40B4-BE49-F238E27FC236}">
                  <a16:creationId xmlns:a16="http://schemas.microsoft.com/office/drawing/2014/main" id="{7FE4CD90-372B-9D39-B442-86D2A66BD951}"/>
                </a:ext>
              </a:extLst>
            </p:cNvPr>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0339071" y="2437400"/>
              <a:ext cx="1024699" cy="226314"/>
            </a:xfrm>
            <a:prstGeom prst="rect">
              <a:avLst/>
            </a:prstGeom>
          </p:spPr>
        </p:pic>
      </p:grpSp>
      <p:grpSp>
        <p:nvGrpSpPr>
          <p:cNvPr id="220" name="Group 219">
            <a:extLst>
              <a:ext uri="{FF2B5EF4-FFF2-40B4-BE49-F238E27FC236}">
                <a16:creationId xmlns:a16="http://schemas.microsoft.com/office/drawing/2014/main" id="{DAC2F510-5F9C-B25B-F87F-0D11C9BBDCA2}"/>
              </a:ext>
              <a:ext uri="{C183D7F6-B498-43B3-948B-1728B52AA6E4}">
                <adec:decorative xmlns:adec="http://schemas.microsoft.com/office/drawing/2017/decorative" val="1"/>
              </a:ext>
            </a:extLst>
          </p:cNvPr>
          <p:cNvGrpSpPr/>
          <p:nvPr/>
        </p:nvGrpSpPr>
        <p:grpSpPr>
          <a:xfrm>
            <a:off x="584200" y="2969396"/>
            <a:ext cx="11025186" cy="695030"/>
            <a:chOff x="584200" y="2969396"/>
            <a:chExt cx="11025186" cy="695030"/>
          </a:xfrm>
        </p:grpSpPr>
        <p:sp>
          <p:nvSpPr>
            <p:cNvPr id="63" name="Rounded Rectangle 62">
              <a:extLst>
                <a:ext uri="{FF2B5EF4-FFF2-40B4-BE49-F238E27FC236}">
                  <a16:creationId xmlns:a16="http://schemas.microsoft.com/office/drawing/2014/main" id="{CD052971-3548-FD7A-D127-4B93CDAC5CCE}"/>
                </a:ext>
              </a:extLst>
            </p:cNvPr>
            <p:cNvSpPr/>
            <p:nvPr/>
          </p:nvSpPr>
          <p:spPr bwMode="auto">
            <a:xfrm>
              <a:off x="3753952" y="2969396"/>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66" name="Rounded Rectangle 118">
              <a:extLst>
                <a:ext uri="{FF2B5EF4-FFF2-40B4-BE49-F238E27FC236}">
                  <a16:creationId xmlns:a16="http://schemas.microsoft.com/office/drawing/2014/main" id="{554BD933-6A5B-DB82-5F50-D7FF5BB2E0C0}"/>
                </a:ext>
              </a:extLst>
            </p:cNvPr>
            <p:cNvSpPr/>
            <p:nvPr/>
          </p:nvSpPr>
          <p:spPr bwMode="auto">
            <a:xfrm>
              <a:off x="584200" y="2969396"/>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4" name="Rounded Rectangle 129">
              <a:extLst>
                <a:ext uri="{FF2B5EF4-FFF2-40B4-BE49-F238E27FC236}">
                  <a16:creationId xmlns:a16="http://schemas.microsoft.com/office/drawing/2014/main" id="{7E3A8F8C-0498-E2E3-1EBE-BC60987BC0B2}"/>
                </a:ext>
              </a:extLst>
            </p:cNvPr>
            <p:cNvSpPr/>
            <p:nvPr/>
          </p:nvSpPr>
          <p:spPr bwMode="auto">
            <a:xfrm>
              <a:off x="2169076" y="2969396"/>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5" name="Rounded Rectangle 130">
              <a:extLst>
                <a:ext uri="{FF2B5EF4-FFF2-40B4-BE49-F238E27FC236}">
                  <a16:creationId xmlns:a16="http://schemas.microsoft.com/office/drawing/2014/main" id="{F8485C1A-B6C7-5CAF-0F15-59B4A3664F75}"/>
                </a:ext>
              </a:extLst>
            </p:cNvPr>
            <p:cNvSpPr/>
            <p:nvPr/>
          </p:nvSpPr>
          <p:spPr bwMode="auto">
            <a:xfrm>
              <a:off x="5338828" y="2969396"/>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0" name="Rounded Rectangle 135">
              <a:extLst>
                <a:ext uri="{FF2B5EF4-FFF2-40B4-BE49-F238E27FC236}">
                  <a16:creationId xmlns:a16="http://schemas.microsoft.com/office/drawing/2014/main" id="{4B80BE95-7B51-A7AB-3D18-C534B6FBE034}"/>
                </a:ext>
              </a:extLst>
            </p:cNvPr>
            <p:cNvSpPr/>
            <p:nvPr/>
          </p:nvSpPr>
          <p:spPr bwMode="auto">
            <a:xfrm>
              <a:off x="6923704" y="2969396"/>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2" name="Rounded Rectangle 136">
              <a:extLst>
                <a:ext uri="{FF2B5EF4-FFF2-40B4-BE49-F238E27FC236}">
                  <a16:creationId xmlns:a16="http://schemas.microsoft.com/office/drawing/2014/main" id="{29EE7210-D1D3-6DD6-9153-31CF6801135B}"/>
                </a:ext>
              </a:extLst>
            </p:cNvPr>
            <p:cNvSpPr/>
            <p:nvPr/>
          </p:nvSpPr>
          <p:spPr bwMode="auto">
            <a:xfrm>
              <a:off x="10093455" y="2969396"/>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3" name="Rounded Rectangle 135">
              <a:extLst>
                <a:ext uri="{FF2B5EF4-FFF2-40B4-BE49-F238E27FC236}">
                  <a16:creationId xmlns:a16="http://schemas.microsoft.com/office/drawing/2014/main" id="{36809EEB-6ED8-BB45-1A76-FB8B29229395}"/>
                </a:ext>
              </a:extLst>
            </p:cNvPr>
            <p:cNvSpPr/>
            <p:nvPr/>
          </p:nvSpPr>
          <p:spPr bwMode="auto">
            <a:xfrm>
              <a:off x="8508580" y="2969396"/>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27D02A68-314C-E5E2-C9F6-58DE133D9AC9}"/>
                </a:ext>
              </a:extLst>
            </p:cNvPr>
            <p:cNvPicPr>
              <a:picLocks noChangeAspect="1"/>
            </p:cNvPicPr>
            <p:nvPr/>
          </p:nvPicPr>
          <p:blipFill>
            <a:blip r:embed="rId28"/>
            <a:srcRect/>
            <a:stretch/>
          </p:blipFill>
          <p:spPr>
            <a:xfrm>
              <a:off x="7147077" y="3200309"/>
              <a:ext cx="1069185" cy="233205"/>
            </a:xfrm>
            <a:prstGeom prst="rect">
              <a:avLst/>
            </a:prstGeom>
          </p:spPr>
        </p:pic>
        <p:pic>
          <p:nvPicPr>
            <p:cNvPr id="6" name="Picture 5">
              <a:extLst>
                <a:ext uri="{FF2B5EF4-FFF2-40B4-BE49-F238E27FC236}">
                  <a16:creationId xmlns:a16="http://schemas.microsoft.com/office/drawing/2014/main" id="{D2EDB006-4BCD-C0DC-F1DD-4777129ABA9D}"/>
                </a:ext>
              </a:extLst>
            </p:cNvPr>
            <p:cNvPicPr>
              <a:picLocks noChangeAspect="1"/>
            </p:cNvPicPr>
            <p:nvPr/>
          </p:nvPicPr>
          <p:blipFill>
            <a:blip r:embed="rId29"/>
            <a:srcRect/>
            <a:stretch/>
          </p:blipFill>
          <p:spPr>
            <a:xfrm>
              <a:off x="4008451" y="3226650"/>
              <a:ext cx="1006933" cy="180523"/>
            </a:xfrm>
            <a:prstGeom prst="rect">
              <a:avLst/>
            </a:prstGeom>
          </p:spPr>
        </p:pic>
        <p:pic>
          <p:nvPicPr>
            <p:cNvPr id="9" name="Picture 8" descr="Logo&#10;&#10;Description automatically generated">
              <a:extLst>
                <a:ext uri="{FF2B5EF4-FFF2-40B4-BE49-F238E27FC236}">
                  <a16:creationId xmlns:a16="http://schemas.microsoft.com/office/drawing/2014/main" id="{87C20135-0232-DD56-0B11-A8CBA8066502}"/>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740521" y="3228887"/>
              <a:ext cx="1052048" cy="176049"/>
            </a:xfrm>
            <a:prstGeom prst="rect">
              <a:avLst/>
            </a:prstGeom>
          </p:spPr>
        </p:pic>
        <p:pic>
          <p:nvPicPr>
            <p:cNvPr id="11" name="Picture 10">
              <a:extLst>
                <a:ext uri="{FF2B5EF4-FFF2-40B4-BE49-F238E27FC236}">
                  <a16:creationId xmlns:a16="http://schemas.microsoft.com/office/drawing/2014/main" id="{FE652F5D-4485-C98A-21B2-306E89C8E5E5}"/>
                </a:ext>
              </a:extLst>
            </p:cNvPr>
            <p:cNvPicPr>
              <a:picLocks noChangeAspect="1"/>
            </p:cNvPicPr>
            <p:nvPr/>
          </p:nvPicPr>
          <p:blipFill rotWithShape="1">
            <a:blip r:embed="rId31"/>
            <a:srcRect r="-4127"/>
            <a:stretch/>
          </p:blipFill>
          <p:spPr>
            <a:xfrm>
              <a:off x="952982" y="3036099"/>
              <a:ext cx="778367" cy="527756"/>
            </a:xfrm>
            <a:prstGeom prst="rect">
              <a:avLst/>
            </a:prstGeom>
          </p:spPr>
        </p:pic>
        <p:pic>
          <p:nvPicPr>
            <p:cNvPr id="65" name="Picture 64">
              <a:extLst>
                <a:ext uri="{FF2B5EF4-FFF2-40B4-BE49-F238E27FC236}">
                  <a16:creationId xmlns:a16="http://schemas.microsoft.com/office/drawing/2014/main" id="{8AEEFB89-4C21-3690-6095-1A1D1950ED15}"/>
                </a:ext>
              </a:extLst>
            </p:cNvPr>
            <p:cNvPicPr>
              <a:picLocks noChangeAspect="1"/>
            </p:cNvPicPr>
            <p:nvPr/>
          </p:nvPicPr>
          <p:blipFill>
            <a:blip r:embed="rId32"/>
            <a:stretch>
              <a:fillRect/>
            </a:stretch>
          </p:blipFill>
          <p:spPr>
            <a:xfrm>
              <a:off x="5430374" y="3167666"/>
              <a:ext cx="1332839" cy="298490"/>
            </a:xfrm>
            <a:prstGeom prst="rect">
              <a:avLst/>
            </a:prstGeom>
          </p:spPr>
        </p:pic>
        <p:pic>
          <p:nvPicPr>
            <p:cNvPr id="61" name="Picture 6" descr="See the source image">
              <a:extLst>
                <a:ext uri="{FF2B5EF4-FFF2-40B4-BE49-F238E27FC236}">
                  <a16:creationId xmlns:a16="http://schemas.microsoft.com/office/drawing/2014/main" id="{EFF389CC-B4AD-BEE9-B867-5B7918C23DA3}"/>
                </a:ext>
              </a:extLst>
            </p:cNvPr>
            <p:cNvPicPr>
              <a:picLocks noChangeAspect="1" noChangeArrowheads="1"/>
            </p:cNvPicPr>
            <p:nvPr/>
          </p:nvPicPr>
          <p:blipFill>
            <a:blip r:embed="rId33">
              <a:extLst>
                <a:ext uri="{BEBA8EAE-BF5A-486C-A8C5-ECC9F3942E4B}">
                  <a14:imgProps xmlns:a14="http://schemas.microsoft.com/office/drawing/2010/main">
                    <a14:imgLayer r:embed="rId3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666141" y="3056011"/>
              <a:ext cx="521800" cy="521800"/>
            </a:xfrm>
            <a:prstGeom prst="rect">
              <a:avLst/>
            </a:prstGeom>
            <a:noFill/>
          </p:spPr>
        </p:pic>
        <p:pic>
          <p:nvPicPr>
            <p:cNvPr id="10" name="Picture 9">
              <a:extLst>
                <a:ext uri="{FF2B5EF4-FFF2-40B4-BE49-F238E27FC236}">
                  <a16:creationId xmlns:a16="http://schemas.microsoft.com/office/drawing/2014/main" id="{0CC5604C-DE63-C1D1-72C8-C1637584C468}"/>
                </a:ext>
              </a:extLst>
            </p:cNvPr>
            <p:cNvPicPr>
              <a:picLocks noChangeAspect="1"/>
            </p:cNvPicPr>
            <p:nvPr/>
          </p:nvPicPr>
          <p:blipFill>
            <a:blip r:embed="rId35"/>
            <a:srcRect/>
            <a:stretch/>
          </p:blipFill>
          <p:spPr>
            <a:xfrm>
              <a:off x="10302704" y="3244892"/>
              <a:ext cx="1097432" cy="144038"/>
            </a:xfrm>
            <a:prstGeom prst="rect">
              <a:avLst/>
            </a:prstGeom>
          </p:spPr>
        </p:pic>
      </p:grpSp>
      <p:grpSp>
        <p:nvGrpSpPr>
          <p:cNvPr id="222" name="Group 221">
            <a:extLst>
              <a:ext uri="{FF2B5EF4-FFF2-40B4-BE49-F238E27FC236}">
                <a16:creationId xmlns:a16="http://schemas.microsoft.com/office/drawing/2014/main" id="{6BFE5940-7587-2BA2-29DB-F9811ACA62D9}"/>
              </a:ext>
              <a:ext uri="{C183D7F6-B498-43B3-948B-1728B52AA6E4}">
                <adec:decorative xmlns:adec="http://schemas.microsoft.com/office/drawing/2017/decorative" val="1"/>
              </a:ext>
            </a:extLst>
          </p:cNvPr>
          <p:cNvGrpSpPr/>
          <p:nvPr/>
        </p:nvGrpSpPr>
        <p:grpSpPr>
          <a:xfrm>
            <a:off x="584200" y="4502104"/>
            <a:ext cx="11025186" cy="695030"/>
            <a:chOff x="584200" y="4502104"/>
            <a:chExt cx="11025186" cy="695030"/>
          </a:xfrm>
        </p:grpSpPr>
        <p:sp>
          <p:nvSpPr>
            <p:cNvPr id="95" name="Rounded Rectangle 94">
              <a:extLst>
                <a:ext uri="{FF2B5EF4-FFF2-40B4-BE49-F238E27FC236}">
                  <a16:creationId xmlns:a16="http://schemas.microsoft.com/office/drawing/2014/main" id="{B2E3D355-A26C-F584-E026-E3E57E995C6E}"/>
                </a:ext>
              </a:extLst>
            </p:cNvPr>
            <p:cNvSpPr/>
            <p:nvPr/>
          </p:nvSpPr>
          <p:spPr bwMode="auto">
            <a:xfrm>
              <a:off x="3753952" y="4502104"/>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96" name="Rounded Rectangle 118">
              <a:extLst>
                <a:ext uri="{FF2B5EF4-FFF2-40B4-BE49-F238E27FC236}">
                  <a16:creationId xmlns:a16="http://schemas.microsoft.com/office/drawing/2014/main" id="{75B66EFB-D8C6-A07B-E8E5-AC8F289D5782}"/>
                </a:ext>
              </a:extLst>
            </p:cNvPr>
            <p:cNvSpPr/>
            <p:nvPr/>
          </p:nvSpPr>
          <p:spPr bwMode="auto">
            <a:xfrm>
              <a:off x="584200" y="4502104"/>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97" name="Rounded Rectangle 129">
              <a:extLst>
                <a:ext uri="{FF2B5EF4-FFF2-40B4-BE49-F238E27FC236}">
                  <a16:creationId xmlns:a16="http://schemas.microsoft.com/office/drawing/2014/main" id="{24B6E1BE-EEC9-1A47-C70F-4A8B2753BFAB}"/>
                </a:ext>
              </a:extLst>
            </p:cNvPr>
            <p:cNvSpPr/>
            <p:nvPr/>
          </p:nvSpPr>
          <p:spPr bwMode="auto">
            <a:xfrm>
              <a:off x="2169076" y="4502104"/>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98" name="Rounded Rectangle 130">
              <a:extLst>
                <a:ext uri="{FF2B5EF4-FFF2-40B4-BE49-F238E27FC236}">
                  <a16:creationId xmlns:a16="http://schemas.microsoft.com/office/drawing/2014/main" id="{36616A70-78B3-70AD-ACDA-2C81FBF64E54}"/>
                </a:ext>
              </a:extLst>
            </p:cNvPr>
            <p:cNvSpPr/>
            <p:nvPr/>
          </p:nvSpPr>
          <p:spPr bwMode="auto">
            <a:xfrm>
              <a:off x="5338828" y="4502104"/>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99" name="Rounded Rectangle 135">
              <a:extLst>
                <a:ext uri="{FF2B5EF4-FFF2-40B4-BE49-F238E27FC236}">
                  <a16:creationId xmlns:a16="http://schemas.microsoft.com/office/drawing/2014/main" id="{F3ABD9A5-73E6-54A6-C610-59B0F74B6469}"/>
                </a:ext>
              </a:extLst>
            </p:cNvPr>
            <p:cNvSpPr/>
            <p:nvPr/>
          </p:nvSpPr>
          <p:spPr bwMode="auto">
            <a:xfrm>
              <a:off x="6923704" y="4502104"/>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00" name="Rounded Rectangle 136">
              <a:extLst>
                <a:ext uri="{FF2B5EF4-FFF2-40B4-BE49-F238E27FC236}">
                  <a16:creationId xmlns:a16="http://schemas.microsoft.com/office/drawing/2014/main" id="{344861BC-7CDA-ECAC-E7F1-AB004A59E025}"/>
                </a:ext>
              </a:extLst>
            </p:cNvPr>
            <p:cNvSpPr/>
            <p:nvPr/>
          </p:nvSpPr>
          <p:spPr bwMode="auto">
            <a:xfrm>
              <a:off x="10093455" y="4502104"/>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01" name="Rounded Rectangle 135">
              <a:extLst>
                <a:ext uri="{FF2B5EF4-FFF2-40B4-BE49-F238E27FC236}">
                  <a16:creationId xmlns:a16="http://schemas.microsoft.com/office/drawing/2014/main" id="{35C282C0-A76E-7F5D-D25C-47CE38D87E87}"/>
                </a:ext>
              </a:extLst>
            </p:cNvPr>
            <p:cNvSpPr/>
            <p:nvPr/>
          </p:nvSpPr>
          <p:spPr bwMode="auto">
            <a:xfrm>
              <a:off x="8508580" y="4502104"/>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42" name="Picture 41" descr="Logo&#10;&#10;Description automatically generated">
              <a:extLst>
                <a:ext uri="{FF2B5EF4-FFF2-40B4-BE49-F238E27FC236}">
                  <a16:creationId xmlns:a16="http://schemas.microsoft.com/office/drawing/2014/main" id="{0EC8CD77-1C1F-FDB7-FFD4-6C8B39FB83A9}"/>
                </a:ext>
              </a:extLst>
            </p:cNvPr>
            <p:cNvPicPr>
              <a:picLocks noChangeAspect="1"/>
            </p:cNvPicPr>
            <p:nvPr/>
          </p:nvPicPr>
          <p:blipFill rotWithShape="1">
            <a:blip r:embed="rId36">
              <a:extLst>
                <a:ext uri="{28A0092B-C50C-407E-A947-70E740481C1C}">
                  <a14:useLocalDpi xmlns:a14="http://schemas.microsoft.com/office/drawing/2010/main" val="0"/>
                </a:ext>
              </a:extLst>
            </a:blip>
            <a:srcRect/>
            <a:stretch/>
          </p:blipFill>
          <p:spPr>
            <a:xfrm>
              <a:off x="9074298" y="4579286"/>
              <a:ext cx="384494" cy="540667"/>
            </a:xfrm>
            <a:prstGeom prst="rect">
              <a:avLst/>
            </a:prstGeom>
          </p:spPr>
        </p:pic>
        <p:pic>
          <p:nvPicPr>
            <p:cNvPr id="64" name="Graphic 7">
              <a:extLst>
                <a:ext uri="{FF2B5EF4-FFF2-40B4-BE49-F238E27FC236}">
                  <a16:creationId xmlns:a16="http://schemas.microsoft.com/office/drawing/2014/main" id="{0167E43B-FBE9-2A51-CFFD-08D0626B7357}"/>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290236" y="4621011"/>
              <a:ext cx="443362" cy="457216"/>
            </a:xfrm>
            <a:prstGeom prst="rect">
              <a:avLst/>
            </a:prstGeom>
          </p:spPr>
        </p:pic>
        <p:pic>
          <p:nvPicPr>
            <p:cNvPr id="25" name="Picture 24">
              <a:extLst>
                <a:ext uri="{FF2B5EF4-FFF2-40B4-BE49-F238E27FC236}">
                  <a16:creationId xmlns:a16="http://schemas.microsoft.com/office/drawing/2014/main" id="{35D1BE32-901E-97CB-882E-DEDF56FF5646}"/>
                </a:ext>
              </a:extLst>
            </p:cNvPr>
            <p:cNvPicPr>
              <a:picLocks noChangeAspect="1"/>
            </p:cNvPicPr>
            <p:nvPr/>
          </p:nvPicPr>
          <p:blipFill>
            <a:blip r:embed="rId39"/>
            <a:srcRect/>
            <a:stretch/>
          </p:blipFill>
          <p:spPr>
            <a:xfrm>
              <a:off x="976405" y="4698134"/>
              <a:ext cx="731520" cy="302971"/>
            </a:xfrm>
            <a:prstGeom prst="rect">
              <a:avLst/>
            </a:prstGeom>
          </p:spPr>
        </p:pic>
        <p:pic>
          <p:nvPicPr>
            <p:cNvPr id="35" name="Graphic 34">
              <a:extLst>
                <a:ext uri="{FF2B5EF4-FFF2-40B4-BE49-F238E27FC236}">
                  <a16:creationId xmlns:a16="http://schemas.microsoft.com/office/drawing/2014/main" id="{9E36A4CD-943B-ACF7-10C4-E4F1DBB37B81}"/>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0394146" y="4752952"/>
              <a:ext cx="914548" cy="193335"/>
            </a:xfrm>
            <a:prstGeom prst="rect">
              <a:avLst/>
            </a:prstGeom>
          </p:spPr>
        </p:pic>
        <p:pic>
          <p:nvPicPr>
            <p:cNvPr id="37" name="Picture 36" descr="Logo&#10;&#10;Description automatically generated">
              <a:extLst>
                <a:ext uri="{FF2B5EF4-FFF2-40B4-BE49-F238E27FC236}">
                  <a16:creationId xmlns:a16="http://schemas.microsoft.com/office/drawing/2014/main" id="{72671FFC-151B-1BF3-88AE-C26C2A6F0EC1}"/>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573563" y="4749576"/>
              <a:ext cx="706957" cy="200086"/>
            </a:xfrm>
            <a:prstGeom prst="rect">
              <a:avLst/>
            </a:prstGeom>
          </p:spPr>
        </p:pic>
        <p:pic>
          <p:nvPicPr>
            <p:cNvPr id="41" name="Graphic 40">
              <a:extLst>
                <a:ext uri="{FF2B5EF4-FFF2-40B4-BE49-F238E27FC236}">
                  <a16:creationId xmlns:a16="http://schemas.microsoft.com/office/drawing/2014/main" id="{D5ECC58E-26BA-42DC-0EE3-E2FF9F258928}"/>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5570769" y="4750369"/>
              <a:ext cx="1052049" cy="198500"/>
            </a:xfrm>
            <a:prstGeom prst="rect">
              <a:avLst/>
            </a:prstGeom>
          </p:spPr>
        </p:pic>
        <p:grpSp>
          <p:nvGrpSpPr>
            <p:cNvPr id="195" name="Group 194">
              <a:extLst>
                <a:ext uri="{FF2B5EF4-FFF2-40B4-BE49-F238E27FC236}">
                  <a16:creationId xmlns:a16="http://schemas.microsoft.com/office/drawing/2014/main" id="{DB03C64E-1472-5965-D792-C17732FCE1F8}"/>
                </a:ext>
              </a:extLst>
            </p:cNvPr>
            <p:cNvGrpSpPr>
              <a:grpSpLocks noChangeAspect="1"/>
            </p:cNvGrpSpPr>
            <p:nvPr/>
          </p:nvGrpSpPr>
          <p:grpSpPr>
            <a:xfrm>
              <a:off x="7132058" y="4743377"/>
              <a:ext cx="1099223" cy="212484"/>
              <a:chOff x="7134416" y="4867188"/>
              <a:chExt cx="1099223" cy="212484"/>
            </a:xfrm>
          </p:grpSpPr>
          <p:sp>
            <p:nvSpPr>
              <p:cNvPr id="175" name="Freeform 174">
                <a:extLst>
                  <a:ext uri="{FF2B5EF4-FFF2-40B4-BE49-F238E27FC236}">
                    <a16:creationId xmlns:a16="http://schemas.microsoft.com/office/drawing/2014/main" id="{4BF9B524-A7C3-8320-BDA0-EC9EFF01A455}"/>
                  </a:ext>
                </a:extLst>
              </p:cNvPr>
              <p:cNvSpPr/>
              <p:nvPr/>
            </p:nvSpPr>
            <p:spPr>
              <a:xfrm>
                <a:off x="7382601" y="4896256"/>
                <a:ext cx="851038" cy="154349"/>
              </a:xfrm>
              <a:custGeom>
                <a:avLst/>
                <a:gdLst>
                  <a:gd name="connsiteX0" fmla="*/ 386092 w 652539"/>
                  <a:gd name="connsiteY0" fmla="*/ 76391 h 118348"/>
                  <a:gd name="connsiteX1" fmla="*/ 363208 w 652539"/>
                  <a:gd name="connsiteY1" fmla="*/ 103330 h 118348"/>
                  <a:gd name="connsiteX2" fmla="*/ 353395 w 652539"/>
                  <a:gd name="connsiteY2" fmla="*/ 90903 h 118348"/>
                  <a:gd name="connsiteX3" fmla="*/ 357225 w 652539"/>
                  <a:gd name="connsiteY3" fmla="*/ 66937 h 118348"/>
                  <a:gd name="connsiteX4" fmla="*/ 373589 w 652539"/>
                  <a:gd name="connsiteY4" fmla="*/ 51064 h 118348"/>
                  <a:gd name="connsiteX5" fmla="*/ 386092 w 652539"/>
                  <a:gd name="connsiteY5" fmla="*/ 76391 h 118348"/>
                  <a:gd name="connsiteX6" fmla="*/ 348584 w 652539"/>
                  <a:gd name="connsiteY6" fmla="*/ 111614 h 118348"/>
                  <a:gd name="connsiteX7" fmla="*/ 365202 w 652539"/>
                  <a:gd name="connsiteY7" fmla="*/ 117779 h 118348"/>
                  <a:gd name="connsiteX8" fmla="*/ 407710 w 652539"/>
                  <a:gd name="connsiteY8" fmla="*/ 77023 h 118348"/>
                  <a:gd name="connsiteX9" fmla="*/ 381471 w 652539"/>
                  <a:gd name="connsiteY9" fmla="*/ 35824 h 118348"/>
                  <a:gd name="connsiteX10" fmla="*/ 362764 w 652539"/>
                  <a:gd name="connsiteY10" fmla="*/ 38922 h 118348"/>
                  <a:gd name="connsiteX11" fmla="*/ 369411 w 652539"/>
                  <a:gd name="connsiteY11" fmla="*/ 0 h 118348"/>
                  <a:gd name="connsiteX12" fmla="*/ 348964 w 652539"/>
                  <a:gd name="connsiteY12" fmla="*/ 0 h 118348"/>
                  <a:gd name="connsiteX13" fmla="*/ 328612 w 652539"/>
                  <a:gd name="connsiteY13" fmla="*/ 116325 h 118348"/>
                  <a:gd name="connsiteX14" fmla="*/ 344058 w 652539"/>
                  <a:gd name="connsiteY14" fmla="*/ 116325 h 118348"/>
                  <a:gd name="connsiteX15" fmla="*/ 348679 w 652539"/>
                  <a:gd name="connsiteY15" fmla="*/ 111519 h 118348"/>
                  <a:gd name="connsiteX16" fmla="*/ 348584 w 652539"/>
                  <a:gd name="connsiteY16" fmla="*/ 111519 h 118348"/>
                  <a:gd name="connsiteX17" fmla="*/ 348584 w 652539"/>
                  <a:gd name="connsiteY17" fmla="*/ 111614 h 118348"/>
                  <a:gd name="connsiteX18" fmla="*/ 566034 w 652539"/>
                  <a:gd name="connsiteY18" fmla="*/ 62067 h 118348"/>
                  <a:gd name="connsiteX19" fmla="*/ 543498 w 652539"/>
                  <a:gd name="connsiteY19" fmla="*/ 35855 h 118348"/>
                  <a:gd name="connsiteX20" fmla="*/ 518334 w 652539"/>
                  <a:gd name="connsiteY20" fmla="*/ 47460 h 118348"/>
                  <a:gd name="connsiteX21" fmla="*/ 518873 w 652539"/>
                  <a:gd name="connsiteY21" fmla="*/ 37658 h 118348"/>
                  <a:gd name="connsiteX22" fmla="*/ 499976 w 652539"/>
                  <a:gd name="connsiteY22" fmla="*/ 37753 h 118348"/>
                  <a:gd name="connsiteX23" fmla="*/ 498520 w 652539"/>
                  <a:gd name="connsiteY23" fmla="*/ 52266 h 118348"/>
                  <a:gd name="connsiteX24" fmla="*/ 487537 w 652539"/>
                  <a:gd name="connsiteY24" fmla="*/ 116515 h 118348"/>
                  <a:gd name="connsiteX25" fmla="*/ 508237 w 652539"/>
                  <a:gd name="connsiteY25" fmla="*/ 116515 h 118348"/>
                  <a:gd name="connsiteX26" fmla="*/ 514884 w 652539"/>
                  <a:gd name="connsiteY26" fmla="*/ 74873 h 118348"/>
                  <a:gd name="connsiteX27" fmla="*/ 536503 w 652539"/>
                  <a:gd name="connsiteY27" fmla="*/ 49546 h 118348"/>
                  <a:gd name="connsiteX28" fmla="*/ 545144 w 652539"/>
                  <a:gd name="connsiteY28" fmla="*/ 64534 h 118348"/>
                  <a:gd name="connsiteX29" fmla="*/ 536155 w 652539"/>
                  <a:gd name="connsiteY29" fmla="*/ 116609 h 118348"/>
                  <a:gd name="connsiteX30" fmla="*/ 556697 w 652539"/>
                  <a:gd name="connsiteY30" fmla="*/ 116609 h 118348"/>
                  <a:gd name="connsiteX31" fmla="*/ 566034 w 652539"/>
                  <a:gd name="connsiteY31" fmla="*/ 62067 h 118348"/>
                  <a:gd name="connsiteX32" fmla="*/ 652539 w 652539"/>
                  <a:gd name="connsiteY32" fmla="*/ 36014 h 118348"/>
                  <a:gd name="connsiteX33" fmla="*/ 628389 w 652539"/>
                  <a:gd name="connsiteY33" fmla="*/ 36014 h 118348"/>
                  <a:gd name="connsiteX34" fmla="*/ 600598 w 652539"/>
                  <a:gd name="connsiteY34" fmla="*/ 65419 h 118348"/>
                  <a:gd name="connsiteX35" fmla="*/ 600250 w 652539"/>
                  <a:gd name="connsiteY35" fmla="*/ 65324 h 118348"/>
                  <a:gd name="connsiteX36" fmla="*/ 611328 w 652539"/>
                  <a:gd name="connsiteY36" fmla="*/ 158 h 118348"/>
                  <a:gd name="connsiteX37" fmla="*/ 591166 w 652539"/>
                  <a:gd name="connsiteY37" fmla="*/ 158 h 118348"/>
                  <a:gd name="connsiteX38" fmla="*/ 570814 w 652539"/>
                  <a:gd name="connsiteY38" fmla="*/ 116388 h 118348"/>
                  <a:gd name="connsiteX39" fmla="*/ 591261 w 652539"/>
                  <a:gd name="connsiteY39" fmla="*/ 116388 h 118348"/>
                  <a:gd name="connsiteX40" fmla="*/ 593350 w 652539"/>
                  <a:gd name="connsiteY40" fmla="*/ 104784 h 118348"/>
                  <a:gd name="connsiteX41" fmla="*/ 597528 w 652539"/>
                  <a:gd name="connsiteY41" fmla="*/ 79299 h 118348"/>
                  <a:gd name="connsiteX42" fmla="*/ 619146 w 652539"/>
                  <a:gd name="connsiteY42" fmla="*/ 102002 h 118348"/>
                  <a:gd name="connsiteX43" fmla="*/ 622406 w 652539"/>
                  <a:gd name="connsiteY43" fmla="*/ 116420 h 118348"/>
                  <a:gd name="connsiteX44" fmla="*/ 643297 w 652539"/>
                  <a:gd name="connsiteY44" fmla="*/ 116420 h 118348"/>
                  <a:gd name="connsiteX45" fmla="*/ 634656 w 652539"/>
                  <a:gd name="connsiteY45" fmla="*/ 85844 h 118348"/>
                  <a:gd name="connsiteX46" fmla="*/ 618925 w 652539"/>
                  <a:gd name="connsiteY46" fmla="*/ 69245 h 118348"/>
                  <a:gd name="connsiteX47" fmla="*/ 652539 w 652539"/>
                  <a:gd name="connsiteY47" fmla="*/ 36014 h 118348"/>
                  <a:gd name="connsiteX48" fmla="*/ 58525 w 652539"/>
                  <a:gd name="connsiteY48" fmla="*/ 64502 h 118348"/>
                  <a:gd name="connsiteX49" fmla="*/ 83340 w 652539"/>
                  <a:gd name="connsiteY49" fmla="*/ 41262 h 118348"/>
                  <a:gd name="connsiteX50" fmla="*/ 51466 w 652539"/>
                  <a:gd name="connsiteY50" fmla="*/ 3067 h 118348"/>
                  <a:gd name="connsiteX51" fmla="*/ 19814 w 652539"/>
                  <a:gd name="connsiteY51" fmla="*/ 3067 h 118348"/>
                  <a:gd name="connsiteX52" fmla="*/ 0 w 652539"/>
                  <a:gd name="connsiteY52" fmla="*/ 116483 h 118348"/>
                  <a:gd name="connsiteX53" fmla="*/ 20606 w 652539"/>
                  <a:gd name="connsiteY53" fmla="*/ 116483 h 118348"/>
                  <a:gd name="connsiteX54" fmla="*/ 28772 w 652539"/>
                  <a:gd name="connsiteY54" fmla="*/ 70921 h 118348"/>
                  <a:gd name="connsiteX55" fmla="*/ 53650 w 652539"/>
                  <a:gd name="connsiteY55" fmla="*/ 97132 h 118348"/>
                  <a:gd name="connsiteX56" fmla="*/ 56910 w 652539"/>
                  <a:gd name="connsiteY56" fmla="*/ 116451 h 118348"/>
                  <a:gd name="connsiteX57" fmla="*/ 78244 w 652539"/>
                  <a:gd name="connsiteY57" fmla="*/ 116451 h 118348"/>
                  <a:gd name="connsiteX58" fmla="*/ 71977 w 652539"/>
                  <a:gd name="connsiteY58" fmla="*/ 84769 h 118348"/>
                  <a:gd name="connsiteX59" fmla="*/ 57354 w 652539"/>
                  <a:gd name="connsiteY59" fmla="*/ 64723 h 118348"/>
                  <a:gd name="connsiteX60" fmla="*/ 58525 w 652539"/>
                  <a:gd name="connsiteY60" fmla="*/ 64502 h 118348"/>
                  <a:gd name="connsiteX61" fmla="*/ 62703 w 652539"/>
                  <a:gd name="connsiteY61" fmla="*/ 37468 h 118348"/>
                  <a:gd name="connsiteX62" fmla="*/ 43458 w 652539"/>
                  <a:gd name="connsiteY62" fmla="*/ 54605 h 118348"/>
                  <a:gd name="connsiteX63" fmla="*/ 31272 w 652539"/>
                  <a:gd name="connsiteY63" fmla="*/ 54605 h 118348"/>
                  <a:gd name="connsiteX64" fmla="*/ 37539 w 652539"/>
                  <a:gd name="connsiteY64" fmla="*/ 18750 h 118348"/>
                  <a:gd name="connsiteX65" fmla="*/ 48618 w 652539"/>
                  <a:gd name="connsiteY65" fmla="*/ 18655 h 118348"/>
                  <a:gd name="connsiteX66" fmla="*/ 62703 w 652539"/>
                  <a:gd name="connsiteY66" fmla="*/ 37468 h 118348"/>
                  <a:gd name="connsiteX67" fmla="*/ 155792 w 652539"/>
                  <a:gd name="connsiteY67" fmla="*/ 58969 h 118348"/>
                  <a:gd name="connsiteX68" fmla="*/ 130976 w 652539"/>
                  <a:gd name="connsiteY68" fmla="*/ 35824 h 118348"/>
                  <a:gd name="connsiteX69" fmla="*/ 97742 w 652539"/>
                  <a:gd name="connsiteY69" fmla="*/ 46796 h 118348"/>
                  <a:gd name="connsiteX70" fmla="*/ 104832 w 652539"/>
                  <a:gd name="connsiteY70" fmla="*/ 58779 h 118348"/>
                  <a:gd name="connsiteX71" fmla="*/ 127273 w 652539"/>
                  <a:gd name="connsiteY71" fmla="*/ 50052 h 118348"/>
                  <a:gd name="connsiteX72" fmla="*/ 134996 w 652539"/>
                  <a:gd name="connsiteY72" fmla="*/ 58779 h 118348"/>
                  <a:gd name="connsiteX73" fmla="*/ 133350 w 652539"/>
                  <a:gd name="connsiteY73" fmla="*/ 69023 h 118348"/>
                  <a:gd name="connsiteX74" fmla="*/ 84828 w 652539"/>
                  <a:gd name="connsiteY74" fmla="*/ 94160 h 118348"/>
                  <a:gd name="connsiteX75" fmla="*/ 107554 w 652539"/>
                  <a:gd name="connsiteY75" fmla="*/ 117843 h 118348"/>
                  <a:gd name="connsiteX76" fmla="*/ 126988 w 652539"/>
                  <a:gd name="connsiteY76" fmla="*/ 110855 h 118348"/>
                  <a:gd name="connsiteX77" fmla="*/ 133350 w 652539"/>
                  <a:gd name="connsiteY77" fmla="*/ 117210 h 118348"/>
                  <a:gd name="connsiteX78" fmla="*/ 147245 w 652539"/>
                  <a:gd name="connsiteY78" fmla="*/ 115471 h 118348"/>
                  <a:gd name="connsiteX79" fmla="*/ 149778 w 652539"/>
                  <a:gd name="connsiteY79" fmla="*/ 92769 h 118348"/>
                  <a:gd name="connsiteX80" fmla="*/ 155792 w 652539"/>
                  <a:gd name="connsiteY80" fmla="*/ 58969 h 118348"/>
                  <a:gd name="connsiteX81" fmla="*/ 131356 w 652539"/>
                  <a:gd name="connsiteY81" fmla="*/ 79837 h 118348"/>
                  <a:gd name="connsiteX82" fmla="*/ 113631 w 652539"/>
                  <a:gd name="connsiteY82" fmla="*/ 105606 h 118348"/>
                  <a:gd name="connsiteX83" fmla="*/ 104357 w 652539"/>
                  <a:gd name="connsiteY83" fmla="*/ 93433 h 118348"/>
                  <a:gd name="connsiteX84" fmla="*/ 131356 w 652539"/>
                  <a:gd name="connsiteY84" fmla="*/ 79837 h 118348"/>
                  <a:gd name="connsiteX85" fmla="*/ 482663 w 652539"/>
                  <a:gd name="connsiteY85" fmla="*/ 58969 h 118348"/>
                  <a:gd name="connsiteX86" fmla="*/ 457847 w 652539"/>
                  <a:gd name="connsiteY86" fmla="*/ 35824 h 118348"/>
                  <a:gd name="connsiteX87" fmla="*/ 424676 w 652539"/>
                  <a:gd name="connsiteY87" fmla="*/ 46796 h 118348"/>
                  <a:gd name="connsiteX88" fmla="*/ 431766 w 652539"/>
                  <a:gd name="connsiteY88" fmla="*/ 58779 h 118348"/>
                  <a:gd name="connsiteX89" fmla="*/ 454207 w 652539"/>
                  <a:gd name="connsiteY89" fmla="*/ 50052 h 118348"/>
                  <a:gd name="connsiteX90" fmla="*/ 461930 w 652539"/>
                  <a:gd name="connsiteY90" fmla="*/ 58779 h 118348"/>
                  <a:gd name="connsiteX91" fmla="*/ 460285 w 652539"/>
                  <a:gd name="connsiteY91" fmla="*/ 69023 h 118348"/>
                  <a:gd name="connsiteX92" fmla="*/ 411762 w 652539"/>
                  <a:gd name="connsiteY92" fmla="*/ 94160 h 118348"/>
                  <a:gd name="connsiteX93" fmla="*/ 434488 w 652539"/>
                  <a:gd name="connsiteY93" fmla="*/ 117843 h 118348"/>
                  <a:gd name="connsiteX94" fmla="*/ 453922 w 652539"/>
                  <a:gd name="connsiteY94" fmla="*/ 110855 h 118348"/>
                  <a:gd name="connsiteX95" fmla="*/ 460285 w 652539"/>
                  <a:gd name="connsiteY95" fmla="*/ 117210 h 118348"/>
                  <a:gd name="connsiteX96" fmla="*/ 474180 w 652539"/>
                  <a:gd name="connsiteY96" fmla="*/ 115471 h 118348"/>
                  <a:gd name="connsiteX97" fmla="*/ 476712 w 652539"/>
                  <a:gd name="connsiteY97" fmla="*/ 92769 h 118348"/>
                  <a:gd name="connsiteX98" fmla="*/ 482663 w 652539"/>
                  <a:gd name="connsiteY98" fmla="*/ 58969 h 118348"/>
                  <a:gd name="connsiteX99" fmla="*/ 458227 w 652539"/>
                  <a:gd name="connsiteY99" fmla="*/ 79837 h 118348"/>
                  <a:gd name="connsiteX100" fmla="*/ 440502 w 652539"/>
                  <a:gd name="connsiteY100" fmla="*/ 105606 h 118348"/>
                  <a:gd name="connsiteX101" fmla="*/ 431228 w 652539"/>
                  <a:gd name="connsiteY101" fmla="*/ 93433 h 118348"/>
                  <a:gd name="connsiteX102" fmla="*/ 458227 w 652539"/>
                  <a:gd name="connsiteY102" fmla="*/ 79837 h 118348"/>
                  <a:gd name="connsiteX103" fmla="*/ 197129 w 652539"/>
                  <a:gd name="connsiteY103" fmla="*/ 117874 h 118348"/>
                  <a:gd name="connsiteX104" fmla="*/ 239638 w 652539"/>
                  <a:gd name="connsiteY104" fmla="*/ 77118 h 118348"/>
                  <a:gd name="connsiteX105" fmla="*/ 213398 w 652539"/>
                  <a:gd name="connsiteY105" fmla="*/ 35919 h 118348"/>
                  <a:gd name="connsiteX106" fmla="*/ 194787 w 652539"/>
                  <a:gd name="connsiteY106" fmla="*/ 39017 h 118348"/>
                  <a:gd name="connsiteX107" fmla="*/ 201434 w 652539"/>
                  <a:gd name="connsiteY107" fmla="*/ 95 h 118348"/>
                  <a:gd name="connsiteX108" fmla="*/ 180892 w 652539"/>
                  <a:gd name="connsiteY108" fmla="*/ 95 h 118348"/>
                  <a:gd name="connsiteX109" fmla="*/ 160539 w 652539"/>
                  <a:gd name="connsiteY109" fmla="*/ 116420 h 118348"/>
                  <a:gd name="connsiteX110" fmla="*/ 175986 w 652539"/>
                  <a:gd name="connsiteY110" fmla="*/ 116420 h 118348"/>
                  <a:gd name="connsiteX111" fmla="*/ 180448 w 652539"/>
                  <a:gd name="connsiteY111" fmla="*/ 111614 h 118348"/>
                  <a:gd name="connsiteX112" fmla="*/ 197129 w 652539"/>
                  <a:gd name="connsiteY112" fmla="*/ 117874 h 118348"/>
                  <a:gd name="connsiteX113" fmla="*/ 205770 w 652539"/>
                  <a:gd name="connsiteY113" fmla="*/ 51064 h 118348"/>
                  <a:gd name="connsiteX114" fmla="*/ 218304 w 652539"/>
                  <a:gd name="connsiteY114" fmla="*/ 76391 h 118348"/>
                  <a:gd name="connsiteX115" fmla="*/ 195230 w 652539"/>
                  <a:gd name="connsiteY115" fmla="*/ 103330 h 118348"/>
                  <a:gd name="connsiteX116" fmla="*/ 185608 w 652539"/>
                  <a:gd name="connsiteY116" fmla="*/ 90903 h 118348"/>
                  <a:gd name="connsiteX117" fmla="*/ 189501 w 652539"/>
                  <a:gd name="connsiteY117" fmla="*/ 66937 h 118348"/>
                  <a:gd name="connsiteX118" fmla="*/ 205675 w 652539"/>
                  <a:gd name="connsiteY118" fmla="*/ 51064 h 118348"/>
                  <a:gd name="connsiteX119" fmla="*/ 205770 w 652539"/>
                  <a:gd name="connsiteY119" fmla="*/ 51064 h 118348"/>
                  <a:gd name="connsiteX120" fmla="*/ 248374 w 652539"/>
                  <a:gd name="connsiteY120" fmla="*/ 83473 h 118348"/>
                  <a:gd name="connsiteX121" fmla="*/ 296707 w 652539"/>
                  <a:gd name="connsiteY121" fmla="*/ 35571 h 118348"/>
                  <a:gd name="connsiteX122" fmla="*/ 324972 w 652539"/>
                  <a:gd name="connsiteY122" fmla="*/ 72881 h 118348"/>
                  <a:gd name="connsiteX123" fmla="*/ 277652 w 652539"/>
                  <a:gd name="connsiteY123" fmla="*/ 118348 h 118348"/>
                  <a:gd name="connsiteX124" fmla="*/ 248374 w 652539"/>
                  <a:gd name="connsiteY124" fmla="*/ 83473 h 118348"/>
                  <a:gd name="connsiteX125" fmla="*/ 303322 w 652539"/>
                  <a:gd name="connsiteY125" fmla="*/ 74304 h 118348"/>
                  <a:gd name="connsiteX126" fmla="*/ 292339 w 652539"/>
                  <a:gd name="connsiteY126" fmla="*/ 50242 h 118348"/>
                  <a:gd name="connsiteX127" fmla="*/ 269992 w 652539"/>
                  <a:gd name="connsiteY127" fmla="*/ 79205 h 118348"/>
                  <a:gd name="connsiteX128" fmla="*/ 281165 w 652539"/>
                  <a:gd name="connsiteY128" fmla="*/ 103994 h 118348"/>
                  <a:gd name="connsiteX129" fmla="*/ 303322 w 652539"/>
                  <a:gd name="connsiteY129" fmla="*/ 74304 h 11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652539" h="118348">
                    <a:moveTo>
                      <a:pt x="386092" y="76391"/>
                    </a:moveTo>
                    <a:cubicBezTo>
                      <a:pt x="383275" y="94097"/>
                      <a:pt x="374191" y="103330"/>
                      <a:pt x="363208" y="103330"/>
                    </a:cubicBezTo>
                    <a:cubicBezTo>
                      <a:pt x="356212" y="103330"/>
                      <a:pt x="352224" y="98429"/>
                      <a:pt x="353395" y="90903"/>
                    </a:cubicBezTo>
                    <a:lnTo>
                      <a:pt x="357225" y="66937"/>
                    </a:lnTo>
                    <a:cubicBezTo>
                      <a:pt x="358681" y="58052"/>
                      <a:pt x="364031" y="51064"/>
                      <a:pt x="373589" y="51064"/>
                    </a:cubicBezTo>
                    <a:cubicBezTo>
                      <a:pt x="384193" y="51064"/>
                      <a:pt x="389004" y="58241"/>
                      <a:pt x="386092" y="76391"/>
                    </a:cubicBezTo>
                    <a:moveTo>
                      <a:pt x="348584" y="111614"/>
                    </a:moveTo>
                    <a:cubicBezTo>
                      <a:pt x="350040" y="111614"/>
                      <a:pt x="353585" y="117779"/>
                      <a:pt x="365202" y="117779"/>
                    </a:cubicBezTo>
                    <a:cubicBezTo>
                      <a:pt x="389827" y="117779"/>
                      <a:pt x="403912" y="100010"/>
                      <a:pt x="407710" y="77023"/>
                    </a:cubicBezTo>
                    <a:cubicBezTo>
                      <a:pt x="412617" y="48724"/>
                      <a:pt x="398816" y="35824"/>
                      <a:pt x="381471" y="35824"/>
                    </a:cubicBezTo>
                    <a:cubicBezTo>
                      <a:pt x="373305" y="35824"/>
                      <a:pt x="367196" y="36551"/>
                      <a:pt x="362764" y="38922"/>
                    </a:cubicBezTo>
                    <a:lnTo>
                      <a:pt x="369411" y="0"/>
                    </a:lnTo>
                    <a:lnTo>
                      <a:pt x="348964" y="0"/>
                    </a:lnTo>
                    <a:lnTo>
                      <a:pt x="328612" y="116325"/>
                    </a:lnTo>
                    <a:lnTo>
                      <a:pt x="344058" y="116325"/>
                    </a:lnTo>
                    <a:cubicBezTo>
                      <a:pt x="344058" y="116325"/>
                      <a:pt x="346242" y="111519"/>
                      <a:pt x="348679" y="111519"/>
                    </a:cubicBezTo>
                    <a:lnTo>
                      <a:pt x="348584" y="111519"/>
                    </a:lnTo>
                    <a:lnTo>
                      <a:pt x="348584" y="111614"/>
                    </a:lnTo>
                    <a:close/>
                    <a:moveTo>
                      <a:pt x="566034" y="62067"/>
                    </a:moveTo>
                    <a:cubicBezTo>
                      <a:pt x="569136" y="44456"/>
                      <a:pt x="562584" y="35855"/>
                      <a:pt x="543498" y="35855"/>
                    </a:cubicBezTo>
                    <a:cubicBezTo>
                      <a:pt x="529223" y="35855"/>
                      <a:pt x="523684" y="42116"/>
                      <a:pt x="518334" y="47460"/>
                    </a:cubicBezTo>
                    <a:lnTo>
                      <a:pt x="518873" y="37658"/>
                    </a:lnTo>
                    <a:lnTo>
                      <a:pt x="499976" y="37753"/>
                    </a:lnTo>
                    <a:lnTo>
                      <a:pt x="498520" y="52266"/>
                    </a:lnTo>
                    <a:lnTo>
                      <a:pt x="487537" y="116515"/>
                    </a:lnTo>
                    <a:lnTo>
                      <a:pt x="508237" y="116515"/>
                    </a:lnTo>
                    <a:lnTo>
                      <a:pt x="514884" y="74873"/>
                    </a:lnTo>
                    <a:cubicBezTo>
                      <a:pt x="517258" y="60550"/>
                      <a:pt x="527134" y="49546"/>
                      <a:pt x="536503" y="49546"/>
                    </a:cubicBezTo>
                    <a:cubicBezTo>
                      <a:pt x="546853" y="49546"/>
                      <a:pt x="546758" y="55459"/>
                      <a:pt x="545144" y="64534"/>
                    </a:cubicBezTo>
                    <a:lnTo>
                      <a:pt x="536155" y="116609"/>
                    </a:lnTo>
                    <a:lnTo>
                      <a:pt x="556697" y="116609"/>
                    </a:lnTo>
                    <a:lnTo>
                      <a:pt x="566034" y="62067"/>
                    </a:lnTo>
                    <a:close/>
                    <a:moveTo>
                      <a:pt x="652539" y="36014"/>
                    </a:moveTo>
                    <a:lnTo>
                      <a:pt x="628389" y="36014"/>
                    </a:lnTo>
                    <a:lnTo>
                      <a:pt x="600598" y="65419"/>
                    </a:lnTo>
                    <a:lnTo>
                      <a:pt x="600250" y="65324"/>
                    </a:lnTo>
                    <a:lnTo>
                      <a:pt x="611328" y="158"/>
                    </a:lnTo>
                    <a:lnTo>
                      <a:pt x="591166" y="158"/>
                    </a:lnTo>
                    <a:lnTo>
                      <a:pt x="570814" y="116388"/>
                    </a:lnTo>
                    <a:lnTo>
                      <a:pt x="591261" y="116388"/>
                    </a:lnTo>
                    <a:lnTo>
                      <a:pt x="593350" y="104784"/>
                    </a:lnTo>
                    <a:lnTo>
                      <a:pt x="597528" y="79299"/>
                    </a:lnTo>
                    <a:cubicBezTo>
                      <a:pt x="608353" y="79299"/>
                      <a:pt x="614430" y="80469"/>
                      <a:pt x="619146" y="102002"/>
                    </a:cubicBezTo>
                    <a:lnTo>
                      <a:pt x="622406" y="116420"/>
                    </a:lnTo>
                    <a:lnTo>
                      <a:pt x="643297" y="116420"/>
                    </a:lnTo>
                    <a:cubicBezTo>
                      <a:pt x="643297" y="116420"/>
                      <a:pt x="638106" y="94445"/>
                      <a:pt x="634656" y="85844"/>
                    </a:cubicBezTo>
                    <a:cubicBezTo>
                      <a:pt x="631111" y="76770"/>
                      <a:pt x="627218" y="70857"/>
                      <a:pt x="618925" y="69245"/>
                    </a:cubicBezTo>
                    <a:lnTo>
                      <a:pt x="652539" y="36014"/>
                    </a:lnTo>
                    <a:close/>
                    <a:moveTo>
                      <a:pt x="58525" y="64502"/>
                    </a:moveTo>
                    <a:cubicBezTo>
                      <a:pt x="73528" y="61245"/>
                      <a:pt x="81251" y="49167"/>
                      <a:pt x="83340" y="41262"/>
                    </a:cubicBezTo>
                    <a:cubicBezTo>
                      <a:pt x="88689" y="19667"/>
                      <a:pt x="79067" y="2782"/>
                      <a:pt x="51466" y="3067"/>
                    </a:cubicBezTo>
                    <a:lnTo>
                      <a:pt x="19814" y="3067"/>
                    </a:lnTo>
                    <a:lnTo>
                      <a:pt x="0" y="116483"/>
                    </a:lnTo>
                    <a:lnTo>
                      <a:pt x="20606" y="116483"/>
                    </a:lnTo>
                    <a:lnTo>
                      <a:pt x="28772" y="70921"/>
                    </a:lnTo>
                    <a:cubicBezTo>
                      <a:pt x="47763" y="70383"/>
                      <a:pt x="50105" y="74999"/>
                      <a:pt x="53650" y="97132"/>
                    </a:cubicBezTo>
                    <a:lnTo>
                      <a:pt x="56910" y="116451"/>
                    </a:lnTo>
                    <a:lnTo>
                      <a:pt x="78244" y="116451"/>
                    </a:lnTo>
                    <a:cubicBezTo>
                      <a:pt x="75712" y="104752"/>
                      <a:pt x="74066" y="93686"/>
                      <a:pt x="71977" y="84769"/>
                    </a:cubicBezTo>
                    <a:cubicBezTo>
                      <a:pt x="69793" y="75410"/>
                      <a:pt x="66248" y="68170"/>
                      <a:pt x="57354" y="64723"/>
                    </a:cubicBezTo>
                    <a:lnTo>
                      <a:pt x="58525" y="64502"/>
                    </a:lnTo>
                    <a:close/>
                    <a:moveTo>
                      <a:pt x="62703" y="37468"/>
                    </a:moveTo>
                    <a:cubicBezTo>
                      <a:pt x="60899" y="47554"/>
                      <a:pt x="53081" y="54605"/>
                      <a:pt x="43458" y="54605"/>
                    </a:cubicBezTo>
                    <a:lnTo>
                      <a:pt x="31272" y="54605"/>
                    </a:lnTo>
                    <a:lnTo>
                      <a:pt x="37539" y="18750"/>
                    </a:lnTo>
                    <a:lnTo>
                      <a:pt x="48618" y="18655"/>
                    </a:lnTo>
                    <a:cubicBezTo>
                      <a:pt x="61690" y="18781"/>
                      <a:pt x="64222" y="27382"/>
                      <a:pt x="62703" y="37468"/>
                    </a:cubicBezTo>
                    <a:moveTo>
                      <a:pt x="155792" y="58969"/>
                    </a:moveTo>
                    <a:cubicBezTo>
                      <a:pt x="158798" y="41831"/>
                      <a:pt x="149524" y="35824"/>
                      <a:pt x="130976" y="35824"/>
                    </a:cubicBezTo>
                    <a:cubicBezTo>
                      <a:pt x="107807" y="35824"/>
                      <a:pt x="97742" y="46796"/>
                      <a:pt x="97742" y="46796"/>
                    </a:cubicBezTo>
                    <a:lnTo>
                      <a:pt x="104832" y="58779"/>
                    </a:lnTo>
                    <a:cubicBezTo>
                      <a:pt x="104832" y="58779"/>
                      <a:pt x="112270" y="50052"/>
                      <a:pt x="127273" y="50052"/>
                    </a:cubicBezTo>
                    <a:cubicBezTo>
                      <a:pt x="135629" y="50052"/>
                      <a:pt x="135819" y="54226"/>
                      <a:pt x="134996" y="58779"/>
                    </a:cubicBezTo>
                    <a:lnTo>
                      <a:pt x="133350" y="69023"/>
                    </a:lnTo>
                    <a:cubicBezTo>
                      <a:pt x="103566" y="68296"/>
                      <a:pt x="88278" y="74652"/>
                      <a:pt x="84828" y="94160"/>
                    </a:cubicBezTo>
                    <a:cubicBezTo>
                      <a:pt x="82011" y="110128"/>
                      <a:pt x="94007" y="117843"/>
                      <a:pt x="107554" y="117843"/>
                    </a:cubicBezTo>
                    <a:cubicBezTo>
                      <a:pt x="114549" y="117843"/>
                      <a:pt x="120183" y="116831"/>
                      <a:pt x="126988" y="110855"/>
                    </a:cubicBezTo>
                    <a:cubicBezTo>
                      <a:pt x="128349" y="114681"/>
                      <a:pt x="130723" y="116767"/>
                      <a:pt x="133350" y="117210"/>
                    </a:cubicBezTo>
                    <a:cubicBezTo>
                      <a:pt x="137623" y="118127"/>
                      <a:pt x="145061" y="117115"/>
                      <a:pt x="147245" y="115471"/>
                    </a:cubicBezTo>
                    <a:cubicBezTo>
                      <a:pt x="147056" y="113100"/>
                      <a:pt x="147245" y="107029"/>
                      <a:pt x="149778" y="92769"/>
                    </a:cubicBezTo>
                    <a:lnTo>
                      <a:pt x="155792" y="58969"/>
                    </a:lnTo>
                    <a:close/>
                    <a:moveTo>
                      <a:pt x="131356" y="79837"/>
                    </a:moveTo>
                    <a:cubicBezTo>
                      <a:pt x="128096" y="103235"/>
                      <a:pt x="124899" y="105606"/>
                      <a:pt x="113631" y="105606"/>
                    </a:cubicBezTo>
                    <a:cubicBezTo>
                      <a:pt x="105908" y="105606"/>
                      <a:pt x="103091" y="100357"/>
                      <a:pt x="104357" y="93433"/>
                    </a:cubicBezTo>
                    <a:cubicBezTo>
                      <a:pt x="106193" y="83916"/>
                      <a:pt x="113283" y="79837"/>
                      <a:pt x="131356" y="79837"/>
                    </a:cubicBezTo>
                    <a:moveTo>
                      <a:pt x="482663" y="58969"/>
                    </a:moveTo>
                    <a:cubicBezTo>
                      <a:pt x="485670" y="41831"/>
                      <a:pt x="476395" y="35824"/>
                      <a:pt x="457847" y="35824"/>
                    </a:cubicBezTo>
                    <a:cubicBezTo>
                      <a:pt x="434678" y="35824"/>
                      <a:pt x="424676" y="46796"/>
                      <a:pt x="424676" y="46796"/>
                    </a:cubicBezTo>
                    <a:lnTo>
                      <a:pt x="431766" y="58779"/>
                    </a:lnTo>
                    <a:cubicBezTo>
                      <a:pt x="431766" y="58779"/>
                      <a:pt x="439204" y="50052"/>
                      <a:pt x="454207" y="50052"/>
                    </a:cubicBezTo>
                    <a:cubicBezTo>
                      <a:pt x="462563" y="50052"/>
                      <a:pt x="462753" y="54226"/>
                      <a:pt x="461930" y="58779"/>
                    </a:cubicBezTo>
                    <a:lnTo>
                      <a:pt x="460285" y="69023"/>
                    </a:lnTo>
                    <a:cubicBezTo>
                      <a:pt x="430500" y="68296"/>
                      <a:pt x="415212" y="74652"/>
                      <a:pt x="411762" y="94160"/>
                    </a:cubicBezTo>
                    <a:cubicBezTo>
                      <a:pt x="408945" y="110128"/>
                      <a:pt x="420941" y="117843"/>
                      <a:pt x="434488" y="117843"/>
                    </a:cubicBezTo>
                    <a:cubicBezTo>
                      <a:pt x="441483" y="117843"/>
                      <a:pt x="447117" y="116831"/>
                      <a:pt x="453922" y="110855"/>
                    </a:cubicBezTo>
                    <a:cubicBezTo>
                      <a:pt x="455283" y="114681"/>
                      <a:pt x="457657" y="116767"/>
                      <a:pt x="460285" y="117210"/>
                    </a:cubicBezTo>
                    <a:cubicBezTo>
                      <a:pt x="464558" y="118127"/>
                      <a:pt x="471996" y="117115"/>
                      <a:pt x="474180" y="115471"/>
                    </a:cubicBezTo>
                    <a:cubicBezTo>
                      <a:pt x="473990" y="113100"/>
                      <a:pt x="474180" y="107029"/>
                      <a:pt x="476712" y="92769"/>
                    </a:cubicBezTo>
                    <a:lnTo>
                      <a:pt x="482663" y="58969"/>
                    </a:lnTo>
                    <a:close/>
                    <a:moveTo>
                      <a:pt x="458227" y="79837"/>
                    </a:moveTo>
                    <a:cubicBezTo>
                      <a:pt x="454967" y="103235"/>
                      <a:pt x="451770" y="105606"/>
                      <a:pt x="440502" y="105606"/>
                    </a:cubicBezTo>
                    <a:cubicBezTo>
                      <a:pt x="432779" y="105606"/>
                      <a:pt x="429962" y="100357"/>
                      <a:pt x="431228" y="93433"/>
                    </a:cubicBezTo>
                    <a:cubicBezTo>
                      <a:pt x="433064" y="83916"/>
                      <a:pt x="440154" y="79837"/>
                      <a:pt x="458227" y="79837"/>
                    </a:cubicBezTo>
                    <a:moveTo>
                      <a:pt x="197129" y="117874"/>
                    </a:moveTo>
                    <a:cubicBezTo>
                      <a:pt x="221754" y="117874"/>
                      <a:pt x="235840" y="100073"/>
                      <a:pt x="239638" y="77118"/>
                    </a:cubicBezTo>
                    <a:cubicBezTo>
                      <a:pt x="244544" y="48819"/>
                      <a:pt x="230744" y="35919"/>
                      <a:pt x="213398" y="35919"/>
                    </a:cubicBezTo>
                    <a:cubicBezTo>
                      <a:pt x="205232" y="35919"/>
                      <a:pt x="199408" y="36646"/>
                      <a:pt x="194787" y="39017"/>
                    </a:cubicBezTo>
                    <a:lnTo>
                      <a:pt x="201434" y="95"/>
                    </a:lnTo>
                    <a:lnTo>
                      <a:pt x="180892" y="95"/>
                    </a:lnTo>
                    <a:lnTo>
                      <a:pt x="160539" y="116420"/>
                    </a:lnTo>
                    <a:lnTo>
                      <a:pt x="175986" y="116420"/>
                    </a:lnTo>
                    <a:cubicBezTo>
                      <a:pt x="175986" y="116420"/>
                      <a:pt x="178170" y="111614"/>
                      <a:pt x="180448" y="111614"/>
                    </a:cubicBezTo>
                    <a:cubicBezTo>
                      <a:pt x="182063" y="111614"/>
                      <a:pt x="185608" y="117874"/>
                      <a:pt x="197129" y="117874"/>
                    </a:cubicBezTo>
                    <a:moveTo>
                      <a:pt x="205770" y="51064"/>
                    </a:moveTo>
                    <a:cubicBezTo>
                      <a:pt x="216310" y="51064"/>
                      <a:pt x="220773" y="58147"/>
                      <a:pt x="218304" y="76391"/>
                    </a:cubicBezTo>
                    <a:cubicBezTo>
                      <a:pt x="215772" y="94982"/>
                      <a:pt x="206403" y="103330"/>
                      <a:pt x="195230" y="103330"/>
                    </a:cubicBezTo>
                    <a:cubicBezTo>
                      <a:pt x="188235" y="103330"/>
                      <a:pt x="184247" y="98429"/>
                      <a:pt x="185608" y="90903"/>
                    </a:cubicBezTo>
                    <a:lnTo>
                      <a:pt x="189501" y="66937"/>
                    </a:lnTo>
                    <a:cubicBezTo>
                      <a:pt x="190957" y="58052"/>
                      <a:pt x="196306" y="51064"/>
                      <a:pt x="205675" y="51064"/>
                    </a:cubicBezTo>
                    <a:lnTo>
                      <a:pt x="205770" y="51064"/>
                    </a:lnTo>
                    <a:close/>
                    <a:moveTo>
                      <a:pt x="248374" y="83473"/>
                    </a:moveTo>
                    <a:cubicBezTo>
                      <a:pt x="251539" y="53878"/>
                      <a:pt x="264896" y="35571"/>
                      <a:pt x="296707" y="35571"/>
                    </a:cubicBezTo>
                    <a:cubicBezTo>
                      <a:pt x="320319" y="35571"/>
                      <a:pt x="328042" y="53530"/>
                      <a:pt x="324972" y="72881"/>
                    </a:cubicBezTo>
                    <a:cubicBezTo>
                      <a:pt x="319876" y="103835"/>
                      <a:pt x="307880" y="118348"/>
                      <a:pt x="277652" y="118348"/>
                    </a:cubicBezTo>
                    <a:cubicBezTo>
                      <a:pt x="257901" y="118317"/>
                      <a:pt x="246285" y="102349"/>
                      <a:pt x="248374" y="83473"/>
                    </a:cubicBezTo>
                    <a:moveTo>
                      <a:pt x="303322" y="74304"/>
                    </a:moveTo>
                    <a:cubicBezTo>
                      <a:pt x="304873" y="66146"/>
                      <a:pt x="306424" y="50242"/>
                      <a:pt x="292339" y="50242"/>
                    </a:cubicBezTo>
                    <a:cubicBezTo>
                      <a:pt x="282906" y="50242"/>
                      <a:pt x="273980" y="56692"/>
                      <a:pt x="269992" y="79205"/>
                    </a:cubicBezTo>
                    <a:cubicBezTo>
                      <a:pt x="267555" y="92895"/>
                      <a:pt x="270182" y="103994"/>
                      <a:pt x="281165" y="103994"/>
                    </a:cubicBezTo>
                    <a:cubicBezTo>
                      <a:pt x="289332" y="103899"/>
                      <a:pt x="299049" y="97259"/>
                      <a:pt x="303322" y="74304"/>
                    </a:cubicBezTo>
                  </a:path>
                </a:pathLst>
              </a:custGeom>
              <a:solidFill>
                <a:schemeClr val="tx1"/>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194" name="Group 193">
                <a:extLst>
                  <a:ext uri="{FF2B5EF4-FFF2-40B4-BE49-F238E27FC236}">
                    <a16:creationId xmlns:a16="http://schemas.microsoft.com/office/drawing/2014/main" id="{9E423F96-8BB1-DFC8-33F7-3D6BE5ACC341}"/>
                  </a:ext>
                </a:extLst>
              </p:cNvPr>
              <p:cNvGrpSpPr>
                <a:grpSpLocks noChangeAspect="1"/>
              </p:cNvGrpSpPr>
              <p:nvPr/>
            </p:nvGrpSpPr>
            <p:grpSpPr>
              <a:xfrm>
                <a:off x="7134416" y="4867188"/>
                <a:ext cx="158924" cy="212484"/>
                <a:chOff x="8340448" y="4783522"/>
                <a:chExt cx="429170" cy="573806"/>
              </a:xfrm>
            </p:grpSpPr>
            <p:sp>
              <p:nvSpPr>
                <p:cNvPr id="176" name="Freeform 175">
                  <a:extLst>
                    <a:ext uri="{FF2B5EF4-FFF2-40B4-BE49-F238E27FC236}">
                      <a16:creationId xmlns:a16="http://schemas.microsoft.com/office/drawing/2014/main" id="{EF357877-5B64-36AB-E53C-A24F7077EFFE}"/>
                    </a:ext>
                  </a:extLst>
                </p:cNvPr>
                <p:cNvSpPr/>
                <p:nvPr/>
              </p:nvSpPr>
              <p:spPr>
                <a:xfrm>
                  <a:off x="8340448" y="5148677"/>
                  <a:ext cx="429170" cy="208651"/>
                </a:xfrm>
                <a:custGeom>
                  <a:avLst/>
                  <a:gdLst>
                    <a:gd name="connsiteX0" fmla="*/ 8869 w 429170"/>
                    <a:gd name="connsiteY0" fmla="*/ 34717 h 208651"/>
                    <a:gd name="connsiteX1" fmla="*/ 32133 w 429170"/>
                    <a:gd name="connsiteY1" fmla="*/ 147311 h 208651"/>
                    <a:gd name="connsiteX2" fmla="*/ 215367 w 429170"/>
                    <a:gd name="connsiteY2" fmla="*/ 208651 h 208651"/>
                    <a:gd name="connsiteX3" fmla="*/ 397145 w 429170"/>
                    <a:gd name="connsiteY3" fmla="*/ 147311 h 208651"/>
                    <a:gd name="connsiteX4" fmla="*/ 420220 w 429170"/>
                    <a:gd name="connsiteY4" fmla="*/ 33611 h 208651"/>
                    <a:gd name="connsiteX5" fmla="*/ 394771 w 429170"/>
                    <a:gd name="connsiteY5" fmla="*/ 854 h 208651"/>
                    <a:gd name="connsiteX6" fmla="*/ 414965 w 429170"/>
                    <a:gd name="connsiteY6" fmla="*/ 28425 h 208651"/>
                    <a:gd name="connsiteX7" fmla="*/ 415503 w 429170"/>
                    <a:gd name="connsiteY7" fmla="*/ 29595 h 208651"/>
                    <a:gd name="connsiteX8" fmla="*/ 417592 w 429170"/>
                    <a:gd name="connsiteY8" fmla="*/ 34116 h 208651"/>
                    <a:gd name="connsiteX9" fmla="*/ 423765 w 429170"/>
                    <a:gd name="connsiteY9" fmla="*/ 56091 h 208651"/>
                    <a:gd name="connsiteX10" fmla="*/ 414585 w 429170"/>
                    <a:gd name="connsiteY10" fmla="*/ 104816 h 208651"/>
                    <a:gd name="connsiteX11" fmla="*/ 392872 w 429170"/>
                    <a:gd name="connsiteY11" fmla="*/ 133304 h 208651"/>
                    <a:gd name="connsiteX12" fmla="*/ 214734 w 429170"/>
                    <a:gd name="connsiteY12" fmla="*/ 193569 h 208651"/>
                    <a:gd name="connsiteX13" fmla="*/ 43845 w 429170"/>
                    <a:gd name="connsiteY13" fmla="*/ 140039 h 208651"/>
                    <a:gd name="connsiteX14" fmla="*/ 43845 w 429170"/>
                    <a:gd name="connsiteY14" fmla="*/ 140039 h 208651"/>
                    <a:gd name="connsiteX15" fmla="*/ 36565 w 429170"/>
                    <a:gd name="connsiteY15" fmla="*/ 133336 h 208651"/>
                    <a:gd name="connsiteX16" fmla="*/ 13839 w 429170"/>
                    <a:gd name="connsiteY16" fmla="*/ 29595 h 208651"/>
                    <a:gd name="connsiteX17" fmla="*/ 14915 w 429170"/>
                    <a:gd name="connsiteY17" fmla="*/ 27413 h 208651"/>
                    <a:gd name="connsiteX18" fmla="*/ 34982 w 429170"/>
                    <a:gd name="connsiteY18" fmla="*/ 379 h 208651"/>
                    <a:gd name="connsiteX19" fmla="*/ 35330 w 429170"/>
                    <a:gd name="connsiteY19" fmla="*/ 0 h 208651"/>
                    <a:gd name="connsiteX20" fmla="*/ 8869 w 429170"/>
                    <a:gd name="connsiteY20" fmla="*/ 34717 h 20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9170" h="208651">
                      <a:moveTo>
                        <a:pt x="8869" y="34717"/>
                      </a:moveTo>
                      <a:cubicBezTo>
                        <a:pt x="-7400" y="67190"/>
                        <a:pt x="-2209" y="113669"/>
                        <a:pt x="32133" y="147311"/>
                      </a:cubicBezTo>
                      <a:cubicBezTo>
                        <a:pt x="71192" y="185601"/>
                        <a:pt x="132249" y="208651"/>
                        <a:pt x="215367" y="208651"/>
                      </a:cubicBezTo>
                      <a:cubicBezTo>
                        <a:pt x="298771" y="208651"/>
                        <a:pt x="359796" y="184874"/>
                        <a:pt x="397145" y="147311"/>
                      </a:cubicBezTo>
                      <a:cubicBezTo>
                        <a:pt x="433830" y="110475"/>
                        <a:pt x="435191" y="62542"/>
                        <a:pt x="420220" y="33611"/>
                      </a:cubicBezTo>
                      <a:cubicBezTo>
                        <a:pt x="414142" y="21912"/>
                        <a:pt x="405944" y="11098"/>
                        <a:pt x="394771" y="854"/>
                      </a:cubicBezTo>
                      <a:cubicBezTo>
                        <a:pt x="403127" y="9359"/>
                        <a:pt x="409933" y="18655"/>
                        <a:pt x="414965" y="28425"/>
                      </a:cubicBezTo>
                      <a:cubicBezTo>
                        <a:pt x="415155" y="28773"/>
                        <a:pt x="415314" y="29247"/>
                        <a:pt x="415503" y="29595"/>
                      </a:cubicBezTo>
                      <a:cubicBezTo>
                        <a:pt x="416231" y="31049"/>
                        <a:pt x="416959" y="32599"/>
                        <a:pt x="417592" y="34116"/>
                      </a:cubicBezTo>
                      <a:cubicBezTo>
                        <a:pt x="420694" y="41294"/>
                        <a:pt x="422752" y="48629"/>
                        <a:pt x="423765" y="56091"/>
                      </a:cubicBezTo>
                      <a:cubicBezTo>
                        <a:pt x="426044" y="72596"/>
                        <a:pt x="423037" y="88848"/>
                        <a:pt x="414585" y="104816"/>
                      </a:cubicBezTo>
                      <a:cubicBezTo>
                        <a:pt x="409395" y="114523"/>
                        <a:pt x="402241" y="124135"/>
                        <a:pt x="392872" y="133304"/>
                      </a:cubicBezTo>
                      <a:cubicBezTo>
                        <a:pt x="354826" y="170582"/>
                        <a:pt x="289940" y="193569"/>
                        <a:pt x="214734" y="193569"/>
                      </a:cubicBezTo>
                      <a:cubicBezTo>
                        <a:pt x="144055" y="193569"/>
                        <a:pt x="82650" y="173333"/>
                        <a:pt x="43845" y="140039"/>
                      </a:cubicBezTo>
                      <a:lnTo>
                        <a:pt x="43845" y="140039"/>
                      </a:lnTo>
                      <a:cubicBezTo>
                        <a:pt x="41313" y="137857"/>
                        <a:pt x="38844" y="135581"/>
                        <a:pt x="36565" y="133336"/>
                      </a:cubicBezTo>
                      <a:cubicBezTo>
                        <a:pt x="3330" y="100737"/>
                        <a:pt x="-2779" y="63459"/>
                        <a:pt x="13839" y="29595"/>
                      </a:cubicBezTo>
                      <a:cubicBezTo>
                        <a:pt x="14187" y="28868"/>
                        <a:pt x="14567" y="28141"/>
                        <a:pt x="14915" y="27413"/>
                      </a:cubicBezTo>
                      <a:cubicBezTo>
                        <a:pt x="20011" y="17801"/>
                        <a:pt x="26816" y="8727"/>
                        <a:pt x="34982" y="379"/>
                      </a:cubicBezTo>
                      <a:cubicBezTo>
                        <a:pt x="35077" y="285"/>
                        <a:pt x="35235" y="126"/>
                        <a:pt x="35330" y="0"/>
                      </a:cubicBezTo>
                      <a:cubicBezTo>
                        <a:pt x="24885" y="10371"/>
                        <a:pt x="16497" y="19445"/>
                        <a:pt x="8869" y="34717"/>
                      </a:cubicBezTo>
                    </a:path>
                  </a:pathLst>
                </a:custGeom>
                <a:gradFill>
                  <a:gsLst>
                    <a:gs pos="0">
                      <a:srgbClr val="C95222"/>
                    </a:gs>
                    <a:gs pos="217">
                      <a:srgbClr val="C95222"/>
                    </a:gs>
                    <a:gs pos="606">
                      <a:srgbClr val="C95222"/>
                    </a:gs>
                    <a:gs pos="995">
                      <a:srgbClr val="C85222"/>
                    </a:gs>
                    <a:gs pos="1380">
                      <a:srgbClr val="C85222"/>
                    </a:gs>
                    <a:gs pos="1770">
                      <a:srgbClr val="C85122"/>
                    </a:gs>
                    <a:gs pos="2160">
                      <a:srgbClr val="C75122"/>
                    </a:gs>
                    <a:gs pos="2550">
                      <a:srgbClr val="C75122"/>
                    </a:gs>
                    <a:gs pos="2940">
                      <a:srgbClr val="C65122"/>
                    </a:gs>
                    <a:gs pos="3330">
                      <a:srgbClr val="C65123"/>
                    </a:gs>
                    <a:gs pos="3720">
                      <a:srgbClr val="C65123"/>
                    </a:gs>
                    <a:gs pos="4110">
                      <a:srgbClr val="C55123"/>
                    </a:gs>
                    <a:gs pos="4500">
                      <a:srgbClr val="C55023"/>
                    </a:gs>
                    <a:gs pos="4890">
                      <a:srgbClr val="C55023"/>
                    </a:gs>
                    <a:gs pos="5270">
                      <a:srgbClr val="C45023"/>
                    </a:gs>
                    <a:gs pos="5660">
                      <a:srgbClr val="C45023"/>
                    </a:gs>
                    <a:gs pos="6050">
                      <a:srgbClr val="C45023"/>
                    </a:gs>
                    <a:gs pos="6440">
                      <a:srgbClr val="C35023"/>
                    </a:gs>
                    <a:gs pos="6830">
                      <a:srgbClr val="C35023"/>
                    </a:gs>
                    <a:gs pos="7220">
                      <a:srgbClr val="C34F23"/>
                    </a:gs>
                    <a:gs pos="7610">
                      <a:srgbClr val="C24F23"/>
                    </a:gs>
                    <a:gs pos="8000">
                      <a:srgbClr val="C24F23"/>
                    </a:gs>
                    <a:gs pos="8380">
                      <a:srgbClr val="C14F23"/>
                    </a:gs>
                    <a:gs pos="8770">
                      <a:srgbClr val="C14F23"/>
                    </a:gs>
                    <a:gs pos="9160">
                      <a:srgbClr val="C14F24"/>
                    </a:gs>
                    <a:gs pos="9550">
                      <a:srgbClr val="C04F24"/>
                    </a:gs>
                    <a:gs pos="9940">
                      <a:srgbClr val="C04E24"/>
                    </a:gs>
                    <a:gs pos="10330">
                      <a:srgbClr val="C04E24"/>
                    </a:gs>
                    <a:gs pos="10720">
                      <a:srgbClr val="BF4E24"/>
                    </a:gs>
                    <a:gs pos="11110">
                      <a:srgbClr val="BF4E24"/>
                    </a:gs>
                    <a:gs pos="11500">
                      <a:srgbClr val="BF4E24"/>
                    </a:gs>
                    <a:gs pos="11890">
                      <a:srgbClr val="BE4E24"/>
                    </a:gs>
                    <a:gs pos="12270">
                      <a:srgbClr val="BE4E24"/>
                    </a:gs>
                    <a:gs pos="12660">
                      <a:srgbClr val="BE4E24"/>
                    </a:gs>
                    <a:gs pos="13050">
                      <a:srgbClr val="BD4D24"/>
                    </a:gs>
                    <a:gs pos="13440">
                      <a:srgbClr val="BD4D24"/>
                    </a:gs>
                    <a:gs pos="13830">
                      <a:srgbClr val="BC4D24"/>
                    </a:gs>
                    <a:gs pos="14220">
                      <a:srgbClr val="BC4D24"/>
                    </a:gs>
                    <a:gs pos="14610">
                      <a:srgbClr val="BC4D24"/>
                    </a:gs>
                    <a:gs pos="15000">
                      <a:srgbClr val="BB4D25"/>
                    </a:gs>
                    <a:gs pos="15390">
                      <a:srgbClr val="BB4D25"/>
                    </a:gs>
                    <a:gs pos="15770">
                      <a:srgbClr val="BB4C25"/>
                    </a:gs>
                    <a:gs pos="16160">
                      <a:srgbClr val="BA4C25"/>
                    </a:gs>
                    <a:gs pos="16550">
                      <a:srgbClr val="BA4C25"/>
                    </a:gs>
                    <a:gs pos="16940">
                      <a:srgbClr val="BA4C25"/>
                    </a:gs>
                    <a:gs pos="17330">
                      <a:srgbClr val="B94C25"/>
                    </a:gs>
                    <a:gs pos="17720">
                      <a:srgbClr val="B94C25"/>
                    </a:gs>
                    <a:gs pos="18110">
                      <a:srgbClr val="B84C25"/>
                    </a:gs>
                    <a:gs pos="18500">
                      <a:srgbClr val="B84B25"/>
                    </a:gs>
                    <a:gs pos="18890">
                      <a:srgbClr val="B84B25"/>
                    </a:gs>
                    <a:gs pos="19280">
                      <a:srgbClr val="B74B25"/>
                    </a:gs>
                    <a:gs pos="19660">
                      <a:srgbClr val="B74B25"/>
                    </a:gs>
                    <a:gs pos="20050">
                      <a:srgbClr val="B74B25"/>
                    </a:gs>
                    <a:gs pos="20440">
                      <a:srgbClr val="B64B25"/>
                    </a:gs>
                    <a:gs pos="20830">
                      <a:srgbClr val="B64B26"/>
                    </a:gs>
                    <a:gs pos="21220">
                      <a:srgbClr val="B64A26"/>
                    </a:gs>
                    <a:gs pos="21610">
                      <a:srgbClr val="B54A26"/>
                    </a:gs>
                    <a:gs pos="22000">
                      <a:srgbClr val="B54A26"/>
                    </a:gs>
                    <a:gs pos="22390">
                      <a:srgbClr val="B54A26"/>
                    </a:gs>
                    <a:gs pos="22780">
                      <a:srgbClr val="B44A26"/>
                    </a:gs>
                    <a:gs pos="23160">
                      <a:srgbClr val="B44A26"/>
                    </a:gs>
                    <a:gs pos="23550">
                      <a:srgbClr val="B34A26"/>
                    </a:gs>
                    <a:gs pos="23940">
                      <a:srgbClr val="B34926"/>
                    </a:gs>
                    <a:gs pos="24330">
                      <a:srgbClr val="B34926"/>
                    </a:gs>
                    <a:gs pos="24720">
                      <a:srgbClr val="B24926"/>
                    </a:gs>
                    <a:gs pos="25110">
                      <a:srgbClr val="B24926"/>
                    </a:gs>
                    <a:gs pos="25500">
                      <a:srgbClr val="B24926"/>
                    </a:gs>
                    <a:gs pos="25890">
                      <a:srgbClr val="B14926"/>
                    </a:gs>
                    <a:gs pos="26280">
                      <a:srgbClr val="B14926"/>
                    </a:gs>
                    <a:gs pos="26660">
                      <a:srgbClr val="B14827"/>
                    </a:gs>
                    <a:gs pos="27050">
                      <a:srgbClr val="B04827"/>
                    </a:gs>
                    <a:gs pos="27440">
                      <a:srgbClr val="B04827"/>
                    </a:gs>
                    <a:gs pos="27830">
                      <a:srgbClr val="AF4827"/>
                    </a:gs>
                    <a:gs pos="28220">
                      <a:srgbClr val="AF4827"/>
                    </a:gs>
                    <a:gs pos="28610">
                      <a:srgbClr val="AF4827"/>
                    </a:gs>
                    <a:gs pos="29000">
                      <a:srgbClr val="AE4827"/>
                    </a:gs>
                    <a:gs pos="29390">
                      <a:srgbClr val="AE4727"/>
                    </a:gs>
                    <a:gs pos="29780">
                      <a:srgbClr val="AE4727"/>
                    </a:gs>
                    <a:gs pos="30160">
                      <a:srgbClr val="AD4727"/>
                    </a:gs>
                    <a:gs pos="30550">
                      <a:srgbClr val="AD4727"/>
                    </a:gs>
                    <a:gs pos="30940">
                      <a:srgbClr val="AD4727"/>
                    </a:gs>
                    <a:gs pos="31330">
                      <a:srgbClr val="AC4727"/>
                    </a:gs>
                    <a:gs pos="31720">
                      <a:srgbClr val="AC4727"/>
                    </a:gs>
                    <a:gs pos="32110">
                      <a:srgbClr val="AC4627"/>
                    </a:gs>
                    <a:gs pos="32500">
                      <a:srgbClr val="AB4628"/>
                    </a:gs>
                    <a:gs pos="32890">
                      <a:srgbClr val="AB4628"/>
                    </a:gs>
                    <a:gs pos="33280">
                      <a:srgbClr val="AA4628"/>
                    </a:gs>
                    <a:gs pos="33670">
                      <a:srgbClr val="AA4628"/>
                    </a:gs>
                    <a:gs pos="34050">
                      <a:srgbClr val="AA4628"/>
                    </a:gs>
                    <a:gs pos="34440">
                      <a:srgbClr val="A94628"/>
                    </a:gs>
                    <a:gs pos="34830">
                      <a:srgbClr val="A94528"/>
                    </a:gs>
                    <a:gs pos="35220">
                      <a:srgbClr val="A94528"/>
                    </a:gs>
                    <a:gs pos="35610">
                      <a:srgbClr val="A84528"/>
                    </a:gs>
                    <a:gs pos="36000">
                      <a:srgbClr val="A84528"/>
                    </a:gs>
                    <a:gs pos="36390">
                      <a:srgbClr val="A84528"/>
                    </a:gs>
                    <a:gs pos="36780">
                      <a:srgbClr val="A74528"/>
                    </a:gs>
                    <a:gs pos="37170">
                      <a:srgbClr val="A74528"/>
                    </a:gs>
                    <a:gs pos="37550">
                      <a:srgbClr val="A74528"/>
                    </a:gs>
                    <a:gs pos="37940">
                      <a:srgbClr val="A64428"/>
                    </a:gs>
                    <a:gs pos="38330">
                      <a:srgbClr val="A64429"/>
                    </a:gs>
                    <a:gs pos="38720">
                      <a:srgbClr val="A54429"/>
                    </a:gs>
                    <a:gs pos="39110">
                      <a:srgbClr val="A54429"/>
                    </a:gs>
                    <a:gs pos="39500">
                      <a:srgbClr val="A54429"/>
                    </a:gs>
                    <a:gs pos="39890">
                      <a:srgbClr val="A44429"/>
                    </a:gs>
                    <a:gs pos="40280">
                      <a:srgbClr val="A44429"/>
                    </a:gs>
                    <a:gs pos="40670">
                      <a:srgbClr val="A44329"/>
                    </a:gs>
                    <a:gs pos="41050">
                      <a:srgbClr val="A34329"/>
                    </a:gs>
                    <a:gs pos="41440">
                      <a:srgbClr val="A34329"/>
                    </a:gs>
                    <a:gs pos="41830">
                      <a:srgbClr val="A34329"/>
                    </a:gs>
                    <a:gs pos="42220">
                      <a:srgbClr val="A24329"/>
                    </a:gs>
                    <a:gs pos="42610">
                      <a:srgbClr val="A24329"/>
                    </a:gs>
                    <a:gs pos="43000">
                      <a:srgbClr val="A14329"/>
                    </a:gs>
                    <a:gs pos="43390">
                      <a:srgbClr val="A14229"/>
                    </a:gs>
                    <a:gs pos="43780">
                      <a:srgbClr val="A14229"/>
                    </a:gs>
                    <a:gs pos="44170">
                      <a:srgbClr val="A0422A"/>
                    </a:gs>
                    <a:gs pos="44550">
                      <a:srgbClr val="A0422A"/>
                    </a:gs>
                    <a:gs pos="44940">
                      <a:srgbClr val="A0422A"/>
                    </a:gs>
                    <a:gs pos="45330">
                      <a:srgbClr val="9F422A"/>
                    </a:gs>
                    <a:gs pos="45720">
                      <a:srgbClr val="9F422A"/>
                    </a:gs>
                    <a:gs pos="46110">
                      <a:srgbClr val="9F412A"/>
                    </a:gs>
                    <a:gs pos="46500">
                      <a:srgbClr val="9E412A"/>
                    </a:gs>
                    <a:gs pos="46890">
                      <a:srgbClr val="9E412A"/>
                    </a:gs>
                    <a:gs pos="47280">
                      <a:srgbClr val="9E412A"/>
                    </a:gs>
                    <a:gs pos="47670">
                      <a:srgbClr val="9D412A"/>
                    </a:gs>
                    <a:gs pos="48050">
                      <a:srgbClr val="9D412A"/>
                    </a:gs>
                    <a:gs pos="48440">
                      <a:srgbClr val="9C412A"/>
                    </a:gs>
                    <a:gs pos="48830">
                      <a:srgbClr val="9C402A"/>
                    </a:gs>
                    <a:gs pos="49220">
                      <a:srgbClr val="9C402A"/>
                    </a:gs>
                    <a:gs pos="49610">
                      <a:srgbClr val="9B402A"/>
                    </a:gs>
                    <a:gs pos="50000">
                      <a:srgbClr val="9B402A"/>
                    </a:gs>
                    <a:gs pos="50390">
                      <a:srgbClr val="9B402B"/>
                    </a:gs>
                    <a:gs pos="50780">
                      <a:srgbClr val="9A402B"/>
                    </a:gs>
                    <a:gs pos="51170">
                      <a:srgbClr val="9A402B"/>
                    </a:gs>
                    <a:gs pos="51560">
                      <a:srgbClr val="9A3F2B"/>
                    </a:gs>
                    <a:gs pos="51950">
                      <a:srgbClr val="993F2B"/>
                    </a:gs>
                    <a:gs pos="52330">
                      <a:srgbClr val="993F2B"/>
                    </a:gs>
                    <a:gs pos="52720">
                      <a:srgbClr val="983F2B"/>
                    </a:gs>
                    <a:gs pos="53110">
                      <a:srgbClr val="983F2B"/>
                    </a:gs>
                    <a:gs pos="53500">
                      <a:srgbClr val="983F2B"/>
                    </a:gs>
                    <a:gs pos="53890">
                      <a:srgbClr val="973F2B"/>
                    </a:gs>
                    <a:gs pos="54280">
                      <a:srgbClr val="973E2B"/>
                    </a:gs>
                    <a:gs pos="54670">
                      <a:srgbClr val="973E2B"/>
                    </a:gs>
                    <a:gs pos="55060">
                      <a:srgbClr val="963E2B"/>
                    </a:gs>
                    <a:gs pos="55440">
                      <a:srgbClr val="963E2B"/>
                    </a:gs>
                    <a:gs pos="55830">
                      <a:srgbClr val="963E2B"/>
                    </a:gs>
                    <a:gs pos="56220">
                      <a:srgbClr val="953E2C"/>
                    </a:gs>
                    <a:gs pos="56610">
                      <a:srgbClr val="953E2C"/>
                    </a:gs>
                    <a:gs pos="57000">
                      <a:srgbClr val="953D2C"/>
                    </a:gs>
                    <a:gs pos="57390">
                      <a:srgbClr val="943D2C"/>
                    </a:gs>
                    <a:gs pos="57780">
                      <a:srgbClr val="943D2C"/>
                    </a:gs>
                    <a:gs pos="58170">
                      <a:srgbClr val="933D2C"/>
                    </a:gs>
                    <a:gs pos="58560">
                      <a:srgbClr val="933D2C"/>
                    </a:gs>
                    <a:gs pos="58950">
                      <a:srgbClr val="933D2C"/>
                    </a:gs>
                    <a:gs pos="59330">
                      <a:srgbClr val="923D2C"/>
                    </a:gs>
                    <a:gs pos="59720">
                      <a:srgbClr val="923C2C"/>
                    </a:gs>
                    <a:gs pos="60110">
                      <a:srgbClr val="923C2C"/>
                    </a:gs>
                    <a:gs pos="60500">
                      <a:srgbClr val="913C2C"/>
                    </a:gs>
                    <a:gs pos="60890">
                      <a:srgbClr val="913C2C"/>
                    </a:gs>
                    <a:gs pos="61280">
                      <a:srgbClr val="913C2C"/>
                    </a:gs>
                    <a:gs pos="61670">
                      <a:srgbClr val="903C2C"/>
                    </a:gs>
                    <a:gs pos="62060">
                      <a:srgbClr val="903C2D"/>
                    </a:gs>
                    <a:gs pos="62450">
                      <a:srgbClr val="903B2D"/>
                    </a:gs>
                    <a:gs pos="62840">
                      <a:srgbClr val="8F3B2D"/>
                    </a:gs>
                    <a:gs pos="63220">
                      <a:srgbClr val="8F3B2D"/>
                    </a:gs>
                    <a:gs pos="63610">
                      <a:srgbClr val="8E3B2D"/>
                    </a:gs>
                    <a:gs pos="64000">
                      <a:srgbClr val="8E3B2D"/>
                    </a:gs>
                    <a:gs pos="64390">
                      <a:srgbClr val="8E3B2D"/>
                    </a:gs>
                    <a:gs pos="64780">
                      <a:srgbClr val="8D3B2D"/>
                    </a:gs>
                    <a:gs pos="65170">
                      <a:srgbClr val="8D3B2D"/>
                    </a:gs>
                    <a:gs pos="65560">
                      <a:srgbClr val="8D3A2D"/>
                    </a:gs>
                    <a:gs pos="65950">
                      <a:srgbClr val="8C3A2D"/>
                    </a:gs>
                    <a:gs pos="66330">
                      <a:srgbClr val="8C3A2D"/>
                    </a:gs>
                    <a:gs pos="66720">
                      <a:srgbClr val="8C3A2D"/>
                    </a:gs>
                    <a:gs pos="67110">
                      <a:srgbClr val="8B3A2D"/>
                    </a:gs>
                    <a:gs pos="67500">
                      <a:srgbClr val="8B3A2D"/>
                    </a:gs>
                    <a:gs pos="67890">
                      <a:srgbClr val="8A3A2E"/>
                    </a:gs>
                    <a:gs pos="68280">
                      <a:srgbClr val="8A392E"/>
                    </a:gs>
                    <a:gs pos="68670">
                      <a:srgbClr val="8A392E"/>
                    </a:gs>
                    <a:gs pos="69060">
                      <a:srgbClr val="89392E"/>
                    </a:gs>
                    <a:gs pos="69450">
                      <a:srgbClr val="89392E"/>
                    </a:gs>
                    <a:gs pos="69840">
                      <a:srgbClr val="89392E"/>
                    </a:gs>
                    <a:gs pos="70220">
                      <a:srgbClr val="88392E"/>
                    </a:gs>
                    <a:gs pos="70610">
                      <a:srgbClr val="88392E"/>
                    </a:gs>
                    <a:gs pos="71000">
                      <a:srgbClr val="88382E"/>
                    </a:gs>
                    <a:gs pos="71390">
                      <a:srgbClr val="87382E"/>
                    </a:gs>
                    <a:gs pos="71780">
                      <a:srgbClr val="87382E"/>
                    </a:gs>
                    <a:gs pos="72170">
                      <a:srgbClr val="87382E"/>
                    </a:gs>
                    <a:gs pos="72560">
                      <a:srgbClr val="86382E"/>
                    </a:gs>
                    <a:gs pos="72950">
                      <a:srgbClr val="86382E"/>
                    </a:gs>
                    <a:gs pos="73340">
                      <a:srgbClr val="85382E"/>
                    </a:gs>
                    <a:gs pos="73720">
                      <a:srgbClr val="85372F"/>
                    </a:gs>
                    <a:gs pos="74110">
                      <a:srgbClr val="85372F"/>
                    </a:gs>
                    <a:gs pos="74500">
                      <a:srgbClr val="84372F"/>
                    </a:gs>
                    <a:gs pos="74890">
                      <a:srgbClr val="84372F"/>
                    </a:gs>
                    <a:gs pos="75280">
                      <a:srgbClr val="84372F"/>
                    </a:gs>
                    <a:gs pos="75670">
                      <a:srgbClr val="83372F"/>
                    </a:gs>
                    <a:gs pos="76060">
                      <a:srgbClr val="83372F"/>
                    </a:gs>
                    <a:gs pos="76450">
                      <a:srgbClr val="83362F"/>
                    </a:gs>
                    <a:gs pos="76840">
                      <a:srgbClr val="82362F"/>
                    </a:gs>
                    <a:gs pos="77220">
                      <a:srgbClr val="82362F"/>
                    </a:gs>
                    <a:gs pos="77610">
                      <a:srgbClr val="81362F"/>
                    </a:gs>
                    <a:gs pos="78000">
                      <a:srgbClr val="81362F"/>
                    </a:gs>
                    <a:gs pos="78390">
                      <a:srgbClr val="81362F"/>
                    </a:gs>
                    <a:gs pos="78780">
                      <a:srgbClr val="80362F"/>
                    </a:gs>
                    <a:gs pos="79170">
                      <a:srgbClr val="80352F"/>
                    </a:gs>
                    <a:gs pos="79560">
                      <a:srgbClr val="803530"/>
                    </a:gs>
                    <a:gs pos="79950">
                      <a:srgbClr val="7F3530"/>
                    </a:gs>
                    <a:gs pos="80340">
                      <a:srgbClr val="7F3530"/>
                    </a:gs>
                    <a:gs pos="80730">
                      <a:srgbClr val="7F3530"/>
                    </a:gs>
                    <a:gs pos="81110">
                      <a:srgbClr val="7E3530"/>
                    </a:gs>
                    <a:gs pos="81500">
                      <a:srgbClr val="7E3530"/>
                    </a:gs>
                    <a:gs pos="81890">
                      <a:srgbClr val="7E3430"/>
                    </a:gs>
                    <a:gs pos="82280">
                      <a:srgbClr val="7D3430"/>
                    </a:gs>
                    <a:gs pos="82670">
                      <a:srgbClr val="7D3430"/>
                    </a:gs>
                    <a:gs pos="83060">
                      <a:srgbClr val="7C3430"/>
                    </a:gs>
                    <a:gs pos="83450">
                      <a:srgbClr val="7C3430"/>
                    </a:gs>
                    <a:gs pos="83840">
                      <a:srgbClr val="7C3430"/>
                    </a:gs>
                    <a:gs pos="84220">
                      <a:srgbClr val="7B3430"/>
                    </a:gs>
                    <a:gs pos="84610">
                      <a:srgbClr val="7B3330"/>
                    </a:gs>
                    <a:gs pos="85000">
                      <a:srgbClr val="7B3330"/>
                    </a:gs>
                    <a:gs pos="85390">
                      <a:srgbClr val="7A3331"/>
                    </a:gs>
                    <a:gs pos="85780">
                      <a:srgbClr val="7A3331"/>
                    </a:gs>
                    <a:gs pos="86170">
                      <a:srgbClr val="7A3331"/>
                    </a:gs>
                    <a:gs pos="86560">
                      <a:srgbClr val="793331"/>
                    </a:gs>
                    <a:gs pos="86950">
                      <a:srgbClr val="793331"/>
                    </a:gs>
                    <a:gs pos="87340">
                      <a:srgbClr val="783231"/>
                    </a:gs>
                    <a:gs pos="87730">
                      <a:srgbClr val="783231"/>
                    </a:gs>
                    <a:gs pos="88120">
                      <a:srgbClr val="783231"/>
                    </a:gs>
                    <a:gs pos="88500">
                      <a:srgbClr val="773231"/>
                    </a:gs>
                    <a:gs pos="88890">
                      <a:srgbClr val="773231"/>
                    </a:gs>
                    <a:gs pos="89280">
                      <a:srgbClr val="773231"/>
                    </a:gs>
                    <a:gs pos="89670">
                      <a:srgbClr val="763231"/>
                    </a:gs>
                    <a:gs pos="90060">
                      <a:srgbClr val="763231"/>
                    </a:gs>
                    <a:gs pos="90450">
                      <a:srgbClr val="763131"/>
                    </a:gs>
                    <a:gs pos="90840">
                      <a:srgbClr val="753131"/>
                    </a:gs>
                    <a:gs pos="91230">
                      <a:srgbClr val="753132"/>
                    </a:gs>
                    <a:gs pos="91610">
                      <a:srgbClr val="753132"/>
                    </a:gs>
                    <a:gs pos="92000">
                      <a:srgbClr val="743132"/>
                    </a:gs>
                    <a:gs pos="92390">
                      <a:srgbClr val="743132"/>
                    </a:gs>
                    <a:gs pos="92780">
                      <a:srgbClr val="733132"/>
                    </a:gs>
                    <a:gs pos="93170">
                      <a:srgbClr val="733032"/>
                    </a:gs>
                    <a:gs pos="93560">
                      <a:srgbClr val="733032"/>
                    </a:gs>
                    <a:gs pos="93950">
                      <a:srgbClr val="723032"/>
                    </a:gs>
                    <a:gs pos="94340">
                      <a:srgbClr val="723032"/>
                    </a:gs>
                    <a:gs pos="94730">
                      <a:srgbClr val="723032"/>
                    </a:gs>
                    <a:gs pos="95120">
                      <a:srgbClr val="713032"/>
                    </a:gs>
                    <a:gs pos="95500">
                      <a:srgbClr val="713032"/>
                    </a:gs>
                    <a:gs pos="95890">
                      <a:srgbClr val="712F32"/>
                    </a:gs>
                    <a:gs pos="96280">
                      <a:srgbClr val="702F32"/>
                    </a:gs>
                    <a:gs pos="96670">
                      <a:srgbClr val="702F32"/>
                    </a:gs>
                    <a:gs pos="97060">
                      <a:srgbClr val="702F33"/>
                    </a:gs>
                    <a:gs pos="97450">
                      <a:srgbClr val="6F2F33"/>
                    </a:gs>
                    <a:gs pos="97840">
                      <a:srgbClr val="6F2F33"/>
                    </a:gs>
                    <a:gs pos="98230">
                      <a:srgbClr val="6E2F33"/>
                    </a:gs>
                    <a:gs pos="98620">
                      <a:srgbClr val="6E2E33"/>
                    </a:gs>
                    <a:gs pos="100000">
                      <a:srgbClr val="6D2E33"/>
                    </a:gs>
                  </a:gsLst>
                  <a:lin ang="0" scaled="1"/>
                </a:gra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77" name="Freeform 176">
                  <a:extLst>
                    <a:ext uri="{FF2B5EF4-FFF2-40B4-BE49-F238E27FC236}">
                      <a16:creationId xmlns:a16="http://schemas.microsoft.com/office/drawing/2014/main" id="{D4FE6925-092B-4699-08B3-A88FD0F07A9E}"/>
                    </a:ext>
                  </a:extLst>
                </p:cNvPr>
                <p:cNvSpPr/>
                <p:nvPr/>
              </p:nvSpPr>
              <p:spPr>
                <a:xfrm>
                  <a:off x="8345560" y="5087464"/>
                  <a:ext cx="419527" cy="254814"/>
                </a:xfrm>
                <a:custGeom>
                  <a:avLst/>
                  <a:gdLst>
                    <a:gd name="connsiteX0" fmla="*/ 327684 w 419527"/>
                    <a:gd name="connsiteY0" fmla="*/ 22133 h 254814"/>
                    <a:gd name="connsiteX1" fmla="*/ 209685 w 419527"/>
                    <a:gd name="connsiteY1" fmla="*/ 0 h 254814"/>
                    <a:gd name="connsiteX2" fmla="*/ 91686 w 419527"/>
                    <a:gd name="connsiteY2" fmla="*/ 22133 h 254814"/>
                    <a:gd name="connsiteX3" fmla="*/ 8916 w 419527"/>
                    <a:gd name="connsiteY3" fmla="*/ 90840 h 254814"/>
                    <a:gd name="connsiteX4" fmla="*/ 31642 w 419527"/>
                    <a:gd name="connsiteY4" fmla="*/ 194549 h 254814"/>
                    <a:gd name="connsiteX5" fmla="*/ 209780 w 419527"/>
                    <a:gd name="connsiteY5" fmla="*/ 254814 h 254814"/>
                    <a:gd name="connsiteX6" fmla="*/ 387918 w 419527"/>
                    <a:gd name="connsiteY6" fmla="*/ 194549 h 254814"/>
                    <a:gd name="connsiteX7" fmla="*/ 410550 w 419527"/>
                    <a:gd name="connsiteY7" fmla="*/ 90840 h 254814"/>
                    <a:gd name="connsiteX8" fmla="*/ 327684 w 419527"/>
                    <a:gd name="connsiteY8" fmla="*/ 22133 h 25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527" h="254814">
                      <a:moveTo>
                        <a:pt x="327684" y="22133"/>
                      </a:moveTo>
                      <a:cubicBezTo>
                        <a:pt x="292424" y="7525"/>
                        <a:pt x="251371" y="0"/>
                        <a:pt x="209685" y="0"/>
                      </a:cubicBezTo>
                      <a:cubicBezTo>
                        <a:pt x="168000" y="0"/>
                        <a:pt x="126915" y="7525"/>
                        <a:pt x="91686" y="22133"/>
                      </a:cubicBezTo>
                      <a:cubicBezTo>
                        <a:pt x="53071" y="38100"/>
                        <a:pt x="23191" y="61878"/>
                        <a:pt x="8916" y="90840"/>
                      </a:cubicBezTo>
                      <a:cubicBezTo>
                        <a:pt x="-7701" y="124672"/>
                        <a:pt x="-1624" y="161982"/>
                        <a:pt x="31642" y="194549"/>
                      </a:cubicBezTo>
                      <a:cubicBezTo>
                        <a:pt x="69720" y="231859"/>
                        <a:pt x="134575" y="254814"/>
                        <a:pt x="209780" y="254814"/>
                      </a:cubicBezTo>
                      <a:cubicBezTo>
                        <a:pt x="284986" y="254814"/>
                        <a:pt x="349872" y="231859"/>
                        <a:pt x="387918" y="194549"/>
                      </a:cubicBezTo>
                      <a:cubicBezTo>
                        <a:pt x="421153" y="161982"/>
                        <a:pt x="427262" y="124672"/>
                        <a:pt x="410550" y="90840"/>
                      </a:cubicBezTo>
                      <a:cubicBezTo>
                        <a:pt x="396084" y="61878"/>
                        <a:pt x="366300" y="38132"/>
                        <a:pt x="327684" y="22133"/>
                      </a:cubicBezTo>
                    </a:path>
                  </a:pathLst>
                </a:custGeom>
                <a:solidFill>
                  <a:srgbClr val="F36717"/>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78" name="Freeform 177">
                  <a:extLst>
                    <a:ext uri="{FF2B5EF4-FFF2-40B4-BE49-F238E27FC236}">
                      <a16:creationId xmlns:a16="http://schemas.microsoft.com/office/drawing/2014/main" id="{A1C67138-62DC-A406-089C-19485615A568}"/>
                    </a:ext>
                  </a:extLst>
                </p:cNvPr>
                <p:cNvSpPr/>
                <p:nvPr/>
              </p:nvSpPr>
              <p:spPr>
                <a:xfrm>
                  <a:off x="8345486" y="5087432"/>
                  <a:ext cx="225426" cy="201283"/>
                </a:xfrm>
                <a:custGeom>
                  <a:avLst/>
                  <a:gdLst>
                    <a:gd name="connsiteX0" fmla="*/ 217039 w 225426"/>
                    <a:gd name="connsiteY0" fmla="*/ 95046 h 201283"/>
                    <a:gd name="connsiteX1" fmla="*/ 209949 w 225426"/>
                    <a:gd name="connsiteY1" fmla="*/ 96943 h 201283"/>
                    <a:gd name="connsiteX2" fmla="*/ 210772 w 225426"/>
                    <a:gd name="connsiteY2" fmla="*/ 123439 h 201283"/>
                    <a:gd name="connsiteX3" fmla="*/ 223306 w 225426"/>
                    <a:gd name="connsiteY3" fmla="*/ 94951 h 201283"/>
                    <a:gd name="connsiteX4" fmla="*/ 220774 w 225426"/>
                    <a:gd name="connsiteY4" fmla="*/ 94856 h 201283"/>
                    <a:gd name="connsiteX5" fmla="*/ 217039 w 225426"/>
                    <a:gd name="connsiteY5" fmla="*/ 95046 h 201283"/>
                    <a:gd name="connsiteX6" fmla="*/ 209696 w 225426"/>
                    <a:gd name="connsiteY6" fmla="*/ 89417 h 201283"/>
                    <a:gd name="connsiteX7" fmla="*/ 209791 w 225426"/>
                    <a:gd name="connsiteY7" fmla="*/ 92674 h 201283"/>
                    <a:gd name="connsiteX8" fmla="*/ 212798 w 225426"/>
                    <a:gd name="connsiteY8" fmla="*/ 88753 h 201283"/>
                    <a:gd name="connsiteX9" fmla="*/ 211722 w 225426"/>
                    <a:gd name="connsiteY9" fmla="*/ 88216 h 201283"/>
                    <a:gd name="connsiteX10" fmla="*/ 209696 w 225426"/>
                    <a:gd name="connsiteY10" fmla="*/ 89417 h 201283"/>
                    <a:gd name="connsiteX11" fmla="*/ 209696 w 225426"/>
                    <a:gd name="connsiteY11" fmla="*/ 87141 h 201283"/>
                    <a:gd name="connsiteX12" fmla="*/ 100338 w 225426"/>
                    <a:gd name="connsiteY12" fmla="*/ 92864 h 201283"/>
                    <a:gd name="connsiteX13" fmla="*/ 195452 w 225426"/>
                    <a:gd name="connsiteY13" fmla="*/ 96943 h 201283"/>
                    <a:gd name="connsiteX14" fmla="*/ 123317 w 225426"/>
                    <a:gd name="connsiteY14" fmla="*/ 145129 h 201283"/>
                    <a:gd name="connsiteX15" fmla="*/ 197636 w 225426"/>
                    <a:gd name="connsiteY15" fmla="*/ 106365 h 201283"/>
                    <a:gd name="connsiteX16" fmla="*/ 195737 w 225426"/>
                    <a:gd name="connsiteY16" fmla="*/ 97923 h 201283"/>
                    <a:gd name="connsiteX17" fmla="*/ 195547 w 225426"/>
                    <a:gd name="connsiteY17" fmla="*/ 96911 h 201283"/>
                    <a:gd name="connsiteX18" fmla="*/ 209791 w 225426"/>
                    <a:gd name="connsiteY18" fmla="*/ 88184 h 201283"/>
                    <a:gd name="connsiteX19" fmla="*/ 209696 w 225426"/>
                    <a:gd name="connsiteY19" fmla="*/ 87141 h 201283"/>
                    <a:gd name="connsiteX20" fmla="*/ 209696 w 225426"/>
                    <a:gd name="connsiteY20" fmla="*/ 87141 h 201283"/>
                    <a:gd name="connsiteX21" fmla="*/ 209696 w 225426"/>
                    <a:gd name="connsiteY21" fmla="*/ 87141 h 201283"/>
                    <a:gd name="connsiteX22" fmla="*/ 209696 w 225426"/>
                    <a:gd name="connsiteY22" fmla="*/ 87141 h 201283"/>
                    <a:gd name="connsiteX23" fmla="*/ 210677 w 225426"/>
                    <a:gd name="connsiteY23" fmla="*/ 87710 h 201283"/>
                    <a:gd name="connsiteX24" fmla="*/ 209696 w 225426"/>
                    <a:gd name="connsiteY24" fmla="*/ 88342 h 201283"/>
                    <a:gd name="connsiteX25" fmla="*/ 210139 w 225426"/>
                    <a:gd name="connsiteY25" fmla="*/ 88058 h 201283"/>
                    <a:gd name="connsiteX26" fmla="*/ 210772 w 225426"/>
                    <a:gd name="connsiteY26" fmla="*/ 87710 h 201283"/>
                    <a:gd name="connsiteX27" fmla="*/ 211848 w 225426"/>
                    <a:gd name="connsiteY27" fmla="*/ 87078 h 201283"/>
                    <a:gd name="connsiteX28" fmla="*/ 209696 w 225426"/>
                    <a:gd name="connsiteY28" fmla="*/ 87141 h 201283"/>
                    <a:gd name="connsiteX29" fmla="*/ 211785 w 225426"/>
                    <a:gd name="connsiteY29" fmla="*/ 87046 h 201283"/>
                    <a:gd name="connsiteX30" fmla="*/ 211785 w 225426"/>
                    <a:gd name="connsiteY30" fmla="*/ 87046 h 201283"/>
                    <a:gd name="connsiteX31" fmla="*/ 211785 w 225426"/>
                    <a:gd name="connsiteY31" fmla="*/ 87046 h 201283"/>
                    <a:gd name="connsiteX32" fmla="*/ 214412 w 225426"/>
                    <a:gd name="connsiteY32" fmla="*/ 87046 h 201283"/>
                    <a:gd name="connsiteX33" fmla="*/ 217862 w 225426"/>
                    <a:gd name="connsiteY33" fmla="*/ 83505 h 201283"/>
                    <a:gd name="connsiteX34" fmla="*/ 211785 w 225426"/>
                    <a:gd name="connsiteY34" fmla="*/ 87046 h 201283"/>
                    <a:gd name="connsiteX35" fmla="*/ 225332 w 225426"/>
                    <a:gd name="connsiteY35" fmla="*/ 69719 h 201283"/>
                    <a:gd name="connsiteX36" fmla="*/ 225427 w 225426"/>
                    <a:gd name="connsiteY36" fmla="*/ 70067 h 201283"/>
                    <a:gd name="connsiteX37" fmla="*/ 225332 w 225426"/>
                    <a:gd name="connsiteY37" fmla="*/ 69719 h 201283"/>
                    <a:gd name="connsiteX38" fmla="*/ 225332 w 225426"/>
                    <a:gd name="connsiteY38" fmla="*/ 69719 h 201283"/>
                    <a:gd name="connsiteX39" fmla="*/ 180892 w 225426"/>
                    <a:gd name="connsiteY39" fmla="*/ 79521 h 201283"/>
                    <a:gd name="connsiteX40" fmla="*/ 195706 w 225426"/>
                    <a:gd name="connsiteY40" fmla="*/ 77971 h 201283"/>
                    <a:gd name="connsiteX41" fmla="*/ 134649 w 225426"/>
                    <a:gd name="connsiteY41" fmla="*/ 47396 h 201283"/>
                    <a:gd name="connsiteX42" fmla="*/ 180892 w 225426"/>
                    <a:gd name="connsiteY42" fmla="*/ 79521 h 201283"/>
                    <a:gd name="connsiteX43" fmla="*/ 195706 w 225426"/>
                    <a:gd name="connsiteY43" fmla="*/ 77971 h 201283"/>
                    <a:gd name="connsiteX44" fmla="*/ 211500 w 225426"/>
                    <a:gd name="connsiteY44" fmla="*/ 86951 h 201283"/>
                    <a:gd name="connsiteX45" fmla="*/ 211753 w 225426"/>
                    <a:gd name="connsiteY45" fmla="*/ 87141 h 201283"/>
                    <a:gd name="connsiteX46" fmla="*/ 211753 w 225426"/>
                    <a:gd name="connsiteY46" fmla="*/ 28773 h 201283"/>
                    <a:gd name="connsiteX47" fmla="*/ 195706 w 225426"/>
                    <a:gd name="connsiteY47" fmla="*/ 77971 h 201283"/>
                    <a:gd name="connsiteX48" fmla="*/ 211500 w 225426"/>
                    <a:gd name="connsiteY48" fmla="*/ 18908 h 201283"/>
                    <a:gd name="connsiteX49" fmla="*/ 211500 w 225426"/>
                    <a:gd name="connsiteY49" fmla="*/ 18908 h 201283"/>
                    <a:gd name="connsiteX50" fmla="*/ 59159 w 225426"/>
                    <a:gd name="connsiteY50" fmla="*/ 98682 h 201283"/>
                    <a:gd name="connsiteX51" fmla="*/ 59159 w 225426"/>
                    <a:gd name="connsiteY51" fmla="*/ 127075 h 201283"/>
                    <a:gd name="connsiteX52" fmla="*/ 124932 w 225426"/>
                    <a:gd name="connsiteY52" fmla="*/ 184779 h 201283"/>
                    <a:gd name="connsiteX53" fmla="*/ 200137 w 225426"/>
                    <a:gd name="connsiteY53" fmla="*/ 137225 h 201283"/>
                    <a:gd name="connsiteX54" fmla="*/ 194883 w 225426"/>
                    <a:gd name="connsiteY54" fmla="*/ 113985 h 201283"/>
                    <a:gd name="connsiteX55" fmla="*/ 103218 w 225426"/>
                    <a:gd name="connsiteY55" fmla="*/ 159706 h 201283"/>
                    <a:gd name="connsiteX56" fmla="*/ 170162 w 225426"/>
                    <a:gd name="connsiteY56" fmla="*/ 98650 h 201283"/>
                    <a:gd name="connsiteX57" fmla="*/ 69509 w 225426"/>
                    <a:gd name="connsiteY57" fmla="*/ 95551 h 201283"/>
                    <a:gd name="connsiteX58" fmla="*/ 171334 w 225426"/>
                    <a:gd name="connsiteY58" fmla="*/ 78130 h 201283"/>
                    <a:gd name="connsiteX59" fmla="*/ 121988 w 225426"/>
                    <a:gd name="connsiteY59" fmla="*/ 42559 h 201283"/>
                    <a:gd name="connsiteX60" fmla="*/ 121988 w 225426"/>
                    <a:gd name="connsiteY60" fmla="*/ 42559 h 201283"/>
                    <a:gd name="connsiteX61" fmla="*/ 119361 w 225426"/>
                    <a:gd name="connsiteY61" fmla="*/ 40914 h 201283"/>
                    <a:gd name="connsiteX62" fmla="*/ 195389 w 225426"/>
                    <a:gd name="connsiteY62" fmla="*/ 64692 h 201283"/>
                    <a:gd name="connsiteX63" fmla="*/ 211658 w 225426"/>
                    <a:gd name="connsiteY63" fmla="*/ 20489 h 201283"/>
                    <a:gd name="connsiteX64" fmla="*/ 211500 w 225426"/>
                    <a:gd name="connsiteY64" fmla="*/ 18908 h 201283"/>
                    <a:gd name="connsiteX65" fmla="*/ 91697 w 225426"/>
                    <a:gd name="connsiteY65" fmla="*/ 22165 h 201283"/>
                    <a:gd name="connsiteX66" fmla="*/ 10035 w 225426"/>
                    <a:gd name="connsiteY66" fmla="*/ 88690 h 201283"/>
                    <a:gd name="connsiteX67" fmla="*/ 8958 w 225426"/>
                    <a:gd name="connsiteY67" fmla="*/ 90872 h 201283"/>
                    <a:gd name="connsiteX68" fmla="*/ 31685 w 225426"/>
                    <a:gd name="connsiteY68" fmla="*/ 194581 h 201283"/>
                    <a:gd name="connsiteX69" fmla="*/ 38965 w 225426"/>
                    <a:gd name="connsiteY69" fmla="*/ 201284 h 201283"/>
                    <a:gd name="connsiteX70" fmla="*/ 114993 w 225426"/>
                    <a:gd name="connsiteY70" fmla="*/ 188131 h 201283"/>
                    <a:gd name="connsiteX71" fmla="*/ 53303 w 225426"/>
                    <a:gd name="connsiteY71" fmla="*/ 128877 h 201283"/>
                    <a:gd name="connsiteX72" fmla="*/ 52955 w 225426"/>
                    <a:gd name="connsiteY72" fmla="*/ 97101 h 201283"/>
                    <a:gd name="connsiteX73" fmla="*/ 211025 w 225426"/>
                    <a:gd name="connsiteY73" fmla="*/ 14513 h 201283"/>
                    <a:gd name="connsiteX74" fmla="*/ 211373 w 225426"/>
                    <a:gd name="connsiteY74" fmla="*/ 14513 h 201283"/>
                    <a:gd name="connsiteX75" fmla="*/ 212545 w 225426"/>
                    <a:gd name="connsiteY75" fmla="*/ 0 h 201283"/>
                    <a:gd name="connsiteX76" fmla="*/ 209633 w 225426"/>
                    <a:gd name="connsiteY76" fmla="*/ 0 h 201283"/>
                    <a:gd name="connsiteX77" fmla="*/ 91697 w 225426"/>
                    <a:gd name="connsiteY77" fmla="*/ 22165 h 20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25426" h="201283">
                      <a:moveTo>
                        <a:pt x="217039" y="95046"/>
                      </a:moveTo>
                      <a:cubicBezTo>
                        <a:pt x="217039" y="95046"/>
                        <a:pt x="213684" y="95962"/>
                        <a:pt x="209949" y="96943"/>
                      </a:cubicBezTo>
                      <a:cubicBezTo>
                        <a:pt x="210202" y="105669"/>
                        <a:pt x="210487" y="114554"/>
                        <a:pt x="210772" y="123439"/>
                      </a:cubicBezTo>
                      <a:cubicBezTo>
                        <a:pt x="216659" y="114270"/>
                        <a:pt x="220837" y="104752"/>
                        <a:pt x="223306" y="94951"/>
                      </a:cubicBezTo>
                      <a:cubicBezTo>
                        <a:pt x="222483" y="94856"/>
                        <a:pt x="221565" y="94856"/>
                        <a:pt x="220774" y="94856"/>
                      </a:cubicBezTo>
                      <a:cubicBezTo>
                        <a:pt x="219508" y="94856"/>
                        <a:pt x="218210" y="94951"/>
                        <a:pt x="217039" y="95046"/>
                      </a:cubicBezTo>
                      <a:moveTo>
                        <a:pt x="209696" y="89417"/>
                      </a:moveTo>
                      <a:cubicBezTo>
                        <a:pt x="209696" y="90492"/>
                        <a:pt x="209791" y="91599"/>
                        <a:pt x="209791" y="92674"/>
                      </a:cubicBezTo>
                      <a:cubicBezTo>
                        <a:pt x="210804" y="91220"/>
                        <a:pt x="211785" y="89955"/>
                        <a:pt x="212798" y="88753"/>
                      </a:cubicBezTo>
                      <a:cubicBezTo>
                        <a:pt x="212450" y="88564"/>
                        <a:pt x="212070" y="88406"/>
                        <a:pt x="211722" y="88216"/>
                      </a:cubicBezTo>
                      <a:cubicBezTo>
                        <a:pt x="211057" y="88690"/>
                        <a:pt x="210424" y="89038"/>
                        <a:pt x="209696" y="89417"/>
                      </a:cubicBezTo>
                      <a:moveTo>
                        <a:pt x="209696" y="87141"/>
                      </a:moveTo>
                      <a:cubicBezTo>
                        <a:pt x="170257" y="87773"/>
                        <a:pt x="139112" y="89607"/>
                        <a:pt x="100338" y="92864"/>
                      </a:cubicBezTo>
                      <a:cubicBezTo>
                        <a:pt x="134396" y="92959"/>
                        <a:pt x="160825" y="94223"/>
                        <a:pt x="195452" y="96943"/>
                      </a:cubicBezTo>
                      <a:cubicBezTo>
                        <a:pt x="170827" y="112088"/>
                        <a:pt x="146772" y="128245"/>
                        <a:pt x="123317" y="145129"/>
                      </a:cubicBezTo>
                      <a:cubicBezTo>
                        <a:pt x="147658" y="131407"/>
                        <a:pt x="172473" y="118443"/>
                        <a:pt x="197636" y="106365"/>
                      </a:cubicBezTo>
                      <a:cubicBezTo>
                        <a:pt x="197003" y="103551"/>
                        <a:pt x="196370" y="100737"/>
                        <a:pt x="195737" y="97923"/>
                      </a:cubicBezTo>
                      <a:lnTo>
                        <a:pt x="195547" y="96911"/>
                      </a:lnTo>
                      <a:cubicBezTo>
                        <a:pt x="200264" y="94002"/>
                        <a:pt x="205075" y="91093"/>
                        <a:pt x="209791" y="88184"/>
                      </a:cubicBezTo>
                      <a:cubicBezTo>
                        <a:pt x="209696" y="87868"/>
                        <a:pt x="209696" y="87520"/>
                        <a:pt x="209696" y="87141"/>
                      </a:cubicBezTo>
                      <a:cubicBezTo>
                        <a:pt x="209696" y="87046"/>
                        <a:pt x="209696" y="87046"/>
                        <a:pt x="209696" y="87141"/>
                      </a:cubicBezTo>
                      <a:cubicBezTo>
                        <a:pt x="209696" y="87046"/>
                        <a:pt x="209696" y="87046"/>
                        <a:pt x="209696" y="87141"/>
                      </a:cubicBezTo>
                      <a:moveTo>
                        <a:pt x="209696" y="87141"/>
                      </a:moveTo>
                      <a:cubicBezTo>
                        <a:pt x="210044" y="87331"/>
                        <a:pt x="210329" y="87489"/>
                        <a:pt x="210677" y="87710"/>
                      </a:cubicBezTo>
                      <a:cubicBezTo>
                        <a:pt x="210329" y="87900"/>
                        <a:pt x="209949" y="88153"/>
                        <a:pt x="209696" y="88342"/>
                      </a:cubicBezTo>
                      <a:cubicBezTo>
                        <a:pt x="209886" y="88248"/>
                        <a:pt x="209949" y="88153"/>
                        <a:pt x="210139" y="88058"/>
                      </a:cubicBezTo>
                      <a:lnTo>
                        <a:pt x="210772" y="87710"/>
                      </a:lnTo>
                      <a:cubicBezTo>
                        <a:pt x="211120" y="87520"/>
                        <a:pt x="211500" y="87236"/>
                        <a:pt x="211848" y="87078"/>
                      </a:cubicBezTo>
                      <a:cubicBezTo>
                        <a:pt x="211057" y="87046"/>
                        <a:pt x="210424" y="87046"/>
                        <a:pt x="209696" y="87141"/>
                      </a:cubicBezTo>
                      <a:moveTo>
                        <a:pt x="211785" y="87046"/>
                      </a:moveTo>
                      <a:lnTo>
                        <a:pt x="211785" y="87046"/>
                      </a:lnTo>
                      <a:moveTo>
                        <a:pt x="211785" y="87046"/>
                      </a:moveTo>
                      <a:cubicBezTo>
                        <a:pt x="212703" y="87046"/>
                        <a:pt x="213526" y="87046"/>
                        <a:pt x="214412" y="87046"/>
                      </a:cubicBezTo>
                      <a:cubicBezTo>
                        <a:pt x="215488" y="85876"/>
                        <a:pt x="216596" y="84675"/>
                        <a:pt x="217862" y="83505"/>
                      </a:cubicBezTo>
                      <a:cubicBezTo>
                        <a:pt x="215773" y="84706"/>
                        <a:pt x="213779" y="85876"/>
                        <a:pt x="211785" y="87046"/>
                      </a:cubicBezTo>
                      <a:moveTo>
                        <a:pt x="225332" y="69719"/>
                      </a:moveTo>
                      <a:cubicBezTo>
                        <a:pt x="225332" y="69814"/>
                        <a:pt x="225427" y="69972"/>
                        <a:pt x="225427" y="70067"/>
                      </a:cubicBezTo>
                      <a:cubicBezTo>
                        <a:pt x="225395" y="70004"/>
                        <a:pt x="225395" y="69814"/>
                        <a:pt x="225332" y="69719"/>
                      </a:cubicBezTo>
                      <a:lnTo>
                        <a:pt x="225332" y="69719"/>
                      </a:lnTo>
                      <a:moveTo>
                        <a:pt x="180892" y="79521"/>
                      </a:moveTo>
                      <a:cubicBezTo>
                        <a:pt x="185799" y="78983"/>
                        <a:pt x="190800" y="78446"/>
                        <a:pt x="195706" y="77971"/>
                      </a:cubicBezTo>
                      <a:cubicBezTo>
                        <a:pt x="175828" y="66905"/>
                        <a:pt x="155476" y="56566"/>
                        <a:pt x="134649" y="47396"/>
                      </a:cubicBezTo>
                      <a:cubicBezTo>
                        <a:pt x="150570" y="57388"/>
                        <a:pt x="165889" y="68170"/>
                        <a:pt x="180892" y="79521"/>
                      </a:cubicBezTo>
                      <a:moveTo>
                        <a:pt x="195706" y="77971"/>
                      </a:moveTo>
                      <a:cubicBezTo>
                        <a:pt x="200960" y="80880"/>
                        <a:pt x="206246" y="83853"/>
                        <a:pt x="211500" y="86951"/>
                      </a:cubicBezTo>
                      <a:cubicBezTo>
                        <a:pt x="211595" y="87046"/>
                        <a:pt x="211690" y="87046"/>
                        <a:pt x="211753" y="87141"/>
                      </a:cubicBezTo>
                      <a:cubicBezTo>
                        <a:pt x="211753" y="67727"/>
                        <a:pt x="211753" y="48313"/>
                        <a:pt x="211753" y="28773"/>
                      </a:cubicBezTo>
                      <a:cubicBezTo>
                        <a:pt x="205866" y="44962"/>
                        <a:pt x="200612" y="61467"/>
                        <a:pt x="195706" y="77971"/>
                      </a:cubicBezTo>
                      <a:moveTo>
                        <a:pt x="211500" y="18908"/>
                      </a:moveTo>
                      <a:lnTo>
                        <a:pt x="211500" y="18908"/>
                      </a:lnTo>
                      <a:cubicBezTo>
                        <a:pt x="158071" y="18908"/>
                        <a:pt x="72611" y="37152"/>
                        <a:pt x="59159" y="98682"/>
                      </a:cubicBezTo>
                      <a:cubicBezTo>
                        <a:pt x="56880" y="109021"/>
                        <a:pt x="57070" y="118475"/>
                        <a:pt x="59159" y="127075"/>
                      </a:cubicBezTo>
                      <a:cubicBezTo>
                        <a:pt x="66787" y="154299"/>
                        <a:pt x="93944" y="172985"/>
                        <a:pt x="124932" y="184779"/>
                      </a:cubicBezTo>
                      <a:cubicBezTo>
                        <a:pt x="157565" y="173270"/>
                        <a:pt x="182981" y="156575"/>
                        <a:pt x="200137" y="137225"/>
                      </a:cubicBezTo>
                      <a:cubicBezTo>
                        <a:pt x="198428" y="129510"/>
                        <a:pt x="196687" y="121795"/>
                        <a:pt x="194883" y="113985"/>
                      </a:cubicBezTo>
                      <a:cubicBezTo>
                        <a:pt x="163262" y="128877"/>
                        <a:pt x="134554" y="143106"/>
                        <a:pt x="103218" y="159706"/>
                      </a:cubicBezTo>
                      <a:cubicBezTo>
                        <a:pt x="125375" y="137731"/>
                        <a:pt x="146360" y="118791"/>
                        <a:pt x="170162" y="98650"/>
                      </a:cubicBezTo>
                      <a:cubicBezTo>
                        <a:pt x="136358" y="96468"/>
                        <a:pt x="104041" y="96026"/>
                        <a:pt x="69509" y="95551"/>
                      </a:cubicBezTo>
                      <a:cubicBezTo>
                        <a:pt x="103377" y="88184"/>
                        <a:pt x="136928" y="82493"/>
                        <a:pt x="171334" y="78130"/>
                      </a:cubicBezTo>
                      <a:cubicBezTo>
                        <a:pt x="155159" y="65419"/>
                        <a:pt x="139333" y="53625"/>
                        <a:pt x="121988" y="42559"/>
                      </a:cubicBezTo>
                      <a:lnTo>
                        <a:pt x="121988" y="42559"/>
                      </a:lnTo>
                      <a:lnTo>
                        <a:pt x="119361" y="40914"/>
                      </a:lnTo>
                      <a:cubicBezTo>
                        <a:pt x="145442" y="47523"/>
                        <a:pt x="170162" y="55427"/>
                        <a:pt x="195389" y="64692"/>
                      </a:cubicBezTo>
                      <a:cubicBezTo>
                        <a:pt x="200390" y="49799"/>
                        <a:pt x="205644" y="35002"/>
                        <a:pt x="211658" y="20489"/>
                      </a:cubicBezTo>
                      <a:cubicBezTo>
                        <a:pt x="211595" y="19983"/>
                        <a:pt x="211595" y="19445"/>
                        <a:pt x="211500" y="18908"/>
                      </a:cubicBezTo>
                      <a:close/>
                      <a:moveTo>
                        <a:pt x="91697" y="22165"/>
                      </a:moveTo>
                      <a:cubicBezTo>
                        <a:pt x="54094" y="37784"/>
                        <a:pt x="24753" y="60644"/>
                        <a:pt x="10035" y="88690"/>
                      </a:cubicBezTo>
                      <a:cubicBezTo>
                        <a:pt x="9686" y="89417"/>
                        <a:pt x="9307" y="90145"/>
                        <a:pt x="8958" y="90872"/>
                      </a:cubicBezTo>
                      <a:cubicBezTo>
                        <a:pt x="-7754" y="124704"/>
                        <a:pt x="-1582" y="162014"/>
                        <a:pt x="31685" y="194581"/>
                      </a:cubicBezTo>
                      <a:cubicBezTo>
                        <a:pt x="34058" y="196857"/>
                        <a:pt x="36401" y="199134"/>
                        <a:pt x="38965" y="201284"/>
                      </a:cubicBezTo>
                      <a:cubicBezTo>
                        <a:pt x="67135" y="199640"/>
                        <a:pt x="92646" y="195024"/>
                        <a:pt x="114993" y="188131"/>
                      </a:cubicBezTo>
                      <a:cubicBezTo>
                        <a:pt x="85113" y="175420"/>
                        <a:pt x="59855" y="156196"/>
                        <a:pt x="53303" y="128877"/>
                      </a:cubicBezTo>
                      <a:cubicBezTo>
                        <a:pt x="50676" y="119360"/>
                        <a:pt x="50296" y="108736"/>
                        <a:pt x="52955" y="97101"/>
                      </a:cubicBezTo>
                      <a:cubicBezTo>
                        <a:pt x="67198" y="33484"/>
                        <a:pt x="155602" y="14513"/>
                        <a:pt x="211025" y="14513"/>
                      </a:cubicBezTo>
                      <a:cubicBezTo>
                        <a:pt x="211120" y="14513"/>
                        <a:pt x="211278" y="14513"/>
                        <a:pt x="211373" y="14513"/>
                      </a:cubicBezTo>
                      <a:cubicBezTo>
                        <a:pt x="211373" y="9422"/>
                        <a:pt x="211911" y="4521"/>
                        <a:pt x="212545" y="0"/>
                      </a:cubicBezTo>
                      <a:cubicBezTo>
                        <a:pt x="211563" y="0"/>
                        <a:pt x="210645" y="0"/>
                        <a:pt x="209633" y="0"/>
                      </a:cubicBezTo>
                      <a:cubicBezTo>
                        <a:pt x="168010" y="32"/>
                        <a:pt x="126926" y="7557"/>
                        <a:pt x="91697" y="22165"/>
                      </a:cubicBezTo>
                    </a:path>
                  </a:pathLst>
                </a:custGeom>
                <a:gradFill>
                  <a:gsLst>
                    <a:gs pos="0">
                      <a:srgbClr val="FDDB63"/>
                    </a:gs>
                    <a:gs pos="346">
                      <a:srgbClr val="FDDB63"/>
                    </a:gs>
                    <a:gs pos="1120">
                      <a:srgbClr val="FDDA62"/>
                    </a:gs>
                    <a:gs pos="1900">
                      <a:srgbClr val="FDD962"/>
                    </a:gs>
                    <a:gs pos="2670">
                      <a:srgbClr val="FDD861"/>
                    </a:gs>
                    <a:gs pos="3450">
                      <a:srgbClr val="FDD761"/>
                    </a:gs>
                    <a:gs pos="4220">
                      <a:srgbClr val="FDD660"/>
                    </a:gs>
                    <a:gs pos="5000">
                      <a:srgbClr val="FDD65F"/>
                    </a:gs>
                    <a:gs pos="5780">
                      <a:srgbClr val="FCD55F"/>
                    </a:gs>
                    <a:gs pos="6550">
                      <a:srgbClr val="FCD45E"/>
                    </a:gs>
                    <a:gs pos="7330">
                      <a:srgbClr val="FCD35E"/>
                    </a:gs>
                    <a:gs pos="8100">
                      <a:srgbClr val="FCD25D"/>
                    </a:gs>
                    <a:gs pos="8880">
                      <a:srgbClr val="FCD15C"/>
                    </a:gs>
                    <a:gs pos="9660">
                      <a:srgbClr val="FCD05C"/>
                    </a:gs>
                    <a:gs pos="10430">
                      <a:srgbClr val="FCCF5B"/>
                    </a:gs>
                    <a:gs pos="11210">
                      <a:srgbClr val="FCCE5B"/>
                    </a:gs>
                    <a:gs pos="11980">
                      <a:srgbClr val="FCCD5A"/>
                    </a:gs>
                    <a:gs pos="12760">
                      <a:srgbClr val="FCCC5A"/>
                    </a:gs>
                    <a:gs pos="13540">
                      <a:srgbClr val="FCCC59"/>
                    </a:gs>
                    <a:gs pos="14310">
                      <a:srgbClr val="FCCB58"/>
                    </a:gs>
                    <a:gs pos="15090">
                      <a:srgbClr val="FCCA58"/>
                    </a:gs>
                    <a:gs pos="15860">
                      <a:srgbClr val="FBC957"/>
                    </a:gs>
                    <a:gs pos="16640">
                      <a:srgbClr val="FBC857"/>
                    </a:gs>
                    <a:gs pos="17410">
                      <a:srgbClr val="FBC756"/>
                    </a:gs>
                    <a:gs pos="18190">
                      <a:srgbClr val="FBC655"/>
                    </a:gs>
                    <a:gs pos="18970">
                      <a:srgbClr val="FBC555"/>
                    </a:gs>
                    <a:gs pos="19740">
                      <a:srgbClr val="FBC454"/>
                    </a:gs>
                    <a:gs pos="20520">
                      <a:srgbClr val="FBC354"/>
                    </a:gs>
                    <a:gs pos="21290">
                      <a:srgbClr val="FBC353"/>
                    </a:gs>
                    <a:gs pos="22070">
                      <a:srgbClr val="FBC252"/>
                    </a:gs>
                    <a:gs pos="22850">
                      <a:srgbClr val="FBC152"/>
                    </a:gs>
                    <a:gs pos="23620">
                      <a:srgbClr val="FBC051"/>
                    </a:gs>
                    <a:gs pos="24400">
                      <a:srgbClr val="FBBF51"/>
                    </a:gs>
                    <a:gs pos="25170">
                      <a:srgbClr val="FBBE50"/>
                    </a:gs>
                    <a:gs pos="25950">
                      <a:srgbClr val="FABD4F"/>
                    </a:gs>
                    <a:gs pos="26720">
                      <a:srgbClr val="FABC4F"/>
                    </a:gs>
                    <a:gs pos="27500">
                      <a:srgbClr val="FABB4E"/>
                    </a:gs>
                    <a:gs pos="28280">
                      <a:srgbClr val="FABA4E"/>
                    </a:gs>
                    <a:gs pos="29050">
                      <a:srgbClr val="FAB94D"/>
                    </a:gs>
                    <a:gs pos="29830">
                      <a:srgbClr val="FAB94C"/>
                    </a:gs>
                    <a:gs pos="30600">
                      <a:srgbClr val="FAB84C"/>
                    </a:gs>
                    <a:gs pos="31380">
                      <a:srgbClr val="FAB74B"/>
                    </a:gs>
                    <a:gs pos="32160">
                      <a:srgbClr val="FAB64B"/>
                    </a:gs>
                    <a:gs pos="32930">
                      <a:srgbClr val="FAB54A"/>
                    </a:gs>
                    <a:gs pos="33710">
                      <a:srgbClr val="FAB449"/>
                    </a:gs>
                    <a:gs pos="34480">
                      <a:srgbClr val="FAB349"/>
                    </a:gs>
                    <a:gs pos="35260">
                      <a:srgbClr val="F9B248"/>
                    </a:gs>
                    <a:gs pos="36040">
                      <a:srgbClr val="F9B148"/>
                    </a:gs>
                    <a:gs pos="36810">
                      <a:srgbClr val="F9B047"/>
                    </a:gs>
                    <a:gs pos="37590">
                      <a:srgbClr val="F9AF47"/>
                    </a:gs>
                    <a:gs pos="38360">
                      <a:srgbClr val="F9AF46"/>
                    </a:gs>
                    <a:gs pos="39140">
                      <a:srgbClr val="F9AE45"/>
                    </a:gs>
                    <a:gs pos="39910">
                      <a:srgbClr val="F9AD45"/>
                    </a:gs>
                    <a:gs pos="40690">
                      <a:srgbClr val="F9AC44"/>
                    </a:gs>
                    <a:gs pos="41470">
                      <a:srgbClr val="F9AB44"/>
                    </a:gs>
                    <a:gs pos="42240">
                      <a:srgbClr val="F9AA43"/>
                    </a:gs>
                    <a:gs pos="43020">
                      <a:srgbClr val="F9A942"/>
                    </a:gs>
                    <a:gs pos="43790">
                      <a:srgbClr val="F9A842"/>
                    </a:gs>
                    <a:gs pos="44570">
                      <a:srgbClr val="F9A741"/>
                    </a:gs>
                    <a:gs pos="45350">
                      <a:srgbClr val="F8A641"/>
                    </a:gs>
                    <a:gs pos="46120">
                      <a:srgbClr val="F8A640"/>
                    </a:gs>
                    <a:gs pos="46900">
                      <a:srgbClr val="F8A53F"/>
                    </a:gs>
                    <a:gs pos="47670">
                      <a:srgbClr val="F8A43F"/>
                    </a:gs>
                    <a:gs pos="48450">
                      <a:srgbClr val="F8A33E"/>
                    </a:gs>
                    <a:gs pos="49220">
                      <a:srgbClr val="F8A23E"/>
                    </a:gs>
                    <a:gs pos="50000">
                      <a:srgbClr val="F8A13D"/>
                    </a:gs>
                    <a:gs pos="50780">
                      <a:srgbClr val="F8A03C"/>
                    </a:gs>
                    <a:gs pos="51550">
                      <a:srgbClr val="F89F3C"/>
                    </a:gs>
                    <a:gs pos="52330">
                      <a:srgbClr val="F89E3B"/>
                    </a:gs>
                    <a:gs pos="53100">
                      <a:srgbClr val="F89D3B"/>
                    </a:gs>
                    <a:gs pos="53880">
                      <a:srgbClr val="F89C3A"/>
                    </a:gs>
                    <a:gs pos="54650">
                      <a:srgbClr val="F89C39"/>
                    </a:gs>
                    <a:gs pos="55430">
                      <a:srgbClr val="F79B39"/>
                    </a:gs>
                    <a:gs pos="56210">
                      <a:srgbClr val="F79A38"/>
                    </a:gs>
                    <a:gs pos="56980">
                      <a:srgbClr val="F79938"/>
                    </a:gs>
                    <a:gs pos="57760">
                      <a:srgbClr val="F79837"/>
                    </a:gs>
                    <a:gs pos="58530">
                      <a:srgbClr val="F79736"/>
                    </a:gs>
                    <a:gs pos="59310">
                      <a:srgbClr val="F79636"/>
                    </a:gs>
                    <a:gs pos="60090">
                      <a:srgbClr val="F79535"/>
                    </a:gs>
                    <a:gs pos="60860">
                      <a:srgbClr val="F79435"/>
                    </a:gs>
                    <a:gs pos="61640">
                      <a:srgbClr val="F79334"/>
                    </a:gs>
                    <a:gs pos="62410">
                      <a:srgbClr val="F79234"/>
                    </a:gs>
                    <a:gs pos="63190">
                      <a:srgbClr val="F79233"/>
                    </a:gs>
                    <a:gs pos="63960">
                      <a:srgbClr val="F79132"/>
                    </a:gs>
                    <a:gs pos="64740">
                      <a:srgbClr val="F79032"/>
                    </a:gs>
                    <a:gs pos="65520">
                      <a:srgbClr val="F68F31"/>
                    </a:gs>
                    <a:gs pos="66290">
                      <a:srgbClr val="F68E31"/>
                    </a:gs>
                    <a:gs pos="67070">
                      <a:srgbClr val="F68D30"/>
                    </a:gs>
                    <a:gs pos="67840">
                      <a:srgbClr val="F68C2F"/>
                    </a:gs>
                    <a:gs pos="68620">
                      <a:srgbClr val="F68B2F"/>
                    </a:gs>
                    <a:gs pos="69400">
                      <a:srgbClr val="F68A2E"/>
                    </a:gs>
                    <a:gs pos="70170">
                      <a:srgbClr val="F6892E"/>
                    </a:gs>
                    <a:gs pos="70950">
                      <a:srgbClr val="F6892D"/>
                    </a:gs>
                    <a:gs pos="71720">
                      <a:srgbClr val="F6882C"/>
                    </a:gs>
                    <a:gs pos="72500">
                      <a:srgbClr val="F6872C"/>
                    </a:gs>
                    <a:gs pos="73280">
                      <a:srgbClr val="F6862B"/>
                    </a:gs>
                    <a:gs pos="74050">
                      <a:srgbClr val="F6852B"/>
                    </a:gs>
                    <a:gs pos="74830">
                      <a:srgbClr val="F5842A"/>
                    </a:gs>
                    <a:gs pos="75600">
                      <a:srgbClr val="F58329"/>
                    </a:gs>
                    <a:gs pos="76380">
                      <a:srgbClr val="F58229"/>
                    </a:gs>
                    <a:gs pos="77150">
                      <a:srgbClr val="F58128"/>
                    </a:gs>
                    <a:gs pos="77930">
                      <a:srgbClr val="F58028"/>
                    </a:gs>
                    <a:gs pos="78710">
                      <a:srgbClr val="F57F27"/>
                    </a:gs>
                    <a:gs pos="79480">
                      <a:srgbClr val="F57F26"/>
                    </a:gs>
                    <a:gs pos="80260">
                      <a:srgbClr val="F57E26"/>
                    </a:gs>
                    <a:gs pos="81030">
                      <a:srgbClr val="F57D25"/>
                    </a:gs>
                    <a:gs pos="81810">
                      <a:srgbClr val="F57C25"/>
                    </a:gs>
                    <a:gs pos="82590">
                      <a:srgbClr val="F57B24"/>
                    </a:gs>
                    <a:gs pos="83360">
                      <a:srgbClr val="F57A23"/>
                    </a:gs>
                    <a:gs pos="84140">
                      <a:srgbClr val="F57923"/>
                    </a:gs>
                    <a:gs pos="84910">
                      <a:srgbClr val="F47822"/>
                    </a:gs>
                    <a:gs pos="85690">
                      <a:srgbClr val="F47722"/>
                    </a:gs>
                    <a:gs pos="86470">
                      <a:srgbClr val="F47621"/>
                    </a:gs>
                    <a:gs pos="87240">
                      <a:srgbClr val="F47521"/>
                    </a:gs>
                    <a:gs pos="88020">
                      <a:srgbClr val="F47520"/>
                    </a:gs>
                    <a:gs pos="88790">
                      <a:srgbClr val="F4741F"/>
                    </a:gs>
                    <a:gs pos="89570">
                      <a:srgbClr val="F4731F"/>
                    </a:gs>
                    <a:gs pos="90340">
                      <a:srgbClr val="F4721E"/>
                    </a:gs>
                    <a:gs pos="91120">
                      <a:srgbClr val="F4711E"/>
                    </a:gs>
                    <a:gs pos="91900">
                      <a:srgbClr val="F4701D"/>
                    </a:gs>
                    <a:gs pos="92670">
                      <a:srgbClr val="F46F1C"/>
                    </a:gs>
                    <a:gs pos="93450">
                      <a:srgbClr val="F46E1C"/>
                    </a:gs>
                    <a:gs pos="94220">
                      <a:srgbClr val="F46D1B"/>
                    </a:gs>
                    <a:gs pos="95000">
                      <a:srgbClr val="F36C1B"/>
                    </a:gs>
                    <a:gs pos="95780">
                      <a:srgbClr val="F36C1A"/>
                    </a:gs>
                    <a:gs pos="96550">
                      <a:srgbClr val="F36B19"/>
                    </a:gs>
                    <a:gs pos="97330">
                      <a:srgbClr val="F36A19"/>
                    </a:gs>
                    <a:gs pos="98100">
                      <a:srgbClr val="F36918"/>
                    </a:gs>
                    <a:gs pos="98880">
                      <a:srgbClr val="F36818"/>
                    </a:gs>
                    <a:gs pos="99650">
                      <a:srgbClr val="F36717"/>
                    </a:gs>
                    <a:gs pos="100000">
                      <a:srgbClr val="F36717"/>
                    </a:gs>
                  </a:gsLst>
                  <a:lin ang="0" scaled="1"/>
                </a:gra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79" name="Freeform 178">
                  <a:extLst>
                    <a:ext uri="{FF2B5EF4-FFF2-40B4-BE49-F238E27FC236}">
                      <a16:creationId xmlns:a16="http://schemas.microsoft.com/office/drawing/2014/main" id="{4EC47011-4D37-AF73-389C-591950452F92}"/>
                    </a:ext>
                  </a:extLst>
                </p:cNvPr>
                <p:cNvSpPr/>
                <p:nvPr/>
              </p:nvSpPr>
              <p:spPr>
                <a:xfrm>
                  <a:off x="8354919" y="5088317"/>
                  <a:ext cx="402013" cy="248933"/>
                </a:xfrm>
                <a:custGeom>
                  <a:avLst/>
                  <a:gdLst>
                    <a:gd name="connsiteX0" fmla="*/ 109991 w 402013"/>
                    <a:gd name="connsiteY0" fmla="*/ 39998 h 248933"/>
                    <a:gd name="connsiteX1" fmla="*/ 186019 w 402013"/>
                    <a:gd name="connsiteY1" fmla="*/ 63775 h 248933"/>
                    <a:gd name="connsiteX2" fmla="*/ 202383 w 402013"/>
                    <a:gd name="connsiteY2" fmla="*/ 19414 h 248933"/>
                    <a:gd name="connsiteX3" fmla="*/ 218748 w 402013"/>
                    <a:gd name="connsiteY3" fmla="*/ 63775 h 248933"/>
                    <a:gd name="connsiteX4" fmla="*/ 294333 w 402013"/>
                    <a:gd name="connsiteY4" fmla="*/ 40377 h 248933"/>
                    <a:gd name="connsiteX5" fmla="*/ 242835 w 402013"/>
                    <a:gd name="connsiteY5" fmla="*/ 77023 h 248933"/>
                    <a:gd name="connsiteX6" fmla="*/ 343393 w 402013"/>
                    <a:gd name="connsiteY6" fmla="*/ 94445 h 248933"/>
                    <a:gd name="connsiteX7" fmla="*/ 244006 w 402013"/>
                    <a:gd name="connsiteY7" fmla="*/ 97069 h 248933"/>
                    <a:gd name="connsiteX8" fmla="*/ 310317 w 402013"/>
                    <a:gd name="connsiteY8" fmla="*/ 158694 h 248933"/>
                    <a:gd name="connsiteX9" fmla="*/ 219919 w 402013"/>
                    <a:gd name="connsiteY9" fmla="*/ 111961 h 248933"/>
                    <a:gd name="connsiteX10" fmla="*/ 202383 w 402013"/>
                    <a:gd name="connsiteY10" fmla="*/ 191356 h 248933"/>
                    <a:gd name="connsiteX11" fmla="*/ 185576 w 402013"/>
                    <a:gd name="connsiteY11" fmla="*/ 113226 h 248933"/>
                    <a:gd name="connsiteX12" fmla="*/ 93912 w 402013"/>
                    <a:gd name="connsiteY12" fmla="*/ 158947 h 248933"/>
                    <a:gd name="connsiteX13" fmla="*/ 160856 w 402013"/>
                    <a:gd name="connsiteY13" fmla="*/ 97891 h 248933"/>
                    <a:gd name="connsiteX14" fmla="*/ 60202 w 402013"/>
                    <a:gd name="connsiteY14" fmla="*/ 94793 h 248933"/>
                    <a:gd name="connsiteX15" fmla="*/ 162027 w 402013"/>
                    <a:gd name="connsiteY15" fmla="*/ 77371 h 248933"/>
                    <a:gd name="connsiteX16" fmla="*/ 109991 w 402013"/>
                    <a:gd name="connsiteY16" fmla="*/ 39998 h 248933"/>
                    <a:gd name="connsiteX17" fmla="*/ 202383 w 402013"/>
                    <a:gd name="connsiteY17" fmla="*/ 86192 h 248933"/>
                    <a:gd name="connsiteX18" fmla="*/ 202383 w 402013"/>
                    <a:gd name="connsiteY18" fmla="*/ 27856 h 248933"/>
                    <a:gd name="connsiteX19" fmla="*/ 186304 w 402013"/>
                    <a:gd name="connsiteY19" fmla="*/ 77055 h 248933"/>
                    <a:gd name="connsiteX20" fmla="*/ 202383 w 402013"/>
                    <a:gd name="connsiteY20" fmla="*/ 86192 h 248933"/>
                    <a:gd name="connsiteX21" fmla="*/ 125184 w 402013"/>
                    <a:gd name="connsiteY21" fmla="*/ 46448 h 248933"/>
                    <a:gd name="connsiteX22" fmla="*/ 186241 w 402013"/>
                    <a:gd name="connsiteY22" fmla="*/ 77023 h 248933"/>
                    <a:gd name="connsiteX23" fmla="*/ 171428 w 402013"/>
                    <a:gd name="connsiteY23" fmla="*/ 78572 h 248933"/>
                    <a:gd name="connsiteX24" fmla="*/ 125184 w 402013"/>
                    <a:gd name="connsiteY24" fmla="*/ 46448 h 248933"/>
                    <a:gd name="connsiteX25" fmla="*/ 202383 w 402013"/>
                    <a:gd name="connsiteY25" fmla="*/ 86192 h 248933"/>
                    <a:gd name="connsiteX26" fmla="*/ 322756 w 402013"/>
                    <a:gd name="connsiteY26" fmla="*/ 92263 h 248933"/>
                    <a:gd name="connsiteX27" fmla="*/ 218368 w 402013"/>
                    <a:gd name="connsiteY27" fmla="*/ 77023 h 248933"/>
                    <a:gd name="connsiteX28" fmla="*/ 202383 w 402013"/>
                    <a:gd name="connsiteY28" fmla="*/ 86192 h 248933"/>
                    <a:gd name="connsiteX29" fmla="*/ 279425 w 402013"/>
                    <a:gd name="connsiteY29" fmla="*/ 46448 h 248933"/>
                    <a:gd name="connsiteX30" fmla="*/ 218304 w 402013"/>
                    <a:gd name="connsiteY30" fmla="*/ 77023 h 248933"/>
                    <a:gd name="connsiteX31" fmla="*/ 215867 w 402013"/>
                    <a:gd name="connsiteY31" fmla="*/ 68865 h 248933"/>
                    <a:gd name="connsiteX32" fmla="*/ 279425 w 402013"/>
                    <a:gd name="connsiteY32" fmla="*/ 46448 h 248933"/>
                    <a:gd name="connsiteX33" fmla="*/ 200199 w 402013"/>
                    <a:gd name="connsiteY33" fmla="*/ 86192 h 248933"/>
                    <a:gd name="connsiteX34" fmla="*/ 202288 w 402013"/>
                    <a:gd name="connsiteY34" fmla="*/ 171499 h 248933"/>
                    <a:gd name="connsiteX35" fmla="*/ 218811 w 402013"/>
                    <a:gd name="connsiteY35" fmla="*/ 95994 h 248933"/>
                    <a:gd name="connsiteX36" fmla="*/ 200199 w 402013"/>
                    <a:gd name="connsiteY36" fmla="*/ 86192 h 248933"/>
                    <a:gd name="connsiteX37" fmla="*/ 290946 w 402013"/>
                    <a:gd name="connsiteY37" fmla="*/ 144276 h 248933"/>
                    <a:gd name="connsiteX38" fmla="*/ 218906 w 402013"/>
                    <a:gd name="connsiteY38" fmla="*/ 95994 h 248933"/>
                    <a:gd name="connsiteX39" fmla="*/ 233972 w 402013"/>
                    <a:gd name="connsiteY39" fmla="*/ 94919 h 248933"/>
                    <a:gd name="connsiteX40" fmla="*/ 290946 w 402013"/>
                    <a:gd name="connsiteY40" fmla="*/ 144276 h 248933"/>
                    <a:gd name="connsiteX41" fmla="*/ 202383 w 402013"/>
                    <a:gd name="connsiteY41" fmla="*/ 86192 h 248933"/>
                    <a:gd name="connsiteX42" fmla="*/ 90936 w 402013"/>
                    <a:gd name="connsiteY42" fmla="*/ 92010 h 248933"/>
                    <a:gd name="connsiteX43" fmla="*/ 186051 w 402013"/>
                    <a:gd name="connsiteY43" fmla="*/ 96089 h 248933"/>
                    <a:gd name="connsiteX44" fmla="*/ 202383 w 402013"/>
                    <a:gd name="connsiteY44" fmla="*/ 86192 h 248933"/>
                    <a:gd name="connsiteX45" fmla="*/ 113821 w 402013"/>
                    <a:gd name="connsiteY45" fmla="*/ 144276 h 248933"/>
                    <a:gd name="connsiteX46" fmla="*/ 185956 w 402013"/>
                    <a:gd name="connsiteY46" fmla="*/ 96089 h 248933"/>
                    <a:gd name="connsiteX47" fmla="*/ 188140 w 402013"/>
                    <a:gd name="connsiteY47" fmla="*/ 105511 h 248933"/>
                    <a:gd name="connsiteX48" fmla="*/ 113821 w 402013"/>
                    <a:gd name="connsiteY48" fmla="*/ 144276 h 248933"/>
                    <a:gd name="connsiteX49" fmla="*/ 206308 w 402013"/>
                    <a:gd name="connsiteY49" fmla="*/ 246309 h 248933"/>
                    <a:gd name="connsiteX50" fmla="*/ 206213 w 402013"/>
                    <a:gd name="connsiteY50" fmla="*/ 213552 h 248933"/>
                    <a:gd name="connsiteX51" fmla="*/ 202320 w 402013"/>
                    <a:gd name="connsiteY51" fmla="*/ 211086 h 248933"/>
                    <a:gd name="connsiteX52" fmla="*/ 198237 w 402013"/>
                    <a:gd name="connsiteY52" fmla="*/ 213552 h 248933"/>
                    <a:gd name="connsiteX53" fmla="*/ 198237 w 402013"/>
                    <a:gd name="connsiteY53" fmla="*/ 246309 h 248933"/>
                    <a:gd name="connsiteX54" fmla="*/ 202320 w 402013"/>
                    <a:gd name="connsiteY54" fmla="*/ 248933 h 248933"/>
                    <a:gd name="connsiteX55" fmla="*/ 206308 w 402013"/>
                    <a:gd name="connsiteY55" fmla="*/ 246309 h 248933"/>
                    <a:gd name="connsiteX56" fmla="*/ 11616 w 402013"/>
                    <a:gd name="connsiteY56" fmla="*/ 167041 h 248933"/>
                    <a:gd name="connsiteX57" fmla="*/ 9717 w 402013"/>
                    <a:gd name="connsiteY57" fmla="*/ 170772 h 248933"/>
                    <a:gd name="connsiteX58" fmla="*/ 14275 w 402013"/>
                    <a:gd name="connsiteY58" fmla="*/ 172416 h 248933"/>
                    <a:gd name="connsiteX59" fmla="*/ 48333 w 402013"/>
                    <a:gd name="connsiteY59" fmla="*/ 154267 h 248933"/>
                    <a:gd name="connsiteX60" fmla="*/ 49504 w 402013"/>
                    <a:gd name="connsiteY60" fmla="*/ 150283 h 248933"/>
                    <a:gd name="connsiteX61" fmla="*/ 46054 w 402013"/>
                    <a:gd name="connsiteY61" fmla="*/ 149366 h 248933"/>
                    <a:gd name="connsiteX62" fmla="*/ 11616 w 402013"/>
                    <a:gd name="connsiteY62" fmla="*/ 167041 h 248933"/>
                    <a:gd name="connsiteX63" fmla="*/ 3165 w 402013"/>
                    <a:gd name="connsiteY63" fmla="*/ 99788 h 248933"/>
                    <a:gd name="connsiteX64" fmla="*/ 0 w 402013"/>
                    <a:gd name="connsiteY64" fmla="*/ 102318 h 248933"/>
                    <a:gd name="connsiteX65" fmla="*/ 1741 w 402013"/>
                    <a:gd name="connsiteY65" fmla="*/ 104689 h 248933"/>
                    <a:gd name="connsiteX66" fmla="*/ 33899 w 402013"/>
                    <a:gd name="connsiteY66" fmla="*/ 100800 h 248933"/>
                    <a:gd name="connsiteX67" fmla="*/ 37065 w 402013"/>
                    <a:gd name="connsiteY67" fmla="*/ 97796 h 248933"/>
                    <a:gd name="connsiteX68" fmla="*/ 35165 w 402013"/>
                    <a:gd name="connsiteY68" fmla="*/ 95899 h 248933"/>
                    <a:gd name="connsiteX69" fmla="*/ 3165 w 402013"/>
                    <a:gd name="connsiteY69" fmla="*/ 99788 h 248933"/>
                    <a:gd name="connsiteX70" fmla="*/ 44345 w 402013"/>
                    <a:gd name="connsiteY70" fmla="*/ 45562 h 248933"/>
                    <a:gd name="connsiteX71" fmla="*/ 41084 w 402013"/>
                    <a:gd name="connsiteY71" fmla="*/ 46922 h 248933"/>
                    <a:gd name="connsiteX72" fmla="*/ 41369 w 402013"/>
                    <a:gd name="connsiteY72" fmla="*/ 49357 h 248933"/>
                    <a:gd name="connsiteX73" fmla="*/ 64982 w 402013"/>
                    <a:gd name="connsiteY73" fmla="*/ 53341 h 248933"/>
                    <a:gd name="connsiteX74" fmla="*/ 68337 w 402013"/>
                    <a:gd name="connsiteY74" fmla="*/ 51443 h 248933"/>
                    <a:gd name="connsiteX75" fmla="*/ 67894 w 402013"/>
                    <a:gd name="connsiteY75" fmla="*/ 49357 h 248933"/>
                    <a:gd name="connsiteX76" fmla="*/ 44345 w 402013"/>
                    <a:gd name="connsiteY76" fmla="*/ 45562 h 248933"/>
                    <a:gd name="connsiteX77" fmla="*/ 285533 w 402013"/>
                    <a:gd name="connsiteY77" fmla="*/ 12110 h 248933"/>
                    <a:gd name="connsiteX78" fmla="*/ 273189 w 402013"/>
                    <a:gd name="connsiteY78" fmla="*/ 20109 h 248933"/>
                    <a:gd name="connsiteX79" fmla="*/ 274360 w 402013"/>
                    <a:gd name="connsiteY79" fmla="*/ 21469 h 248933"/>
                    <a:gd name="connsiteX80" fmla="*/ 277525 w 402013"/>
                    <a:gd name="connsiteY80" fmla="*/ 21469 h 248933"/>
                    <a:gd name="connsiteX81" fmla="*/ 289711 w 402013"/>
                    <a:gd name="connsiteY81" fmla="*/ 13311 h 248933"/>
                    <a:gd name="connsiteX82" fmla="*/ 288540 w 402013"/>
                    <a:gd name="connsiteY82" fmla="*/ 12142 h 248933"/>
                    <a:gd name="connsiteX83" fmla="*/ 285533 w 402013"/>
                    <a:gd name="connsiteY83" fmla="*/ 12110 h 248933"/>
                    <a:gd name="connsiteX84" fmla="*/ 199503 w 402013"/>
                    <a:gd name="connsiteY84" fmla="*/ 727 h 248933"/>
                    <a:gd name="connsiteX85" fmla="*/ 199408 w 402013"/>
                    <a:gd name="connsiteY85" fmla="*/ 10339 h 248933"/>
                    <a:gd name="connsiteX86" fmla="*/ 201782 w 402013"/>
                    <a:gd name="connsiteY86" fmla="*/ 11161 h 248933"/>
                    <a:gd name="connsiteX87" fmla="*/ 204156 w 402013"/>
                    <a:gd name="connsiteY87" fmla="*/ 10339 h 248933"/>
                    <a:gd name="connsiteX88" fmla="*/ 204061 w 402013"/>
                    <a:gd name="connsiteY88" fmla="*/ 727 h 248933"/>
                    <a:gd name="connsiteX89" fmla="*/ 201782 w 402013"/>
                    <a:gd name="connsiteY89" fmla="*/ 0 h 248933"/>
                    <a:gd name="connsiteX90" fmla="*/ 199503 w 402013"/>
                    <a:gd name="connsiteY90" fmla="*/ 727 h 248933"/>
                    <a:gd name="connsiteX91" fmla="*/ 113156 w 402013"/>
                    <a:gd name="connsiteY91" fmla="*/ 13564 h 248933"/>
                    <a:gd name="connsiteX92" fmla="*/ 125342 w 402013"/>
                    <a:gd name="connsiteY92" fmla="*/ 21817 h 248933"/>
                    <a:gd name="connsiteX93" fmla="*/ 128887 w 402013"/>
                    <a:gd name="connsiteY93" fmla="*/ 21532 h 248933"/>
                    <a:gd name="connsiteX94" fmla="*/ 130058 w 402013"/>
                    <a:gd name="connsiteY94" fmla="*/ 20173 h 248933"/>
                    <a:gd name="connsiteX95" fmla="*/ 117809 w 402013"/>
                    <a:gd name="connsiteY95" fmla="*/ 12110 h 248933"/>
                    <a:gd name="connsiteX96" fmla="*/ 114802 w 402013"/>
                    <a:gd name="connsiteY96" fmla="*/ 12110 h 248933"/>
                    <a:gd name="connsiteX97" fmla="*/ 113156 w 402013"/>
                    <a:gd name="connsiteY97" fmla="*/ 13564 h 248933"/>
                    <a:gd name="connsiteX98" fmla="*/ 87993 w 402013"/>
                    <a:gd name="connsiteY98" fmla="*/ 226294 h 248933"/>
                    <a:gd name="connsiteX99" fmla="*/ 112238 w 402013"/>
                    <a:gd name="connsiteY99" fmla="*/ 197711 h 248933"/>
                    <a:gd name="connsiteX100" fmla="*/ 110687 w 402013"/>
                    <a:gd name="connsiteY100" fmla="*/ 194170 h 248933"/>
                    <a:gd name="connsiteX101" fmla="*/ 105433 w 402013"/>
                    <a:gd name="connsiteY101" fmla="*/ 195182 h 248933"/>
                    <a:gd name="connsiteX102" fmla="*/ 81093 w 402013"/>
                    <a:gd name="connsiteY102" fmla="*/ 223670 h 248933"/>
                    <a:gd name="connsiteX103" fmla="*/ 82644 w 402013"/>
                    <a:gd name="connsiteY103" fmla="*/ 227116 h 248933"/>
                    <a:gd name="connsiteX104" fmla="*/ 87993 w 402013"/>
                    <a:gd name="connsiteY104" fmla="*/ 226294 h 248933"/>
                    <a:gd name="connsiteX105" fmla="*/ 390365 w 402013"/>
                    <a:gd name="connsiteY105" fmla="*/ 167041 h 248933"/>
                    <a:gd name="connsiteX106" fmla="*/ 355928 w 402013"/>
                    <a:gd name="connsiteY106" fmla="*/ 149335 h 248933"/>
                    <a:gd name="connsiteX107" fmla="*/ 352478 w 402013"/>
                    <a:gd name="connsiteY107" fmla="*/ 150252 h 248933"/>
                    <a:gd name="connsiteX108" fmla="*/ 353649 w 402013"/>
                    <a:gd name="connsiteY108" fmla="*/ 154236 h 248933"/>
                    <a:gd name="connsiteX109" fmla="*/ 387706 w 402013"/>
                    <a:gd name="connsiteY109" fmla="*/ 172385 h 248933"/>
                    <a:gd name="connsiteX110" fmla="*/ 392264 w 402013"/>
                    <a:gd name="connsiteY110" fmla="*/ 170740 h 248933"/>
                    <a:gd name="connsiteX111" fmla="*/ 390365 w 402013"/>
                    <a:gd name="connsiteY111" fmla="*/ 167041 h 248933"/>
                    <a:gd name="connsiteX112" fmla="*/ 398816 w 402013"/>
                    <a:gd name="connsiteY112" fmla="*/ 99788 h 248933"/>
                    <a:gd name="connsiteX113" fmla="*/ 366848 w 402013"/>
                    <a:gd name="connsiteY113" fmla="*/ 95899 h 248933"/>
                    <a:gd name="connsiteX114" fmla="*/ 364948 w 402013"/>
                    <a:gd name="connsiteY114" fmla="*/ 97796 h 248933"/>
                    <a:gd name="connsiteX115" fmla="*/ 368114 w 402013"/>
                    <a:gd name="connsiteY115" fmla="*/ 100800 h 248933"/>
                    <a:gd name="connsiteX116" fmla="*/ 400272 w 402013"/>
                    <a:gd name="connsiteY116" fmla="*/ 104689 h 248933"/>
                    <a:gd name="connsiteX117" fmla="*/ 402013 w 402013"/>
                    <a:gd name="connsiteY117" fmla="*/ 102318 h 248933"/>
                    <a:gd name="connsiteX118" fmla="*/ 398816 w 402013"/>
                    <a:gd name="connsiteY118" fmla="*/ 99788 h 248933"/>
                    <a:gd name="connsiteX119" fmla="*/ 357732 w 402013"/>
                    <a:gd name="connsiteY119" fmla="*/ 45562 h 248933"/>
                    <a:gd name="connsiteX120" fmla="*/ 334024 w 402013"/>
                    <a:gd name="connsiteY120" fmla="*/ 49388 h 248933"/>
                    <a:gd name="connsiteX121" fmla="*/ 333676 w 402013"/>
                    <a:gd name="connsiteY121" fmla="*/ 51475 h 248933"/>
                    <a:gd name="connsiteX122" fmla="*/ 337031 w 402013"/>
                    <a:gd name="connsiteY122" fmla="*/ 53372 h 248933"/>
                    <a:gd name="connsiteX123" fmla="*/ 360644 w 402013"/>
                    <a:gd name="connsiteY123" fmla="*/ 49388 h 248933"/>
                    <a:gd name="connsiteX124" fmla="*/ 360992 w 402013"/>
                    <a:gd name="connsiteY124" fmla="*/ 46954 h 248933"/>
                    <a:gd name="connsiteX125" fmla="*/ 357732 w 402013"/>
                    <a:gd name="connsiteY125" fmla="*/ 45562 h 248933"/>
                    <a:gd name="connsiteX126" fmla="*/ 313989 w 402013"/>
                    <a:gd name="connsiteY126" fmla="*/ 226294 h 248933"/>
                    <a:gd name="connsiteX127" fmla="*/ 319338 w 402013"/>
                    <a:gd name="connsiteY127" fmla="*/ 227116 h 248933"/>
                    <a:gd name="connsiteX128" fmla="*/ 320889 w 402013"/>
                    <a:gd name="connsiteY128" fmla="*/ 223670 h 248933"/>
                    <a:gd name="connsiteX129" fmla="*/ 296548 w 402013"/>
                    <a:gd name="connsiteY129" fmla="*/ 195182 h 248933"/>
                    <a:gd name="connsiteX130" fmla="*/ 291294 w 402013"/>
                    <a:gd name="connsiteY130" fmla="*/ 194170 h 248933"/>
                    <a:gd name="connsiteX131" fmla="*/ 289743 w 402013"/>
                    <a:gd name="connsiteY131" fmla="*/ 197711 h 248933"/>
                    <a:gd name="connsiteX132" fmla="*/ 313989 w 402013"/>
                    <a:gd name="connsiteY132" fmla="*/ 226294 h 248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02013" h="248933">
                      <a:moveTo>
                        <a:pt x="109991" y="39998"/>
                      </a:moveTo>
                      <a:cubicBezTo>
                        <a:pt x="136072" y="46606"/>
                        <a:pt x="160761" y="54510"/>
                        <a:pt x="186019" y="63775"/>
                      </a:cubicBezTo>
                      <a:cubicBezTo>
                        <a:pt x="191020" y="48787"/>
                        <a:pt x="196275" y="33927"/>
                        <a:pt x="202383" y="19414"/>
                      </a:cubicBezTo>
                      <a:cubicBezTo>
                        <a:pt x="208461" y="34022"/>
                        <a:pt x="213746" y="48819"/>
                        <a:pt x="218748" y="63775"/>
                      </a:cubicBezTo>
                      <a:cubicBezTo>
                        <a:pt x="243911" y="54510"/>
                        <a:pt x="268251" y="46890"/>
                        <a:pt x="294333" y="40377"/>
                      </a:cubicBezTo>
                      <a:cubicBezTo>
                        <a:pt x="275974" y="51886"/>
                        <a:pt x="259800" y="63711"/>
                        <a:pt x="242835" y="77023"/>
                      </a:cubicBezTo>
                      <a:cubicBezTo>
                        <a:pt x="277272" y="81386"/>
                        <a:pt x="309526" y="87109"/>
                        <a:pt x="343393" y="94445"/>
                      </a:cubicBezTo>
                      <a:cubicBezTo>
                        <a:pt x="309589" y="93718"/>
                        <a:pt x="277715" y="94887"/>
                        <a:pt x="244006" y="97069"/>
                      </a:cubicBezTo>
                      <a:cubicBezTo>
                        <a:pt x="267808" y="117210"/>
                        <a:pt x="288161" y="136719"/>
                        <a:pt x="310317" y="158694"/>
                      </a:cubicBezTo>
                      <a:cubicBezTo>
                        <a:pt x="279963" y="141367"/>
                        <a:pt x="251539" y="126854"/>
                        <a:pt x="219919" y="111961"/>
                      </a:cubicBezTo>
                      <a:cubicBezTo>
                        <a:pt x="213841" y="138363"/>
                        <a:pt x="208017" y="164859"/>
                        <a:pt x="202383" y="191356"/>
                      </a:cubicBezTo>
                      <a:cubicBezTo>
                        <a:pt x="196844" y="164859"/>
                        <a:pt x="191653" y="139628"/>
                        <a:pt x="185576" y="113226"/>
                      </a:cubicBezTo>
                      <a:cubicBezTo>
                        <a:pt x="153956" y="128119"/>
                        <a:pt x="125247" y="142347"/>
                        <a:pt x="93912" y="158947"/>
                      </a:cubicBezTo>
                      <a:cubicBezTo>
                        <a:pt x="116068" y="136972"/>
                        <a:pt x="137054" y="118032"/>
                        <a:pt x="160856" y="97891"/>
                      </a:cubicBezTo>
                      <a:cubicBezTo>
                        <a:pt x="127051" y="95709"/>
                        <a:pt x="94735" y="95267"/>
                        <a:pt x="60202" y="94793"/>
                      </a:cubicBezTo>
                      <a:cubicBezTo>
                        <a:pt x="94102" y="87457"/>
                        <a:pt x="127621" y="81734"/>
                        <a:pt x="162027" y="77371"/>
                      </a:cubicBezTo>
                      <a:cubicBezTo>
                        <a:pt x="144967" y="63870"/>
                        <a:pt x="128254" y="51538"/>
                        <a:pt x="109991" y="39998"/>
                      </a:cubicBezTo>
                      <a:moveTo>
                        <a:pt x="202383" y="86192"/>
                      </a:moveTo>
                      <a:cubicBezTo>
                        <a:pt x="202383" y="66778"/>
                        <a:pt x="202383" y="47365"/>
                        <a:pt x="202383" y="27856"/>
                      </a:cubicBezTo>
                      <a:cubicBezTo>
                        <a:pt x="196464" y="44108"/>
                        <a:pt x="191210" y="60518"/>
                        <a:pt x="186304" y="77055"/>
                      </a:cubicBezTo>
                      <a:cubicBezTo>
                        <a:pt x="191685" y="80027"/>
                        <a:pt x="197034" y="83125"/>
                        <a:pt x="202383" y="86192"/>
                      </a:cubicBezTo>
                      <a:moveTo>
                        <a:pt x="125184" y="46448"/>
                      </a:moveTo>
                      <a:cubicBezTo>
                        <a:pt x="146074" y="55617"/>
                        <a:pt x="166332" y="65956"/>
                        <a:pt x="186241" y="77023"/>
                      </a:cubicBezTo>
                      <a:cubicBezTo>
                        <a:pt x="181335" y="77466"/>
                        <a:pt x="176334" y="78035"/>
                        <a:pt x="171428" y="78572"/>
                      </a:cubicBezTo>
                      <a:cubicBezTo>
                        <a:pt x="156425" y="67316"/>
                        <a:pt x="141073" y="56534"/>
                        <a:pt x="125184" y="46448"/>
                      </a:cubicBezTo>
                      <a:moveTo>
                        <a:pt x="202383" y="86192"/>
                      </a:moveTo>
                      <a:cubicBezTo>
                        <a:pt x="242613" y="86287"/>
                        <a:pt x="282780" y="88279"/>
                        <a:pt x="322756" y="92263"/>
                      </a:cubicBezTo>
                      <a:cubicBezTo>
                        <a:pt x="287591" y="85908"/>
                        <a:pt x="253533" y="81102"/>
                        <a:pt x="218368" y="77023"/>
                      </a:cubicBezTo>
                      <a:cubicBezTo>
                        <a:pt x="212924" y="80027"/>
                        <a:pt x="207669" y="83030"/>
                        <a:pt x="202383" y="86192"/>
                      </a:cubicBezTo>
                      <a:moveTo>
                        <a:pt x="279425" y="46448"/>
                      </a:moveTo>
                      <a:cubicBezTo>
                        <a:pt x="258534" y="55617"/>
                        <a:pt x="238182" y="65956"/>
                        <a:pt x="218304" y="77023"/>
                      </a:cubicBezTo>
                      <a:cubicBezTo>
                        <a:pt x="217481" y="74304"/>
                        <a:pt x="216658" y="71585"/>
                        <a:pt x="215867" y="68865"/>
                      </a:cubicBezTo>
                      <a:cubicBezTo>
                        <a:pt x="236726" y="60518"/>
                        <a:pt x="257996" y="52993"/>
                        <a:pt x="279425" y="46448"/>
                      </a:cubicBezTo>
                      <a:moveTo>
                        <a:pt x="200199" y="86192"/>
                      </a:moveTo>
                      <a:cubicBezTo>
                        <a:pt x="201022" y="114333"/>
                        <a:pt x="202099" y="144276"/>
                        <a:pt x="202288" y="171499"/>
                      </a:cubicBezTo>
                      <a:cubicBezTo>
                        <a:pt x="207543" y="146268"/>
                        <a:pt x="213018" y="121131"/>
                        <a:pt x="218811" y="95994"/>
                      </a:cubicBezTo>
                      <a:cubicBezTo>
                        <a:pt x="213367" y="92642"/>
                        <a:pt x="205739" y="89386"/>
                        <a:pt x="200199" y="86192"/>
                      </a:cubicBezTo>
                      <a:moveTo>
                        <a:pt x="290946" y="144276"/>
                      </a:moveTo>
                      <a:cubicBezTo>
                        <a:pt x="267523" y="127391"/>
                        <a:pt x="243531" y="111234"/>
                        <a:pt x="218906" y="95994"/>
                      </a:cubicBezTo>
                      <a:cubicBezTo>
                        <a:pt x="223907" y="95646"/>
                        <a:pt x="229003" y="95172"/>
                        <a:pt x="233972" y="94919"/>
                      </a:cubicBezTo>
                      <a:cubicBezTo>
                        <a:pt x="253533" y="110697"/>
                        <a:pt x="272524" y="127202"/>
                        <a:pt x="290946" y="144276"/>
                      </a:cubicBezTo>
                      <a:moveTo>
                        <a:pt x="202383" y="86192"/>
                      </a:moveTo>
                      <a:cubicBezTo>
                        <a:pt x="161964" y="86730"/>
                        <a:pt x="130343" y="88564"/>
                        <a:pt x="90936" y="92010"/>
                      </a:cubicBezTo>
                      <a:cubicBezTo>
                        <a:pt x="124994" y="92105"/>
                        <a:pt x="151424" y="93370"/>
                        <a:pt x="186051" y="96089"/>
                      </a:cubicBezTo>
                      <a:cubicBezTo>
                        <a:pt x="191400" y="92737"/>
                        <a:pt x="196844" y="89449"/>
                        <a:pt x="202383" y="86192"/>
                      </a:cubicBezTo>
                      <a:moveTo>
                        <a:pt x="113821" y="144276"/>
                      </a:moveTo>
                      <a:cubicBezTo>
                        <a:pt x="137338" y="127391"/>
                        <a:pt x="161331" y="111234"/>
                        <a:pt x="185956" y="96089"/>
                      </a:cubicBezTo>
                      <a:cubicBezTo>
                        <a:pt x="186684" y="99251"/>
                        <a:pt x="187412" y="102349"/>
                        <a:pt x="188140" y="105511"/>
                      </a:cubicBezTo>
                      <a:cubicBezTo>
                        <a:pt x="162882" y="117590"/>
                        <a:pt x="138161" y="130585"/>
                        <a:pt x="113821" y="144276"/>
                      </a:cubicBezTo>
                      <a:moveTo>
                        <a:pt x="206308" y="246309"/>
                      </a:moveTo>
                      <a:cubicBezTo>
                        <a:pt x="206308" y="235337"/>
                        <a:pt x="206308" y="224429"/>
                        <a:pt x="206213" y="213552"/>
                      </a:cubicBezTo>
                      <a:cubicBezTo>
                        <a:pt x="205042" y="212730"/>
                        <a:pt x="203491" y="211908"/>
                        <a:pt x="202320" y="211086"/>
                      </a:cubicBezTo>
                      <a:cubicBezTo>
                        <a:pt x="201149" y="211908"/>
                        <a:pt x="199408" y="212730"/>
                        <a:pt x="198237" y="213552"/>
                      </a:cubicBezTo>
                      <a:cubicBezTo>
                        <a:pt x="198237" y="224429"/>
                        <a:pt x="198237" y="235432"/>
                        <a:pt x="198237" y="246309"/>
                      </a:cubicBezTo>
                      <a:cubicBezTo>
                        <a:pt x="199503" y="247131"/>
                        <a:pt x="201149" y="248048"/>
                        <a:pt x="202320" y="248933"/>
                      </a:cubicBezTo>
                      <a:cubicBezTo>
                        <a:pt x="203491" y="248111"/>
                        <a:pt x="205137" y="247194"/>
                        <a:pt x="206308" y="246309"/>
                      </a:cubicBezTo>
                      <a:moveTo>
                        <a:pt x="11616" y="167041"/>
                      </a:moveTo>
                      <a:cubicBezTo>
                        <a:pt x="10983" y="168211"/>
                        <a:pt x="10350" y="169476"/>
                        <a:pt x="9717" y="170772"/>
                      </a:cubicBezTo>
                      <a:cubicBezTo>
                        <a:pt x="10888" y="171215"/>
                        <a:pt x="13262" y="171942"/>
                        <a:pt x="14275" y="172416"/>
                      </a:cubicBezTo>
                      <a:cubicBezTo>
                        <a:pt x="25733" y="166345"/>
                        <a:pt x="37065" y="160180"/>
                        <a:pt x="48333" y="154267"/>
                      </a:cubicBezTo>
                      <a:cubicBezTo>
                        <a:pt x="48776" y="152528"/>
                        <a:pt x="49061" y="151548"/>
                        <a:pt x="49504" y="150283"/>
                      </a:cubicBezTo>
                      <a:cubicBezTo>
                        <a:pt x="48333" y="149999"/>
                        <a:pt x="47130" y="149651"/>
                        <a:pt x="46054" y="149366"/>
                      </a:cubicBezTo>
                      <a:cubicBezTo>
                        <a:pt x="34501" y="155089"/>
                        <a:pt x="23043" y="160970"/>
                        <a:pt x="11616" y="167041"/>
                      </a:cubicBezTo>
                      <a:moveTo>
                        <a:pt x="3165" y="99788"/>
                      </a:moveTo>
                      <a:cubicBezTo>
                        <a:pt x="2089" y="100610"/>
                        <a:pt x="1076" y="101432"/>
                        <a:pt x="0" y="102318"/>
                      </a:cubicBezTo>
                      <a:lnTo>
                        <a:pt x="1741" y="104689"/>
                      </a:lnTo>
                      <a:cubicBezTo>
                        <a:pt x="12471" y="103140"/>
                        <a:pt x="23169" y="101875"/>
                        <a:pt x="33899" y="100800"/>
                      </a:cubicBezTo>
                      <a:cubicBezTo>
                        <a:pt x="34912" y="99788"/>
                        <a:pt x="36083" y="98713"/>
                        <a:pt x="37065" y="97796"/>
                      </a:cubicBezTo>
                      <a:lnTo>
                        <a:pt x="35165" y="95899"/>
                      </a:lnTo>
                      <a:cubicBezTo>
                        <a:pt x="24499" y="96974"/>
                        <a:pt x="13864" y="98239"/>
                        <a:pt x="3165" y="99788"/>
                      </a:cubicBezTo>
                      <a:moveTo>
                        <a:pt x="44345" y="45562"/>
                      </a:moveTo>
                      <a:cubicBezTo>
                        <a:pt x="43268" y="46005"/>
                        <a:pt x="42161" y="46479"/>
                        <a:pt x="41084" y="46922"/>
                      </a:cubicBezTo>
                      <a:lnTo>
                        <a:pt x="41369" y="49357"/>
                      </a:lnTo>
                      <a:cubicBezTo>
                        <a:pt x="49282" y="50432"/>
                        <a:pt x="57164" y="51791"/>
                        <a:pt x="64982" y="53341"/>
                      </a:cubicBezTo>
                      <a:cubicBezTo>
                        <a:pt x="65995" y="52708"/>
                        <a:pt x="67356" y="51886"/>
                        <a:pt x="68337" y="51443"/>
                      </a:cubicBezTo>
                      <a:lnTo>
                        <a:pt x="67894" y="49357"/>
                      </a:lnTo>
                      <a:cubicBezTo>
                        <a:pt x="60076" y="47934"/>
                        <a:pt x="52163" y="46669"/>
                        <a:pt x="44345" y="45562"/>
                      </a:cubicBezTo>
                      <a:moveTo>
                        <a:pt x="285533" y="12110"/>
                      </a:moveTo>
                      <a:cubicBezTo>
                        <a:pt x="281355" y="14734"/>
                        <a:pt x="277272" y="17453"/>
                        <a:pt x="273189" y="20109"/>
                      </a:cubicBezTo>
                      <a:lnTo>
                        <a:pt x="274360" y="21469"/>
                      </a:lnTo>
                      <a:cubicBezTo>
                        <a:pt x="275436" y="21469"/>
                        <a:pt x="276449" y="21469"/>
                        <a:pt x="277525" y="21469"/>
                      </a:cubicBezTo>
                      <a:cubicBezTo>
                        <a:pt x="281514" y="18655"/>
                        <a:pt x="285533" y="15936"/>
                        <a:pt x="289711" y="13311"/>
                      </a:cubicBezTo>
                      <a:lnTo>
                        <a:pt x="288540" y="12142"/>
                      </a:lnTo>
                      <a:cubicBezTo>
                        <a:pt x="287527" y="12110"/>
                        <a:pt x="286515" y="12110"/>
                        <a:pt x="285533" y="12110"/>
                      </a:cubicBezTo>
                      <a:moveTo>
                        <a:pt x="199503" y="727"/>
                      </a:moveTo>
                      <a:cubicBezTo>
                        <a:pt x="199503" y="3984"/>
                        <a:pt x="199503" y="7177"/>
                        <a:pt x="199408" y="10339"/>
                      </a:cubicBezTo>
                      <a:lnTo>
                        <a:pt x="201782" y="11161"/>
                      </a:lnTo>
                      <a:lnTo>
                        <a:pt x="204156" y="10339"/>
                      </a:lnTo>
                      <a:cubicBezTo>
                        <a:pt x="204156" y="7177"/>
                        <a:pt x="204061" y="3889"/>
                        <a:pt x="204061" y="727"/>
                      </a:cubicBezTo>
                      <a:lnTo>
                        <a:pt x="201782" y="0"/>
                      </a:lnTo>
                      <a:lnTo>
                        <a:pt x="199503" y="727"/>
                      </a:lnTo>
                      <a:moveTo>
                        <a:pt x="113156" y="13564"/>
                      </a:moveTo>
                      <a:cubicBezTo>
                        <a:pt x="117334" y="16189"/>
                        <a:pt x="121322" y="18908"/>
                        <a:pt x="125342" y="21817"/>
                      </a:cubicBezTo>
                      <a:cubicBezTo>
                        <a:pt x="126355" y="21817"/>
                        <a:pt x="127874" y="21532"/>
                        <a:pt x="128887" y="21532"/>
                      </a:cubicBezTo>
                      <a:lnTo>
                        <a:pt x="130058" y="20173"/>
                      </a:lnTo>
                      <a:cubicBezTo>
                        <a:pt x="126070" y="17359"/>
                        <a:pt x="121987" y="14734"/>
                        <a:pt x="117809" y="12110"/>
                      </a:cubicBezTo>
                      <a:cubicBezTo>
                        <a:pt x="116796" y="12110"/>
                        <a:pt x="115815" y="12110"/>
                        <a:pt x="114802" y="12110"/>
                      </a:cubicBezTo>
                      <a:lnTo>
                        <a:pt x="113156" y="13564"/>
                      </a:lnTo>
                      <a:moveTo>
                        <a:pt x="87993" y="226294"/>
                      </a:moveTo>
                      <a:cubicBezTo>
                        <a:pt x="96001" y="216682"/>
                        <a:pt x="104167" y="207133"/>
                        <a:pt x="112238" y="197711"/>
                      </a:cubicBezTo>
                      <a:cubicBezTo>
                        <a:pt x="111795" y="196794"/>
                        <a:pt x="111067" y="195182"/>
                        <a:pt x="110687" y="194170"/>
                      </a:cubicBezTo>
                      <a:cubicBezTo>
                        <a:pt x="109041" y="194454"/>
                        <a:pt x="107047" y="194802"/>
                        <a:pt x="105433" y="195182"/>
                      </a:cubicBezTo>
                      <a:cubicBezTo>
                        <a:pt x="97172" y="204604"/>
                        <a:pt x="89069" y="214153"/>
                        <a:pt x="81093" y="223670"/>
                      </a:cubicBezTo>
                      <a:cubicBezTo>
                        <a:pt x="81441" y="224840"/>
                        <a:pt x="82264" y="225946"/>
                        <a:pt x="82644" y="227116"/>
                      </a:cubicBezTo>
                      <a:cubicBezTo>
                        <a:pt x="84258" y="226642"/>
                        <a:pt x="86347" y="226642"/>
                        <a:pt x="87993" y="226294"/>
                      </a:cubicBezTo>
                      <a:moveTo>
                        <a:pt x="390365" y="167041"/>
                      </a:moveTo>
                      <a:cubicBezTo>
                        <a:pt x="379002" y="160970"/>
                        <a:pt x="367481" y="155058"/>
                        <a:pt x="355928" y="149335"/>
                      </a:cubicBezTo>
                      <a:cubicBezTo>
                        <a:pt x="354851" y="149619"/>
                        <a:pt x="353649" y="149967"/>
                        <a:pt x="352478" y="150252"/>
                      </a:cubicBezTo>
                      <a:cubicBezTo>
                        <a:pt x="352921" y="151516"/>
                        <a:pt x="353206" y="152528"/>
                        <a:pt x="353649" y="154236"/>
                      </a:cubicBezTo>
                      <a:cubicBezTo>
                        <a:pt x="364917" y="160148"/>
                        <a:pt x="376280" y="166314"/>
                        <a:pt x="387706" y="172385"/>
                      </a:cubicBezTo>
                      <a:cubicBezTo>
                        <a:pt x="388719" y="171942"/>
                        <a:pt x="391061" y="171215"/>
                        <a:pt x="392264" y="170740"/>
                      </a:cubicBezTo>
                      <a:cubicBezTo>
                        <a:pt x="391631" y="169507"/>
                        <a:pt x="390998" y="168243"/>
                        <a:pt x="390365" y="167041"/>
                      </a:cubicBezTo>
                      <a:moveTo>
                        <a:pt x="398816" y="99788"/>
                      </a:moveTo>
                      <a:cubicBezTo>
                        <a:pt x="388181" y="98239"/>
                        <a:pt x="377483" y="96974"/>
                        <a:pt x="366848" y="95899"/>
                      </a:cubicBezTo>
                      <a:lnTo>
                        <a:pt x="364948" y="97796"/>
                      </a:lnTo>
                      <a:cubicBezTo>
                        <a:pt x="365961" y="98713"/>
                        <a:pt x="367132" y="99788"/>
                        <a:pt x="368114" y="100800"/>
                      </a:cubicBezTo>
                      <a:cubicBezTo>
                        <a:pt x="378844" y="101875"/>
                        <a:pt x="389542" y="103171"/>
                        <a:pt x="400272" y="104689"/>
                      </a:cubicBezTo>
                      <a:lnTo>
                        <a:pt x="402013" y="102318"/>
                      </a:lnTo>
                      <a:cubicBezTo>
                        <a:pt x="400905" y="101401"/>
                        <a:pt x="399892" y="100579"/>
                        <a:pt x="398816" y="99788"/>
                      </a:cubicBezTo>
                      <a:moveTo>
                        <a:pt x="357732" y="45562"/>
                      </a:moveTo>
                      <a:cubicBezTo>
                        <a:pt x="349819" y="46637"/>
                        <a:pt x="341937" y="47934"/>
                        <a:pt x="334024" y="49388"/>
                      </a:cubicBezTo>
                      <a:lnTo>
                        <a:pt x="333676" y="51475"/>
                      </a:lnTo>
                      <a:cubicBezTo>
                        <a:pt x="334689" y="51918"/>
                        <a:pt x="336050" y="52740"/>
                        <a:pt x="337031" y="53372"/>
                      </a:cubicBezTo>
                      <a:cubicBezTo>
                        <a:pt x="344849" y="51823"/>
                        <a:pt x="352762" y="50463"/>
                        <a:pt x="360644" y="49388"/>
                      </a:cubicBezTo>
                      <a:lnTo>
                        <a:pt x="360992" y="46954"/>
                      </a:lnTo>
                      <a:cubicBezTo>
                        <a:pt x="359884" y="46479"/>
                        <a:pt x="358808" y="46037"/>
                        <a:pt x="357732" y="45562"/>
                      </a:cubicBezTo>
                      <a:moveTo>
                        <a:pt x="313989" y="226294"/>
                      </a:moveTo>
                      <a:cubicBezTo>
                        <a:pt x="315350" y="226484"/>
                        <a:pt x="317724" y="226832"/>
                        <a:pt x="319338" y="227116"/>
                      </a:cubicBezTo>
                      <a:cubicBezTo>
                        <a:pt x="319876" y="226041"/>
                        <a:pt x="320351" y="224840"/>
                        <a:pt x="320889" y="223670"/>
                      </a:cubicBezTo>
                      <a:cubicBezTo>
                        <a:pt x="312881" y="214153"/>
                        <a:pt x="304810" y="204604"/>
                        <a:pt x="296548" y="195182"/>
                      </a:cubicBezTo>
                      <a:cubicBezTo>
                        <a:pt x="294902" y="194834"/>
                        <a:pt x="292908" y="194454"/>
                        <a:pt x="291294" y="194170"/>
                      </a:cubicBezTo>
                      <a:cubicBezTo>
                        <a:pt x="290946" y="195182"/>
                        <a:pt x="290218" y="196794"/>
                        <a:pt x="289743" y="197711"/>
                      </a:cubicBezTo>
                      <a:cubicBezTo>
                        <a:pt x="297909" y="207133"/>
                        <a:pt x="305981" y="216682"/>
                        <a:pt x="313989" y="226294"/>
                      </a:cubicBezTo>
                    </a:path>
                  </a:pathLst>
                </a:custGeom>
                <a:solidFill>
                  <a:srgbClr val="FFFFFF"/>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0" name="Freeform 179">
                  <a:extLst>
                    <a:ext uri="{FF2B5EF4-FFF2-40B4-BE49-F238E27FC236}">
                      <a16:creationId xmlns:a16="http://schemas.microsoft.com/office/drawing/2014/main" id="{6954B1F8-1C7D-36B2-CA78-FFACD3440949}"/>
                    </a:ext>
                  </a:extLst>
                </p:cNvPr>
                <p:cNvSpPr/>
                <p:nvPr/>
              </p:nvSpPr>
              <p:spPr>
                <a:xfrm>
                  <a:off x="8540907" y="5157183"/>
                  <a:ext cx="32348" cy="28140"/>
                </a:xfrm>
                <a:custGeom>
                  <a:avLst/>
                  <a:gdLst>
                    <a:gd name="connsiteX0" fmla="*/ 15541 w 32348"/>
                    <a:gd name="connsiteY0" fmla="*/ 17801 h 28140"/>
                    <a:gd name="connsiteX1" fmla="*/ 16364 w 32348"/>
                    <a:gd name="connsiteY1" fmla="*/ 17264 h 28140"/>
                    <a:gd name="connsiteX2" fmla="*/ 16364 w 32348"/>
                    <a:gd name="connsiteY2" fmla="*/ 18434 h 28140"/>
                    <a:gd name="connsiteX3" fmla="*/ 190 w 32348"/>
                    <a:gd name="connsiteY3" fmla="*/ 28141 h 28140"/>
                    <a:gd name="connsiteX4" fmla="*/ 0 w 32348"/>
                    <a:gd name="connsiteY4" fmla="*/ 27129 h 28140"/>
                    <a:gd name="connsiteX5" fmla="*/ 14718 w 32348"/>
                    <a:gd name="connsiteY5" fmla="*/ 18244 h 28140"/>
                    <a:gd name="connsiteX6" fmla="*/ 15541 w 32348"/>
                    <a:gd name="connsiteY6" fmla="*/ 17801 h 28140"/>
                    <a:gd name="connsiteX7" fmla="*/ 32348 w 32348"/>
                    <a:gd name="connsiteY7" fmla="*/ 8158 h 28140"/>
                    <a:gd name="connsiteX8" fmla="*/ 29911 w 32348"/>
                    <a:gd name="connsiteY8" fmla="*/ 0 h 28140"/>
                    <a:gd name="connsiteX9" fmla="*/ 29911 w 32348"/>
                    <a:gd name="connsiteY9" fmla="*/ 980 h 28140"/>
                    <a:gd name="connsiteX10" fmla="*/ 32095 w 32348"/>
                    <a:gd name="connsiteY10" fmla="*/ 8316 h 28140"/>
                    <a:gd name="connsiteX11" fmla="*/ 32348 w 32348"/>
                    <a:gd name="connsiteY11" fmla="*/ 8158 h 2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48" h="28140">
                      <a:moveTo>
                        <a:pt x="15541" y="17801"/>
                      </a:moveTo>
                      <a:lnTo>
                        <a:pt x="16364" y="17264"/>
                      </a:lnTo>
                      <a:lnTo>
                        <a:pt x="16364" y="18434"/>
                      </a:lnTo>
                      <a:cubicBezTo>
                        <a:pt x="10920" y="21690"/>
                        <a:pt x="5539" y="24884"/>
                        <a:pt x="190" y="28141"/>
                      </a:cubicBezTo>
                      <a:lnTo>
                        <a:pt x="0" y="27129"/>
                      </a:lnTo>
                      <a:cubicBezTo>
                        <a:pt x="4906" y="24125"/>
                        <a:pt x="9812" y="21153"/>
                        <a:pt x="14718" y="18244"/>
                      </a:cubicBezTo>
                      <a:lnTo>
                        <a:pt x="15541" y="17801"/>
                      </a:lnTo>
                      <a:moveTo>
                        <a:pt x="32348" y="8158"/>
                      </a:moveTo>
                      <a:cubicBezTo>
                        <a:pt x="31525" y="5438"/>
                        <a:pt x="30703" y="2719"/>
                        <a:pt x="29911" y="0"/>
                      </a:cubicBezTo>
                      <a:lnTo>
                        <a:pt x="29911" y="980"/>
                      </a:lnTo>
                      <a:cubicBezTo>
                        <a:pt x="30639" y="3446"/>
                        <a:pt x="31367" y="5881"/>
                        <a:pt x="32095" y="8316"/>
                      </a:cubicBezTo>
                      <a:lnTo>
                        <a:pt x="32348" y="8158"/>
                      </a:lnTo>
                    </a:path>
                  </a:pathLst>
                </a:custGeom>
                <a:solidFill>
                  <a:srgbClr val="C4161D"/>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1" name="Freeform 180">
                  <a:extLst>
                    <a:ext uri="{FF2B5EF4-FFF2-40B4-BE49-F238E27FC236}">
                      <a16:creationId xmlns:a16="http://schemas.microsoft.com/office/drawing/2014/main" id="{43E0FA57-3525-8A1D-8A49-BA140EB363D0}"/>
                    </a:ext>
                  </a:extLst>
                </p:cNvPr>
                <p:cNvSpPr/>
                <p:nvPr/>
              </p:nvSpPr>
              <p:spPr>
                <a:xfrm>
                  <a:off x="8464879" y="5107700"/>
                  <a:ext cx="184341" cy="45372"/>
                </a:xfrm>
                <a:custGeom>
                  <a:avLst/>
                  <a:gdLst>
                    <a:gd name="connsiteX0" fmla="*/ 92392 w 184341"/>
                    <a:gd name="connsiteY0" fmla="*/ 1012 h 45372"/>
                    <a:gd name="connsiteX1" fmla="*/ 108757 w 184341"/>
                    <a:gd name="connsiteY1" fmla="*/ 45373 h 45372"/>
                    <a:gd name="connsiteX2" fmla="*/ 181715 w 184341"/>
                    <a:gd name="connsiteY2" fmla="*/ 22607 h 45372"/>
                    <a:gd name="connsiteX3" fmla="*/ 184342 w 184341"/>
                    <a:gd name="connsiteY3" fmla="*/ 20963 h 45372"/>
                    <a:gd name="connsiteX4" fmla="*/ 108757 w 184341"/>
                    <a:gd name="connsiteY4" fmla="*/ 44361 h 45372"/>
                    <a:gd name="connsiteX5" fmla="*/ 92392 w 184341"/>
                    <a:gd name="connsiteY5" fmla="*/ 0 h 45372"/>
                    <a:gd name="connsiteX6" fmla="*/ 76028 w 184341"/>
                    <a:gd name="connsiteY6" fmla="*/ 44361 h 45372"/>
                    <a:gd name="connsiteX7" fmla="*/ 0 w 184341"/>
                    <a:gd name="connsiteY7" fmla="*/ 20584 h 45372"/>
                    <a:gd name="connsiteX8" fmla="*/ 2627 w 184341"/>
                    <a:gd name="connsiteY8" fmla="*/ 22228 h 45372"/>
                    <a:gd name="connsiteX9" fmla="*/ 76028 w 184341"/>
                    <a:gd name="connsiteY9" fmla="*/ 45373 h 45372"/>
                    <a:gd name="connsiteX10" fmla="*/ 92392 w 184341"/>
                    <a:gd name="connsiteY10" fmla="*/ 1012 h 4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41" h="45372">
                      <a:moveTo>
                        <a:pt x="92392" y="1012"/>
                      </a:moveTo>
                      <a:cubicBezTo>
                        <a:pt x="98470" y="15620"/>
                        <a:pt x="103756" y="30417"/>
                        <a:pt x="108757" y="45373"/>
                      </a:cubicBezTo>
                      <a:cubicBezTo>
                        <a:pt x="133097" y="36393"/>
                        <a:pt x="156551" y="29121"/>
                        <a:pt x="181715" y="22607"/>
                      </a:cubicBezTo>
                      <a:lnTo>
                        <a:pt x="184342" y="20963"/>
                      </a:lnTo>
                      <a:cubicBezTo>
                        <a:pt x="158260" y="27603"/>
                        <a:pt x="134015" y="35128"/>
                        <a:pt x="108757" y="44361"/>
                      </a:cubicBezTo>
                      <a:cubicBezTo>
                        <a:pt x="103756" y="29374"/>
                        <a:pt x="98501" y="14608"/>
                        <a:pt x="92392" y="0"/>
                      </a:cubicBezTo>
                      <a:cubicBezTo>
                        <a:pt x="86315" y="14608"/>
                        <a:pt x="81029" y="29405"/>
                        <a:pt x="76028" y="44361"/>
                      </a:cubicBezTo>
                      <a:cubicBezTo>
                        <a:pt x="50865" y="35097"/>
                        <a:pt x="26081" y="27224"/>
                        <a:pt x="0" y="20584"/>
                      </a:cubicBezTo>
                      <a:lnTo>
                        <a:pt x="2627" y="22228"/>
                      </a:lnTo>
                      <a:cubicBezTo>
                        <a:pt x="27791" y="28773"/>
                        <a:pt x="51688" y="36393"/>
                        <a:pt x="76028" y="45373"/>
                      </a:cubicBezTo>
                      <a:cubicBezTo>
                        <a:pt x="81029" y="30385"/>
                        <a:pt x="86284" y="15620"/>
                        <a:pt x="92392" y="1012"/>
                      </a:cubicBezTo>
                    </a:path>
                  </a:pathLst>
                </a:custGeom>
                <a:solidFill>
                  <a:srgbClr val="C82128"/>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2" name="Freeform 181">
                  <a:extLst>
                    <a:ext uri="{FF2B5EF4-FFF2-40B4-BE49-F238E27FC236}">
                      <a16:creationId xmlns:a16="http://schemas.microsoft.com/office/drawing/2014/main" id="{0A091659-EA08-9350-4C12-431FAD8C1909}"/>
                    </a:ext>
                  </a:extLst>
                </p:cNvPr>
                <p:cNvSpPr/>
                <p:nvPr/>
              </p:nvSpPr>
              <p:spPr>
                <a:xfrm>
                  <a:off x="8355014" y="5133975"/>
                  <a:ext cx="68400" cy="125272"/>
                </a:xfrm>
                <a:custGeom>
                  <a:avLst/>
                  <a:gdLst>
                    <a:gd name="connsiteX0" fmla="*/ 11395 w 68400"/>
                    <a:gd name="connsiteY0" fmla="*/ 123281 h 125272"/>
                    <a:gd name="connsiteX1" fmla="*/ 10319 w 68400"/>
                    <a:gd name="connsiteY1" fmla="*/ 125273 h 125272"/>
                    <a:gd name="connsiteX2" fmla="*/ 9591 w 68400"/>
                    <a:gd name="connsiteY2" fmla="*/ 124988 h 125272"/>
                    <a:gd name="connsiteX3" fmla="*/ 11490 w 68400"/>
                    <a:gd name="connsiteY3" fmla="*/ 121257 h 125272"/>
                    <a:gd name="connsiteX4" fmla="*/ 45927 w 68400"/>
                    <a:gd name="connsiteY4" fmla="*/ 103551 h 125272"/>
                    <a:gd name="connsiteX5" fmla="*/ 49377 w 68400"/>
                    <a:gd name="connsiteY5" fmla="*/ 104468 h 125272"/>
                    <a:gd name="connsiteX6" fmla="*/ 48744 w 68400"/>
                    <a:gd name="connsiteY6" fmla="*/ 106460 h 125272"/>
                    <a:gd name="connsiteX7" fmla="*/ 45642 w 68400"/>
                    <a:gd name="connsiteY7" fmla="*/ 105733 h 125272"/>
                    <a:gd name="connsiteX8" fmla="*/ 11395 w 68400"/>
                    <a:gd name="connsiteY8" fmla="*/ 123281 h 125272"/>
                    <a:gd name="connsiteX9" fmla="*/ 3482 w 68400"/>
                    <a:gd name="connsiteY9" fmla="*/ 55617 h 125272"/>
                    <a:gd name="connsiteX10" fmla="*/ 35355 w 68400"/>
                    <a:gd name="connsiteY10" fmla="*/ 51633 h 125272"/>
                    <a:gd name="connsiteX11" fmla="*/ 36432 w 68400"/>
                    <a:gd name="connsiteY11" fmla="*/ 52708 h 125272"/>
                    <a:gd name="connsiteX12" fmla="*/ 37065 w 68400"/>
                    <a:gd name="connsiteY12" fmla="*/ 52076 h 125272"/>
                    <a:gd name="connsiteX13" fmla="*/ 35165 w 68400"/>
                    <a:gd name="connsiteY13" fmla="*/ 50179 h 125272"/>
                    <a:gd name="connsiteX14" fmla="*/ 3102 w 68400"/>
                    <a:gd name="connsiteY14" fmla="*/ 54163 h 125272"/>
                    <a:gd name="connsiteX15" fmla="*/ 0 w 68400"/>
                    <a:gd name="connsiteY15" fmla="*/ 56692 h 125272"/>
                    <a:gd name="connsiteX16" fmla="*/ 728 w 68400"/>
                    <a:gd name="connsiteY16" fmla="*/ 57704 h 125272"/>
                    <a:gd name="connsiteX17" fmla="*/ 3482 w 68400"/>
                    <a:gd name="connsiteY17" fmla="*/ 55617 h 125272"/>
                    <a:gd name="connsiteX18" fmla="*/ 44408 w 68400"/>
                    <a:gd name="connsiteY18" fmla="*/ 1802 h 125272"/>
                    <a:gd name="connsiteX19" fmla="*/ 68400 w 68400"/>
                    <a:gd name="connsiteY19" fmla="*/ 5976 h 125272"/>
                    <a:gd name="connsiteX20" fmla="*/ 67957 w 68400"/>
                    <a:gd name="connsiteY20" fmla="*/ 3889 h 125272"/>
                    <a:gd name="connsiteX21" fmla="*/ 44345 w 68400"/>
                    <a:gd name="connsiteY21" fmla="*/ 0 h 125272"/>
                    <a:gd name="connsiteX22" fmla="*/ 41084 w 68400"/>
                    <a:gd name="connsiteY22" fmla="*/ 1360 h 125272"/>
                    <a:gd name="connsiteX23" fmla="*/ 41274 w 68400"/>
                    <a:gd name="connsiteY23" fmla="*/ 3004 h 125272"/>
                    <a:gd name="connsiteX24" fmla="*/ 44408 w 68400"/>
                    <a:gd name="connsiteY24" fmla="*/ 1802 h 12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400" h="125272">
                      <a:moveTo>
                        <a:pt x="11395" y="123281"/>
                      </a:moveTo>
                      <a:lnTo>
                        <a:pt x="10319" y="125273"/>
                      </a:lnTo>
                      <a:lnTo>
                        <a:pt x="9591" y="124988"/>
                      </a:lnTo>
                      <a:cubicBezTo>
                        <a:pt x="10224" y="123724"/>
                        <a:pt x="10857" y="122554"/>
                        <a:pt x="11490" y="121257"/>
                      </a:cubicBezTo>
                      <a:cubicBezTo>
                        <a:pt x="22948" y="115187"/>
                        <a:pt x="34374" y="109274"/>
                        <a:pt x="45927" y="103551"/>
                      </a:cubicBezTo>
                      <a:cubicBezTo>
                        <a:pt x="47098" y="103835"/>
                        <a:pt x="48206" y="104183"/>
                        <a:pt x="49377" y="104468"/>
                      </a:cubicBezTo>
                      <a:lnTo>
                        <a:pt x="48744" y="106460"/>
                      </a:lnTo>
                      <a:cubicBezTo>
                        <a:pt x="47826" y="106175"/>
                        <a:pt x="46560" y="106017"/>
                        <a:pt x="45642" y="105733"/>
                      </a:cubicBezTo>
                      <a:cubicBezTo>
                        <a:pt x="34121" y="111487"/>
                        <a:pt x="22853" y="117210"/>
                        <a:pt x="11395" y="123281"/>
                      </a:cubicBezTo>
                      <a:moveTo>
                        <a:pt x="3482" y="55617"/>
                      </a:moveTo>
                      <a:cubicBezTo>
                        <a:pt x="14117" y="54068"/>
                        <a:pt x="24562" y="52803"/>
                        <a:pt x="35355" y="51633"/>
                      </a:cubicBezTo>
                      <a:lnTo>
                        <a:pt x="36432" y="52708"/>
                      </a:lnTo>
                      <a:lnTo>
                        <a:pt x="37065" y="52076"/>
                      </a:lnTo>
                      <a:lnTo>
                        <a:pt x="35165" y="50179"/>
                      </a:lnTo>
                      <a:cubicBezTo>
                        <a:pt x="24435" y="51254"/>
                        <a:pt x="13832" y="52645"/>
                        <a:pt x="3102" y="54163"/>
                      </a:cubicBezTo>
                      <a:cubicBezTo>
                        <a:pt x="2089" y="55080"/>
                        <a:pt x="1013" y="55902"/>
                        <a:pt x="0" y="56692"/>
                      </a:cubicBezTo>
                      <a:lnTo>
                        <a:pt x="728" y="57704"/>
                      </a:lnTo>
                      <a:lnTo>
                        <a:pt x="3482" y="55617"/>
                      </a:lnTo>
                      <a:moveTo>
                        <a:pt x="44408" y="1802"/>
                      </a:moveTo>
                      <a:cubicBezTo>
                        <a:pt x="52226" y="2877"/>
                        <a:pt x="68210" y="6071"/>
                        <a:pt x="68400" y="5976"/>
                      </a:cubicBezTo>
                      <a:lnTo>
                        <a:pt x="67957" y="3889"/>
                      </a:lnTo>
                      <a:cubicBezTo>
                        <a:pt x="60044" y="2340"/>
                        <a:pt x="52226" y="1075"/>
                        <a:pt x="44345" y="0"/>
                      </a:cubicBezTo>
                      <a:cubicBezTo>
                        <a:pt x="43268" y="443"/>
                        <a:pt x="42161" y="917"/>
                        <a:pt x="41084" y="1360"/>
                      </a:cubicBezTo>
                      <a:lnTo>
                        <a:pt x="41274" y="3004"/>
                      </a:lnTo>
                      <a:lnTo>
                        <a:pt x="44408" y="1802"/>
                      </a:lnTo>
                      <a:close/>
                    </a:path>
                  </a:pathLst>
                </a:custGeom>
                <a:solidFill>
                  <a:srgbClr val="C95222"/>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3" name="Freeform 182">
                  <a:extLst>
                    <a:ext uri="{FF2B5EF4-FFF2-40B4-BE49-F238E27FC236}">
                      <a16:creationId xmlns:a16="http://schemas.microsoft.com/office/drawing/2014/main" id="{30E9662F-06AE-C541-F05E-7FB3CDFA306F}"/>
                    </a:ext>
                  </a:extLst>
                </p:cNvPr>
                <p:cNvSpPr/>
                <p:nvPr/>
              </p:nvSpPr>
              <p:spPr>
                <a:xfrm>
                  <a:off x="8436202" y="5100522"/>
                  <a:ext cx="320667" cy="234104"/>
                </a:xfrm>
                <a:custGeom>
                  <a:avLst/>
                  <a:gdLst>
                    <a:gd name="connsiteX0" fmla="*/ 137528 w 320667"/>
                    <a:gd name="connsiteY0" fmla="*/ 83789 h 234104"/>
                    <a:gd name="connsiteX1" fmla="*/ 209568 w 320667"/>
                    <a:gd name="connsiteY1" fmla="*/ 132071 h 234104"/>
                    <a:gd name="connsiteX2" fmla="*/ 209568 w 320667"/>
                    <a:gd name="connsiteY2" fmla="*/ 133525 h 234104"/>
                    <a:gd name="connsiteX3" fmla="*/ 137433 w 320667"/>
                    <a:gd name="connsiteY3" fmla="*/ 84991 h 234104"/>
                    <a:gd name="connsiteX4" fmla="*/ 121006 w 320667"/>
                    <a:gd name="connsiteY4" fmla="*/ 160306 h 234104"/>
                    <a:gd name="connsiteX5" fmla="*/ 121006 w 320667"/>
                    <a:gd name="connsiteY5" fmla="*/ 159295 h 234104"/>
                    <a:gd name="connsiteX6" fmla="*/ 137528 w 320667"/>
                    <a:gd name="connsiteY6" fmla="*/ 83789 h 234104"/>
                    <a:gd name="connsiteX7" fmla="*/ 163705 w 320667"/>
                    <a:gd name="connsiteY7" fmla="*/ 85781 h 234104"/>
                    <a:gd name="connsiteX8" fmla="*/ 162628 w 320667"/>
                    <a:gd name="connsiteY8" fmla="*/ 84864 h 234104"/>
                    <a:gd name="connsiteX9" fmla="*/ 162628 w 320667"/>
                    <a:gd name="connsiteY9" fmla="*/ 86414 h 234104"/>
                    <a:gd name="connsiteX10" fmla="*/ 225299 w 320667"/>
                    <a:gd name="connsiteY10" fmla="*/ 144402 h 234104"/>
                    <a:gd name="connsiteX11" fmla="*/ 228939 w 320667"/>
                    <a:gd name="connsiteY11" fmla="*/ 146489 h 234104"/>
                    <a:gd name="connsiteX12" fmla="*/ 163705 w 320667"/>
                    <a:gd name="connsiteY12" fmla="*/ 85781 h 234104"/>
                    <a:gd name="connsiteX13" fmla="*/ 161394 w 320667"/>
                    <a:gd name="connsiteY13" fmla="*/ 64850 h 234104"/>
                    <a:gd name="connsiteX14" fmla="*/ 161394 w 320667"/>
                    <a:gd name="connsiteY14" fmla="*/ 66020 h 234104"/>
                    <a:gd name="connsiteX15" fmla="*/ 256319 w 320667"/>
                    <a:gd name="connsiteY15" fmla="*/ 82177 h 234104"/>
                    <a:gd name="connsiteX16" fmla="*/ 261953 w 320667"/>
                    <a:gd name="connsiteY16" fmla="*/ 82272 h 234104"/>
                    <a:gd name="connsiteX17" fmla="*/ 161394 w 320667"/>
                    <a:gd name="connsiteY17" fmla="*/ 64850 h 234104"/>
                    <a:gd name="connsiteX18" fmla="*/ 121069 w 320667"/>
                    <a:gd name="connsiteY18" fmla="*/ 73924 h 234104"/>
                    <a:gd name="connsiteX19" fmla="*/ 122715 w 320667"/>
                    <a:gd name="connsiteY19" fmla="*/ 73924 h 234104"/>
                    <a:gd name="connsiteX20" fmla="*/ 121069 w 320667"/>
                    <a:gd name="connsiteY20" fmla="*/ 73924 h 234104"/>
                    <a:gd name="connsiteX21" fmla="*/ 121892 w 320667"/>
                    <a:gd name="connsiteY21" fmla="*/ 74462 h 234104"/>
                    <a:gd name="connsiteX22" fmla="*/ 122905 w 320667"/>
                    <a:gd name="connsiteY22" fmla="*/ 74999 h 234104"/>
                    <a:gd name="connsiteX23" fmla="*/ 241442 w 320667"/>
                    <a:gd name="connsiteY23" fmla="*/ 81070 h 234104"/>
                    <a:gd name="connsiteX24" fmla="*/ 241442 w 320667"/>
                    <a:gd name="connsiteY24" fmla="*/ 79995 h 234104"/>
                    <a:gd name="connsiteX25" fmla="*/ 121069 w 320667"/>
                    <a:gd name="connsiteY25" fmla="*/ 73924 h 234104"/>
                    <a:gd name="connsiteX26" fmla="*/ 137054 w 320667"/>
                    <a:gd name="connsiteY26" fmla="*/ 64818 h 234104"/>
                    <a:gd name="connsiteX27" fmla="*/ 138510 w 320667"/>
                    <a:gd name="connsiteY27" fmla="*/ 65008 h 234104"/>
                    <a:gd name="connsiteX28" fmla="*/ 198205 w 320667"/>
                    <a:gd name="connsiteY28" fmla="*/ 35255 h 234104"/>
                    <a:gd name="connsiteX29" fmla="*/ 198205 w 320667"/>
                    <a:gd name="connsiteY29" fmla="*/ 34243 h 234104"/>
                    <a:gd name="connsiteX30" fmla="*/ 137054 w 320667"/>
                    <a:gd name="connsiteY30" fmla="*/ 64818 h 234104"/>
                    <a:gd name="connsiteX31" fmla="*/ 207258 w 320667"/>
                    <a:gd name="connsiteY31" fmla="*/ 1613 h 234104"/>
                    <a:gd name="connsiteX32" fmla="*/ 207448 w 320667"/>
                    <a:gd name="connsiteY32" fmla="*/ 1802 h 234104"/>
                    <a:gd name="connsiteX33" fmla="*/ 208461 w 320667"/>
                    <a:gd name="connsiteY33" fmla="*/ 1170 h 234104"/>
                    <a:gd name="connsiteX34" fmla="*/ 207289 w 320667"/>
                    <a:gd name="connsiteY34" fmla="*/ 0 h 234104"/>
                    <a:gd name="connsiteX35" fmla="*/ 204282 w 320667"/>
                    <a:gd name="connsiteY35" fmla="*/ 0 h 234104"/>
                    <a:gd name="connsiteX36" fmla="*/ 192033 w 320667"/>
                    <a:gd name="connsiteY36" fmla="*/ 8063 h 234104"/>
                    <a:gd name="connsiteX37" fmla="*/ 192951 w 320667"/>
                    <a:gd name="connsiteY37" fmla="*/ 9075 h 234104"/>
                    <a:gd name="connsiteX38" fmla="*/ 204314 w 320667"/>
                    <a:gd name="connsiteY38" fmla="*/ 1644 h 234104"/>
                    <a:gd name="connsiteX39" fmla="*/ 207258 w 320667"/>
                    <a:gd name="connsiteY39" fmla="*/ 1613 h 234104"/>
                    <a:gd name="connsiteX40" fmla="*/ 29247 w 320667"/>
                    <a:gd name="connsiteY40" fmla="*/ 183325 h 234104"/>
                    <a:gd name="connsiteX41" fmla="*/ 30703 w 320667"/>
                    <a:gd name="connsiteY41" fmla="*/ 186044 h 234104"/>
                    <a:gd name="connsiteX42" fmla="*/ 31146 w 320667"/>
                    <a:gd name="connsiteY42" fmla="*/ 185601 h 234104"/>
                    <a:gd name="connsiteX43" fmla="*/ 29595 w 320667"/>
                    <a:gd name="connsiteY43" fmla="*/ 182060 h 234104"/>
                    <a:gd name="connsiteX44" fmla="*/ 24340 w 320667"/>
                    <a:gd name="connsiteY44" fmla="*/ 183072 h 234104"/>
                    <a:gd name="connsiteX45" fmla="*/ 0 w 320667"/>
                    <a:gd name="connsiteY45" fmla="*/ 211560 h 234104"/>
                    <a:gd name="connsiteX46" fmla="*/ 633 w 320667"/>
                    <a:gd name="connsiteY46" fmla="*/ 212920 h 234104"/>
                    <a:gd name="connsiteX47" fmla="*/ 24973 w 320667"/>
                    <a:gd name="connsiteY47" fmla="*/ 184242 h 234104"/>
                    <a:gd name="connsiteX48" fmla="*/ 29247 w 320667"/>
                    <a:gd name="connsiteY48" fmla="*/ 183325 h 234104"/>
                    <a:gd name="connsiteX49" fmla="*/ 309272 w 320667"/>
                    <a:gd name="connsiteY49" fmla="*/ 156733 h 234104"/>
                    <a:gd name="connsiteX50" fmla="*/ 310349 w 320667"/>
                    <a:gd name="connsiteY50" fmla="*/ 158725 h 234104"/>
                    <a:gd name="connsiteX51" fmla="*/ 311077 w 320667"/>
                    <a:gd name="connsiteY51" fmla="*/ 158441 h 234104"/>
                    <a:gd name="connsiteX52" fmla="*/ 309177 w 320667"/>
                    <a:gd name="connsiteY52" fmla="*/ 154710 h 234104"/>
                    <a:gd name="connsiteX53" fmla="*/ 274740 w 320667"/>
                    <a:gd name="connsiteY53" fmla="*/ 137003 h 234104"/>
                    <a:gd name="connsiteX54" fmla="*/ 271290 w 320667"/>
                    <a:gd name="connsiteY54" fmla="*/ 137920 h 234104"/>
                    <a:gd name="connsiteX55" fmla="*/ 271923 w 320667"/>
                    <a:gd name="connsiteY55" fmla="*/ 139912 h 234104"/>
                    <a:gd name="connsiteX56" fmla="*/ 275025 w 320667"/>
                    <a:gd name="connsiteY56" fmla="*/ 139185 h 234104"/>
                    <a:gd name="connsiteX57" fmla="*/ 309272 w 320667"/>
                    <a:gd name="connsiteY57" fmla="*/ 156733 h 234104"/>
                    <a:gd name="connsiteX58" fmla="*/ 317217 w 320667"/>
                    <a:gd name="connsiteY58" fmla="*/ 89070 h 234104"/>
                    <a:gd name="connsiteX59" fmla="*/ 319939 w 320667"/>
                    <a:gd name="connsiteY59" fmla="*/ 91156 h 234104"/>
                    <a:gd name="connsiteX60" fmla="*/ 320667 w 320667"/>
                    <a:gd name="connsiteY60" fmla="*/ 90145 h 234104"/>
                    <a:gd name="connsiteX61" fmla="*/ 317565 w 320667"/>
                    <a:gd name="connsiteY61" fmla="*/ 87615 h 234104"/>
                    <a:gd name="connsiteX62" fmla="*/ 285502 w 320667"/>
                    <a:gd name="connsiteY62" fmla="*/ 83631 h 234104"/>
                    <a:gd name="connsiteX63" fmla="*/ 283603 w 320667"/>
                    <a:gd name="connsiteY63" fmla="*/ 85528 h 234104"/>
                    <a:gd name="connsiteX64" fmla="*/ 284236 w 320667"/>
                    <a:gd name="connsiteY64" fmla="*/ 86161 h 234104"/>
                    <a:gd name="connsiteX65" fmla="*/ 285312 w 320667"/>
                    <a:gd name="connsiteY65" fmla="*/ 85086 h 234104"/>
                    <a:gd name="connsiteX66" fmla="*/ 317217 w 320667"/>
                    <a:gd name="connsiteY66" fmla="*/ 89070 h 234104"/>
                    <a:gd name="connsiteX67" fmla="*/ 279456 w 320667"/>
                    <a:gd name="connsiteY67" fmla="*/ 36425 h 234104"/>
                    <a:gd name="connsiteX68" fmla="*/ 279646 w 320667"/>
                    <a:gd name="connsiteY68" fmla="*/ 34780 h 234104"/>
                    <a:gd name="connsiteX69" fmla="*/ 276386 w 320667"/>
                    <a:gd name="connsiteY69" fmla="*/ 33421 h 234104"/>
                    <a:gd name="connsiteX70" fmla="*/ 252773 w 320667"/>
                    <a:gd name="connsiteY70" fmla="*/ 37310 h 234104"/>
                    <a:gd name="connsiteX71" fmla="*/ 252330 w 320667"/>
                    <a:gd name="connsiteY71" fmla="*/ 39397 h 234104"/>
                    <a:gd name="connsiteX72" fmla="*/ 276323 w 320667"/>
                    <a:gd name="connsiteY72" fmla="*/ 35223 h 234104"/>
                    <a:gd name="connsiteX73" fmla="*/ 279456 w 320667"/>
                    <a:gd name="connsiteY73" fmla="*/ 36425 h 234104"/>
                    <a:gd name="connsiteX74" fmla="*/ 210265 w 320667"/>
                    <a:gd name="connsiteY74" fmla="*/ 183325 h 234104"/>
                    <a:gd name="connsiteX75" fmla="*/ 214538 w 320667"/>
                    <a:gd name="connsiteY75" fmla="*/ 184336 h 234104"/>
                    <a:gd name="connsiteX76" fmla="*/ 238973 w 320667"/>
                    <a:gd name="connsiteY76" fmla="*/ 212920 h 234104"/>
                    <a:gd name="connsiteX77" fmla="*/ 239511 w 320667"/>
                    <a:gd name="connsiteY77" fmla="*/ 211560 h 234104"/>
                    <a:gd name="connsiteX78" fmla="*/ 215171 w 320667"/>
                    <a:gd name="connsiteY78" fmla="*/ 183072 h 234104"/>
                    <a:gd name="connsiteX79" fmla="*/ 209917 w 320667"/>
                    <a:gd name="connsiteY79" fmla="*/ 182060 h 234104"/>
                    <a:gd name="connsiteX80" fmla="*/ 208366 w 320667"/>
                    <a:gd name="connsiteY80" fmla="*/ 185601 h 234104"/>
                    <a:gd name="connsiteX81" fmla="*/ 208809 w 320667"/>
                    <a:gd name="connsiteY81" fmla="*/ 186044 h 234104"/>
                    <a:gd name="connsiteX82" fmla="*/ 210265 w 320667"/>
                    <a:gd name="connsiteY82" fmla="*/ 183325 h 234104"/>
                    <a:gd name="connsiteX83" fmla="*/ 124266 w 320667"/>
                    <a:gd name="connsiteY83" fmla="*/ 202517 h 234104"/>
                    <a:gd name="connsiteX84" fmla="*/ 124994 w 320667"/>
                    <a:gd name="connsiteY84" fmla="*/ 234104 h 234104"/>
                    <a:gd name="connsiteX85" fmla="*/ 124899 w 320667"/>
                    <a:gd name="connsiteY85" fmla="*/ 201347 h 234104"/>
                    <a:gd name="connsiteX86" fmla="*/ 121006 w 320667"/>
                    <a:gd name="connsiteY86" fmla="*/ 198913 h 234104"/>
                    <a:gd name="connsiteX87" fmla="*/ 116923 w 320667"/>
                    <a:gd name="connsiteY87" fmla="*/ 201347 h 234104"/>
                    <a:gd name="connsiteX88" fmla="*/ 116923 w 320667"/>
                    <a:gd name="connsiteY88" fmla="*/ 234104 h 234104"/>
                    <a:gd name="connsiteX89" fmla="*/ 117651 w 320667"/>
                    <a:gd name="connsiteY89" fmla="*/ 202517 h 234104"/>
                    <a:gd name="connsiteX90" fmla="*/ 120911 w 320667"/>
                    <a:gd name="connsiteY90" fmla="*/ 200620 h 234104"/>
                    <a:gd name="connsiteX91" fmla="*/ 124266 w 320667"/>
                    <a:gd name="connsiteY91" fmla="*/ 202517 h 23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20667" h="234104">
                      <a:moveTo>
                        <a:pt x="137528" y="83789"/>
                      </a:moveTo>
                      <a:cubicBezTo>
                        <a:pt x="162249" y="98935"/>
                        <a:pt x="186209" y="115187"/>
                        <a:pt x="209568" y="132071"/>
                      </a:cubicBezTo>
                      <a:lnTo>
                        <a:pt x="209568" y="133525"/>
                      </a:lnTo>
                      <a:cubicBezTo>
                        <a:pt x="178676" y="111297"/>
                        <a:pt x="154241" y="95330"/>
                        <a:pt x="137433" y="84991"/>
                      </a:cubicBezTo>
                      <a:cubicBezTo>
                        <a:pt x="131609" y="110128"/>
                        <a:pt x="126260" y="135075"/>
                        <a:pt x="121006" y="160306"/>
                      </a:cubicBezTo>
                      <a:lnTo>
                        <a:pt x="121006" y="159295"/>
                      </a:lnTo>
                      <a:cubicBezTo>
                        <a:pt x="126197" y="134347"/>
                        <a:pt x="131831" y="108547"/>
                        <a:pt x="137528" y="83789"/>
                      </a:cubicBezTo>
                      <a:moveTo>
                        <a:pt x="163705" y="85781"/>
                      </a:moveTo>
                      <a:lnTo>
                        <a:pt x="162628" y="84864"/>
                      </a:lnTo>
                      <a:lnTo>
                        <a:pt x="162628" y="86414"/>
                      </a:lnTo>
                      <a:cubicBezTo>
                        <a:pt x="185608" y="105827"/>
                        <a:pt x="203966" y="123249"/>
                        <a:pt x="225299" y="144402"/>
                      </a:cubicBezTo>
                      <a:lnTo>
                        <a:pt x="228939" y="146489"/>
                      </a:lnTo>
                      <a:cubicBezTo>
                        <a:pt x="206466" y="124166"/>
                        <a:pt x="186399" y="105005"/>
                        <a:pt x="163705" y="85781"/>
                      </a:cubicBezTo>
                      <a:moveTo>
                        <a:pt x="161394" y="64850"/>
                      </a:moveTo>
                      <a:lnTo>
                        <a:pt x="161394" y="66020"/>
                      </a:lnTo>
                      <a:cubicBezTo>
                        <a:pt x="194091" y="70193"/>
                        <a:pt x="224065" y="75379"/>
                        <a:pt x="256319" y="82177"/>
                      </a:cubicBezTo>
                      <a:cubicBezTo>
                        <a:pt x="257964" y="82177"/>
                        <a:pt x="260307" y="82272"/>
                        <a:pt x="261953" y="82272"/>
                      </a:cubicBezTo>
                      <a:cubicBezTo>
                        <a:pt x="228085" y="74936"/>
                        <a:pt x="195831" y="69213"/>
                        <a:pt x="161394" y="64850"/>
                      </a:cubicBezTo>
                      <a:moveTo>
                        <a:pt x="121069" y="73924"/>
                      </a:moveTo>
                      <a:lnTo>
                        <a:pt x="122715" y="73924"/>
                      </a:lnTo>
                      <a:lnTo>
                        <a:pt x="121069" y="73924"/>
                      </a:lnTo>
                      <a:lnTo>
                        <a:pt x="121892" y="74462"/>
                      </a:lnTo>
                      <a:lnTo>
                        <a:pt x="122905" y="74999"/>
                      </a:lnTo>
                      <a:cubicBezTo>
                        <a:pt x="162597" y="75094"/>
                        <a:pt x="202035" y="77086"/>
                        <a:pt x="241442" y="81070"/>
                      </a:cubicBezTo>
                      <a:lnTo>
                        <a:pt x="241442" y="79995"/>
                      </a:lnTo>
                      <a:cubicBezTo>
                        <a:pt x="201465" y="76011"/>
                        <a:pt x="161299" y="74019"/>
                        <a:pt x="121069" y="73924"/>
                      </a:cubicBezTo>
                      <a:moveTo>
                        <a:pt x="137054" y="64818"/>
                      </a:moveTo>
                      <a:lnTo>
                        <a:pt x="138510" y="65008"/>
                      </a:lnTo>
                      <a:cubicBezTo>
                        <a:pt x="157944" y="54289"/>
                        <a:pt x="177853" y="44234"/>
                        <a:pt x="198205" y="35255"/>
                      </a:cubicBezTo>
                      <a:lnTo>
                        <a:pt x="198205" y="34243"/>
                      </a:lnTo>
                      <a:cubicBezTo>
                        <a:pt x="177283" y="43412"/>
                        <a:pt x="156931" y="53752"/>
                        <a:pt x="137054" y="64818"/>
                      </a:cubicBezTo>
                      <a:moveTo>
                        <a:pt x="207258" y="1613"/>
                      </a:moveTo>
                      <a:lnTo>
                        <a:pt x="207448" y="1802"/>
                      </a:lnTo>
                      <a:lnTo>
                        <a:pt x="208461" y="1170"/>
                      </a:lnTo>
                      <a:lnTo>
                        <a:pt x="207289" y="0"/>
                      </a:lnTo>
                      <a:cubicBezTo>
                        <a:pt x="206277" y="0"/>
                        <a:pt x="205295" y="0"/>
                        <a:pt x="204282" y="0"/>
                      </a:cubicBezTo>
                      <a:cubicBezTo>
                        <a:pt x="200104" y="2624"/>
                        <a:pt x="196021" y="5249"/>
                        <a:pt x="192033" y="8063"/>
                      </a:cubicBezTo>
                      <a:lnTo>
                        <a:pt x="192951" y="9075"/>
                      </a:lnTo>
                      <a:cubicBezTo>
                        <a:pt x="196686" y="6545"/>
                        <a:pt x="200484" y="3984"/>
                        <a:pt x="204314" y="1644"/>
                      </a:cubicBezTo>
                      <a:cubicBezTo>
                        <a:pt x="205264" y="1613"/>
                        <a:pt x="206245" y="1613"/>
                        <a:pt x="207258" y="1613"/>
                      </a:cubicBezTo>
                      <a:moveTo>
                        <a:pt x="29247" y="183325"/>
                      </a:moveTo>
                      <a:lnTo>
                        <a:pt x="30703" y="186044"/>
                      </a:lnTo>
                      <a:lnTo>
                        <a:pt x="31146" y="185601"/>
                      </a:lnTo>
                      <a:cubicBezTo>
                        <a:pt x="30956" y="185159"/>
                        <a:pt x="30069" y="182977"/>
                        <a:pt x="29595" y="182060"/>
                      </a:cubicBezTo>
                      <a:cubicBezTo>
                        <a:pt x="27949" y="182408"/>
                        <a:pt x="25955" y="182787"/>
                        <a:pt x="24340" y="183072"/>
                      </a:cubicBezTo>
                      <a:cubicBezTo>
                        <a:pt x="16174" y="192494"/>
                        <a:pt x="7976" y="201948"/>
                        <a:pt x="0" y="211560"/>
                      </a:cubicBezTo>
                      <a:lnTo>
                        <a:pt x="633" y="212920"/>
                      </a:lnTo>
                      <a:cubicBezTo>
                        <a:pt x="5824" y="206849"/>
                        <a:pt x="16902" y="193506"/>
                        <a:pt x="24973" y="184242"/>
                      </a:cubicBezTo>
                      <a:cubicBezTo>
                        <a:pt x="26145" y="183767"/>
                        <a:pt x="27885" y="183609"/>
                        <a:pt x="29247" y="183325"/>
                      </a:cubicBezTo>
                      <a:moveTo>
                        <a:pt x="309272" y="156733"/>
                      </a:moveTo>
                      <a:lnTo>
                        <a:pt x="310349" y="158725"/>
                      </a:lnTo>
                      <a:lnTo>
                        <a:pt x="311077" y="158441"/>
                      </a:lnTo>
                      <a:cubicBezTo>
                        <a:pt x="310444" y="157176"/>
                        <a:pt x="309811" y="156006"/>
                        <a:pt x="309177" y="154710"/>
                      </a:cubicBezTo>
                      <a:cubicBezTo>
                        <a:pt x="297719" y="148639"/>
                        <a:pt x="286293" y="142726"/>
                        <a:pt x="274740" y="137003"/>
                      </a:cubicBezTo>
                      <a:cubicBezTo>
                        <a:pt x="273569" y="137288"/>
                        <a:pt x="272366" y="137636"/>
                        <a:pt x="271290" y="137920"/>
                      </a:cubicBezTo>
                      <a:lnTo>
                        <a:pt x="271923" y="139912"/>
                      </a:lnTo>
                      <a:lnTo>
                        <a:pt x="275025" y="139185"/>
                      </a:lnTo>
                      <a:cubicBezTo>
                        <a:pt x="286483" y="144940"/>
                        <a:pt x="297814" y="150663"/>
                        <a:pt x="309272" y="156733"/>
                      </a:cubicBezTo>
                      <a:moveTo>
                        <a:pt x="317217" y="89070"/>
                      </a:moveTo>
                      <a:lnTo>
                        <a:pt x="319939" y="91156"/>
                      </a:lnTo>
                      <a:lnTo>
                        <a:pt x="320667" y="90145"/>
                      </a:lnTo>
                      <a:cubicBezTo>
                        <a:pt x="319654" y="89323"/>
                        <a:pt x="318578" y="88500"/>
                        <a:pt x="317565" y="87615"/>
                      </a:cubicBezTo>
                      <a:cubicBezTo>
                        <a:pt x="306835" y="86066"/>
                        <a:pt x="296232" y="84706"/>
                        <a:pt x="285502" y="83631"/>
                      </a:cubicBezTo>
                      <a:lnTo>
                        <a:pt x="283603" y="85528"/>
                      </a:lnTo>
                      <a:lnTo>
                        <a:pt x="284236" y="86161"/>
                      </a:lnTo>
                      <a:lnTo>
                        <a:pt x="285312" y="85086"/>
                      </a:lnTo>
                      <a:cubicBezTo>
                        <a:pt x="296042" y="86256"/>
                        <a:pt x="306487" y="87520"/>
                        <a:pt x="317217" y="89070"/>
                      </a:cubicBezTo>
                      <a:moveTo>
                        <a:pt x="279456" y="36425"/>
                      </a:moveTo>
                      <a:lnTo>
                        <a:pt x="279646" y="34780"/>
                      </a:lnTo>
                      <a:cubicBezTo>
                        <a:pt x="278570" y="34338"/>
                        <a:pt x="277462" y="33864"/>
                        <a:pt x="276386" y="33421"/>
                      </a:cubicBezTo>
                      <a:cubicBezTo>
                        <a:pt x="268473" y="34496"/>
                        <a:pt x="260592" y="35792"/>
                        <a:pt x="252773" y="37310"/>
                      </a:cubicBezTo>
                      <a:lnTo>
                        <a:pt x="252330" y="39397"/>
                      </a:lnTo>
                      <a:cubicBezTo>
                        <a:pt x="252520" y="39492"/>
                        <a:pt x="268505" y="36298"/>
                        <a:pt x="276323" y="35223"/>
                      </a:cubicBezTo>
                      <a:lnTo>
                        <a:pt x="279456" y="36425"/>
                      </a:lnTo>
                      <a:close/>
                      <a:moveTo>
                        <a:pt x="210265" y="183325"/>
                      </a:moveTo>
                      <a:cubicBezTo>
                        <a:pt x="211531" y="183609"/>
                        <a:pt x="213367" y="183767"/>
                        <a:pt x="214538" y="184336"/>
                      </a:cubicBezTo>
                      <a:cubicBezTo>
                        <a:pt x="222609" y="193601"/>
                        <a:pt x="233782" y="206849"/>
                        <a:pt x="238973" y="212920"/>
                      </a:cubicBezTo>
                      <a:lnTo>
                        <a:pt x="239511" y="211560"/>
                      </a:lnTo>
                      <a:cubicBezTo>
                        <a:pt x="231503" y="201948"/>
                        <a:pt x="223337" y="192494"/>
                        <a:pt x="215171" y="183072"/>
                      </a:cubicBezTo>
                      <a:cubicBezTo>
                        <a:pt x="213525" y="182787"/>
                        <a:pt x="211531" y="182439"/>
                        <a:pt x="209917" y="182060"/>
                      </a:cubicBezTo>
                      <a:cubicBezTo>
                        <a:pt x="209473" y="182977"/>
                        <a:pt x="208556" y="185159"/>
                        <a:pt x="208366" y="185601"/>
                      </a:cubicBezTo>
                      <a:lnTo>
                        <a:pt x="208809" y="186044"/>
                      </a:lnTo>
                      <a:lnTo>
                        <a:pt x="210265" y="183325"/>
                      </a:lnTo>
                      <a:moveTo>
                        <a:pt x="124266" y="202517"/>
                      </a:moveTo>
                      <a:lnTo>
                        <a:pt x="124994" y="234104"/>
                      </a:lnTo>
                      <a:lnTo>
                        <a:pt x="124899" y="201347"/>
                      </a:lnTo>
                      <a:cubicBezTo>
                        <a:pt x="123728" y="200525"/>
                        <a:pt x="122177" y="199703"/>
                        <a:pt x="121006" y="198913"/>
                      </a:cubicBezTo>
                      <a:cubicBezTo>
                        <a:pt x="119835" y="199735"/>
                        <a:pt x="118094" y="200557"/>
                        <a:pt x="116923" y="201347"/>
                      </a:cubicBezTo>
                      <a:lnTo>
                        <a:pt x="116923" y="234104"/>
                      </a:lnTo>
                      <a:lnTo>
                        <a:pt x="117651" y="202517"/>
                      </a:lnTo>
                      <a:cubicBezTo>
                        <a:pt x="118664" y="201885"/>
                        <a:pt x="120025" y="201252"/>
                        <a:pt x="120911" y="200620"/>
                      </a:cubicBezTo>
                      <a:lnTo>
                        <a:pt x="124266" y="202517"/>
                      </a:lnTo>
                      <a:close/>
                    </a:path>
                  </a:pathLst>
                </a:custGeom>
                <a:solidFill>
                  <a:srgbClr val="A61B20"/>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4" name="Freeform 183">
                  <a:extLst>
                    <a:ext uri="{FF2B5EF4-FFF2-40B4-BE49-F238E27FC236}">
                      <a16:creationId xmlns:a16="http://schemas.microsoft.com/office/drawing/2014/main" id="{BA4F2E36-A09E-3E38-D745-3B35367FD701}"/>
                    </a:ext>
                  </a:extLst>
                </p:cNvPr>
                <p:cNvSpPr/>
                <p:nvPr/>
              </p:nvSpPr>
              <p:spPr>
                <a:xfrm>
                  <a:off x="8396589" y="5100364"/>
                  <a:ext cx="319825" cy="193063"/>
                </a:xfrm>
                <a:custGeom>
                  <a:avLst/>
                  <a:gdLst>
                    <a:gd name="connsiteX0" fmla="*/ 119028 w 319825"/>
                    <a:gd name="connsiteY0" fmla="*/ 87204 h 193063"/>
                    <a:gd name="connsiteX1" fmla="*/ 55629 w 319825"/>
                    <a:gd name="connsiteY1" fmla="*/ 144813 h 193063"/>
                    <a:gd name="connsiteX2" fmla="*/ 52179 w 319825"/>
                    <a:gd name="connsiteY2" fmla="*/ 146805 h 193063"/>
                    <a:gd name="connsiteX3" fmla="*/ 119028 w 319825"/>
                    <a:gd name="connsiteY3" fmla="*/ 85750 h 193063"/>
                    <a:gd name="connsiteX4" fmla="*/ 119028 w 319825"/>
                    <a:gd name="connsiteY4" fmla="*/ 87204 h 193063"/>
                    <a:gd name="connsiteX5" fmla="*/ 144603 w 319825"/>
                    <a:gd name="connsiteY5" fmla="*/ 65039 h 193063"/>
                    <a:gd name="connsiteX6" fmla="*/ 143052 w 319825"/>
                    <a:gd name="connsiteY6" fmla="*/ 65229 h 193063"/>
                    <a:gd name="connsiteX7" fmla="*/ 129695 w 319825"/>
                    <a:gd name="connsiteY7" fmla="*/ 66684 h 193063"/>
                    <a:gd name="connsiteX8" fmla="*/ 83451 w 319825"/>
                    <a:gd name="connsiteY8" fmla="*/ 34464 h 193063"/>
                    <a:gd name="connsiteX9" fmla="*/ 83451 w 319825"/>
                    <a:gd name="connsiteY9" fmla="*/ 35634 h 193063"/>
                    <a:gd name="connsiteX10" fmla="*/ 129695 w 319825"/>
                    <a:gd name="connsiteY10" fmla="*/ 67854 h 193063"/>
                    <a:gd name="connsiteX11" fmla="*/ 144508 w 319825"/>
                    <a:gd name="connsiteY11" fmla="*/ 66304 h 193063"/>
                    <a:gd name="connsiteX12" fmla="*/ 158688 w 319825"/>
                    <a:gd name="connsiteY12" fmla="*/ 74304 h 193063"/>
                    <a:gd name="connsiteX13" fmla="*/ 160587 w 319825"/>
                    <a:gd name="connsiteY13" fmla="*/ 74304 h 193063"/>
                    <a:gd name="connsiteX14" fmla="*/ 144603 w 319825"/>
                    <a:gd name="connsiteY14" fmla="*/ 65039 h 193063"/>
                    <a:gd name="connsiteX15" fmla="*/ 72151 w 319825"/>
                    <a:gd name="connsiteY15" fmla="*/ 133620 h 193063"/>
                    <a:gd name="connsiteX16" fmla="*/ 146470 w 319825"/>
                    <a:gd name="connsiteY16" fmla="*/ 94887 h 193063"/>
                    <a:gd name="connsiteX17" fmla="*/ 146470 w 319825"/>
                    <a:gd name="connsiteY17" fmla="*/ 93528 h 193063"/>
                    <a:gd name="connsiteX18" fmla="*/ 72151 w 319825"/>
                    <a:gd name="connsiteY18" fmla="*/ 132261 h 193063"/>
                    <a:gd name="connsiteX19" fmla="*/ 72151 w 319825"/>
                    <a:gd name="connsiteY19" fmla="*/ 133620 h 193063"/>
                    <a:gd name="connsiteX20" fmla="*/ 119155 w 319825"/>
                    <a:gd name="connsiteY20" fmla="*/ 65324 h 193063"/>
                    <a:gd name="connsiteX21" fmla="*/ 18406 w 319825"/>
                    <a:gd name="connsiteY21" fmla="*/ 82556 h 193063"/>
                    <a:gd name="connsiteX22" fmla="*/ 23755 w 319825"/>
                    <a:gd name="connsiteY22" fmla="*/ 82651 h 193063"/>
                    <a:gd name="connsiteX23" fmla="*/ 120231 w 319825"/>
                    <a:gd name="connsiteY23" fmla="*/ 66304 h 193063"/>
                    <a:gd name="connsiteX24" fmla="*/ 120231 w 319825"/>
                    <a:gd name="connsiteY24" fmla="*/ 65134 h 193063"/>
                    <a:gd name="connsiteX25" fmla="*/ 119155 w 319825"/>
                    <a:gd name="connsiteY25" fmla="*/ 65324 h 193063"/>
                    <a:gd name="connsiteX26" fmla="*/ 144318 w 319825"/>
                    <a:gd name="connsiteY26" fmla="*/ 84011 h 193063"/>
                    <a:gd name="connsiteX27" fmla="*/ 49298 w 319825"/>
                    <a:gd name="connsiteY27" fmla="*/ 79932 h 193063"/>
                    <a:gd name="connsiteX28" fmla="*/ 49298 w 319825"/>
                    <a:gd name="connsiteY28" fmla="*/ 80944 h 193063"/>
                    <a:gd name="connsiteX29" fmla="*/ 143052 w 319825"/>
                    <a:gd name="connsiteY29" fmla="*/ 84928 h 193063"/>
                    <a:gd name="connsiteX30" fmla="*/ 144318 w 319825"/>
                    <a:gd name="connsiteY30" fmla="*/ 84011 h 193063"/>
                    <a:gd name="connsiteX31" fmla="*/ 76234 w 319825"/>
                    <a:gd name="connsiteY31" fmla="*/ 1454 h 193063"/>
                    <a:gd name="connsiteX32" fmla="*/ 87503 w 319825"/>
                    <a:gd name="connsiteY32" fmla="*/ 9075 h 193063"/>
                    <a:gd name="connsiteX33" fmla="*/ 88420 w 319825"/>
                    <a:gd name="connsiteY33" fmla="*/ 8063 h 193063"/>
                    <a:gd name="connsiteX34" fmla="*/ 76171 w 319825"/>
                    <a:gd name="connsiteY34" fmla="*/ 0 h 193063"/>
                    <a:gd name="connsiteX35" fmla="*/ 73164 w 319825"/>
                    <a:gd name="connsiteY35" fmla="*/ 0 h 193063"/>
                    <a:gd name="connsiteX36" fmla="*/ 71518 w 319825"/>
                    <a:gd name="connsiteY36" fmla="*/ 1454 h 193063"/>
                    <a:gd name="connsiteX37" fmla="*/ 72531 w 319825"/>
                    <a:gd name="connsiteY37" fmla="*/ 2087 h 193063"/>
                    <a:gd name="connsiteX38" fmla="*/ 73259 w 319825"/>
                    <a:gd name="connsiteY38" fmla="*/ 1454 h 193063"/>
                    <a:gd name="connsiteX39" fmla="*/ 76234 w 319825"/>
                    <a:gd name="connsiteY39" fmla="*/ 1454 h 193063"/>
                    <a:gd name="connsiteX40" fmla="*/ 1789 w 319825"/>
                    <a:gd name="connsiteY40" fmla="*/ 84264 h 193063"/>
                    <a:gd name="connsiteX41" fmla="*/ 159954 w 319825"/>
                    <a:gd name="connsiteY41" fmla="*/ 193063 h 193063"/>
                    <a:gd name="connsiteX42" fmla="*/ 318025 w 319825"/>
                    <a:gd name="connsiteY42" fmla="*/ 84264 h 193063"/>
                    <a:gd name="connsiteX43" fmla="*/ 159859 w 319825"/>
                    <a:gd name="connsiteY43" fmla="*/ 1676 h 193063"/>
                    <a:gd name="connsiteX44" fmla="*/ 1789 w 319825"/>
                    <a:gd name="connsiteY44" fmla="*/ 84264 h 193063"/>
                    <a:gd name="connsiteX45" fmla="*/ 7581 w 319825"/>
                    <a:gd name="connsiteY45" fmla="*/ 83821 h 193063"/>
                    <a:gd name="connsiteX46" fmla="*/ 159922 w 319825"/>
                    <a:gd name="connsiteY46" fmla="*/ 188099 h 193063"/>
                    <a:gd name="connsiteX47" fmla="*/ 312264 w 319825"/>
                    <a:gd name="connsiteY47" fmla="*/ 83821 h 193063"/>
                    <a:gd name="connsiteX48" fmla="*/ 159922 w 319825"/>
                    <a:gd name="connsiteY48" fmla="*/ 4047 h 193063"/>
                    <a:gd name="connsiteX49" fmla="*/ 7581 w 319825"/>
                    <a:gd name="connsiteY49" fmla="*/ 83821 h 19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19825" h="193063">
                      <a:moveTo>
                        <a:pt x="119028" y="87204"/>
                      </a:moveTo>
                      <a:cubicBezTo>
                        <a:pt x="95954" y="106618"/>
                        <a:pt x="77057" y="123692"/>
                        <a:pt x="55629" y="144813"/>
                      </a:cubicBezTo>
                      <a:lnTo>
                        <a:pt x="52179" y="146805"/>
                      </a:lnTo>
                      <a:cubicBezTo>
                        <a:pt x="73987" y="125210"/>
                        <a:pt x="95605" y="105606"/>
                        <a:pt x="119028" y="85750"/>
                      </a:cubicBezTo>
                      <a:lnTo>
                        <a:pt x="119028" y="87204"/>
                      </a:lnTo>
                      <a:close/>
                      <a:moveTo>
                        <a:pt x="144603" y="65039"/>
                      </a:moveTo>
                      <a:lnTo>
                        <a:pt x="143052" y="65229"/>
                      </a:lnTo>
                      <a:cubicBezTo>
                        <a:pt x="138589" y="65672"/>
                        <a:pt x="134158" y="66146"/>
                        <a:pt x="129695" y="66684"/>
                      </a:cubicBezTo>
                      <a:cubicBezTo>
                        <a:pt x="114692" y="55333"/>
                        <a:pt x="99340" y="44551"/>
                        <a:pt x="83451" y="34464"/>
                      </a:cubicBezTo>
                      <a:lnTo>
                        <a:pt x="83451" y="35634"/>
                      </a:lnTo>
                      <a:cubicBezTo>
                        <a:pt x="99340" y="45720"/>
                        <a:pt x="114692" y="56502"/>
                        <a:pt x="129695" y="67854"/>
                      </a:cubicBezTo>
                      <a:cubicBezTo>
                        <a:pt x="134601" y="67316"/>
                        <a:pt x="139602" y="66778"/>
                        <a:pt x="144508" y="66304"/>
                      </a:cubicBezTo>
                      <a:cubicBezTo>
                        <a:pt x="149319" y="68929"/>
                        <a:pt x="153877" y="71490"/>
                        <a:pt x="158688" y="74304"/>
                      </a:cubicBezTo>
                      <a:lnTo>
                        <a:pt x="160587" y="74304"/>
                      </a:lnTo>
                      <a:cubicBezTo>
                        <a:pt x="155396" y="71110"/>
                        <a:pt x="149857" y="67948"/>
                        <a:pt x="144603" y="65039"/>
                      </a:cubicBezTo>
                      <a:moveTo>
                        <a:pt x="72151" y="133620"/>
                      </a:moveTo>
                      <a:cubicBezTo>
                        <a:pt x="96492" y="119929"/>
                        <a:pt x="121307" y="106934"/>
                        <a:pt x="146470" y="94887"/>
                      </a:cubicBezTo>
                      <a:lnTo>
                        <a:pt x="146470" y="93528"/>
                      </a:lnTo>
                      <a:cubicBezTo>
                        <a:pt x="121212" y="105606"/>
                        <a:pt x="96492" y="118570"/>
                        <a:pt x="72151" y="132261"/>
                      </a:cubicBezTo>
                      <a:lnTo>
                        <a:pt x="72151" y="133620"/>
                      </a:lnTo>
                      <a:close/>
                      <a:moveTo>
                        <a:pt x="119155" y="65324"/>
                      </a:moveTo>
                      <a:cubicBezTo>
                        <a:pt x="85097" y="69687"/>
                        <a:pt x="51926" y="75410"/>
                        <a:pt x="18406" y="82556"/>
                      </a:cubicBezTo>
                      <a:cubicBezTo>
                        <a:pt x="20052" y="82556"/>
                        <a:pt x="22046" y="82651"/>
                        <a:pt x="23755" y="82651"/>
                      </a:cubicBezTo>
                      <a:cubicBezTo>
                        <a:pt x="56009" y="75853"/>
                        <a:pt x="87534" y="70478"/>
                        <a:pt x="120231" y="66304"/>
                      </a:cubicBezTo>
                      <a:lnTo>
                        <a:pt x="120231" y="65134"/>
                      </a:lnTo>
                      <a:lnTo>
                        <a:pt x="119155" y="65324"/>
                      </a:lnTo>
                      <a:close/>
                      <a:moveTo>
                        <a:pt x="144318" y="84011"/>
                      </a:moveTo>
                      <a:cubicBezTo>
                        <a:pt x="112603" y="81291"/>
                        <a:pt x="81077" y="79742"/>
                        <a:pt x="49298" y="79932"/>
                      </a:cubicBezTo>
                      <a:lnTo>
                        <a:pt x="49298" y="80944"/>
                      </a:lnTo>
                      <a:cubicBezTo>
                        <a:pt x="80634" y="80659"/>
                        <a:pt x="111811" y="82208"/>
                        <a:pt x="143052" y="84928"/>
                      </a:cubicBezTo>
                      <a:lnTo>
                        <a:pt x="144318" y="84011"/>
                      </a:lnTo>
                      <a:moveTo>
                        <a:pt x="76234" y="1454"/>
                      </a:moveTo>
                      <a:cubicBezTo>
                        <a:pt x="80064" y="3826"/>
                        <a:pt x="83768" y="6545"/>
                        <a:pt x="87503" y="9075"/>
                      </a:cubicBezTo>
                      <a:lnTo>
                        <a:pt x="88420" y="8063"/>
                      </a:lnTo>
                      <a:cubicBezTo>
                        <a:pt x="84432" y="5249"/>
                        <a:pt x="80349" y="2529"/>
                        <a:pt x="76171" y="0"/>
                      </a:cubicBezTo>
                      <a:cubicBezTo>
                        <a:pt x="75158" y="0"/>
                        <a:pt x="74177" y="0"/>
                        <a:pt x="73164" y="0"/>
                      </a:cubicBezTo>
                      <a:lnTo>
                        <a:pt x="71518" y="1454"/>
                      </a:lnTo>
                      <a:lnTo>
                        <a:pt x="72531" y="2087"/>
                      </a:lnTo>
                      <a:lnTo>
                        <a:pt x="73259" y="1454"/>
                      </a:lnTo>
                      <a:cubicBezTo>
                        <a:pt x="74240" y="1454"/>
                        <a:pt x="75222" y="1454"/>
                        <a:pt x="76234" y="1454"/>
                      </a:cubicBezTo>
                      <a:moveTo>
                        <a:pt x="1789" y="84264"/>
                      </a:moveTo>
                      <a:cubicBezTo>
                        <a:pt x="-15936" y="163468"/>
                        <a:pt x="102537" y="193063"/>
                        <a:pt x="159954" y="193063"/>
                      </a:cubicBezTo>
                      <a:cubicBezTo>
                        <a:pt x="217371" y="193063"/>
                        <a:pt x="335813" y="163468"/>
                        <a:pt x="318025" y="84264"/>
                      </a:cubicBezTo>
                      <a:cubicBezTo>
                        <a:pt x="303686" y="20647"/>
                        <a:pt x="215282" y="1676"/>
                        <a:pt x="159859" y="1676"/>
                      </a:cubicBezTo>
                      <a:cubicBezTo>
                        <a:pt x="104436" y="1676"/>
                        <a:pt x="16032" y="20552"/>
                        <a:pt x="1789" y="84264"/>
                      </a:cubicBezTo>
                      <a:moveTo>
                        <a:pt x="7581" y="83821"/>
                      </a:moveTo>
                      <a:cubicBezTo>
                        <a:pt x="-9036" y="159958"/>
                        <a:pt x="104690" y="188099"/>
                        <a:pt x="159922" y="188099"/>
                      </a:cubicBezTo>
                      <a:cubicBezTo>
                        <a:pt x="215155" y="188099"/>
                        <a:pt x="328881" y="159958"/>
                        <a:pt x="312264" y="83821"/>
                      </a:cubicBezTo>
                      <a:cubicBezTo>
                        <a:pt x="298843" y="22291"/>
                        <a:pt x="213351" y="4047"/>
                        <a:pt x="159922" y="4047"/>
                      </a:cubicBezTo>
                      <a:cubicBezTo>
                        <a:pt x="106525" y="4047"/>
                        <a:pt x="21033" y="22291"/>
                        <a:pt x="7581" y="83821"/>
                      </a:cubicBezTo>
                    </a:path>
                  </a:pathLst>
                </a:custGeom>
                <a:solidFill>
                  <a:srgbClr val="C93E25"/>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5" name="Freeform 184">
                  <a:extLst>
                    <a:ext uri="{FF2B5EF4-FFF2-40B4-BE49-F238E27FC236}">
                      <a16:creationId xmlns:a16="http://schemas.microsoft.com/office/drawing/2014/main" id="{4072BB15-7A28-D07D-0EC9-3343097EE714}"/>
                    </a:ext>
                  </a:extLst>
                </p:cNvPr>
                <p:cNvSpPr/>
                <p:nvPr/>
              </p:nvSpPr>
              <p:spPr>
                <a:xfrm>
                  <a:off x="8397109" y="5103684"/>
                  <a:ext cx="319754" cy="191640"/>
                </a:xfrm>
                <a:custGeom>
                  <a:avLst/>
                  <a:gdLst>
                    <a:gd name="connsiteX0" fmla="*/ 1807 w 319754"/>
                    <a:gd name="connsiteY0" fmla="*/ 82936 h 191640"/>
                    <a:gd name="connsiteX1" fmla="*/ 159877 w 319754"/>
                    <a:gd name="connsiteY1" fmla="*/ 0 h 191640"/>
                    <a:gd name="connsiteX2" fmla="*/ 317948 w 319754"/>
                    <a:gd name="connsiteY2" fmla="*/ 82936 h 191640"/>
                    <a:gd name="connsiteX3" fmla="*/ 159877 w 319754"/>
                    <a:gd name="connsiteY3" fmla="*/ 191640 h 191640"/>
                    <a:gd name="connsiteX4" fmla="*/ 1807 w 319754"/>
                    <a:gd name="connsiteY4" fmla="*/ 82936 h 191640"/>
                    <a:gd name="connsiteX5" fmla="*/ 7599 w 319754"/>
                    <a:gd name="connsiteY5" fmla="*/ 82461 h 191640"/>
                    <a:gd name="connsiteX6" fmla="*/ 159941 w 319754"/>
                    <a:gd name="connsiteY6" fmla="*/ 2688 h 191640"/>
                    <a:gd name="connsiteX7" fmla="*/ 312282 w 319754"/>
                    <a:gd name="connsiteY7" fmla="*/ 82461 h 191640"/>
                    <a:gd name="connsiteX8" fmla="*/ 159941 w 319754"/>
                    <a:gd name="connsiteY8" fmla="*/ 186739 h 191640"/>
                    <a:gd name="connsiteX9" fmla="*/ 7599 w 319754"/>
                    <a:gd name="connsiteY9" fmla="*/ 82461 h 19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754" h="191640">
                      <a:moveTo>
                        <a:pt x="1807" y="82936"/>
                      </a:moveTo>
                      <a:cubicBezTo>
                        <a:pt x="16082" y="19224"/>
                        <a:pt x="100815" y="0"/>
                        <a:pt x="159877" y="0"/>
                      </a:cubicBezTo>
                      <a:cubicBezTo>
                        <a:pt x="218845" y="0"/>
                        <a:pt x="303673" y="19224"/>
                        <a:pt x="317948" y="82936"/>
                      </a:cubicBezTo>
                      <a:cubicBezTo>
                        <a:pt x="335768" y="162140"/>
                        <a:pt x="217294" y="191640"/>
                        <a:pt x="159877" y="191640"/>
                      </a:cubicBezTo>
                      <a:cubicBezTo>
                        <a:pt x="102461" y="191640"/>
                        <a:pt x="-16013" y="162140"/>
                        <a:pt x="1807" y="82936"/>
                      </a:cubicBezTo>
                      <a:moveTo>
                        <a:pt x="7599" y="82461"/>
                      </a:moveTo>
                      <a:cubicBezTo>
                        <a:pt x="21051" y="20932"/>
                        <a:pt x="106512" y="2688"/>
                        <a:pt x="159941" y="2688"/>
                      </a:cubicBezTo>
                      <a:cubicBezTo>
                        <a:pt x="213274" y="2688"/>
                        <a:pt x="298830" y="20932"/>
                        <a:pt x="312282" y="82461"/>
                      </a:cubicBezTo>
                      <a:cubicBezTo>
                        <a:pt x="328899" y="158599"/>
                        <a:pt x="215174" y="186739"/>
                        <a:pt x="159941" y="186739"/>
                      </a:cubicBezTo>
                      <a:cubicBezTo>
                        <a:pt x="104708" y="186739"/>
                        <a:pt x="-9018" y="158504"/>
                        <a:pt x="7599" y="82461"/>
                      </a:cubicBezTo>
                    </a:path>
                  </a:pathLst>
                </a:custGeom>
                <a:solidFill>
                  <a:srgbClr val="FFFFFF"/>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6" name="Freeform 185">
                  <a:extLst>
                    <a:ext uri="{FF2B5EF4-FFF2-40B4-BE49-F238E27FC236}">
                      <a16:creationId xmlns:a16="http://schemas.microsoft.com/office/drawing/2014/main" id="{EF8440BC-EA38-1573-108E-81B3F9407050}"/>
                    </a:ext>
                  </a:extLst>
                </p:cNvPr>
                <p:cNvSpPr/>
                <p:nvPr/>
              </p:nvSpPr>
              <p:spPr>
                <a:xfrm>
                  <a:off x="8555340" y="5166479"/>
                  <a:ext cx="15541" cy="17896"/>
                </a:xfrm>
                <a:custGeom>
                  <a:avLst/>
                  <a:gdLst>
                    <a:gd name="connsiteX0" fmla="*/ 0 w 15541"/>
                    <a:gd name="connsiteY0" fmla="*/ 13722 h 17896"/>
                    <a:gd name="connsiteX1" fmla="*/ 95 w 15541"/>
                    <a:gd name="connsiteY1" fmla="*/ 17896 h 17896"/>
                    <a:gd name="connsiteX2" fmla="*/ 7185 w 15541"/>
                    <a:gd name="connsiteY2" fmla="*/ 15999 h 17896"/>
                    <a:gd name="connsiteX3" fmla="*/ 10825 w 15541"/>
                    <a:gd name="connsiteY3" fmla="*/ 15809 h 17896"/>
                    <a:gd name="connsiteX4" fmla="*/ 13357 w 15541"/>
                    <a:gd name="connsiteY4" fmla="*/ 15904 h 17896"/>
                    <a:gd name="connsiteX5" fmla="*/ 13547 w 15541"/>
                    <a:gd name="connsiteY5" fmla="*/ 15177 h 17896"/>
                    <a:gd name="connsiteX6" fmla="*/ 2912 w 15541"/>
                    <a:gd name="connsiteY6" fmla="*/ 9833 h 17896"/>
                    <a:gd name="connsiteX7" fmla="*/ 0 w 15541"/>
                    <a:gd name="connsiteY7" fmla="*/ 13722 h 17896"/>
                    <a:gd name="connsiteX8" fmla="*/ 7913 w 15541"/>
                    <a:gd name="connsiteY8" fmla="*/ 4458 h 17896"/>
                    <a:gd name="connsiteX9" fmla="*/ 4463 w 15541"/>
                    <a:gd name="connsiteY9" fmla="*/ 8000 h 17896"/>
                    <a:gd name="connsiteX10" fmla="*/ 14813 w 15541"/>
                    <a:gd name="connsiteY10" fmla="*/ 8094 h 17896"/>
                    <a:gd name="connsiteX11" fmla="*/ 15541 w 15541"/>
                    <a:gd name="connsiteY11" fmla="*/ 0 h 17896"/>
                    <a:gd name="connsiteX12" fmla="*/ 7913 w 15541"/>
                    <a:gd name="connsiteY12" fmla="*/ 4458 h 1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41" h="17896">
                      <a:moveTo>
                        <a:pt x="0" y="13722"/>
                      </a:moveTo>
                      <a:cubicBezTo>
                        <a:pt x="0" y="15082"/>
                        <a:pt x="95" y="16537"/>
                        <a:pt x="95" y="17896"/>
                      </a:cubicBezTo>
                      <a:cubicBezTo>
                        <a:pt x="3798" y="16916"/>
                        <a:pt x="7185" y="15999"/>
                        <a:pt x="7185" y="15999"/>
                      </a:cubicBezTo>
                      <a:cubicBezTo>
                        <a:pt x="8356" y="15809"/>
                        <a:pt x="9559" y="15809"/>
                        <a:pt x="10825" y="15809"/>
                      </a:cubicBezTo>
                      <a:cubicBezTo>
                        <a:pt x="11648" y="15809"/>
                        <a:pt x="12534" y="15809"/>
                        <a:pt x="13357" y="15904"/>
                      </a:cubicBezTo>
                      <a:cubicBezTo>
                        <a:pt x="13452" y="15651"/>
                        <a:pt x="13452" y="15461"/>
                        <a:pt x="13547" y="15177"/>
                      </a:cubicBezTo>
                      <a:cubicBezTo>
                        <a:pt x="10097" y="13375"/>
                        <a:pt x="6267" y="11541"/>
                        <a:pt x="2912" y="9833"/>
                      </a:cubicBezTo>
                      <a:cubicBezTo>
                        <a:pt x="2026" y="11003"/>
                        <a:pt x="1013" y="12268"/>
                        <a:pt x="0" y="13722"/>
                      </a:cubicBezTo>
                      <a:moveTo>
                        <a:pt x="7913" y="4458"/>
                      </a:moveTo>
                      <a:cubicBezTo>
                        <a:pt x="6710" y="5628"/>
                        <a:pt x="5539" y="6830"/>
                        <a:pt x="4463" y="8000"/>
                      </a:cubicBezTo>
                      <a:cubicBezTo>
                        <a:pt x="7913" y="8000"/>
                        <a:pt x="11363" y="8094"/>
                        <a:pt x="14813" y="8094"/>
                      </a:cubicBezTo>
                      <a:cubicBezTo>
                        <a:pt x="15161" y="5470"/>
                        <a:pt x="15446" y="2719"/>
                        <a:pt x="15541" y="0"/>
                      </a:cubicBezTo>
                      <a:cubicBezTo>
                        <a:pt x="13104" y="1581"/>
                        <a:pt x="10540" y="3035"/>
                        <a:pt x="7913" y="4458"/>
                      </a:cubicBezTo>
                    </a:path>
                  </a:pathLst>
                </a:custGeom>
                <a:gradFill>
                  <a:gsLst>
                    <a:gs pos="0">
                      <a:srgbClr val="996F5B"/>
                    </a:gs>
                    <a:gs pos="346">
                      <a:srgbClr val="996F5B"/>
                    </a:gs>
                    <a:gs pos="1120">
                      <a:srgbClr val="996F5B"/>
                    </a:gs>
                    <a:gs pos="1900">
                      <a:srgbClr val="996E5A"/>
                    </a:gs>
                    <a:gs pos="2670">
                      <a:srgbClr val="996E5A"/>
                    </a:gs>
                    <a:gs pos="3450">
                      <a:srgbClr val="996D5A"/>
                    </a:gs>
                    <a:gs pos="4220">
                      <a:srgbClr val="996D5A"/>
                    </a:gs>
                    <a:gs pos="5000">
                      <a:srgbClr val="996D59"/>
                    </a:gs>
                    <a:gs pos="5780">
                      <a:srgbClr val="996C59"/>
                    </a:gs>
                    <a:gs pos="6550">
                      <a:srgbClr val="996C59"/>
                    </a:gs>
                    <a:gs pos="7330">
                      <a:srgbClr val="996C59"/>
                    </a:gs>
                    <a:gs pos="8100">
                      <a:srgbClr val="996B58"/>
                    </a:gs>
                    <a:gs pos="8880">
                      <a:srgbClr val="996B58"/>
                    </a:gs>
                    <a:gs pos="9660">
                      <a:srgbClr val="996A58"/>
                    </a:gs>
                    <a:gs pos="10430">
                      <a:srgbClr val="996A58"/>
                    </a:gs>
                    <a:gs pos="11210">
                      <a:srgbClr val="996A57"/>
                    </a:gs>
                    <a:gs pos="11980">
                      <a:srgbClr val="996957"/>
                    </a:gs>
                    <a:gs pos="12760">
                      <a:srgbClr val="996957"/>
                    </a:gs>
                    <a:gs pos="13540">
                      <a:srgbClr val="996956"/>
                    </a:gs>
                    <a:gs pos="14310">
                      <a:srgbClr val="996856"/>
                    </a:gs>
                    <a:gs pos="15090">
                      <a:srgbClr val="996856"/>
                    </a:gs>
                    <a:gs pos="15860">
                      <a:srgbClr val="996756"/>
                    </a:gs>
                    <a:gs pos="16640">
                      <a:srgbClr val="996755"/>
                    </a:gs>
                    <a:gs pos="17410">
                      <a:srgbClr val="9A6755"/>
                    </a:gs>
                    <a:gs pos="18190">
                      <a:srgbClr val="9A6655"/>
                    </a:gs>
                    <a:gs pos="18970">
                      <a:srgbClr val="9A6655"/>
                    </a:gs>
                    <a:gs pos="19740">
                      <a:srgbClr val="9A6654"/>
                    </a:gs>
                    <a:gs pos="20520">
                      <a:srgbClr val="9A6554"/>
                    </a:gs>
                    <a:gs pos="21290">
                      <a:srgbClr val="9A6554"/>
                    </a:gs>
                    <a:gs pos="22070">
                      <a:srgbClr val="9A6454"/>
                    </a:gs>
                    <a:gs pos="22850">
                      <a:srgbClr val="9A6453"/>
                    </a:gs>
                    <a:gs pos="23620">
                      <a:srgbClr val="9A6453"/>
                    </a:gs>
                    <a:gs pos="24400">
                      <a:srgbClr val="9A6353"/>
                    </a:gs>
                    <a:gs pos="25170">
                      <a:srgbClr val="9A6352"/>
                    </a:gs>
                    <a:gs pos="25950">
                      <a:srgbClr val="9A6352"/>
                    </a:gs>
                    <a:gs pos="26720">
                      <a:srgbClr val="9A6252"/>
                    </a:gs>
                    <a:gs pos="27500">
                      <a:srgbClr val="9A6252"/>
                    </a:gs>
                    <a:gs pos="28280">
                      <a:srgbClr val="9A6151"/>
                    </a:gs>
                    <a:gs pos="29050">
                      <a:srgbClr val="9A6151"/>
                    </a:gs>
                    <a:gs pos="29830">
                      <a:srgbClr val="9A6151"/>
                    </a:gs>
                    <a:gs pos="30600">
                      <a:srgbClr val="9A6051"/>
                    </a:gs>
                    <a:gs pos="31380">
                      <a:srgbClr val="9A6050"/>
                    </a:gs>
                    <a:gs pos="32160">
                      <a:srgbClr val="9A6050"/>
                    </a:gs>
                    <a:gs pos="32930">
                      <a:srgbClr val="9A5F50"/>
                    </a:gs>
                    <a:gs pos="33710">
                      <a:srgbClr val="9A5F50"/>
                    </a:gs>
                    <a:gs pos="34480">
                      <a:srgbClr val="9A5E4F"/>
                    </a:gs>
                    <a:gs pos="35260">
                      <a:srgbClr val="9A5E4F"/>
                    </a:gs>
                    <a:gs pos="36040">
                      <a:srgbClr val="9A5E4F"/>
                    </a:gs>
                    <a:gs pos="36810">
                      <a:srgbClr val="9A5D4F"/>
                    </a:gs>
                    <a:gs pos="37590">
                      <a:srgbClr val="9A5D4E"/>
                    </a:gs>
                    <a:gs pos="38360">
                      <a:srgbClr val="9A5D4E"/>
                    </a:gs>
                    <a:gs pos="39140">
                      <a:srgbClr val="9A5C4E"/>
                    </a:gs>
                    <a:gs pos="39910">
                      <a:srgbClr val="9A5C4D"/>
                    </a:gs>
                    <a:gs pos="40690">
                      <a:srgbClr val="9A5B4D"/>
                    </a:gs>
                    <a:gs pos="41470">
                      <a:srgbClr val="9A5B4D"/>
                    </a:gs>
                    <a:gs pos="42240">
                      <a:srgbClr val="9A5B4D"/>
                    </a:gs>
                    <a:gs pos="43020">
                      <a:srgbClr val="9A5A4C"/>
                    </a:gs>
                    <a:gs pos="43790">
                      <a:srgbClr val="9A5A4C"/>
                    </a:gs>
                    <a:gs pos="44570">
                      <a:srgbClr val="9A5A4C"/>
                    </a:gs>
                    <a:gs pos="45350">
                      <a:srgbClr val="9A594C"/>
                    </a:gs>
                    <a:gs pos="46120">
                      <a:srgbClr val="9A594B"/>
                    </a:gs>
                    <a:gs pos="46900">
                      <a:srgbClr val="9A584B"/>
                    </a:gs>
                    <a:gs pos="47670">
                      <a:srgbClr val="9A584B"/>
                    </a:gs>
                    <a:gs pos="48450">
                      <a:srgbClr val="9A584B"/>
                    </a:gs>
                    <a:gs pos="49220">
                      <a:srgbClr val="9A574A"/>
                    </a:gs>
                    <a:gs pos="50000">
                      <a:srgbClr val="9A574A"/>
                    </a:gs>
                    <a:gs pos="50780">
                      <a:srgbClr val="9B574A"/>
                    </a:gs>
                    <a:gs pos="51550">
                      <a:srgbClr val="9B5649"/>
                    </a:gs>
                    <a:gs pos="52330">
                      <a:srgbClr val="9B5649"/>
                    </a:gs>
                    <a:gs pos="53100">
                      <a:srgbClr val="9B5549"/>
                    </a:gs>
                    <a:gs pos="53880">
                      <a:srgbClr val="9B5549"/>
                    </a:gs>
                    <a:gs pos="54650">
                      <a:srgbClr val="9B5548"/>
                    </a:gs>
                    <a:gs pos="55430">
                      <a:srgbClr val="9B5448"/>
                    </a:gs>
                    <a:gs pos="56210">
                      <a:srgbClr val="9B5448"/>
                    </a:gs>
                    <a:gs pos="56980">
                      <a:srgbClr val="9B5448"/>
                    </a:gs>
                    <a:gs pos="57760">
                      <a:srgbClr val="9B5347"/>
                    </a:gs>
                    <a:gs pos="58530">
                      <a:srgbClr val="9B5347"/>
                    </a:gs>
                    <a:gs pos="59310">
                      <a:srgbClr val="9B5247"/>
                    </a:gs>
                    <a:gs pos="60090">
                      <a:srgbClr val="9B5247"/>
                    </a:gs>
                    <a:gs pos="60860">
                      <a:srgbClr val="9B5246"/>
                    </a:gs>
                    <a:gs pos="61640">
                      <a:srgbClr val="9B5146"/>
                    </a:gs>
                    <a:gs pos="62410">
                      <a:srgbClr val="9B5146"/>
                    </a:gs>
                    <a:gs pos="63190">
                      <a:srgbClr val="9B5145"/>
                    </a:gs>
                    <a:gs pos="63960">
                      <a:srgbClr val="9B5045"/>
                    </a:gs>
                    <a:gs pos="64740">
                      <a:srgbClr val="9B5045"/>
                    </a:gs>
                    <a:gs pos="65520">
                      <a:srgbClr val="9B4F45"/>
                    </a:gs>
                    <a:gs pos="66290">
                      <a:srgbClr val="9B4F44"/>
                    </a:gs>
                    <a:gs pos="67070">
                      <a:srgbClr val="9B4F44"/>
                    </a:gs>
                    <a:gs pos="67840">
                      <a:srgbClr val="9B4E44"/>
                    </a:gs>
                    <a:gs pos="68620">
                      <a:srgbClr val="9B4E44"/>
                    </a:gs>
                    <a:gs pos="69400">
                      <a:srgbClr val="9B4E43"/>
                    </a:gs>
                    <a:gs pos="70170">
                      <a:srgbClr val="9B4D43"/>
                    </a:gs>
                    <a:gs pos="70950">
                      <a:srgbClr val="9B4D43"/>
                    </a:gs>
                    <a:gs pos="71720">
                      <a:srgbClr val="9B4C43"/>
                    </a:gs>
                    <a:gs pos="72500">
                      <a:srgbClr val="9B4C42"/>
                    </a:gs>
                    <a:gs pos="73280">
                      <a:srgbClr val="9B4C42"/>
                    </a:gs>
                    <a:gs pos="74050">
                      <a:srgbClr val="9B4B42"/>
                    </a:gs>
                    <a:gs pos="74830">
                      <a:srgbClr val="9B4B41"/>
                    </a:gs>
                    <a:gs pos="75600">
                      <a:srgbClr val="9B4B41"/>
                    </a:gs>
                    <a:gs pos="76380">
                      <a:srgbClr val="9B4A41"/>
                    </a:gs>
                    <a:gs pos="77150">
                      <a:srgbClr val="9B4A41"/>
                    </a:gs>
                    <a:gs pos="77930">
                      <a:srgbClr val="9B4A40"/>
                    </a:gs>
                    <a:gs pos="78710">
                      <a:srgbClr val="9B4940"/>
                    </a:gs>
                    <a:gs pos="79480">
                      <a:srgbClr val="9B4940"/>
                    </a:gs>
                    <a:gs pos="80260">
                      <a:srgbClr val="9B4840"/>
                    </a:gs>
                    <a:gs pos="81030">
                      <a:srgbClr val="9B483F"/>
                    </a:gs>
                    <a:gs pos="81810">
                      <a:srgbClr val="9B483F"/>
                    </a:gs>
                    <a:gs pos="82590">
                      <a:srgbClr val="9B473F"/>
                    </a:gs>
                    <a:gs pos="83360">
                      <a:srgbClr val="9C473F"/>
                    </a:gs>
                    <a:gs pos="84140">
                      <a:srgbClr val="9C473E"/>
                    </a:gs>
                    <a:gs pos="84910">
                      <a:srgbClr val="9C463E"/>
                    </a:gs>
                    <a:gs pos="85690">
                      <a:srgbClr val="9C463E"/>
                    </a:gs>
                    <a:gs pos="86470">
                      <a:srgbClr val="9C453E"/>
                    </a:gs>
                    <a:gs pos="87240">
                      <a:srgbClr val="9C453D"/>
                    </a:gs>
                    <a:gs pos="88020">
                      <a:srgbClr val="9C453D"/>
                    </a:gs>
                    <a:gs pos="88790">
                      <a:srgbClr val="9C443D"/>
                    </a:gs>
                    <a:gs pos="89570">
                      <a:srgbClr val="9C443C"/>
                    </a:gs>
                    <a:gs pos="90340">
                      <a:srgbClr val="9C443C"/>
                    </a:gs>
                    <a:gs pos="91120">
                      <a:srgbClr val="9C433C"/>
                    </a:gs>
                    <a:gs pos="91900">
                      <a:srgbClr val="9C433C"/>
                    </a:gs>
                    <a:gs pos="92670">
                      <a:srgbClr val="9C423B"/>
                    </a:gs>
                    <a:gs pos="93450">
                      <a:srgbClr val="9C423B"/>
                    </a:gs>
                    <a:gs pos="94220">
                      <a:srgbClr val="9C423B"/>
                    </a:gs>
                    <a:gs pos="95000">
                      <a:srgbClr val="9C413B"/>
                    </a:gs>
                    <a:gs pos="95780">
                      <a:srgbClr val="9C413A"/>
                    </a:gs>
                    <a:gs pos="96550">
                      <a:srgbClr val="9C413A"/>
                    </a:gs>
                    <a:gs pos="97330">
                      <a:srgbClr val="9C403A"/>
                    </a:gs>
                    <a:gs pos="98100">
                      <a:srgbClr val="9C403A"/>
                    </a:gs>
                    <a:gs pos="98880">
                      <a:srgbClr val="9C3F39"/>
                    </a:gs>
                    <a:gs pos="99650">
                      <a:srgbClr val="9C3F39"/>
                    </a:gs>
                    <a:gs pos="100000">
                      <a:srgbClr val="9C3F39"/>
                    </a:gs>
                  </a:gsLst>
                  <a:lin ang="0" scaled="1"/>
                </a:gra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7" name="Freeform 186">
                  <a:extLst>
                    <a:ext uri="{FF2B5EF4-FFF2-40B4-BE49-F238E27FC236}">
                      <a16:creationId xmlns:a16="http://schemas.microsoft.com/office/drawing/2014/main" id="{044F1D78-61AF-330E-E7C5-CDEF3DF607F8}"/>
                    </a:ext>
                  </a:extLst>
                </p:cNvPr>
                <p:cNvSpPr/>
                <p:nvPr/>
              </p:nvSpPr>
              <p:spPr>
                <a:xfrm>
                  <a:off x="8621082" y="5128568"/>
                  <a:ext cx="28075" cy="8157"/>
                </a:xfrm>
                <a:custGeom>
                  <a:avLst/>
                  <a:gdLst>
                    <a:gd name="connsiteX0" fmla="*/ 1899 w 28075"/>
                    <a:gd name="connsiteY0" fmla="*/ 8158 h 8157"/>
                    <a:gd name="connsiteX1" fmla="*/ 0 w 28075"/>
                    <a:gd name="connsiteY1" fmla="*/ 7715 h 8157"/>
                    <a:gd name="connsiteX2" fmla="*/ 28075 w 28075"/>
                    <a:gd name="connsiteY2" fmla="*/ 0 h 8157"/>
                    <a:gd name="connsiteX3" fmla="*/ 25448 w 28075"/>
                    <a:gd name="connsiteY3" fmla="*/ 1644 h 8157"/>
                    <a:gd name="connsiteX4" fmla="*/ 25353 w 28075"/>
                    <a:gd name="connsiteY4" fmla="*/ 1644 h 8157"/>
                    <a:gd name="connsiteX5" fmla="*/ 1899 w 28075"/>
                    <a:gd name="connsiteY5" fmla="*/ 8158 h 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75" h="8157">
                      <a:moveTo>
                        <a:pt x="1899" y="8158"/>
                      </a:moveTo>
                      <a:cubicBezTo>
                        <a:pt x="1171" y="7968"/>
                        <a:pt x="538" y="7778"/>
                        <a:pt x="0" y="7715"/>
                      </a:cubicBezTo>
                      <a:cubicBezTo>
                        <a:pt x="9179" y="4996"/>
                        <a:pt x="18516" y="2466"/>
                        <a:pt x="28075" y="0"/>
                      </a:cubicBezTo>
                      <a:lnTo>
                        <a:pt x="25448" y="1644"/>
                      </a:lnTo>
                      <a:cubicBezTo>
                        <a:pt x="25448" y="1644"/>
                        <a:pt x="25448" y="1644"/>
                        <a:pt x="25353" y="1644"/>
                      </a:cubicBezTo>
                      <a:cubicBezTo>
                        <a:pt x="17440" y="3826"/>
                        <a:pt x="9622" y="5976"/>
                        <a:pt x="1899" y="8158"/>
                      </a:cubicBezTo>
                    </a:path>
                  </a:pathLst>
                </a:custGeom>
                <a:solidFill>
                  <a:srgbClr val="8A223A"/>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8" name="Freeform 187">
                  <a:extLst>
                    <a:ext uri="{FF2B5EF4-FFF2-40B4-BE49-F238E27FC236}">
                      <a16:creationId xmlns:a16="http://schemas.microsoft.com/office/drawing/2014/main" id="{6AAC11E4-B08B-164F-A4B1-6167A25C5505}"/>
                    </a:ext>
                  </a:extLst>
                </p:cNvPr>
                <p:cNvSpPr/>
                <p:nvPr/>
              </p:nvSpPr>
              <p:spPr>
                <a:xfrm>
                  <a:off x="8559044" y="5134733"/>
                  <a:ext cx="164559" cy="109305"/>
                </a:xfrm>
                <a:custGeom>
                  <a:avLst/>
                  <a:gdLst>
                    <a:gd name="connsiteX0" fmla="*/ 164559 w 164559"/>
                    <a:gd name="connsiteY0" fmla="*/ 109306 h 109305"/>
                    <a:gd name="connsiteX1" fmla="*/ 158925 w 164559"/>
                    <a:gd name="connsiteY1" fmla="*/ 106491 h 109305"/>
                    <a:gd name="connsiteX2" fmla="*/ 164559 w 164559"/>
                    <a:gd name="connsiteY2" fmla="*/ 109306 h 109305"/>
                    <a:gd name="connsiteX3" fmla="*/ 47953 w 164559"/>
                    <a:gd name="connsiteY3" fmla="*/ 57609 h 109305"/>
                    <a:gd name="connsiteX4" fmla="*/ 40958 w 164559"/>
                    <a:gd name="connsiteY4" fmla="*/ 51633 h 109305"/>
                    <a:gd name="connsiteX5" fmla="*/ 39882 w 164559"/>
                    <a:gd name="connsiteY5" fmla="*/ 50716 h 109305"/>
                    <a:gd name="connsiteX6" fmla="*/ 39882 w 164559"/>
                    <a:gd name="connsiteY6" fmla="*/ 52266 h 109305"/>
                    <a:gd name="connsiteX7" fmla="*/ 45073 w 164559"/>
                    <a:gd name="connsiteY7" fmla="*/ 56724 h 109305"/>
                    <a:gd name="connsiteX8" fmla="*/ 47953 w 164559"/>
                    <a:gd name="connsiteY8" fmla="*/ 57609 h 109305"/>
                    <a:gd name="connsiteX9" fmla="*/ 139174 w 164559"/>
                    <a:gd name="connsiteY9" fmla="*/ 47997 h 109305"/>
                    <a:gd name="connsiteX10" fmla="*/ 103186 w 164559"/>
                    <a:gd name="connsiteY10" fmla="*/ 40725 h 109305"/>
                    <a:gd name="connsiteX11" fmla="*/ 104009 w 164559"/>
                    <a:gd name="connsiteY11" fmla="*/ 41990 h 109305"/>
                    <a:gd name="connsiteX12" fmla="*/ 133540 w 164559"/>
                    <a:gd name="connsiteY12" fmla="*/ 47902 h 109305"/>
                    <a:gd name="connsiteX13" fmla="*/ 133540 w 164559"/>
                    <a:gd name="connsiteY13" fmla="*/ 47902 h 109305"/>
                    <a:gd name="connsiteX14" fmla="*/ 139174 w 164559"/>
                    <a:gd name="connsiteY14" fmla="*/ 47997 h 109305"/>
                    <a:gd name="connsiteX15" fmla="*/ 70046 w 164559"/>
                    <a:gd name="connsiteY15" fmla="*/ 43033 h 109305"/>
                    <a:gd name="connsiteX16" fmla="*/ 63146 w 164559"/>
                    <a:gd name="connsiteY16" fmla="*/ 41578 h 109305"/>
                    <a:gd name="connsiteX17" fmla="*/ 918 w 164559"/>
                    <a:gd name="connsiteY17" fmla="*/ 39776 h 109305"/>
                    <a:gd name="connsiteX18" fmla="*/ 0 w 164559"/>
                    <a:gd name="connsiteY18" fmla="*/ 40788 h 109305"/>
                    <a:gd name="connsiteX19" fmla="*/ 95 w 164559"/>
                    <a:gd name="connsiteY19" fmla="*/ 40883 h 109305"/>
                    <a:gd name="connsiteX20" fmla="*/ 70046 w 164559"/>
                    <a:gd name="connsiteY20" fmla="*/ 43033 h 109305"/>
                    <a:gd name="connsiteX21" fmla="*/ 118537 w 164559"/>
                    <a:gd name="connsiteY21" fmla="*/ 46954 h 109305"/>
                    <a:gd name="connsiteX22" fmla="*/ 118537 w 164559"/>
                    <a:gd name="connsiteY22" fmla="*/ 45879 h 109305"/>
                    <a:gd name="connsiteX23" fmla="*/ 105813 w 164559"/>
                    <a:gd name="connsiteY23" fmla="*/ 44709 h 109305"/>
                    <a:gd name="connsiteX24" fmla="*/ 106636 w 164559"/>
                    <a:gd name="connsiteY24" fmla="*/ 45879 h 109305"/>
                    <a:gd name="connsiteX25" fmla="*/ 118537 w 164559"/>
                    <a:gd name="connsiteY25" fmla="*/ 46954 h 109305"/>
                    <a:gd name="connsiteX26" fmla="*/ 69793 w 164559"/>
                    <a:gd name="connsiteY26" fmla="*/ 3446 h 109305"/>
                    <a:gd name="connsiteX27" fmla="*/ 75237 w 164559"/>
                    <a:gd name="connsiteY27" fmla="*/ 1012 h 109305"/>
                    <a:gd name="connsiteX28" fmla="*/ 75237 w 164559"/>
                    <a:gd name="connsiteY28" fmla="*/ 0 h 109305"/>
                    <a:gd name="connsiteX29" fmla="*/ 68337 w 164559"/>
                    <a:gd name="connsiteY29" fmla="*/ 3099 h 109305"/>
                    <a:gd name="connsiteX30" fmla="*/ 69793 w 164559"/>
                    <a:gd name="connsiteY30" fmla="*/ 3446 h 10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4559" h="109305">
                      <a:moveTo>
                        <a:pt x="164559" y="109306"/>
                      </a:moveTo>
                      <a:cubicBezTo>
                        <a:pt x="162470" y="108294"/>
                        <a:pt x="160571" y="107314"/>
                        <a:pt x="158925" y="106491"/>
                      </a:cubicBezTo>
                      <a:cubicBezTo>
                        <a:pt x="160824" y="107408"/>
                        <a:pt x="162660" y="108325"/>
                        <a:pt x="164559" y="109306"/>
                      </a:cubicBezTo>
                      <a:moveTo>
                        <a:pt x="47953" y="57609"/>
                      </a:moveTo>
                      <a:cubicBezTo>
                        <a:pt x="45579" y="55617"/>
                        <a:pt x="43237" y="53530"/>
                        <a:pt x="40958" y="51633"/>
                      </a:cubicBezTo>
                      <a:lnTo>
                        <a:pt x="39882" y="50716"/>
                      </a:lnTo>
                      <a:lnTo>
                        <a:pt x="39882" y="52266"/>
                      </a:lnTo>
                      <a:cubicBezTo>
                        <a:pt x="41622" y="53815"/>
                        <a:pt x="43332" y="55269"/>
                        <a:pt x="45073" y="56724"/>
                      </a:cubicBezTo>
                      <a:cubicBezTo>
                        <a:pt x="45959" y="56977"/>
                        <a:pt x="46940" y="57261"/>
                        <a:pt x="47953" y="57609"/>
                      </a:cubicBezTo>
                      <a:moveTo>
                        <a:pt x="139174" y="47997"/>
                      </a:moveTo>
                      <a:cubicBezTo>
                        <a:pt x="126988" y="45373"/>
                        <a:pt x="115024" y="43001"/>
                        <a:pt x="103186" y="40725"/>
                      </a:cubicBezTo>
                      <a:cubicBezTo>
                        <a:pt x="103471" y="41073"/>
                        <a:pt x="103724" y="41547"/>
                        <a:pt x="104009" y="41990"/>
                      </a:cubicBezTo>
                      <a:cubicBezTo>
                        <a:pt x="113726" y="43792"/>
                        <a:pt x="123538" y="45815"/>
                        <a:pt x="133540" y="47902"/>
                      </a:cubicBezTo>
                      <a:lnTo>
                        <a:pt x="133540" y="47902"/>
                      </a:lnTo>
                      <a:cubicBezTo>
                        <a:pt x="135186" y="47902"/>
                        <a:pt x="137528" y="47997"/>
                        <a:pt x="139174" y="47997"/>
                      </a:cubicBezTo>
                      <a:moveTo>
                        <a:pt x="70046" y="43033"/>
                      </a:moveTo>
                      <a:cubicBezTo>
                        <a:pt x="68052" y="42495"/>
                        <a:pt x="65678" y="41958"/>
                        <a:pt x="63146" y="41578"/>
                      </a:cubicBezTo>
                      <a:cubicBezTo>
                        <a:pt x="42445" y="40409"/>
                        <a:pt x="21618" y="39839"/>
                        <a:pt x="918" y="39776"/>
                      </a:cubicBezTo>
                      <a:cubicBezTo>
                        <a:pt x="570" y="40124"/>
                        <a:pt x="285" y="40409"/>
                        <a:pt x="0" y="40788"/>
                      </a:cubicBezTo>
                      <a:lnTo>
                        <a:pt x="95" y="40883"/>
                      </a:lnTo>
                      <a:cubicBezTo>
                        <a:pt x="23423" y="40946"/>
                        <a:pt x="46782" y="41673"/>
                        <a:pt x="70046" y="43033"/>
                      </a:cubicBezTo>
                      <a:moveTo>
                        <a:pt x="118537" y="46954"/>
                      </a:moveTo>
                      <a:lnTo>
                        <a:pt x="118537" y="45879"/>
                      </a:lnTo>
                      <a:cubicBezTo>
                        <a:pt x="114359" y="45531"/>
                        <a:pt x="110086" y="45057"/>
                        <a:pt x="105813" y="44709"/>
                      </a:cubicBezTo>
                      <a:cubicBezTo>
                        <a:pt x="106098" y="45088"/>
                        <a:pt x="106351" y="45531"/>
                        <a:pt x="106636" y="45879"/>
                      </a:cubicBezTo>
                      <a:cubicBezTo>
                        <a:pt x="110624" y="46132"/>
                        <a:pt x="114549" y="46574"/>
                        <a:pt x="118537" y="46954"/>
                      </a:cubicBezTo>
                      <a:moveTo>
                        <a:pt x="69793" y="3446"/>
                      </a:moveTo>
                      <a:cubicBezTo>
                        <a:pt x="71597" y="2624"/>
                        <a:pt x="73433" y="1802"/>
                        <a:pt x="75237" y="1012"/>
                      </a:cubicBezTo>
                      <a:lnTo>
                        <a:pt x="75237" y="0"/>
                      </a:lnTo>
                      <a:cubicBezTo>
                        <a:pt x="72958" y="1012"/>
                        <a:pt x="70616" y="1992"/>
                        <a:pt x="68337" y="3099"/>
                      </a:cubicBezTo>
                      <a:cubicBezTo>
                        <a:pt x="68970" y="3257"/>
                        <a:pt x="69445" y="3352"/>
                        <a:pt x="69793" y="3446"/>
                      </a:cubicBezTo>
                    </a:path>
                  </a:pathLst>
                </a:custGeom>
                <a:solidFill>
                  <a:srgbClr val="7C1E33"/>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9" name="Freeform 188">
                  <a:extLst>
                    <a:ext uri="{FF2B5EF4-FFF2-40B4-BE49-F238E27FC236}">
                      <a16:creationId xmlns:a16="http://schemas.microsoft.com/office/drawing/2014/main" id="{83B98B9C-E176-6702-AA7E-5D81D4885BB6}"/>
                    </a:ext>
                  </a:extLst>
                </p:cNvPr>
                <p:cNvSpPr/>
                <p:nvPr/>
              </p:nvSpPr>
              <p:spPr>
                <a:xfrm>
                  <a:off x="8568761" y="5127461"/>
                  <a:ext cx="196147" cy="157650"/>
                </a:xfrm>
                <a:custGeom>
                  <a:avLst/>
                  <a:gdLst>
                    <a:gd name="connsiteX0" fmla="*/ 184532 w 196147"/>
                    <a:gd name="connsiteY0" fmla="*/ 129383 h 157650"/>
                    <a:gd name="connsiteX1" fmla="*/ 154905 w 196147"/>
                    <a:gd name="connsiteY1" fmla="*/ 116578 h 157650"/>
                    <a:gd name="connsiteX2" fmla="*/ 149271 w 196147"/>
                    <a:gd name="connsiteY2" fmla="*/ 113764 h 157650"/>
                    <a:gd name="connsiteX3" fmla="*/ 143352 w 196147"/>
                    <a:gd name="connsiteY3" fmla="*/ 110128 h 157650"/>
                    <a:gd name="connsiteX4" fmla="*/ 138636 w 196147"/>
                    <a:gd name="connsiteY4" fmla="*/ 107598 h 157650"/>
                    <a:gd name="connsiteX5" fmla="*/ 147815 w 196147"/>
                    <a:gd name="connsiteY5" fmla="*/ 67569 h 157650"/>
                    <a:gd name="connsiteX6" fmla="*/ 151075 w 196147"/>
                    <a:gd name="connsiteY6" fmla="*/ 68296 h 157650"/>
                    <a:gd name="connsiteX7" fmla="*/ 176967 w 196147"/>
                    <a:gd name="connsiteY7" fmla="*/ 72185 h 157650"/>
                    <a:gd name="connsiteX8" fmla="*/ 195230 w 196147"/>
                    <a:gd name="connsiteY8" fmla="*/ 76011 h 157650"/>
                    <a:gd name="connsiteX9" fmla="*/ 195420 w 196147"/>
                    <a:gd name="connsiteY9" fmla="*/ 77276 h 157650"/>
                    <a:gd name="connsiteX10" fmla="*/ 196148 w 196147"/>
                    <a:gd name="connsiteY10" fmla="*/ 87615 h 157650"/>
                    <a:gd name="connsiteX11" fmla="*/ 186241 w 196147"/>
                    <a:gd name="connsiteY11" fmla="*/ 126000 h 157650"/>
                    <a:gd name="connsiteX12" fmla="*/ 184532 w 196147"/>
                    <a:gd name="connsiteY12" fmla="*/ 129383 h 157650"/>
                    <a:gd name="connsiteX13" fmla="*/ 58620 w 196147"/>
                    <a:gd name="connsiteY13" fmla="*/ 10434 h 157650"/>
                    <a:gd name="connsiteX14" fmla="*/ 65520 w 196147"/>
                    <a:gd name="connsiteY14" fmla="*/ 7272 h 157650"/>
                    <a:gd name="connsiteX15" fmla="*/ 65520 w 196147"/>
                    <a:gd name="connsiteY15" fmla="*/ 7272 h 157650"/>
                    <a:gd name="connsiteX16" fmla="*/ 56879 w 196147"/>
                    <a:gd name="connsiteY16" fmla="*/ 9991 h 157650"/>
                    <a:gd name="connsiteX17" fmla="*/ 58620 w 196147"/>
                    <a:gd name="connsiteY17" fmla="*/ 10434 h 157650"/>
                    <a:gd name="connsiteX18" fmla="*/ 53270 w 196147"/>
                    <a:gd name="connsiteY18" fmla="*/ 48819 h 157650"/>
                    <a:gd name="connsiteX19" fmla="*/ 46275 w 196147"/>
                    <a:gd name="connsiteY19" fmla="*/ 48092 h 157650"/>
                    <a:gd name="connsiteX20" fmla="*/ 9401 w 196147"/>
                    <a:gd name="connsiteY20" fmla="*/ 41737 h 157650"/>
                    <a:gd name="connsiteX21" fmla="*/ 2216 w 196147"/>
                    <a:gd name="connsiteY21" fmla="*/ 39017 h 157650"/>
                    <a:gd name="connsiteX22" fmla="*/ 1488 w 196147"/>
                    <a:gd name="connsiteY22" fmla="*/ 47080 h 157650"/>
                    <a:gd name="connsiteX23" fmla="*/ 53270 w 196147"/>
                    <a:gd name="connsiteY23" fmla="*/ 48819 h 157650"/>
                    <a:gd name="connsiteX24" fmla="*/ 108852 w 196147"/>
                    <a:gd name="connsiteY24" fmla="*/ 53088 h 157650"/>
                    <a:gd name="connsiteX25" fmla="*/ 95304 w 196147"/>
                    <a:gd name="connsiteY25" fmla="*/ 50716 h 157650"/>
                    <a:gd name="connsiteX26" fmla="*/ 96127 w 196147"/>
                    <a:gd name="connsiteY26" fmla="*/ 51886 h 157650"/>
                    <a:gd name="connsiteX27" fmla="*/ 108852 w 196147"/>
                    <a:gd name="connsiteY27" fmla="*/ 53088 h 157650"/>
                    <a:gd name="connsiteX28" fmla="*/ 1836 w 196147"/>
                    <a:gd name="connsiteY28" fmla="*/ 54985 h 157650"/>
                    <a:gd name="connsiteX29" fmla="*/ 190 w 196147"/>
                    <a:gd name="connsiteY29" fmla="*/ 54068 h 157650"/>
                    <a:gd name="connsiteX30" fmla="*/ 0 w 196147"/>
                    <a:gd name="connsiteY30" fmla="*/ 54795 h 157650"/>
                    <a:gd name="connsiteX31" fmla="*/ 1836 w 196147"/>
                    <a:gd name="connsiteY31" fmla="*/ 54985 h 157650"/>
                    <a:gd name="connsiteX32" fmla="*/ 26651 w 196147"/>
                    <a:gd name="connsiteY32" fmla="*/ 60992 h 157650"/>
                    <a:gd name="connsiteX33" fmla="*/ 20194 w 196147"/>
                    <a:gd name="connsiteY33" fmla="*/ 55744 h 157650"/>
                    <a:gd name="connsiteX34" fmla="*/ 10572 w 196147"/>
                    <a:gd name="connsiteY34" fmla="*/ 56376 h 157650"/>
                    <a:gd name="connsiteX35" fmla="*/ 16016 w 196147"/>
                    <a:gd name="connsiteY35" fmla="*/ 57736 h 157650"/>
                    <a:gd name="connsiteX36" fmla="*/ 26651 w 196147"/>
                    <a:gd name="connsiteY36" fmla="*/ 60992 h 157650"/>
                    <a:gd name="connsiteX37" fmla="*/ 131736 w 196147"/>
                    <a:gd name="connsiteY37" fmla="*/ 104088 h 157650"/>
                    <a:gd name="connsiteX38" fmla="*/ 141263 w 196147"/>
                    <a:gd name="connsiteY38" fmla="*/ 64976 h 157650"/>
                    <a:gd name="connsiteX39" fmla="*/ 131261 w 196147"/>
                    <a:gd name="connsiteY39" fmla="*/ 56344 h 157650"/>
                    <a:gd name="connsiteX40" fmla="*/ 114169 w 196147"/>
                    <a:gd name="connsiteY40" fmla="*/ 35191 h 157650"/>
                    <a:gd name="connsiteX41" fmla="*/ 90272 w 196147"/>
                    <a:gd name="connsiteY41" fmla="*/ 15873 h 157650"/>
                    <a:gd name="connsiteX42" fmla="*/ 83467 w 196147"/>
                    <a:gd name="connsiteY42" fmla="*/ 4079 h 157650"/>
                    <a:gd name="connsiteX43" fmla="*/ 76851 w 196147"/>
                    <a:gd name="connsiteY43" fmla="*/ 0 h 157650"/>
                    <a:gd name="connsiteX44" fmla="*/ 76218 w 196147"/>
                    <a:gd name="connsiteY44" fmla="*/ 0 h 157650"/>
                    <a:gd name="connsiteX45" fmla="*/ 68590 w 196147"/>
                    <a:gd name="connsiteY45" fmla="*/ 1802 h 157650"/>
                    <a:gd name="connsiteX46" fmla="*/ 67229 w 196147"/>
                    <a:gd name="connsiteY46" fmla="*/ 1802 h 157650"/>
                    <a:gd name="connsiteX47" fmla="*/ 60519 w 196147"/>
                    <a:gd name="connsiteY47" fmla="*/ 1265 h 157650"/>
                    <a:gd name="connsiteX48" fmla="*/ 55613 w 196147"/>
                    <a:gd name="connsiteY48" fmla="*/ 632 h 157650"/>
                    <a:gd name="connsiteX49" fmla="*/ 42699 w 196147"/>
                    <a:gd name="connsiteY49" fmla="*/ 6166 h 157650"/>
                    <a:gd name="connsiteX50" fmla="*/ 41338 w 196147"/>
                    <a:gd name="connsiteY50" fmla="*/ 5976 h 157650"/>
                    <a:gd name="connsiteX51" fmla="*/ 50327 w 196147"/>
                    <a:gd name="connsiteY51" fmla="*/ 8600 h 157650"/>
                    <a:gd name="connsiteX52" fmla="*/ 50517 w 196147"/>
                    <a:gd name="connsiteY52" fmla="*/ 8600 h 157650"/>
                    <a:gd name="connsiteX53" fmla="*/ 50612 w 196147"/>
                    <a:gd name="connsiteY53" fmla="*/ 8600 h 157650"/>
                    <a:gd name="connsiteX54" fmla="*/ 52258 w 196147"/>
                    <a:gd name="connsiteY54" fmla="*/ 8885 h 157650"/>
                    <a:gd name="connsiteX55" fmla="*/ 80333 w 196147"/>
                    <a:gd name="connsiteY55" fmla="*/ 1170 h 157650"/>
                    <a:gd name="connsiteX56" fmla="*/ 77706 w 196147"/>
                    <a:gd name="connsiteY56" fmla="*/ 2814 h 157650"/>
                    <a:gd name="connsiteX57" fmla="*/ 77611 w 196147"/>
                    <a:gd name="connsiteY57" fmla="*/ 2814 h 157650"/>
                    <a:gd name="connsiteX58" fmla="*/ 64539 w 196147"/>
                    <a:gd name="connsiteY58" fmla="*/ 11446 h 157650"/>
                    <a:gd name="connsiteX59" fmla="*/ 67641 w 196147"/>
                    <a:gd name="connsiteY59" fmla="*/ 13090 h 157650"/>
                    <a:gd name="connsiteX60" fmla="*/ 90810 w 196147"/>
                    <a:gd name="connsiteY60" fmla="*/ 42401 h 157650"/>
                    <a:gd name="connsiteX61" fmla="*/ 93437 w 196147"/>
                    <a:gd name="connsiteY61" fmla="*/ 47934 h 157650"/>
                    <a:gd name="connsiteX62" fmla="*/ 129489 w 196147"/>
                    <a:gd name="connsiteY62" fmla="*/ 55206 h 157650"/>
                    <a:gd name="connsiteX63" fmla="*/ 123855 w 196147"/>
                    <a:gd name="connsiteY63" fmla="*/ 55111 h 157650"/>
                    <a:gd name="connsiteX64" fmla="*/ 109421 w 196147"/>
                    <a:gd name="connsiteY64" fmla="*/ 55016 h 157650"/>
                    <a:gd name="connsiteX65" fmla="*/ 98533 w 196147"/>
                    <a:gd name="connsiteY65" fmla="*/ 55111 h 157650"/>
                    <a:gd name="connsiteX66" fmla="*/ 104357 w 196147"/>
                    <a:gd name="connsiteY66" fmla="*/ 64913 h 157650"/>
                    <a:gd name="connsiteX67" fmla="*/ 73654 w 196147"/>
                    <a:gd name="connsiteY67" fmla="*/ 55744 h 157650"/>
                    <a:gd name="connsiteX68" fmla="*/ 30133 w 196147"/>
                    <a:gd name="connsiteY68" fmla="*/ 57925 h 157650"/>
                    <a:gd name="connsiteX69" fmla="*/ 38204 w 196147"/>
                    <a:gd name="connsiteY69" fmla="*/ 64913 h 157650"/>
                    <a:gd name="connsiteX70" fmla="*/ 73370 w 196147"/>
                    <a:gd name="connsiteY70" fmla="*/ 79173 h 157650"/>
                    <a:gd name="connsiteX71" fmla="*/ 116416 w 196147"/>
                    <a:gd name="connsiteY71" fmla="*/ 97037 h 157650"/>
                    <a:gd name="connsiteX72" fmla="*/ 131736 w 196147"/>
                    <a:gd name="connsiteY72" fmla="*/ 104088 h 157650"/>
                    <a:gd name="connsiteX73" fmla="*/ 190356 w 196147"/>
                    <a:gd name="connsiteY73" fmla="*/ 58083 h 157650"/>
                    <a:gd name="connsiteX74" fmla="*/ 189184 w 196147"/>
                    <a:gd name="connsiteY74" fmla="*/ 55554 h 157650"/>
                    <a:gd name="connsiteX75" fmla="*/ 187095 w 196147"/>
                    <a:gd name="connsiteY75" fmla="*/ 51032 h 157650"/>
                    <a:gd name="connsiteX76" fmla="*/ 187001 w 196147"/>
                    <a:gd name="connsiteY76" fmla="*/ 50843 h 157650"/>
                    <a:gd name="connsiteX77" fmla="*/ 187001 w 196147"/>
                    <a:gd name="connsiteY77" fmla="*/ 50748 h 157650"/>
                    <a:gd name="connsiteX78" fmla="*/ 187001 w 196147"/>
                    <a:gd name="connsiteY78" fmla="*/ 50653 h 157650"/>
                    <a:gd name="connsiteX79" fmla="*/ 186557 w 196147"/>
                    <a:gd name="connsiteY79" fmla="*/ 49736 h 157650"/>
                    <a:gd name="connsiteX80" fmla="*/ 183455 w 196147"/>
                    <a:gd name="connsiteY80" fmla="*/ 44108 h 157650"/>
                    <a:gd name="connsiteX81" fmla="*/ 167376 w 196147"/>
                    <a:gd name="connsiteY81" fmla="*/ 42748 h 157650"/>
                    <a:gd name="connsiteX82" fmla="*/ 163926 w 196147"/>
                    <a:gd name="connsiteY82" fmla="*/ 42748 h 157650"/>
                    <a:gd name="connsiteX83" fmla="*/ 163736 w 196147"/>
                    <a:gd name="connsiteY83" fmla="*/ 42748 h 157650"/>
                    <a:gd name="connsiteX84" fmla="*/ 158545 w 196147"/>
                    <a:gd name="connsiteY84" fmla="*/ 43381 h 157650"/>
                    <a:gd name="connsiteX85" fmla="*/ 151455 w 196147"/>
                    <a:gd name="connsiteY85" fmla="*/ 47554 h 157650"/>
                    <a:gd name="connsiteX86" fmla="*/ 153734 w 196147"/>
                    <a:gd name="connsiteY86" fmla="*/ 50906 h 157650"/>
                    <a:gd name="connsiteX87" fmla="*/ 162628 w 196147"/>
                    <a:gd name="connsiteY87" fmla="*/ 53815 h 157650"/>
                    <a:gd name="connsiteX88" fmla="*/ 190356 w 196147"/>
                    <a:gd name="connsiteY88" fmla="*/ 58083 h 157650"/>
                    <a:gd name="connsiteX89" fmla="*/ 99134 w 196147"/>
                    <a:gd name="connsiteY89" fmla="*/ 132956 h 157650"/>
                    <a:gd name="connsiteX90" fmla="*/ 107142 w 196147"/>
                    <a:gd name="connsiteY90" fmla="*/ 127960 h 157650"/>
                    <a:gd name="connsiteX91" fmla="*/ 100495 w 196147"/>
                    <a:gd name="connsiteY91" fmla="*/ 127423 h 157650"/>
                    <a:gd name="connsiteX92" fmla="*/ 99134 w 196147"/>
                    <a:gd name="connsiteY92" fmla="*/ 132956 h 157650"/>
                    <a:gd name="connsiteX93" fmla="*/ 161362 w 196147"/>
                    <a:gd name="connsiteY93" fmla="*/ 157650 h 157650"/>
                    <a:gd name="connsiteX94" fmla="*/ 164622 w 196147"/>
                    <a:gd name="connsiteY94" fmla="*/ 154741 h 157650"/>
                    <a:gd name="connsiteX95" fmla="*/ 175511 w 196147"/>
                    <a:gd name="connsiteY95" fmla="*/ 142663 h 157650"/>
                    <a:gd name="connsiteX96" fmla="*/ 120468 w 196147"/>
                    <a:gd name="connsiteY96" fmla="*/ 133241 h 157650"/>
                    <a:gd name="connsiteX97" fmla="*/ 117303 w 196147"/>
                    <a:gd name="connsiteY97" fmla="*/ 130079 h 157650"/>
                    <a:gd name="connsiteX98" fmla="*/ 102300 w 196147"/>
                    <a:gd name="connsiteY98" fmla="*/ 139786 h 157650"/>
                    <a:gd name="connsiteX99" fmla="*/ 103028 w 196147"/>
                    <a:gd name="connsiteY99" fmla="*/ 141051 h 157650"/>
                    <a:gd name="connsiteX100" fmla="*/ 130723 w 196147"/>
                    <a:gd name="connsiteY100" fmla="*/ 150315 h 157650"/>
                    <a:gd name="connsiteX101" fmla="*/ 147625 w 196147"/>
                    <a:gd name="connsiteY101" fmla="*/ 154678 h 157650"/>
                    <a:gd name="connsiteX102" fmla="*/ 161362 w 196147"/>
                    <a:gd name="connsiteY102" fmla="*/ 157650 h 1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96147" h="157650">
                      <a:moveTo>
                        <a:pt x="184532" y="129383"/>
                      </a:moveTo>
                      <a:cubicBezTo>
                        <a:pt x="179341" y="127644"/>
                        <a:pt x="165287" y="121668"/>
                        <a:pt x="154905" y="116578"/>
                      </a:cubicBezTo>
                      <a:cubicBezTo>
                        <a:pt x="153006" y="115566"/>
                        <a:pt x="151170" y="114681"/>
                        <a:pt x="149271" y="113764"/>
                      </a:cubicBezTo>
                      <a:cubicBezTo>
                        <a:pt x="146454" y="112309"/>
                        <a:pt x="144365" y="111045"/>
                        <a:pt x="143352" y="110128"/>
                      </a:cubicBezTo>
                      <a:cubicBezTo>
                        <a:pt x="143352" y="110128"/>
                        <a:pt x="141453" y="109116"/>
                        <a:pt x="138636" y="107598"/>
                      </a:cubicBezTo>
                      <a:cubicBezTo>
                        <a:pt x="145916" y="96152"/>
                        <a:pt x="149524" y="82904"/>
                        <a:pt x="147815" y="67569"/>
                      </a:cubicBezTo>
                      <a:lnTo>
                        <a:pt x="151075" y="68296"/>
                      </a:lnTo>
                      <a:lnTo>
                        <a:pt x="176967" y="72185"/>
                      </a:lnTo>
                      <a:lnTo>
                        <a:pt x="195230" y="76011"/>
                      </a:lnTo>
                      <a:cubicBezTo>
                        <a:pt x="195325" y="76454"/>
                        <a:pt x="195325" y="76833"/>
                        <a:pt x="195420" y="77276"/>
                      </a:cubicBezTo>
                      <a:cubicBezTo>
                        <a:pt x="195863" y="80722"/>
                        <a:pt x="196148" y="84169"/>
                        <a:pt x="196148" y="87615"/>
                      </a:cubicBezTo>
                      <a:cubicBezTo>
                        <a:pt x="196148" y="100516"/>
                        <a:pt x="192983" y="113384"/>
                        <a:pt x="186241" y="126000"/>
                      </a:cubicBezTo>
                      <a:cubicBezTo>
                        <a:pt x="185734" y="127202"/>
                        <a:pt x="185165" y="128308"/>
                        <a:pt x="184532" y="129383"/>
                      </a:cubicBezTo>
                      <a:moveTo>
                        <a:pt x="58620" y="10434"/>
                      </a:moveTo>
                      <a:cubicBezTo>
                        <a:pt x="60994" y="9359"/>
                        <a:pt x="63241" y="8252"/>
                        <a:pt x="65520" y="7272"/>
                      </a:cubicBezTo>
                      <a:lnTo>
                        <a:pt x="65520" y="7272"/>
                      </a:lnTo>
                      <a:cubicBezTo>
                        <a:pt x="62608" y="8189"/>
                        <a:pt x="59791" y="9075"/>
                        <a:pt x="56879" y="9991"/>
                      </a:cubicBezTo>
                      <a:cubicBezTo>
                        <a:pt x="57512" y="10181"/>
                        <a:pt x="58082" y="10339"/>
                        <a:pt x="58620" y="10434"/>
                      </a:cubicBezTo>
                      <a:moveTo>
                        <a:pt x="53270" y="48819"/>
                      </a:moveTo>
                      <a:cubicBezTo>
                        <a:pt x="51181" y="48535"/>
                        <a:pt x="48808" y="48282"/>
                        <a:pt x="46275" y="48092"/>
                      </a:cubicBezTo>
                      <a:cubicBezTo>
                        <a:pt x="21397" y="45910"/>
                        <a:pt x="11838" y="42559"/>
                        <a:pt x="9401" y="41737"/>
                      </a:cubicBezTo>
                      <a:cubicBezTo>
                        <a:pt x="4938" y="40187"/>
                        <a:pt x="4874" y="39365"/>
                        <a:pt x="2216" y="39017"/>
                      </a:cubicBezTo>
                      <a:cubicBezTo>
                        <a:pt x="2121" y="41737"/>
                        <a:pt x="1867" y="44456"/>
                        <a:pt x="1488" y="47080"/>
                      </a:cubicBezTo>
                      <a:cubicBezTo>
                        <a:pt x="18738" y="47365"/>
                        <a:pt x="35988" y="47934"/>
                        <a:pt x="53270" y="48819"/>
                      </a:cubicBezTo>
                      <a:moveTo>
                        <a:pt x="108852" y="53088"/>
                      </a:moveTo>
                      <a:cubicBezTo>
                        <a:pt x="104325" y="52266"/>
                        <a:pt x="99767" y="51443"/>
                        <a:pt x="95304" y="50716"/>
                      </a:cubicBezTo>
                      <a:cubicBezTo>
                        <a:pt x="95589" y="51064"/>
                        <a:pt x="95843" y="51538"/>
                        <a:pt x="96127" y="51886"/>
                      </a:cubicBezTo>
                      <a:cubicBezTo>
                        <a:pt x="100305" y="52266"/>
                        <a:pt x="104578" y="52645"/>
                        <a:pt x="108852" y="53088"/>
                      </a:cubicBezTo>
                      <a:moveTo>
                        <a:pt x="1836" y="54985"/>
                      </a:moveTo>
                      <a:cubicBezTo>
                        <a:pt x="1298" y="54700"/>
                        <a:pt x="760" y="54447"/>
                        <a:pt x="190" y="54068"/>
                      </a:cubicBezTo>
                      <a:cubicBezTo>
                        <a:pt x="95" y="54352"/>
                        <a:pt x="95" y="54510"/>
                        <a:pt x="0" y="54795"/>
                      </a:cubicBezTo>
                      <a:cubicBezTo>
                        <a:pt x="665" y="54922"/>
                        <a:pt x="1203" y="54922"/>
                        <a:pt x="1836" y="54985"/>
                      </a:cubicBezTo>
                      <a:moveTo>
                        <a:pt x="26651" y="60992"/>
                      </a:moveTo>
                      <a:cubicBezTo>
                        <a:pt x="24467" y="59253"/>
                        <a:pt x="22283" y="57546"/>
                        <a:pt x="20194" y="55744"/>
                      </a:cubicBezTo>
                      <a:cubicBezTo>
                        <a:pt x="16934" y="55933"/>
                        <a:pt x="13737" y="56091"/>
                        <a:pt x="10572" y="56376"/>
                      </a:cubicBezTo>
                      <a:cubicBezTo>
                        <a:pt x="13832" y="57103"/>
                        <a:pt x="16016" y="57736"/>
                        <a:pt x="16016" y="57736"/>
                      </a:cubicBezTo>
                      <a:cubicBezTo>
                        <a:pt x="19276" y="58463"/>
                        <a:pt x="23834" y="59980"/>
                        <a:pt x="26651" y="60992"/>
                      </a:cubicBezTo>
                      <a:moveTo>
                        <a:pt x="131736" y="104088"/>
                      </a:moveTo>
                      <a:cubicBezTo>
                        <a:pt x="139079" y="92927"/>
                        <a:pt x="142814" y="79963"/>
                        <a:pt x="141263" y="64976"/>
                      </a:cubicBezTo>
                      <a:cubicBezTo>
                        <a:pt x="137528" y="62889"/>
                        <a:pt x="133540" y="59791"/>
                        <a:pt x="131261" y="56344"/>
                      </a:cubicBezTo>
                      <a:cubicBezTo>
                        <a:pt x="127716" y="50811"/>
                        <a:pt x="119012" y="41199"/>
                        <a:pt x="114169" y="35191"/>
                      </a:cubicBezTo>
                      <a:cubicBezTo>
                        <a:pt x="107522" y="26939"/>
                        <a:pt x="92456" y="19319"/>
                        <a:pt x="90272" y="15873"/>
                      </a:cubicBezTo>
                      <a:cubicBezTo>
                        <a:pt x="88088" y="12426"/>
                        <a:pt x="84448" y="6450"/>
                        <a:pt x="83467" y="4079"/>
                      </a:cubicBezTo>
                      <a:cubicBezTo>
                        <a:pt x="82454" y="1802"/>
                        <a:pt x="80365" y="0"/>
                        <a:pt x="76851" y="0"/>
                      </a:cubicBezTo>
                      <a:cubicBezTo>
                        <a:pt x="76661" y="0"/>
                        <a:pt x="76408" y="0"/>
                        <a:pt x="76218" y="0"/>
                      </a:cubicBezTo>
                      <a:cubicBezTo>
                        <a:pt x="72230" y="285"/>
                        <a:pt x="71945" y="1644"/>
                        <a:pt x="68590" y="1802"/>
                      </a:cubicBezTo>
                      <a:cubicBezTo>
                        <a:pt x="68147" y="1802"/>
                        <a:pt x="67672" y="1802"/>
                        <a:pt x="67229" y="1802"/>
                      </a:cubicBezTo>
                      <a:cubicBezTo>
                        <a:pt x="64064" y="1802"/>
                        <a:pt x="60519" y="1265"/>
                        <a:pt x="60519" y="1265"/>
                      </a:cubicBezTo>
                      <a:cubicBezTo>
                        <a:pt x="58430" y="917"/>
                        <a:pt x="57069" y="632"/>
                        <a:pt x="55613" y="632"/>
                      </a:cubicBezTo>
                      <a:cubicBezTo>
                        <a:pt x="53619" y="4079"/>
                        <a:pt x="50422" y="6166"/>
                        <a:pt x="42699" y="6166"/>
                      </a:cubicBezTo>
                      <a:lnTo>
                        <a:pt x="41338" y="5976"/>
                      </a:lnTo>
                      <a:cubicBezTo>
                        <a:pt x="42066" y="7620"/>
                        <a:pt x="48776" y="8600"/>
                        <a:pt x="50327" y="8600"/>
                      </a:cubicBezTo>
                      <a:cubicBezTo>
                        <a:pt x="50422" y="8600"/>
                        <a:pt x="50422" y="8600"/>
                        <a:pt x="50517" y="8600"/>
                      </a:cubicBezTo>
                      <a:lnTo>
                        <a:pt x="50612" y="8600"/>
                      </a:lnTo>
                      <a:cubicBezTo>
                        <a:pt x="50960" y="8600"/>
                        <a:pt x="51530" y="8695"/>
                        <a:pt x="52258" y="8885"/>
                      </a:cubicBezTo>
                      <a:cubicBezTo>
                        <a:pt x="61437" y="6166"/>
                        <a:pt x="70774" y="3636"/>
                        <a:pt x="80333" y="1170"/>
                      </a:cubicBezTo>
                      <a:lnTo>
                        <a:pt x="77706" y="2814"/>
                      </a:lnTo>
                      <a:cubicBezTo>
                        <a:pt x="77611" y="2814"/>
                        <a:pt x="77611" y="2814"/>
                        <a:pt x="77611" y="2814"/>
                      </a:cubicBezTo>
                      <a:cubicBezTo>
                        <a:pt x="73148" y="5628"/>
                        <a:pt x="68812" y="8537"/>
                        <a:pt x="64539" y="11446"/>
                      </a:cubicBezTo>
                      <a:cubicBezTo>
                        <a:pt x="65267" y="11794"/>
                        <a:pt x="66279" y="12268"/>
                        <a:pt x="67641" y="13090"/>
                      </a:cubicBezTo>
                      <a:cubicBezTo>
                        <a:pt x="75997" y="17801"/>
                        <a:pt x="88341" y="30955"/>
                        <a:pt x="90810" y="42401"/>
                      </a:cubicBezTo>
                      <a:cubicBezTo>
                        <a:pt x="91158" y="44045"/>
                        <a:pt x="92171" y="45942"/>
                        <a:pt x="93437" y="47934"/>
                      </a:cubicBezTo>
                      <a:cubicBezTo>
                        <a:pt x="105338" y="50115"/>
                        <a:pt x="117334" y="52550"/>
                        <a:pt x="129489" y="55206"/>
                      </a:cubicBezTo>
                      <a:cubicBezTo>
                        <a:pt x="127843" y="55206"/>
                        <a:pt x="125500" y="55111"/>
                        <a:pt x="123855" y="55111"/>
                      </a:cubicBezTo>
                      <a:cubicBezTo>
                        <a:pt x="119043" y="55016"/>
                        <a:pt x="114232" y="55016"/>
                        <a:pt x="109421" y="55016"/>
                      </a:cubicBezTo>
                      <a:cubicBezTo>
                        <a:pt x="105686" y="55016"/>
                        <a:pt x="102141" y="55111"/>
                        <a:pt x="98533" y="55111"/>
                      </a:cubicBezTo>
                      <a:cubicBezTo>
                        <a:pt x="101255" y="58747"/>
                        <a:pt x="103787" y="62289"/>
                        <a:pt x="104357" y="64913"/>
                      </a:cubicBezTo>
                      <a:cubicBezTo>
                        <a:pt x="93374" y="64186"/>
                        <a:pt x="79637" y="58463"/>
                        <a:pt x="73654" y="55744"/>
                      </a:cubicBezTo>
                      <a:cubicBezTo>
                        <a:pt x="59316" y="56186"/>
                        <a:pt x="44946" y="57008"/>
                        <a:pt x="30133" y="57925"/>
                      </a:cubicBezTo>
                      <a:cubicBezTo>
                        <a:pt x="32855" y="60297"/>
                        <a:pt x="35577" y="62636"/>
                        <a:pt x="38204" y="64913"/>
                      </a:cubicBezTo>
                      <a:cubicBezTo>
                        <a:pt x="49377" y="68549"/>
                        <a:pt x="67451" y="74904"/>
                        <a:pt x="73370" y="79173"/>
                      </a:cubicBezTo>
                      <a:cubicBezTo>
                        <a:pt x="79099" y="83347"/>
                        <a:pt x="108630" y="94318"/>
                        <a:pt x="116416" y="97037"/>
                      </a:cubicBezTo>
                      <a:cubicBezTo>
                        <a:pt x="120025" y="98271"/>
                        <a:pt x="126197" y="101274"/>
                        <a:pt x="131736" y="104088"/>
                      </a:cubicBezTo>
                      <a:moveTo>
                        <a:pt x="190356" y="58083"/>
                      </a:moveTo>
                      <a:cubicBezTo>
                        <a:pt x="190007" y="57166"/>
                        <a:pt x="189723" y="56281"/>
                        <a:pt x="189184" y="55554"/>
                      </a:cubicBezTo>
                      <a:cubicBezTo>
                        <a:pt x="188551" y="54005"/>
                        <a:pt x="187823" y="52550"/>
                        <a:pt x="187095" y="51032"/>
                      </a:cubicBezTo>
                      <a:cubicBezTo>
                        <a:pt x="187095" y="50938"/>
                        <a:pt x="187001" y="50938"/>
                        <a:pt x="187001" y="50843"/>
                      </a:cubicBezTo>
                      <a:lnTo>
                        <a:pt x="187001" y="50748"/>
                      </a:lnTo>
                      <a:cubicBezTo>
                        <a:pt x="187001" y="50653"/>
                        <a:pt x="187001" y="50653"/>
                        <a:pt x="187001" y="50653"/>
                      </a:cubicBezTo>
                      <a:cubicBezTo>
                        <a:pt x="186811" y="50368"/>
                        <a:pt x="186716" y="50021"/>
                        <a:pt x="186557" y="49736"/>
                      </a:cubicBezTo>
                      <a:cubicBezTo>
                        <a:pt x="185639" y="47839"/>
                        <a:pt x="184563" y="45910"/>
                        <a:pt x="183455" y="44108"/>
                      </a:cubicBezTo>
                      <a:cubicBezTo>
                        <a:pt x="183107" y="44013"/>
                        <a:pt x="178644" y="42748"/>
                        <a:pt x="167376" y="42748"/>
                      </a:cubicBezTo>
                      <a:cubicBezTo>
                        <a:pt x="166300" y="42748"/>
                        <a:pt x="165097" y="42748"/>
                        <a:pt x="163926" y="42748"/>
                      </a:cubicBezTo>
                      <a:cubicBezTo>
                        <a:pt x="163831" y="42748"/>
                        <a:pt x="163831" y="42748"/>
                        <a:pt x="163736" y="42748"/>
                      </a:cubicBezTo>
                      <a:cubicBezTo>
                        <a:pt x="161299" y="42748"/>
                        <a:pt x="158545" y="43381"/>
                        <a:pt x="158545" y="43381"/>
                      </a:cubicBezTo>
                      <a:lnTo>
                        <a:pt x="151455" y="47554"/>
                      </a:lnTo>
                      <a:cubicBezTo>
                        <a:pt x="150537" y="49009"/>
                        <a:pt x="153734" y="50906"/>
                        <a:pt x="153734" y="50906"/>
                      </a:cubicBezTo>
                      <a:cubicBezTo>
                        <a:pt x="153734" y="50906"/>
                        <a:pt x="162628" y="51443"/>
                        <a:pt x="162628" y="53815"/>
                      </a:cubicBezTo>
                      <a:cubicBezTo>
                        <a:pt x="169180" y="57356"/>
                        <a:pt x="183171" y="57736"/>
                        <a:pt x="190356" y="58083"/>
                      </a:cubicBezTo>
                      <a:moveTo>
                        <a:pt x="99134" y="132956"/>
                      </a:moveTo>
                      <a:cubicBezTo>
                        <a:pt x="101856" y="131407"/>
                        <a:pt x="104484" y="129699"/>
                        <a:pt x="107142" y="127960"/>
                      </a:cubicBezTo>
                      <a:cubicBezTo>
                        <a:pt x="105591" y="127676"/>
                        <a:pt x="103407" y="127423"/>
                        <a:pt x="100495" y="127423"/>
                      </a:cubicBezTo>
                      <a:cubicBezTo>
                        <a:pt x="97963" y="127423"/>
                        <a:pt x="98121" y="130047"/>
                        <a:pt x="99134" y="132956"/>
                      </a:cubicBezTo>
                      <a:moveTo>
                        <a:pt x="161362" y="157650"/>
                      </a:moveTo>
                      <a:cubicBezTo>
                        <a:pt x="162438" y="156639"/>
                        <a:pt x="163451" y="155658"/>
                        <a:pt x="164622" y="154741"/>
                      </a:cubicBezTo>
                      <a:cubicBezTo>
                        <a:pt x="168706" y="150757"/>
                        <a:pt x="172251" y="146742"/>
                        <a:pt x="175511" y="142663"/>
                      </a:cubicBezTo>
                      <a:cubicBezTo>
                        <a:pt x="159780" y="142315"/>
                        <a:pt x="137433" y="142031"/>
                        <a:pt x="120468" y="133241"/>
                      </a:cubicBezTo>
                      <a:cubicBezTo>
                        <a:pt x="119930" y="131502"/>
                        <a:pt x="118664" y="130616"/>
                        <a:pt x="117303" y="130079"/>
                      </a:cubicBezTo>
                      <a:cubicBezTo>
                        <a:pt x="112681" y="133620"/>
                        <a:pt x="107680" y="136782"/>
                        <a:pt x="102300" y="139786"/>
                      </a:cubicBezTo>
                      <a:cubicBezTo>
                        <a:pt x="102743" y="140513"/>
                        <a:pt x="103028" y="141051"/>
                        <a:pt x="103028" y="141051"/>
                      </a:cubicBezTo>
                      <a:cubicBezTo>
                        <a:pt x="108218" y="144497"/>
                        <a:pt x="126830" y="149777"/>
                        <a:pt x="130723" y="150315"/>
                      </a:cubicBezTo>
                      <a:cubicBezTo>
                        <a:pt x="134616" y="150757"/>
                        <a:pt x="147625" y="154678"/>
                        <a:pt x="147625" y="154678"/>
                      </a:cubicBezTo>
                      <a:cubicBezTo>
                        <a:pt x="147625" y="154678"/>
                        <a:pt x="154367" y="155564"/>
                        <a:pt x="161362" y="157650"/>
                      </a:cubicBezTo>
                    </a:path>
                  </a:pathLst>
                </a:custGeom>
                <a:solidFill>
                  <a:srgbClr val="9C3F39"/>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90" name="Freeform 189">
                  <a:extLst>
                    <a:ext uri="{FF2B5EF4-FFF2-40B4-BE49-F238E27FC236}">
                      <a16:creationId xmlns:a16="http://schemas.microsoft.com/office/drawing/2014/main" id="{F6D69812-3A6B-6851-BD80-1A8A56722E6C}"/>
                    </a:ext>
                  </a:extLst>
                </p:cNvPr>
                <p:cNvSpPr/>
                <p:nvPr/>
              </p:nvSpPr>
              <p:spPr>
                <a:xfrm>
                  <a:off x="8667832" y="5192595"/>
                  <a:ext cx="43131" cy="69719"/>
                </a:xfrm>
                <a:custGeom>
                  <a:avLst/>
                  <a:gdLst>
                    <a:gd name="connsiteX0" fmla="*/ 34026 w 43131"/>
                    <a:gd name="connsiteY0" fmla="*/ 39650 h 69719"/>
                    <a:gd name="connsiteX1" fmla="*/ 32665 w 43131"/>
                    <a:gd name="connsiteY1" fmla="*/ 39017 h 69719"/>
                    <a:gd name="connsiteX2" fmla="*/ 42287 w 43131"/>
                    <a:gd name="connsiteY2" fmla="*/ 0 h 69719"/>
                    <a:gd name="connsiteX3" fmla="*/ 42572 w 43131"/>
                    <a:gd name="connsiteY3" fmla="*/ 190 h 69719"/>
                    <a:gd name="connsiteX4" fmla="*/ 34026 w 43131"/>
                    <a:gd name="connsiteY4" fmla="*/ 39650 h 69719"/>
                    <a:gd name="connsiteX5" fmla="*/ 760 w 43131"/>
                    <a:gd name="connsiteY5" fmla="*/ 69719 h 69719"/>
                    <a:gd name="connsiteX6" fmla="*/ 10382 w 43131"/>
                    <a:gd name="connsiteY6" fmla="*/ 63553 h 69719"/>
                    <a:gd name="connsiteX7" fmla="*/ 8008 w 43131"/>
                    <a:gd name="connsiteY7" fmla="*/ 62921 h 69719"/>
                    <a:gd name="connsiteX8" fmla="*/ 0 w 43131"/>
                    <a:gd name="connsiteY8" fmla="*/ 67917 h 69719"/>
                    <a:gd name="connsiteX9" fmla="*/ 760 w 43131"/>
                    <a:gd name="connsiteY9" fmla="*/ 69719 h 6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131" h="69719">
                      <a:moveTo>
                        <a:pt x="34026" y="39650"/>
                      </a:moveTo>
                      <a:cubicBezTo>
                        <a:pt x="33583" y="39460"/>
                        <a:pt x="33108" y="39207"/>
                        <a:pt x="32665" y="39017"/>
                      </a:cubicBezTo>
                      <a:cubicBezTo>
                        <a:pt x="40008" y="27856"/>
                        <a:pt x="43743" y="14956"/>
                        <a:pt x="42287" y="0"/>
                      </a:cubicBezTo>
                      <a:cubicBezTo>
                        <a:pt x="42382" y="95"/>
                        <a:pt x="42477" y="95"/>
                        <a:pt x="42572" y="190"/>
                      </a:cubicBezTo>
                      <a:cubicBezTo>
                        <a:pt x="44566" y="15145"/>
                        <a:pt x="41116" y="28299"/>
                        <a:pt x="34026" y="39650"/>
                      </a:cubicBezTo>
                      <a:moveTo>
                        <a:pt x="760" y="69719"/>
                      </a:moveTo>
                      <a:cubicBezTo>
                        <a:pt x="4115" y="67727"/>
                        <a:pt x="7312" y="65735"/>
                        <a:pt x="10382" y="63553"/>
                      </a:cubicBezTo>
                      <a:cubicBezTo>
                        <a:pt x="9844" y="63364"/>
                        <a:pt x="9021" y="63111"/>
                        <a:pt x="8008" y="62921"/>
                      </a:cubicBezTo>
                      <a:cubicBezTo>
                        <a:pt x="5476" y="64660"/>
                        <a:pt x="2754" y="66273"/>
                        <a:pt x="0" y="67917"/>
                      </a:cubicBezTo>
                      <a:cubicBezTo>
                        <a:pt x="317" y="68454"/>
                        <a:pt x="506" y="69087"/>
                        <a:pt x="760" y="69719"/>
                      </a:cubicBezTo>
                    </a:path>
                  </a:pathLst>
                </a:custGeom>
                <a:solidFill>
                  <a:srgbClr val="892F3B"/>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91" name="Freeform 190">
                  <a:extLst>
                    <a:ext uri="{FF2B5EF4-FFF2-40B4-BE49-F238E27FC236}">
                      <a16:creationId xmlns:a16="http://schemas.microsoft.com/office/drawing/2014/main" id="{51027D90-3AAC-344C-2F88-CFD7D4552617}"/>
                    </a:ext>
                  </a:extLst>
                </p:cNvPr>
                <p:cNvSpPr/>
                <p:nvPr/>
              </p:nvSpPr>
              <p:spPr>
                <a:xfrm>
                  <a:off x="8548504" y="5130465"/>
                  <a:ext cx="207447" cy="136687"/>
                </a:xfrm>
                <a:custGeom>
                  <a:avLst/>
                  <a:gdLst>
                    <a:gd name="connsiteX0" fmla="*/ 84828 w 207447"/>
                    <a:gd name="connsiteY0" fmla="*/ 8537 h 136687"/>
                    <a:gd name="connsiteX1" fmla="*/ 80365 w 207447"/>
                    <a:gd name="connsiteY1" fmla="*/ 7810 h 136687"/>
                    <a:gd name="connsiteX2" fmla="*/ 80270 w 207447"/>
                    <a:gd name="connsiteY2" fmla="*/ 7810 h 136687"/>
                    <a:gd name="connsiteX3" fmla="*/ 85809 w 207447"/>
                    <a:gd name="connsiteY3" fmla="*/ 5375 h 136687"/>
                    <a:gd name="connsiteX4" fmla="*/ 85809 w 207447"/>
                    <a:gd name="connsiteY4" fmla="*/ 4363 h 136687"/>
                    <a:gd name="connsiteX5" fmla="*/ 77168 w 207447"/>
                    <a:gd name="connsiteY5" fmla="*/ 7083 h 136687"/>
                    <a:gd name="connsiteX6" fmla="*/ 74446 w 207447"/>
                    <a:gd name="connsiteY6" fmla="*/ 6450 h 136687"/>
                    <a:gd name="connsiteX7" fmla="*/ 97963 w 207447"/>
                    <a:gd name="connsiteY7" fmla="*/ 0 h 136687"/>
                    <a:gd name="connsiteX8" fmla="*/ 84828 w 207447"/>
                    <a:gd name="connsiteY8" fmla="*/ 8537 h 136687"/>
                    <a:gd name="connsiteX9" fmla="*/ 14782 w 207447"/>
                    <a:gd name="connsiteY9" fmla="*/ 40472 h 136687"/>
                    <a:gd name="connsiteX10" fmla="*/ 16681 w 207447"/>
                    <a:gd name="connsiteY10" fmla="*/ 38670 h 136687"/>
                    <a:gd name="connsiteX11" fmla="*/ 18865 w 207447"/>
                    <a:gd name="connsiteY11" fmla="*/ 35856 h 136687"/>
                    <a:gd name="connsiteX12" fmla="*/ 21144 w 207447"/>
                    <a:gd name="connsiteY12" fmla="*/ 35950 h 136687"/>
                    <a:gd name="connsiteX13" fmla="*/ 22600 w 207447"/>
                    <a:gd name="connsiteY13" fmla="*/ 36045 h 136687"/>
                    <a:gd name="connsiteX14" fmla="*/ 14782 w 207447"/>
                    <a:gd name="connsiteY14" fmla="*/ 40472 h 136687"/>
                    <a:gd name="connsiteX15" fmla="*/ 144080 w 207447"/>
                    <a:gd name="connsiteY15" fmla="*/ 52171 h 136687"/>
                    <a:gd name="connsiteX16" fmla="*/ 129647 w 207447"/>
                    <a:gd name="connsiteY16" fmla="*/ 52076 h 136687"/>
                    <a:gd name="connsiteX17" fmla="*/ 118822 w 207447"/>
                    <a:gd name="connsiteY17" fmla="*/ 52171 h 136687"/>
                    <a:gd name="connsiteX18" fmla="*/ 117271 w 207447"/>
                    <a:gd name="connsiteY18" fmla="*/ 50084 h 136687"/>
                    <a:gd name="connsiteX19" fmla="*/ 129172 w 207447"/>
                    <a:gd name="connsiteY19" fmla="*/ 51159 h 136687"/>
                    <a:gd name="connsiteX20" fmla="*/ 129172 w 207447"/>
                    <a:gd name="connsiteY20" fmla="*/ 50084 h 136687"/>
                    <a:gd name="connsiteX21" fmla="*/ 116448 w 207447"/>
                    <a:gd name="connsiteY21" fmla="*/ 48914 h 136687"/>
                    <a:gd name="connsiteX22" fmla="*/ 129172 w 207447"/>
                    <a:gd name="connsiteY22" fmla="*/ 50084 h 136687"/>
                    <a:gd name="connsiteX23" fmla="*/ 115530 w 207447"/>
                    <a:gd name="connsiteY23" fmla="*/ 47712 h 136687"/>
                    <a:gd name="connsiteX24" fmla="*/ 114517 w 207447"/>
                    <a:gd name="connsiteY24" fmla="*/ 46258 h 136687"/>
                    <a:gd name="connsiteX25" fmla="*/ 144080 w 207447"/>
                    <a:gd name="connsiteY25" fmla="*/ 52171 h 136687"/>
                    <a:gd name="connsiteX26" fmla="*/ 149683 w 207447"/>
                    <a:gd name="connsiteY26" fmla="*/ 52266 h 136687"/>
                    <a:gd name="connsiteX27" fmla="*/ 149683 w 207447"/>
                    <a:gd name="connsiteY27" fmla="*/ 52266 h 136687"/>
                    <a:gd name="connsiteX28" fmla="*/ 113631 w 207447"/>
                    <a:gd name="connsiteY28" fmla="*/ 44993 h 136687"/>
                    <a:gd name="connsiteX29" fmla="*/ 149683 w 207447"/>
                    <a:gd name="connsiteY29" fmla="*/ 52266 h 136687"/>
                    <a:gd name="connsiteX30" fmla="*/ 0 w 207447"/>
                    <a:gd name="connsiteY30" fmla="*/ 55617 h 136687"/>
                    <a:gd name="connsiteX31" fmla="*/ 4906 w 207447"/>
                    <a:gd name="connsiteY31" fmla="*/ 52455 h 136687"/>
                    <a:gd name="connsiteX32" fmla="*/ 6710 w 207447"/>
                    <a:gd name="connsiteY32" fmla="*/ 49736 h 136687"/>
                    <a:gd name="connsiteX33" fmla="*/ 6805 w 207447"/>
                    <a:gd name="connsiteY33" fmla="*/ 53910 h 136687"/>
                    <a:gd name="connsiteX34" fmla="*/ 0 w 207447"/>
                    <a:gd name="connsiteY34" fmla="*/ 55617 h 136687"/>
                    <a:gd name="connsiteX35" fmla="*/ 58493 w 207447"/>
                    <a:gd name="connsiteY35" fmla="*/ 61878 h 136687"/>
                    <a:gd name="connsiteX36" fmla="*/ 58493 w 207447"/>
                    <a:gd name="connsiteY36" fmla="*/ 61878 h 136687"/>
                    <a:gd name="connsiteX37" fmla="*/ 51498 w 207447"/>
                    <a:gd name="connsiteY37" fmla="*/ 55902 h 136687"/>
                    <a:gd name="connsiteX38" fmla="*/ 50422 w 207447"/>
                    <a:gd name="connsiteY38" fmla="*/ 54985 h 136687"/>
                    <a:gd name="connsiteX39" fmla="*/ 50422 w 207447"/>
                    <a:gd name="connsiteY39" fmla="*/ 56534 h 136687"/>
                    <a:gd name="connsiteX40" fmla="*/ 55613 w 207447"/>
                    <a:gd name="connsiteY40" fmla="*/ 60992 h 136687"/>
                    <a:gd name="connsiteX41" fmla="*/ 49441 w 207447"/>
                    <a:gd name="connsiteY41" fmla="*/ 59000 h 136687"/>
                    <a:gd name="connsiteX42" fmla="*/ 47003 w 207447"/>
                    <a:gd name="connsiteY42" fmla="*/ 58083 h 136687"/>
                    <a:gd name="connsiteX43" fmla="*/ 40546 w 207447"/>
                    <a:gd name="connsiteY43" fmla="*/ 52835 h 136687"/>
                    <a:gd name="connsiteX44" fmla="*/ 30924 w 207447"/>
                    <a:gd name="connsiteY44" fmla="*/ 53467 h 136687"/>
                    <a:gd name="connsiteX45" fmla="*/ 22188 w 207447"/>
                    <a:gd name="connsiteY45" fmla="*/ 52107 h 136687"/>
                    <a:gd name="connsiteX46" fmla="*/ 20542 w 207447"/>
                    <a:gd name="connsiteY46" fmla="*/ 51191 h 136687"/>
                    <a:gd name="connsiteX47" fmla="*/ 9907 w 207447"/>
                    <a:gd name="connsiteY47" fmla="*/ 45847 h 136687"/>
                    <a:gd name="connsiteX48" fmla="*/ 10540 w 207447"/>
                    <a:gd name="connsiteY48" fmla="*/ 45120 h 136687"/>
                    <a:gd name="connsiteX49" fmla="*/ 10635 w 207447"/>
                    <a:gd name="connsiteY49" fmla="*/ 45215 h 136687"/>
                    <a:gd name="connsiteX50" fmla="*/ 80586 w 207447"/>
                    <a:gd name="connsiteY50" fmla="*/ 47396 h 136687"/>
                    <a:gd name="connsiteX51" fmla="*/ 88404 w 207447"/>
                    <a:gd name="connsiteY51" fmla="*/ 50210 h 136687"/>
                    <a:gd name="connsiteX52" fmla="*/ 90841 w 207447"/>
                    <a:gd name="connsiteY52" fmla="*/ 51380 h 136687"/>
                    <a:gd name="connsiteX53" fmla="*/ 93943 w 207447"/>
                    <a:gd name="connsiteY53" fmla="*/ 52835 h 136687"/>
                    <a:gd name="connsiteX54" fmla="*/ 50422 w 207447"/>
                    <a:gd name="connsiteY54" fmla="*/ 55016 h 136687"/>
                    <a:gd name="connsiteX55" fmla="*/ 58493 w 207447"/>
                    <a:gd name="connsiteY55" fmla="*/ 61878 h 136687"/>
                    <a:gd name="connsiteX56" fmla="*/ 158798 w 207447"/>
                    <a:gd name="connsiteY56" fmla="*/ 104563 h 136687"/>
                    <a:gd name="connsiteX57" fmla="*/ 168073 w 207447"/>
                    <a:gd name="connsiteY57" fmla="*/ 64534 h 136687"/>
                    <a:gd name="connsiteX58" fmla="*/ 167978 w 207447"/>
                    <a:gd name="connsiteY58" fmla="*/ 64534 h 136687"/>
                    <a:gd name="connsiteX59" fmla="*/ 161995 w 207447"/>
                    <a:gd name="connsiteY59" fmla="*/ 62162 h 136687"/>
                    <a:gd name="connsiteX60" fmla="*/ 153354 w 207447"/>
                    <a:gd name="connsiteY60" fmla="*/ 101717 h 136687"/>
                    <a:gd name="connsiteX61" fmla="*/ 158798 w 207447"/>
                    <a:gd name="connsiteY61" fmla="*/ 104563 h 136687"/>
                    <a:gd name="connsiteX62" fmla="*/ 207353 w 207447"/>
                    <a:gd name="connsiteY62" fmla="*/ 47649 h 136687"/>
                    <a:gd name="connsiteX63" fmla="*/ 207353 w 207447"/>
                    <a:gd name="connsiteY63" fmla="*/ 47649 h 136687"/>
                    <a:gd name="connsiteX64" fmla="*/ 207448 w 207447"/>
                    <a:gd name="connsiteY64" fmla="*/ 47839 h 136687"/>
                    <a:gd name="connsiteX65" fmla="*/ 207353 w 207447"/>
                    <a:gd name="connsiteY65" fmla="*/ 47649 h 136687"/>
                    <a:gd name="connsiteX66" fmla="*/ 207448 w 207447"/>
                    <a:gd name="connsiteY66" fmla="*/ 47839 h 136687"/>
                    <a:gd name="connsiteX67" fmla="*/ 122494 w 207447"/>
                    <a:gd name="connsiteY67" fmla="*/ 136687 h 136687"/>
                    <a:gd name="connsiteX68" fmla="*/ 137560 w 207447"/>
                    <a:gd name="connsiteY68" fmla="*/ 126980 h 136687"/>
                    <a:gd name="connsiteX69" fmla="*/ 134015 w 207447"/>
                    <a:gd name="connsiteY69" fmla="*/ 126443 h 136687"/>
                    <a:gd name="connsiteX70" fmla="*/ 131578 w 207447"/>
                    <a:gd name="connsiteY70" fmla="*/ 126632 h 136687"/>
                    <a:gd name="connsiteX71" fmla="*/ 129837 w 207447"/>
                    <a:gd name="connsiteY71" fmla="*/ 125621 h 136687"/>
                    <a:gd name="connsiteX72" fmla="*/ 120120 w 207447"/>
                    <a:gd name="connsiteY72" fmla="*/ 131786 h 136687"/>
                    <a:gd name="connsiteX73" fmla="*/ 122494 w 207447"/>
                    <a:gd name="connsiteY73" fmla="*/ 136687 h 13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07447" h="136687">
                      <a:moveTo>
                        <a:pt x="84828" y="8537"/>
                      </a:moveTo>
                      <a:cubicBezTo>
                        <a:pt x="82928" y="7715"/>
                        <a:pt x="82644" y="8189"/>
                        <a:pt x="80365" y="7810"/>
                      </a:cubicBezTo>
                      <a:lnTo>
                        <a:pt x="80270" y="7810"/>
                      </a:lnTo>
                      <a:cubicBezTo>
                        <a:pt x="82074" y="6988"/>
                        <a:pt x="83910" y="6166"/>
                        <a:pt x="85809" y="5375"/>
                      </a:cubicBezTo>
                      <a:lnTo>
                        <a:pt x="85809" y="4363"/>
                      </a:lnTo>
                      <a:cubicBezTo>
                        <a:pt x="82897" y="5280"/>
                        <a:pt x="79985" y="6166"/>
                        <a:pt x="77168" y="7083"/>
                      </a:cubicBezTo>
                      <a:cubicBezTo>
                        <a:pt x="76250" y="6893"/>
                        <a:pt x="75364" y="6640"/>
                        <a:pt x="74446" y="6450"/>
                      </a:cubicBezTo>
                      <a:cubicBezTo>
                        <a:pt x="82169" y="4174"/>
                        <a:pt x="89987" y="2087"/>
                        <a:pt x="97963" y="0"/>
                      </a:cubicBezTo>
                      <a:cubicBezTo>
                        <a:pt x="93469" y="2719"/>
                        <a:pt x="89101" y="5628"/>
                        <a:pt x="84828" y="8537"/>
                      </a:cubicBezTo>
                      <a:moveTo>
                        <a:pt x="14782" y="40472"/>
                      </a:moveTo>
                      <a:cubicBezTo>
                        <a:pt x="15415" y="39934"/>
                        <a:pt x="15953" y="39302"/>
                        <a:pt x="16681" y="38670"/>
                      </a:cubicBezTo>
                      <a:cubicBezTo>
                        <a:pt x="17694" y="37753"/>
                        <a:pt x="18327" y="36772"/>
                        <a:pt x="18865" y="35856"/>
                      </a:cubicBezTo>
                      <a:lnTo>
                        <a:pt x="21144" y="35950"/>
                      </a:lnTo>
                      <a:cubicBezTo>
                        <a:pt x="21682" y="35950"/>
                        <a:pt x="22156" y="36045"/>
                        <a:pt x="22600" y="36045"/>
                      </a:cubicBezTo>
                      <a:cubicBezTo>
                        <a:pt x="19878" y="37563"/>
                        <a:pt x="17345" y="39017"/>
                        <a:pt x="14782" y="40472"/>
                      </a:cubicBezTo>
                      <a:moveTo>
                        <a:pt x="144080" y="52171"/>
                      </a:moveTo>
                      <a:cubicBezTo>
                        <a:pt x="139269" y="52076"/>
                        <a:pt x="134458" y="52076"/>
                        <a:pt x="129647" y="52076"/>
                      </a:cubicBezTo>
                      <a:cubicBezTo>
                        <a:pt x="126007" y="52076"/>
                        <a:pt x="122367" y="52076"/>
                        <a:pt x="118822" y="52171"/>
                      </a:cubicBezTo>
                      <a:cubicBezTo>
                        <a:pt x="118284" y="51443"/>
                        <a:pt x="117809" y="50811"/>
                        <a:pt x="117271" y="50084"/>
                      </a:cubicBezTo>
                      <a:cubicBezTo>
                        <a:pt x="121259" y="50432"/>
                        <a:pt x="125184" y="50811"/>
                        <a:pt x="129172" y="51159"/>
                      </a:cubicBezTo>
                      <a:lnTo>
                        <a:pt x="129172" y="50084"/>
                      </a:lnTo>
                      <a:cubicBezTo>
                        <a:pt x="124899" y="49641"/>
                        <a:pt x="120626" y="49262"/>
                        <a:pt x="116448" y="48914"/>
                      </a:cubicBezTo>
                      <a:cubicBezTo>
                        <a:pt x="120721" y="49262"/>
                        <a:pt x="124994" y="49736"/>
                        <a:pt x="129172" y="50084"/>
                      </a:cubicBezTo>
                      <a:cubicBezTo>
                        <a:pt x="124614" y="49262"/>
                        <a:pt x="120088" y="48440"/>
                        <a:pt x="115530" y="47712"/>
                      </a:cubicBezTo>
                      <a:cubicBezTo>
                        <a:pt x="115182" y="47270"/>
                        <a:pt x="114897" y="46701"/>
                        <a:pt x="114517" y="46258"/>
                      </a:cubicBezTo>
                      <a:cubicBezTo>
                        <a:pt x="124266" y="48092"/>
                        <a:pt x="134078" y="50084"/>
                        <a:pt x="144080" y="52171"/>
                      </a:cubicBezTo>
                      <a:moveTo>
                        <a:pt x="149683" y="52266"/>
                      </a:moveTo>
                      <a:lnTo>
                        <a:pt x="149683" y="52266"/>
                      </a:lnTo>
                      <a:cubicBezTo>
                        <a:pt x="137497" y="49641"/>
                        <a:pt x="125532" y="47175"/>
                        <a:pt x="113631" y="44993"/>
                      </a:cubicBezTo>
                      <a:cubicBezTo>
                        <a:pt x="125627" y="47270"/>
                        <a:pt x="137528" y="49641"/>
                        <a:pt x="149683" y="52266"/>
                      </a:cubicBezTo>
                      <a:moveTo>
                        <a:pt x="0" y="55617"/>
                      </a:moveTo>
                      <a:cubicBezTo>
                        <a:pt x="2089" y="55080"/>
                        <a:pt x="3893" y="54068"/>
                        <a:pt x="4906" y="52455"/>
                      </a:cubicBezTo>
                      <a:cubicBezTo>
                        <a:pt x="5539" y="51443"/>
                        <a:pt x="6172" y="50558"/>
                        <a:pt x="6710" y="49736"/>
                      </a:cubicBezTo>
                      <a:cubicBezTo>
                        <a:pt x="6710" y="51191"/>
                        <a:pt x="6805" y="52550"/>
                        <a:pt x="6805" y="53910"/>
                      </a:cubicBezTo>
                      <a:cubicBezTo>
                        <a:pt x="4526" y="54542"/>
                        <a:pt x="1899" y="55174"/>
                        <a:pt x="0" y="55617"/>
                      </a:cubicBezTo>
                      <a:moveTo>
                        <a:pt x="58493" y="61878"/>
                      </a:moveTo>
                      <a:lnTo>
                        <a:pt x="58493" y="61878"/>
                      </a:lnTo>
                      <a:cubicBezTo>
                        <a:pt x="56119" y="59886"/>
                        <a:pt x="53872" y="57894"/>
                        <a:pt x="51498" y="55902"/>
                      </a:cubicBezTo>
                      <a:lnTo>
                        <a:pt x="50422" y="54985"/>
                      </a:lnTo>
                      <a:lnTo>
                        <a:pt x="50422" y="56534"/>
                      </a:lnTo>
                      <a:cubicBezTo>
                        <a:pt x="52163" y="57989"/>
                        <a:pt x="53872" y="59538"/>
                        <a:pt x="55613" y="60992"/>
                      </a:cubicBezTo>
                      <a:cubicBezTo>
                        <a:pt x="51878" y="59822"/>
                        <a:pt x="49441" y="59000"/>
                        <a:pt x="49441" y="59000"/>
                      </a:cubicBezTo>
                      <a:cubicBezTo>
                        <a:pt x="49441" y="59000"/>
                        <a:pt x="48428" y="58652"/>
                        <a:pt x="47003" y="58083"/>
                      </a:cubicBezTo>
                      <a:cubicBezTo>
                        <a:pt x="44819" y="56281"/>
                        <a:pt x="42730" y="54542"/>
                        <a:pt x="40546" y="52835"/>
                      </a:cubicBezTo>
                      <a:cubicBezTo>
                        <a:pt x="37381" y="53024"/>
                        <a:pt x="34089" y="53277"/>
                        <a:pt x="30924" y="53467"/>
                      </a:cubicBezTo>
                      <a:cubicBezTo>
                        <a:pt x="28487" y="52930"/>
                        <a:pt x="25385" y="52392"/>
                        <a:pt x="22188" y="52107"/>
                      </a:cubicBezTo>
                      <a:cubicBezTo>
                        <a:pt x="21650" y="51823"/>
                        <a:pt x="21112" y="51570"/>
                        <a:pt x="20542" y="51191"/>
                      </a:cubicBezTo>
                      <a:cubicBezTo>
                        <a:pt x="17092" y="49388"/>
                        <a:pt x="13262" y="47554"/>
                        <a:pt x="9907" y="45847"/>
                      </a:cubicBezTo>
                      <a:cubicBezTo>
                        <a:pt x="10097" y="45562"/>
                        <a:pt x="10350" y="45309"/>
                        <a:pt x="10540" y="45120"/>
                      </a:cubicBezTo>
                      <a:lnTo>
                        <a:pt x="10635" y="45215"/>
                      </a:lnTo>
                      <a:cubicBezTo>
                        <a:pt x="33994" y="45309"/>
                        <a:pt x="57322" y="46037"/>
                        <a:pt x="80586" y="47396"/>
                      </a:cubicBezTo>
                      <a:cubicBezTo>
                        <a:pt x="85587" y="48756"/>
                        <a:pt x="88404" y="50210"/>
                        <a:pt x="88404" y="50210"/>
                      </a:cubicBezTo>
                      <a:lnTo>
                        <a:pt x="90841" y="51380"/>
                      </a:lnTo>
                      <a:cubicBezTo>
                        <a:pt x="90841" y="51380"/>
                        <a:pt x="92013" y="51918"/>
                        <a:pt x="93943" y="52835"/>
                      </a:cubicBezTo>
                      <a:cubicBezTo>
                        <a:pt x="79605" y="53277"/>
                        <a:pt x="65140" y="54099"/>
                        <a:pt x="50422" y="55016"/>
                      </a:cubicBezTo>
                      <a:cubicBezTo>
                        <a:pt x="53144" y="57261"/>
                        <a:pt x="55771" y="59538"/>
                        <a:pt x="58493" y="61878"/>
                      </a:cubicBezTo>
                      <a:moveTo>
                        <a:pt x="158798" y="104563"/>
                      </a:moveTo>
                      <a:cubicBezTo>
                        <a:pt x="166078" y="93117"/>
                        <a:pt x="169687" y="79869"/>
                        <a:pt x="168073" y="64534"/>
                      </a:cubicBezTo>
                      <a:lnTo>
                        <a:pt x="167978" y="64534"/>
                      </a:lnTo>
                      <a:cubicBezTo>
                        <a:pt x="166332" y="64186"/>
                        <a:pt x="164243" y="63364"/>
                        <a:pt x="161995" y="62162"/>
                      </a:cubicBezTo>
                      <a:cubicBezTo>
                        <a:pt x="163894" y="77307"/>
                        <a:pt x="160444" y="90461"/>
                        <a:pt x="153354" y="101717"/>
                      </a:cubicBezTo>
                      <a:cubicBezTo>
                        <a:pt x="155348" y="102729"/>
                        <a:pt x="157248" y="103741"/>
                        <a:pt x="158798" y="104563"/>
                      </a:cubicBezTo>
                      <a:moveTo>
                        <a:pt x="207353" y="47649"/>
                      </a:moveTo>
                      <a:lnTo>
                        <a:pt x="207353" y="47649"/>
                      </a:lnTo>
                      <a:moveTo>
                        <a:pt x="207448" y="47839"/>
                      </a:moveTo>
                      <a:cubicBezTo>
                        <a:pt x="207448" y="47744"/>
                        <a:pt x="207353" y="47744"/>
                        <a:pt x="207353" y="47649"/>
                      </a:cubicBezTo>
                      <a:cubicBezTo>
                        <a:pt x="207448" y="47744"/>
                        <a:pt x="207448" y="47839"/>
                        <a:pt x="207448" y="47839"/>
                      </a:cubicBezTo>
                      <a:moveTo>
                        <a:pt x="122494" y="136687"/>
                      </a:moveTo>
                      <a:cubicBezTo>
                        <a:pt x="127748" y="133683"/>
                        <a:pt x="132844" y="130522"/>
                        <a:pt x="137560" y="126980"/>
                      </a:cubicBezTo>
                      <a:cubicBezTo>
                        <a:pt x="136389" y="126538"/>
                        <a:pt x="135123" y="126443"/>
                        <a:pt x="134015" y="126443"/>
                      </a:cubicBezTo>
                      <a:cubicBezTo>
                        <a:pt x="132654" y="126443"/>
                        <a:pt x="131578" y="126632"/>
                        <a:pt x="131578" y="126632"/>
                      </a:cubicBezTo>
                      <a:cubicBezTo>
                        <a:pt x="131578" y="126632"/>
                        <a:pt x="131230" y="126190"/>
                        <a:pt x="129837" y="125621"/>
                      </a:cubicBezTo>
                      <a:cubicBezTo>
                        <a:pt x="126735" y="127802"/>
                        <a:pt x="123475" y="129794"/>
                        <a:pt x="120120" y="131786"/>
                      </a:cubicBezTo>
                      <a:cubicBezTo>
                        <a:pt x="120848" y="133683"/>
                        <a:pt x="121860" y="135517"/>
                        <a:pt x="122494" y="136687"/>
                      </a:cubicBezTo>
                    </a:path>
                  </a:pathLst>
                </a:custGeom>
                <a:solidFill>
                  <a:srgbClr val="987A8F"/>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92" name="Freeform 191">
                  <a:extLst>
                    <a:ext uri="{FF2B5EF4-FFF2-40B4-BE49-F238E27FC236}">
                      <a16:creationId xmlns:a16="http://schemas.microsoft.com/office/drawing/2014/main" id="{E893E46D-B2F7-16CD-7C81-9F1E7C463371}"/>
                    </a:ext>
                  </a:extLst>
                </p:cNvPr>
                <p:cNvSpPr/>
                <p:nvPr/>
              </p:nvSpPr>
              <p:spPr>
                <a:xfrm>
                  <a:off x="8465735" y="4783522"/>
                  <a:ext cx="178495" cy="338485"/>
                </a:xfrm>
                <a:custGeom>
                  <a:avLst/>
                  <a:gdLst>
                    <a:gd name="connsiteX0" fmla="*/ 166394 w 178495"/>
                    <a:gd name="connsiteY0" fmla="*/ 226571 h 338485"/>
                    <a:gd name="connsiteX1" fmla="*/ 161045 w 178495"/>
                    <a:gd name="connsiteY1" fmla="*/ 221575 h 338485"/>
                    <a:gd name="connsiteX2" fmla="*/ 162944 w 178495"/>
                    <a:gd name="connsiteY2" fmla="*/ 214872 h 338485"/>
                    <a:gd name="connsiteX3" fmla="*/ 161298 w 178495"/>
                    <a:gd name="connsiteY3" fmla="*/ 214239 h 338485"/>
                    <a:gd name="connsiteX4" fmla="*/ 161298 w 178495"/>
                    <a:gd name="connsiteY4" fmla="*/ 196090 h 338485"/>
                    <a:gd name="connsiteX5" fmla="*/ 163039 w 178495"/>
                    <a:gd name="connsiteY5" fmla="*/ 188186 h 338485"/>
                    <a:gd name="connsiteX6" fmla="*/ 144142 w 178495"/>
                    <a:gd name="connsiteY6" fmla="*/ 146544 h 338485"/>
                    <a:gd name="connsiteX7" fmla="*/ 142497 w 178495"/>
                    <a:gd name="connsiteY7" fmla="*/ 136110 h 338485"/>
                    <a:gd name="connsiteX8" fmla="*/ 129867 w 178495"/>
                    <a:gd name="connsiteY8" fmla="*/ 109234 h 338485"/>
                    <a:gd name="connsiteX9" fmla="*/ 120783 w 178495"/>
                    <a:gd name="connsiteY9" fmla="*/ 142370 h 338485"/>
                    <a:gd name="connsiteX10" fmla="*/ 131038 w 178495"/>
                    <a:gd name="connsiteY10" fmla="*/ 191000 h 338485"/>
                    <a:gd name="connsiteX11" fmla="*/ 126322 w 178495"/>
                    <a:gd name="connsiteY11" fmla="*/ 209876 h 338485"/>
                    <a:gd name="connsiteX12" fmla="*/ 134394 w 178495"/>
                    <a:gd name="connsiteY12" fmla="*/ 261509 h 338485"/>
                    <a:gd name="connsiteX13" fmla="*/ 149650 w 178495"/>
                    <a:gd name="connsiteY13" fmla="*/ 287468 h 338485"/>
                    <a:gd name="connsiteX14" fmla="*/ 164368 w 178495"/>
                    <a:gd name="connsiteY14" fmla="*/ 312162 h 338485"/>
                    <a:gd name="connsiteX15" fmla="*/ 143668 w 178495"/>
                    <a:gd name="connsiteY15" fmla="*/ 310265 h 338485"/>
                    <a:gd name="connsiteX16" fmla="*/ 124676 w 178495"/>
                    <a:gd name="connsiteY16" fmla="*/ 291104 h 338485"/>
                    <a:gd name="connsiteX17" fmla="*/ 112332 w 178495"/>
                    <a:gd name="connsiteY17" fmla="*/ 267612 h 338485"/>
                    <a:gd name="connsiteX18" fmla="*/ 108154 w 178495"/>
                    <a:gd name="connsiteY18" fmla="*/ 289586 h 338485"/>
                    <a:gd name="connsiteX19" fmla="*/ 105337 w 178495"/>
                    <a:gd name="connsiteY19" fmla="*/ 337331 h 338485"/>
                    <a:gd name="connsiteX20" fmla="*/ 86441 w 178495"/>
                    <a:gd name="connsiteY20" fmla="*/ 304036 h 338485"/>
                    <a:gd name="connsiteX21" fmla="*/ 84004 w 178495"/>
                    <a:gd name="connsiteY21" fmla="*/ 285160 h 338485"/>
                    <a:gd name="connsiteX22" fmla="*/ 81376 w 178495"/>
                    <a:gd name="connsiteY22" fmla="*/ 261383 h 338485"/>
                    <a:gd name="connsiteX23" fmla="*/ 82548 w 178495"/>
                    <a:gd name="connsiteY23" fmla="*/ 219994 h 338485"/>
                    <a:gd name="connsiteX24" fmla="*/ 66468 w 178495"/>
                    <a:gd name="connsiteY24" fmla="*/ 180597 h 338485"/>
                    <a:gd name="connsiteX25" fmla="*/ 65297 w 178495"/>
                    <a:gd name="connsiteY25" fmla="*/ 131399 h 338485"/>
                    <a:gd name="connsiteX26" fmla="*/ 53111 w 178495"/>
                    <a:gd name="connsiteY26" fmla="*/ 156188 h 338485"/>
                    <a:gd name="connsiteX27" fmla="*/ 26302 w 178495"/>
                    <a:gd name="connsiteY27" fmla="*/ 186225 h 338485"/>
                    <a:gd name="connsiteX28" fmla="*/ 21111 w 178495"/>
                    <a:gd name="connsiteY28" fmla="*/ 199284 h 338485"/>
                    <a:gd name="connsiteX29" fmla="*/ 17946 w 178495"/>
                    <a:gd name="connsiteY29" fmla="*/ 209275 h 338485"/>
                    <a:gd name="connsiteX30" fmla="*/ 16869 w 178495"/>
                    <a:gd name="connsiteY30" fmla="*/ 211647 h 338485"/>
                    <a:gd name="connsiteX31" fmla="*/ 8070 w 178495"/>
                    <a:gd name="connsiteY31" fmla="*/ 214081 h 338485"/>
                    <a:gd name="connsiteX32" fmla="*/ 62 w 178495"/>
                    <a:gd name="connsiteY32" fmla="*/ 198746 h 338485"/>
                    <a:gd name="connsiteX33" fmla="*/ 13957 w 178495"/>
                    <a:gd name="connsiteY33" fmla="*/ 177688 h 338485"/>
                    <a:gd name="connsiteX34" fmla="*/ 41020 w 178495"/>
                    <a:gd name="connsiteY34" fmla="*/ 125707 h 338485"/>
                    <a:gd name="connsiteX35" fmla="*/ 49376 w 178495"/>
                    <a:gd name="connsiteY35" fmla="*/ 103195 h 338485"/>
                    <a:gd name="connsiteX36" fmla="*/ 68811 w 178495"/>
                    <a:gd name="connsiteY36" fmla="*/ 68541 h 338485"/>
                    <a:gd name="connsiteX37" fmla="*/ 83814 w 178495"/>
                    <a:gd name="connsiteY37" fmla="*/ 56557 h 338485"/>
                    <a:gd name="connsiteX38" fmla="*/ 82991 w 178495"/>
                    <a:gd name="connsiteY38" fmla="*/ 51846 h 338485"/>
                    <a:gd name="connsiteX39" fmla="*/ 77357 w 178495"/>
                    <a:gd name="connsiteY39" fmla="*/ 48305 h 338485"/>
                    <a:gd name="connsiteX40" fmla="*/ 72989 w 178495"/>
                    <a:gd name="connsiteY40" fmla="*/ 22978 h 338485"/>
                    <a:gd name="connsiteX41" fmla="*/ 95715 w 178495"/>
                    <a:gd name="connsiteY41" fmla="*/ 23 h 338485"/>
                    <a:gd name="connsiteX42" fmla="*/ 117776 w 178495"/>
                    <a:gd name="connsiteY42" fmla="*/ 23611 h 338485"/>
                    <a:gd name="connsiteX43" fmla="*/ 124328 w 178495"/>
                    <a:gd name="connsiteY43" fmla="*/ 61363 h 338485"/>
                    <a:gd name="connsiteX44" fmla="*/ 140851 w 178495"/>
                    <a:gd name="connsiteY44" fmla="*/ 69078 h 338485"/>
                    <a:gd name="connsiteX45" fmla="*/ 151739 w 178495"/>
                    <a:gd name="connsiteY45" fmla="*/ 103479 h 338485"/>
                    <a:gd name="connsiteX46" fmla="*/ 159652 w 178495"/>
                    <a:gd name="connsiteY46" fmla="*/ 121818 h 338485"/>
                    <a:gd name="connsiteX47" fmla="*/ 174180 w 178495"/>
                    <a:gd name="connsiteY47" fmla="*/ 178700 h 338485"/>
                    <a:gd name="connsiteX48" fmla="*/ 178453 w 178495"/>
                    <a:gd name="connsiteY48" fmla="*/ 204849 h 338485"/>
                    <a:gd name="connsiteX49" fmla="*/ 166394 w 178495"/>
                    <a:gd name="connsiteY49" fmla="*/ 226571 h 3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8495" h="338485">
                      <a:moveTo>
                        <a:pt x="166394" y="226571"/>
                      </a:moveTo>
                      <a:lnTo>
                        <a:pt x="161045" y="221575"/>
                      </a:lnTo>
                      <a:cubicBezTo>
                        <a:pt x="160696" y="219931"/>
                        <a:pt x="162501" y="217686"/>
                        <a:pt x="162944" y="214872"/>
                      </a:cubicBezTo>
                      <a:lnTo>
                        <a:pt x="161298" y="214239"/>
                      </a:lnTo>
                      <a:cubicBezTo>
                        <a:pt x="160032" y="209433"/>
                        <a:pt x="158924" y="200707"/>
                        <a:pt x="161298" y="196090"/>
                      </a:cubicBezTo>
                      <a:cubicBezTo>
                        <a:pt x="162374" y="193814"/>
                        <a:pt x="163735" y="190842"/>
                        <a:pt x="163039" y="188186"/>
                      </a:cubicBezTo>
                      <a:cubicBezTo>
                        <a:pt x="158671" y="173388"/>
                        <a:pt x="150125" y="160519"/>
                        <a:pt x="144142" y="146544"/>
                      </a:cubicBezTo>
                      <a:cubicBezTo>
                        <a:pt x="142497" y="142718"/>
                        <a:pt x="142781" y="139999"/>
                        <a:pt x="142497" y="136110"/>
                      </a:cubicBezTo>
                      <a:cubicBezTo>
                        <a:pt x="137875" y="130924"/>
                        <a:pt x="132400" y="117518"/>
                        <a:pt x="129867" y="109234"/>
                      </a:cubicBezTo>
                      <a:cubicBezTo>
                        <a:pt x="124423" y="122925"/>
                        <a:pt x="120783" y="138734"/>
                        <a:pt x="120783" y="142370"/>
                      </a:cubicBezTo>
                      <a:cubicBezTo>
                        <a:pt x="120783" y="157800"/>
                        <a:pt x="136514" y="165325"/>
                        <a:pt x="131038" y="191000"/>
                      </a:cubicBezTo>
                      <a:cubicBezTo>
                        <a:pt x="129962" y="195995"/>
                        <a:pt x="128126" y="202793"/>
                        <a:pt x="126322" y="209876"/>
                      </a:cubicBezTo>
                      <a:cubicBezTo>
                        <a:pt x="129582" y="227741"/>
                        <a:pt x="129582" y="240736"/>
                        <a:pt x="134394" y="261509"/>
                      </a:cubicBezTo>
                      <a:cubicBezTo>
                        <a:pt x="141104" y="268117"/>
                        <a:pt x="146643" y="276655"/>
                        <a:pt x="149650" y="287468"/>
                      </a:cubicBezTo>
                      <a:cubicBezTo>
                        <a:pt x="151454" y="294171"/>
                        <a:pt x="157088" y="309886"/>
                        <a:pt x="164368" y="312162"/>
                      </a:cubicBezTo>
                      <a:cubicBezTo>
                        <a:pt x="168831" y="313617"/>
                        <a:pt x="149207" y="317253"/>
                        <a:pt x="143668" y="310265"/>
                      </a:cubicBezTo>
                      <a:cubicBezTo>
                        <a:pt x="138318" y="303562"/>
                        <a:pt x="129044" y="298187"/>
                        <a:pt x="124676" y="291104"/>
                      </a:cubicBezTo>
                      <a:cubicBezTo>
                        <a:pt x="121226" y="285476"/>
                        <a:pt x="115782" y="273303"/>
                        <a:pt x="112332" y="267612"/>
                      </a:cubicBezTo>
                      <a:lnTo>
                        <a:pt x="108154" y="289586"/>
                      </a:lnTo>
                      <a:cubicBezTo>
                        <a:pt x="113883" y="313079"/>
                        <a:pt x="110433" y="318265"/>
                        <a:pt x="105337" y="337331"/>
                      </a:cubicBezTo>
                      <a:cubicBezTo>
                        <a:pt x="103153" y="345583"/>
                        <a:pt x="86536" y="307008"/>
                        <a:pt x="86441" y="304036"/>
                      </a:cubicBezTo>
                      <a:cubicBezTo>
                        <a:pt x="86441" y="295689"/>
                        <a:pt x="85903" y="292590"/>
                        <a:pt x="84004" y="285160"/>
                      </a:cubicBezTo>
                      <a:cubicBezTo>
                        <a:pt x="80553" y="278362"/>
                        <a:pt x="80902" y="268750"/>
                        <a:pt x="81376" y="261383"/>
                      </a:cubicBezTo>
                      <a:cubicBezTo>
                        <a:pt x="82199" y="249146"/>
                        <a:pt x="82104" y="226096"/>
                        <a:pt x="82548" y="219994"/>
                      </a:cubicBezTo>
                      <a:cubicBezTo>
                        <a:pt x="78369" y="209655"/>
                        <a:pt x="67544" y="191031"/>
                        <a:pt x="66468" y="180597"/>
                      </a:cubicBezTo>
                      <a:cubicBezTo>
                        <a:pt x="64822" y="164250"/>
                        <a:pt x="67544" y="147745"/>
                        <a:pt x="65297" y="131399"/>
                      </a:cubicBezTo>
                      <a:cubicBezTo>
                        <a:pt x="62480" y="139556"/>
                        <a:pt x="59473" y="149896"/>
                        <a:pt x="53111" y="156188"/>
                      </a:cubicBezTo>
                      <a:cubicBezTo>
                        <a:pt x="43584" y="165547"/>
                        <a:pt x="34848" y="175886"/>
                        <a:pt x="26302" y="186225"/>
                      </a:cubicBezTo>
                      <a:cubicBezTo>
                        <a:pt x="23200" y="190494"/>
                        <a:pt x="25954" y="192486"/>
                        <a:pt x="21111" y="199284"/>
                      </a:cubicBezTo>
                      <a:cubicBezTo>
                        <a:pt x="16395" y="205892"/>
                        <a:pt x="18927" y="202920"/>
                        <a:pt x="17946" y="209275"/>
                      </a:cubicBezTo>
                      <a:cubicBezTo>
                        <a:pt x="17756" y="210350"/>
                        <a:pt x="17218" y="211267"/>
                        <a:pt x="16869" y="211647"/>
                      </a:cubicBezTo>
                      <a:cubicBezTo>
                        <a:pt x="14337" y="213733"/>
                        <a:pt x="11678" y="215536"/>
                        <a:pt x="8070" y="214081"/>
                      </a:cubicBezTo>
                      <a:cubicBezTo>
                        <a:pt x="1075" y="210540"/>
                        <a:pt x="537" y="205355"/>
                        <a:pt x="62" y="198746"/>
                      </a:cubicBezTo>
                      <a:cubicBezTo>
                        <a:pt x="-856" y="186036"/>
                        <a:pt x="8608" y="185403"/>
                        <a:pt x="13957" y="177688"/>
                      </a:cubicBezTo>
                      <a:cubicBezTo>
                        <a:pt x="24403" y="162543"/>
                        <a:pt x="29752" y="137122"/>
                        <a:pt x="41020" y="125707"/>
                      </a:cubicBezTo>
                      <a:cubicBezTo>
                        <a:pt x="41748" y="123431"/>
                        <a:pt x="44375" y="115273"/>
                        <a:pt x="49376" y="103195"/>
                      </a:cubicBezTo>
                      <a:cubicBezTo>
                        <a:pt x="49566" y="88144"/>
                        <a:pt x="53269" y="74706"/>
                        <a:pt x="68811" y="68541"/>
                      </a:cubicBezTo>
                      <a:cubicBezTo>
                        <a:pt x="75173" y="66011"/>
                        <a:pt x="83529" y="65379"/>
                        <a:pt x="83814" y="56557"/>
                      </a:cubicBezTo>
                      <a:cubicBezTo>
                        <a:pt x="83814" y="55482"/>
                        <a:pt x="83624" y="52826"/>
                        <a:pt x="82991" y="51846"/>
                      </a:cubicBezTo>
                      <a:cubicBezTo>
                        <a:pt x="80458" y="49759"/>
                        <a:pt x="78623" y="49759"/>
                        <a:pt x="77357" y="48305"/>
                      </a:cubicBezTo>
                      <a:cubicBezTo>
                        <a:pt x="74824" y="45048"/>
                        <a:pt x="72735" y="24338"/>
                        <a:pt x="72989" y="22978"/>
                      </a:cubicBezTo>
                      <a:cubicBezTo>
                        <a:pt x="76629" y="5367"/>
                        <a:pt x="85080" y="-419"/>
                        <a:pt x="95715" y="23"/>
                      </a:cubicBezTo>
                      <a:cubicBezTo>
                        <a:pt x="108344" y="656"/>
                        <a:pt x="118346" y="6726"/>
                        <a:pt x="117776" y="23611"/>
                      </a:cubicBezTo>
                      <a:cubicBezTo>
                        <a:pt x="117333" y="37238"/>
                        <a:pt x="103248" y="54724"/>
                        <a:pt x="124328" y="61363"/>
                      </a:cubicBezTo>
                      <a:cubicBezTo>
                        <a:pt x="132400" y="63893"/>
                        <a:pt x="133856" y="62186"/>
                        <a:pt x="140851" y="69078"/>
                      </a:cubicBezTo>
                      <a:cubicBezTo>
                        <a:pt x="148574" y="76888"/>
                        <a:pt x="150473" y="90674"/>
                        <a:pt x="151739" y="103479"/>
                      </a:cubicBezTo>
                      <a:lnTo>
                        <a:pt x="159652" y="121818"/>
                      </a:lnTo>
                      <a:cubicBezTo>
                        <a:pt x="174180" y="146228"/>
                        <a:pt x="168926" y="153943"/>
                        <a:pt x="174180" y="178700"/>
                      </a:cubicBezTo>
                      <a:cubicBezTo>
                        <a:pt x="175541" y="185150"/>
                        <a:pt x="177915" y="190778"/>
                        <a:pt x="178453" y="204849"/>
                      </a:cubicBezTo>
                      <a:cubicBezTo>
                        <a:pt x="179023" y="211330"/>
                        <a:pt x="173737" y="226318"/>
                        <a:pt x="166394" y="226571"/>
                      </a:cubicBezTo>
                    </a:path>
                  </a:pathLst>
                </a:custGeom>
                <a:solidFill>
                  <a:srgbClr val="F9A93F"/>
                </a:soli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93" name="Freeform 192">
                  <a:extLst>
                    <a:ext uri="{FF2B5EF4-FFF2-40B4-BE49-F238E27FC236}">
                      <a16:creationId xmlns:a16="http://schemas.microsoft.com/office/drawing/2014/main" id="{D1E8A18C-57FC-03FE-675C-091031704315}"/>
                    </a:ext>
                  </a:extLst>
                </p:cNvPr>
                <p:cNvSpPr/>
                <p:nvPr/>
              </p:nvSpPr>
              <p:spPr>
                <a:xfrm>
                  <a:off x="8470159" y="4788541"/>
                  <a:ext cx="170457" cy="397964"/>
                </a:xfrm>
                <a:custGeom>
                  <a:avLst/>
                  <a:gdLst>
                    <a:gd name="connsiteX0" fmla="*/ 74578 w 170457"/>
                    <a:gd name="connsiteY0" fmla="*/ 18529 h 397964"/>
                    <a:gd name="connsiteX1" fmla="*/ 77680 w 170457"/>
                    <a:gd name="connsiteY1" fmla="*/ 39871 h 397964"/>
                    <a:gd name="connsiteX2" fmla="*/ 84960 w 170457"/>
                    <a:gd name="connsiteY2" fmla="*/ 51412 h 397964"/>
                    <a:gd name="connsiteX3" fmla="*/ 73343 w 170457"/>
                    <a:gd name="connsiteY3" fmla="*/ 65735 h 397964"/>
                    <a:gd name="connsiteX4" fmla="*/ 53719 w 170457"/>
                    <a:gd name="connsiteY4" fmla="*/ 82619 h 397964"/>
                    <a:gd name="connsiteX5" fmla="*/ 51630 w 170457"/>
                    <a:gd name="connsiteY5" fmla="*/ 98397 h 397964"/>
                    <a:gd name="connsiteX6" fmla="*/ 51630 w 170457"/>
                    <a:gd name="connsiteY6" fmla="*/ 98871 h 397964"/>
                    <a:gd name="connsiteX7" fmla="*/ 42451 w 170457"/>
                    <a:gd name="connsiteY7" fmla="*/ 123091 h 397964"/>
                    <a:gd name="connsiteX8" fmla="*/ 9564 w 170457"/>
                    <a:gd name="connsiteY8" fmla="*/ 178613 h 397964"/>
                    <a:gd name="connsiteX9" fmla="*/ 1303 w 170457"/>
                    <a:gd name="connsiteY9" fmla="*/ 200399 h 397964"/>
                    <a:gd name="connsiteX10" fmla="*/ 6747 w 170457"/>
                    <a:gd name="connsiteY10" fmla="*/ 205584 h 397964"/>
                    <a:gd name="connsiteX11" fmla="*/ 10831 w 170457"/>
                    <a:gd name="connsiteY11" fmla="*/ 203055 h 397964"/>
                    <a:gd name="connsiteX12" fmla="*/ 14755 w 170457"/>
                    <a:gd name="connsiteY12" fmla="*/ 191071 h 397964"/>
                    <a:gd name="connsiteX13" fmla="*/ 20105 w 170457"/>
                    <a:gd name="connsiteY13" fmla="*/ 177823 h 397964"/>
                    <a:gd name="connsiteX14" fmla="*/ 45711 w 170457"/>
                    <a:gd name="connsiteY14" fmla="*/ 147343 h 397964"/>
                    <a:gd name="connsiteX15" fmla="*/ 62518 w 170457"/>
                    <a:gd name="connsiteY15" fmla="*/ 111961 h 397964"/>
                    <a:gd name="connsiteX16" fmla="*/ 63784 w 170457"/>
                    <a:gd name="connsiteY16" fmla="*/ 111234 h 397964"/>
                    <a:gd name="connsiteX17" fmla="*/ 66601 w 170457"/>
                    <a:gd name="connsiteY17" fmla="*/ 151706 h 397964"/>
                    <a:gd name="connsiteX18" fmla="*/ 78693 w 170457"/>
                    <a:gd name="connsiteY18" fmla="*/ 205964 h 397964"/>
                    <a:gd name="connsiteX19" fmla="*/ 88853 w 170457"/>
                    <a:gd name="connsiteY19" fmla="*/ 173207 h 397964"/>
                    <a:gd name="connsiteX20" fmla="*/ 79959 w 170457"/>
                    <a:gd name="connsiteY20" fmla="*/ 255858 h 397964"/>
                    <a:gd name="connsiteX21" fmla="*/ 80877 w 170457"/>
                    <a:gd name="connsiteY21" fmla="*/ 278370 h 397964"/>
                    <a:gd name="connsiteX22" fmla="*/ 82048 w 170457"/>
                    <a:gd name="connsiteY22" fmla="*/ 293073 h 397964"/>
                    <a:gd name="connsiteX23" fmla="*/ 82238 w 170457"/>
                    <a:gd name="connsiteY23" fmla="*/ 343694 h 397964"/>
                    <a:gd name="connsiteX24" fmla="*/ 77806 w 170457"/>
                    <a:gd name="connsiteY24" fmla="*/ 365922 h 397964"/>
                    <a:gd name="connsiteX25" fmla="*/ 61822 w 170457"/>
                    <a:gd name="connsiteY25" fmla="*/ 386443 h 397964"/>
                    <a:gd name="connsiteX26" fmla="*/ 55270 w 170457"/>
                    <a:gd name="connsiteY26" fmla="*/ 392071 h 397964"/>
                    <a:gd name="connsiteX27" fmla="*/ 83061 w 170457"/>
                    <a:gd name="connsiteY27" fmla="*/ 394157 h 397964"/>
                    <a:gd name="connsiteX28" fmla="*/ 94772 w 170457"/>
                    <a:gd name="connsiteY28" fmla="*/ 380435 h 397964"/>
                    <a:gd name="connsiteX29" fmla="*/ 94962 w 170457"/>
                    <a:gd name="connsiteY29" fmla="*/ 357385 h 397964"/>
                    <a:gd name="connsiteX30" fmla="*/ 105787 w 170457"/>
                    <a:gd name="connsiteY30" fmla="*/ 312107 h 397964"/>
                    <a:gd name="connsiteX31" fmla="*/ 102780 w 170457"/>
                    <a:gd name="connsiteY31" fmla="*/ 284409 h 397964"/>
                    <a:gd name="connsiteX32" fmla="*/ 105787 w 170457"/>
                    <a:gd name="connsiteY32" fmla="*/ 255383 h 397964"/>
                    <a:gd name="connsiteX33" fmla="*/ 115409 w 170457"/>
                    <a:gd name="connsiteY33" fmla="*/ 274987 h 397964"/>
                    <a:gd name="connsiteX34" fmla="*/ 130950 w 170457"/>
                    <a:gd name="connsiteY34" fmla="*/ 297594 h 397964"/>
                    <a:gd name="connsiteX35" fmla="*/ 140129 w 170457"/>
                    <a:gd name="connsiteY35" fmla="*/ 308661 h 397964"/>
                    <a:gd name="connsiteX36" fmla="*/ 147473 w 170457"/>
                    <a:gd name="connsiteY36" fmla="*/ 331900 h 397964"/>
                    <a:gd name="connsiteX37" fmla="*/ 138293 w 170457"/>
                    <a:gd name="connsiteY37" fmla="*/ 341323 h 397964"/>
                    <a:gd name="connsiteX38" fmla="*/ 141205 w 170457"/>
                    <a:gd name="connsiteY38" fmla="*/ 344864 h 397964"/>
                    <a:gd name="connsiteX39" fmla="*/ 159627 w 170457"/>
                    <a:gd name="connsiteY39" fmla="*/ 327284 h 397964"/>
                    <a:gd name="connsiteX40" fmla="*/ 162254 w 170457"/>
                    <a:gd name="connsiteY40" fmla="*/ 307681 h 397964"/>
                    <a:gd name="connsiteX41" fmla="*/ 153265 w 170457"/>
                    <a:gd name="connsiteY41" fmla="*/ 301041 h 397964"/>
                    <a:gd name="connsiteX42" fmla="*/ 141016 w 170457"/>
                    <a:gd name="connsiteY42" fmla="*/ 276188 h 397964"/>
                    <a:gd name="connsiteX43" fmla="*/ 127563 w 170457"/>
                    <a:gd name="connsiteY43" fmla="*/ 258229 h 397964"/>
                    <a:gd name="connsiteX44" fmla="*/ 121296 w 170457"/>
                    <a:gd name="connsiteY44" fmla="*/ 235369 h 397964"/>
                    <a:gd name="connsiteX45" fmla="*/ 116580 w 170457"/>
                    <a:gd name="connsiteY45" fmla="*/ 202897 h 397964"/>
                    <a:gd name="connsiteX46" fmla="*/ 115504 w 170457"/>
                    <a:gd name="connsiteY46" fmla="*/ 153445 h 397964"/>
                    <a:gd name="connsiteX47" fmla="*/ 111959 w 170457"/>
                    <a:gd name="connsiteY47" fmla="*/ 137098 h 397964"/>
                    <a:gd name="connsiteX48" fmla="*/ 119840 w 170457"/>
                    <a:gd name="connsiteY48" fmla="*/ 104974 h 397964"/>
                    <a:gd name="connsiteX49" fmla="*/ 125759 w 170457"/>
                    <a:gd name="connsiteY49" fmla="*/ 97259 h 397964"/>
                    <a:gd name="connsiteX50" fmla="*/ 141016 w 170457"/>
                    <a:gd name="connsiteY50" fmla="*/ 128656 h 397964"/>
                    <a:gd name="connsiteX51" fmla="*/ 142566 w 170457"/>
                    <a:gd name="connsiteY51" fmla="*/ 139185 h 397964"/>
                    <a:gd name="connsiteX52" fmla="*/ 161368 w 170457"/>
                    <a:gd name="connsiteY52" fmla="*/ 181649 h 397964"/>
                    <a:gd name="connsiteX53" fmla="*/ 159374 w 170457"/>
                    <a:gd name="connsiteY53" fmla="*/ 193537 h 397964"/>
                    <a:gd name="connsiteX54" fmla="*/ 159722 w 170457"/>
                    <a:gd name="connsiteY54" fmla="*/ 205711 h 397964"/>
                    <a:gd name="connsiteX55" fmla="*/ 161811 w 170457"/>
                    <a:gd name="connsiteY55" fmla="*/ 206786 h 397964"/>
                    <a:gd name="connsiteX56" fmla="*/ 159817 w 170457"/>
                    <a:gd name="connsiteY56" fmla="*/ 213394 h 397964"/>
                    <a:gd name="connsiteX57" fmla="*/ 162634 w 170457"/>
                    <a:gd name="connsiteY57" fmla="*/ 216587 h 397964"/>
                    <a:gd name="connsiteX58" fmla="*/ 170452 w 170457"/>
                    <a:gd name="connsiteY58" fmla="*/ 199260 h 397964"/>
                    <a:gd name="connsiteX59" fmla="*/ 165989 w 170457"/>
                    <a:gd name="connsiteY59" fmla="*/ 173934 h 397964"/>
                    <a:gd name="connsiteX60" fmla="*/ 150195 w 170457"/>
                    <a:gd name="connsiteY60" fmla="*/ 118665 h 397964"/>
                    <a:gd name="connsiteX61" fmla="*/ 142377 w 170457"/>
                    <a:gd name="connsiteY61" fmla="*/ 99251 h 397964"/>
                    <a:gd name="connsiteX62" fmla="*/ 124746 w 170457"/>
                    <a:gd name="connsiteY62" fmla="*/ 62605 h 397964"/>
                    <a:gd name="connsiteX63" fmla="*/ 117213 w 170457"/>
                    <a:gd name="connsiteY63" fmla="*/ 60803 h 397964"/>
                    <a:gd name="connsiteX64" fmla="*/ 105122 w 170457"/>
                    <a:gd name="connsiteY64" fmla="*/ 28678 h 397964"/>
                    <a:gd name="connsiteX65" fmla="*/ 91417 w 170457"/>
                    <a:gd name="connsiteY65" fmla="*/ 95 h 397964"/>
                    <a:gd name="connsiteX66" fmla="*/ 89771 w 170457"/>
                    <a:gd name="connsiteY66" fmla="*/ 0 h 397964"/>
                    <a:gd name="connsiteX67" fmla="*/ 74578 w 170457"/>
                    <a:gd name="connsiteY67" fmla="*/ 18529 h 39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70457" h="397964">
                      <a:moveTo>
                        <a:pt x="74578" y="18529"/>
                      </a:moveTo>
                      <a:cubicBezTo>
                        <a:pt x="74673" y="19604"/>
                        <a:pt x="75211" y="36330"/>
                        <a:pt x="77680" y="39871"/>
                      </a:cubicBezTo>
                      <a:cubicBezTo>
                        <a:pt x="82491" y="43507"/>
                        <a:pt x="85213" y="42401"/>
                        <a:pt x="84960" y="51412"/>
                      </a:cubicBezTo>
                      <a:cubicBezTo>
                        <a:pt x="84706" y="58937"/>
                        <a:pt x="79864" y="63395"/>
                        <a:pt x="73343" y="65735"/>
                      </a:cubicBezTo>
                      <a:cubicBezTo>
                        <a:pt x="62708" y="69434"/>
                        <a:pt x="57264" y="71616"/>
                        <a:pt x="53719" y="82619"/>
                      </a:cubicBezTo>
                      <a:cubicBezTo>
                        <a:pt x="52643" y="86066"/>
                        <a:pt x="51630" y="91062"/>
                        <a:pt x="51630" y="98397"/>
                      </a:cubicBezTo>
                      <a:lnTo>
                        <a:pt x="51630" y="98871"/>
                      </a:lnTo>
                      <a:cubicBezTo>
                        <a:pt x="48623" y="106397"/>
                        <a:pt x="44730" y="115028"/>
                        <a:pt x="42451" y="123091"/>
                      </a:cubicBezTo>
                      <a:cubicBezTo>
                        <a:pt x="29379" y="136245"/>
                        <a:pt x="22827" y="165998"/>
                        <a:pt x="9564" y="178613"/>
                      </a:cubicBezTo>
                      <a:cubicBezTo>
                        <a:pt x="765" y="186961"/>
                        <a:pt x="-1894" y="187498"/>
                        <a:pt x="1303" y="200399"/>
                      </a:cubicBezTo>
                      <a:cubicBezTo>
                        <a:pt x="1651" y="201663"/>
                        <a:pt x="5829" y="205047"/>
                        <a:pt x="6747" y="205584"/>
                      </a:cubicBezTo>
                      <a:lnTo>
                        <a:pt x="10831" y="203055"/>
                      </a:lnTo>
                      <a:cubicBezTo>
                        <a:pt x="11464" y="196510"/>
                        <a:pt x="10577" y="197079"/>
                        <a:pt x="14755" y="191071"/>
                      </a:cubicBezTo>
                      <a:cubicBezTo>
                        <a:pt x="18585" y="185538"/>
                        <a:pt x="16749" y="182629"/>
                        <a:pt x="20105" y="177823"/>
                      </a:cubicBezTo>
                      <a:cubicBezTo>
                        <a:pt x="28461" y="167389"/>
                        <a:pt x="36374" y="156860"/>
                        <a:pt x="45711" y="147343"/>
                      </a:cubicBezTo>
                      <a:cubicBezTo>
                        <a:pt x="51978" y="140987"/>
                        <a:pt x="60524" y="119487"/>
                        <a:pt x="62518" y="111961"/>
                      </a:cubicBezTo>
                      <a:cubicBezTo>
                        <a:pt x="62867" y="110886"/>
                        <a:pt x="63500" y="110317"/>
                        <a:pt x="63784" y="111234"/>
                      </a:cubicBezTo>
                      <a:cubicBezTo>
                        <a:pt x="65051" y="125557"/>
                        <a:pt x="67140" y="137541"/>
                        <a:pt x="66601" y="151706"/>
                      </a:cubicBezTo>
                      <a:cubicBezTo>
                        <a:pt x="65525" y="181396"/>
                        <a:pt x="66348" y="178297"/>
                        <a:pt x="78693" y="205964"/>
                      </a:cubicBezTo>
                      <a:cubicBezTo>
                        <a:pt x="79674" y="194802"/>
                        <a:pt x="82396" y="178645"/>
                        <a:pt x="88853" y="173207"/>
                      </a:cubicBezTo>
                      <a:cubicBezTo>
                        <a:pt x="81225" y="202074"/>
                        <a:pt x="80750" y="243274"/>
                        <a:pt x="79959" y="255858"/>
                      </a:cubicBezTo>
                      <a:cubicBezTo>
                        <a:pt x="79484" y="262308"/>
                        <a:pt x="77775" y="272457"/>
                        <a:pt x="80877" y="278370"/>
                      </a:cubicBezTo>
                      <a:cubicBezTo>
                        <a:pt x="81858" y="282354"/>
                        <a:pt x="81953" y="288425"/>
                        <a:pt x="82048" y="293073"/>
                      </a:cubicBezTo>
                      <a:cubicBezTo>
                        <a:pt x="82048" y="295887"/>
                        <a:pt x="82238" y="343694"/>
                        <a:pt x="82238" y="343694"/>
                      </a:cubicBezTo>
                      <a:lnTo>
                        <a:pt x="77806" y="365922"/>
                      </a:lnTo>
                      <a:cubicBezTo>
                        <a:pt x="76255" y="372372"/>
                        <a:pt x="67899" y="383091"/>
                        <a:pt x="61822" y="386443"/>
                      </a:cubicBezTo>
                      <a:cubicBezTo>
                        <a:pt x="59923" y="387518"/>
                        <a:pt x="55270" y="389984"/>
                        <a:pt x="55270" y="392071"/>
                      </a:cubicBezTo>
                      <a:cubicBezTo>
                        <a:pt x="55270" y="395612"/>
                        <a:pt x="77870" y="402157"/>
                        <a:pt x="83061" y="394157"/>
                      </a:cubicBezTo>
                      <a:cubicBezTo>
                        <a:pt x="86954" y="388182"/>
                        <a:pt x="90151" y="384893"/>
                        <a:pt x="94772" y="380435"/>
                      </a:cubicBezTo>
                      <a:cubicBezTo>
                        <a:pt x="101862" y="373637"/>
                        <a:pt x="93949" y="366554"/>
                        <a:pt x="94962" y="357385"/>
                      </a:cubicBezTo>
                      <a:cubicBezTo>
                        <a:pt x="96608" y="341323"/>
                        <a:pt x="103508" y="327347"/>
                        <a:pt x="105787" y="312107"/>
                      </a:cubicBezTo>
                      <a:cubicBezTo>
                        <a:pt x="107148" y="302938"/>
                        <a:pt x="106863" y="294875"/>
                        <a:pt x="102780" y="284409"/>
                      </a:cubicBezTo>
                      <a:lnTo>
                        <a:pt x="105787" y="255383"/>
                      </a:lnTo>
                      <a:cubicBezTo>
                        <a:pt x="109142" y="260379"/>
                        <a:pt x="112244" y="268379"/>
                        <a:pt x="115409" y="274987"/>
                      </a:cubicBezTo>
                      <a:cubicBezTo>
                        <a:pt x="121043" y="286781"/>
                        <a:pt x="121138" y="287887"/>
                        <a:pt x="130950" y="297594"/>
                      </a:cubicBezTo>
                      <a:cubicBezTo>
                        <a:pt x="134210" y="300851"/>
                        <a:pt x="137660" y="304677"/>
                        <a:pt x="140129" y="308661"/>
                      </a:cubicBezTo>
                      <a:cubicBezTo>
                        <a:pt x="144750" y="315933"/>
                        <a:pt x="147852" y="323174"/>
                        <a:pt x="147473" y="331900"/>
                      </a:cubicBezTo>
                      <a:cubicBezTo>
                        <a:pt x="144117" y="337971"/>
                        <a:pt x="142661" y="337623"/>
                        <a:pt x="138293" y="341323"/>
                      </a:cubicBezTo>
                      <a:cubicBezTo>
                        <a:pt x="138483" y="341513"/>
                        <a:pt x="137091" y="344864"/>
                        <a:pt x="141205" y="344864"/>
                      </a:cubicBezTo>
                      <a:cubicBezTo>
                        <a:pt x="155924" y="344864"/>
                        <a:pt x="154119" y="337149"/>
                        <a:pt x="159627" y="327284"/>
                      </a:cubicBezTo>
                      <a:cubicBezTo>
                        <a:pt x="163267" y="320834"/>
                        <a:pt x="173522" y="311032"/>
                        <a:pt x="162254" y="307681"/>
                      </a:cubicBezTo>
                      <a:cubicBezTo>
                        <a:pt x="158709" y="306606"/>
                        <a:pt x="155354" y="304487"/>
                        <a:pt x="153265" y="301041"/>
                      </a:cubicBezTo>
                      <a:cubicBezTo>
                        <a:pt x="145447" y="287982"/>
                        <a:pt x="145099" y="288267"/>
                        <a:pt x="141016" y="276188"/>
                      </a:cubicBezTo>
                      <a:cubicBezTo>
                        <a:pt x="138547" y="268853"/>
                        <a:pt x="133482" y="262940"/>
                        <a:pt x="127563" y="258229"/>
                      </a:cubicBezTo>
                      <a:cubicBezTo>
                        <a:pt x="123923" y="249977"/>
                        <a:pt x="122467" y="244159"/>
                        <a:pt x="121296" y="235369"/>
                      </a:cubicBezTo>
                      <a:cubicBezTo>
                        <a:pt x="119745" y="223480"/>
                        <a:pt x="118669" y="215038"/>
                        <a:pt x="116580" y="202897"/>
                      </a:cubicBezTo>
                      <a:cubicBezTo>
                        <a:pt x="122309" y="180131"/>
                        <a:pt x="125316" y="175294"/>
                        <a:pt x="115504" y="153445"/>
                      </a:cubicBezTo>
                      <a:cubicBezTo>
                        <a:pt x="113225" y="148449"/>
                        <a:pt x="111959" y="143106"/>
                        <a:pt x="111959" y="137098"/>
                      </a:cubicBezTo>
                      <a:cubicBezTo>
                        <a:pt x="111959" y="129826"/>
                        <a:pt x="115947" y="113511"/>
                        <a:pt x="119840" y="104974"/>
                      </a:cubicBezTo>
                      <a:cubicBezTo>
                        <a:pt x="121201" y="101527"/>
                        <a:pt x="123100" y="98271"/>
                        <a:pt x="125759" y="97259"/>
                      </a:cubicBezTo>
                      <a:cubicBezTo>
                        <a:pt x="128133" y="106080"/>
                        <a:pt x="136299" y="124229"/>
                        <a:pt x="141016" y="128656"/>
                      </a:cubicBezTo>
                      <a:cubicBezTo>
                        <a:pt x="141269" y="132197"/>
                        <a:pt x="141205" y="135834"/>
                        <a:pt x="142566" y="139185"/>
                      </a:cubicBezTo>
                      <a:cubicBezTo>
                        <a:pt x="148549" y="153508"/>
                        <a:pt x="157095" y="166504"/>
                        <a:pt x="161368" y="181649"/>
                      </a:cubicBezTo>
                      <a:cubicBezTo>
                        <a:pt x="162824" y="186834"/>
                        <a:pt x="160893" y="189364"/>
                        <a:pt x="159374" y="193537"/>
                      </a:cubicBezTo>
                      <a:cubicBezTo>
                        <a:pt x="158899" y="195529"/>
                        <a:pt x="158836" y="201347"/>
                        <a:pt x="159722" y="205711"/>
                      </a:cubicBezTo>
                      <a:lnTo>
                        <a:pt x="161811" y="206786"/>
                      </a:lnTo>
                      <a:cubicBezTo>
                        <a:pt x="161463" y="208050"/>
                        <a:pt x="160545" y="211781"/>
                        <a:pt x="159817" y="213394"/>
                      </a:cubicBezTo>
                      <a:cubicBezTo>
                        <a:pt x="160102" y="215481"/>
                        <a:pt x="162634" y="216587"/>
                        <a:pt x="162634" y="216587"/>
                      </a:cubicBezTo>
                      <a:cubicBezTo>
                        <a:pt x="165894" y="215860"/>
                        <a:pt x="170642" y="203972"/>
                        <a:pt x="170452" y="199260"/>
                      </a:cubicBezTo>
                      <a:cubicBezTo>
                        <a:pt x="169914" y="184747"/>
                        <a:pt x="166907" y="178202"/>
                        <a:pt x="165989" y="173934"/>
                      </a:cubicBezTo>
                      <a:cubicBezTo>
                        <a:pt x="161178" y="149335"/>
                        <a:pt x="163900" y="142537"/>
                        <a:pt x="150195" y="118665"/>
                      </a:cubicBezTo>
                      <a:lnTo>
                        <a:pt x="142377" y="99251"/>
                      </a:lnTo>
                      <a:cubicBezTo>
                        <a:pt x="141395" y="89354"/>
                        <a:pt x="137471" y="66684"/>
                        <a:pt x="124746" y="62605"/>
                      </a:cubicBezTo>
                      <a:cubicBezTo>
                        <a:pt x="122562" y="61972"/>
                        <a:pt x="120473" y="61783"/>
                        <a:pt x="117213" y="60803"/>
                      </a:cubicBezTo>
                      <a:cubicBezTo>
                        <a:pt x="100596" y="55459"/>
                        <a:pt x="100596" y="42653"/>
                        <a:pt x="105122" y="28678"/>
                      </a:cubicBezTo>
                      <a:cubicBezTo>
                        <a:pt x="109205" y="16252"/>
                        <a:pt x="109680" y="1644"/>
                        <a:pt x="91417" y="95"/>
                      </a:cubicBezTo>
                      <a:cubicBezTo>
                        <a:pt x="90879" y="0"/>
                        <a:pt x="90341" y="0"/>
                        <a:pt x="89771" y="0"/>
                      </a:cubicBezTo>
                      <a:cubicBezTo>
                        <a:pt x="80117" y="285"/>
                        <a:pt x="76920" y="8822"/>
                        <a:pt x="74578" y="18529"/>
                      </a:cubicBezTo>
                    </a:path>
                  </a:pathLst>
                </a:custGeom>
                <a:gradFill>
                  <a:gsLst>
                    <a:gs pos="0">
                      <a:srgbClr val="2C3696"/>
                    </a:gs>
                    <a:gs pos="428">
                      <a:srgbClr val="2C3696"/>
                    </a:gs>
                    <a:gs pos="1200">
                      <a:srgbClr val="2C3696"/>
                    </a:gs>
                    <a:gs pos="1980">
                      <a:srgbClr val="2C3696"/>
                    </a:gs>
                    <a:gs pos="2750">
                      <a:srgbClr val="2C3695"/>
                    </a:gs>
                    <a:gs pos="3530">
                      <a:srgbClr val="2C3695"/>
                    </a:gs>
                    <a:gs pos="4300">
                      <a:srgbClr val="2C3695"/>
                    </a:gs>
                    <a:gs pos="5070">
                      <a:srgbClr val="2C3595"/>
                    </a:gs>
                    <a:gs pos="5850">
                      <a:srgbClr val="2C3594"/>
                    </a:gs>
                    <a:gs pos="6620">
                      <a:srgbClr val="2B3594"/>
                    </a:gs>
                    <a:gs pos="7400">
                      <a:srgbClr val="2B3594"/>
                    </a:gs>
                    <a:gs pos="8170">
                      <a:srgbClr val="2B3594"/>
                    </a:gs>
                    <a:gs pos="8950">
                      <a:srgbClr val="2B3593"/>
                    </a:gs>
                    <a:gs pos="9720">
                      <a:srgbClr val="2B3593"/>
                    </a:gs>
                    <a:gs pos="10500">
                      <a:srgbClr val="2B3593"/>
                    </a:gs>
                    <a:gs pos="11270">
                      <a:srgbClr val="2B3593"/>
                    </a:gs>
                    <a:gs pos="12050">
                      <a:srgbClr val="2B3592"/>
                    </a:gs>
                    <a:gs pos="12820">
                      <a:srgbClr val="2B3592"/>
                    </a:gs>
                    <a:gs pos="13590">
                      <a:srgbClr val="2B3592"/>
                    </a:gs>
                    <a:gs pos="14370">
                      <a:srgbClr val="2B3492"/>
                    </a:gs>
                    <a:gs pos="15140">
                      <a:srgbClr val="2B3492"/>
                    </a:gs>
                    <a:gs pos="15920">
                      <a:srgbClr val="2B3491"/>
                    </a:gs>
                    <a:gs pos="16690">
                      <a:srgbClr val="2B3491"/>
                    </a:gs>
                    <a:gs pos="17470">
                      <a:srgbClr val="2A3491"/>
                    </a:gs>
                    <a:gs pos="18240">
                      <a:srgbClr val="2A3491"/>
                    </a:gs>
                    <a:gs pos="19020">
                      <a:srgbClr val="2A3490"/>
                    </a:gs>
                    <a:gs pos="19790">
                      <a:srgbClr val="2A3490"/>
                    </a:gs>
                    <a:gs pos="20570">
                      <a:srgbClr val="2A3490"/>
                    </a:gs>
                    <a:gs pos="21340">
                      <a:srgbClr val="2A3490"/>
                    </a:gs>
                    <a:gs pos="22120">
                      <a:srgbClr val="2A348F"/>
                    </a:gs>
                    <a:gs pos="22890">
                      <a:srgbClr val="2A348F"/>
                    </a:gs>
                    <a:gs pos="23670">
                      <a:srgbClr val="2A338F"/>
                    </a:gs>
                    <a:gs pos="24440">
                      <a:srgbClr val="2A338F"/>
                    </a:gs>
                    <a:gs pos="25210">
                      <a:srgbClr val="2A338F"/>
                    </a:gs>
                    <a:gs pos="25990">
                      <a:srgbClr val="2A338E"/>
                    </a:gs>
                    <a:gs pos="26760">
                      <a:srgbClr val="2A338E"/>
                    </a:gs>
                    <a:gs pos="27540">
                      <a:srgbClr val="2A338E"/>
                    </a:gs>
                    <a:gs pos="28310">
                      <a:srgbClr val="29338E"/>
                    </a:gs>
                    <a:gs pos="29090">
                      <a:srgbClr val="29338D"/>
                    </a:gs>
                    <a:gs pos="29860">
                      <a:srgbClr val="29338D"/>
                    </a:gs>
                    <a:gs pos="30640">
                      <a:srgbClr val="29338D"/>
                    </a:gs>
                    <a:gs pos="31410">
                      <a:srgbClr val="29338D"/>
                    </a:gs>
                    <a:gs pos="32190">
                      <a:srgbClr val="29328C"/>
                    </a:gs>
                    <a:gs pos="32960">
                      <a:srgbClr val="29328C"/>
                    </a:gs>
                    <a:gs pos="33730">
                      <a:srgbClr val="29328C"/>
                    </a:gs>
                    <a:gs pos="34510">
                      <a:srgbClr val="29328C"/>
                    </a:gs>
                    <a:gs pos="35280">
                      <a:srgbClr val="29328B"/>
                    </a:gs>
                    <a:gs pos="36060">
                      <a:srgbClr val="29328B"/>
                    </a:gs>
                    <a:gs pos="36830">
                      <a:srgbClr val="29328B"/>
                    </a:gs>
                    <a:gs pos="37610">
                      <a:srgbClr val="29328B"/>
                    </a:gs>
                    <a:gs pos="38380">
                      <a:srgbClr val="29328B"/>
                    </a:gs>
                    <a:gs pos="39160">
                      <a:srgbClr val="28328A"/>
                    </a:gs>
                    <a:gs pos="39930">
                      <a:srgbClr val="28328A"/>
                    </a:gs>
                    <a:gs pos="40710">
                      <a:srgbClr val="28328A"/>
                    </a:gs>
                    <a:gs pos="41480">
                      <a:srgbClr val="28318A"/>
                    </a:gs>
                    <a:gs pos="42250">
                      <a:srgbClr val="283189"/>
                    </a:gs>
                    <a:gs pos="43030">
                      <a:srgbClr val="283189"/>
                    </a:gs>
                    <a:gs pos="43800">
                      <a:srgbClr val="283189"/>
                    </a:gs>
                    <a:gs pos="44580">
                      <a:srgbClr val="283189"/>
                    </a:gs>
                    <a:gs pos="45350">
                      <a:srgbClr val="283188"/>
                    </a:gs>
                    <a:gs pos="46130">
                      <a:srgbClr val="283188"/>
                    </a:gs>
                    <a:gs pos="46900">
                      <a:srgbClr val="283188"/>
                    </a:gs>
                    <a:gs pos="47680">
                      <a:srgbClr val="283188"/>
                    </a:gs>
                    <a:gs pos="48450">
                      <a:srgbClr val="283187"/>
                    </a:gs>
                    <a:gs pos="49220">
                      <a:srgbClr val="283187"/>
                    </a:gs>
                    <a:gs pos="50000">
                      <a:srgbClr val="273087"/>
                    </a:gs>
                    <a:gs pos="50770">
                      <a:srgbClr val="273087"/>
                    </a:gs>
                    <a:gs pos="51550">
                      <a:srgbClr val="273087"/>
                    </a:gs>
                    <a:gs pos="52320">
                      <a:srgbClr val="273086"/>
                    </a:gs>
                    <a:gs pos="53100">
                      <a:srgbClr val="273086"/>
                    </a:gs>
                    <a:gs pos="53870">
                      <a:srgbClr val="273086"/>
                    </a:gs>
                    <a:gs pos="54650">
                      <a:srgbClr val="273086"/>
                    </a:gs>
                    <a:gs pos="55420">
                      <a:srgbClr val="273085"/>
                    </a:gs>
                    <a:gs pos="56200">
                      <a:srgbClr val="273085"/>
                    </a:gs>
                    <a:gs pos="56970">
                      <a:srgbClr val="273085"/>
                    </a:gs>
                    <a:gs pos="57750">
                      <a:srgbClr val="273085"/>
                    </a:gs>
                    <a:gs pos="58520">
                      <a:srgbClr val="273084"/>
                    </a:gs>
                    <a:gs pos="59290">
                      <a:srgbClr val="272F84"/>
                    </a:gs>
                    <a:gs pos="60070">
                      <a:srgbClr val="272F84"/>
                    </a:gs>
                    <a:gs pos="60840">
                      <a:srgbClr val="272F84"/>
                    </a:gs>
                    <a:gs pos="61620">
                      <a:srgbClr val="262F83"/>
                    </a:gs>
                    <a:gs pos="62390">
                      <a:srgbClr val="262F83"/>
                    </a:gs>
                    <a:gs pos="63170">
                      <a:srgbClr val="262F83"/>
                    </a:gs>
                    <a:gs pos="63940">
                      <a:srgbClr val="262F83"/>
                    </a:gs>
                    <a:gs pos="64720">
                      <a:srgbClr val="262F83"/>
                    </a:gs>
                    <a:gs pos="65490">
                      <a:srgbClr val="262F82"/>
                    </a:gs>
                    <a:gs pos="66270">
                      <a:srgbClr val="262F82"/>
                    </a:gs>
                    <a:gs pos="67040">
                      <a:srgbClr val="262F82"/>
                    </a:gs>
                    <a:gs pos="67810">
                      <a:srgbClr val="262F82"/>
                    </a:gs>
                    <a:gs pos="68590">
                      <a:srgbClr val="262E81"/>
                    </a:gs>
                    <a:gs pos="69360">
                      <a:srgbClr val="262E81"/>
                    </a:gs>
                    <a:gs pos="70140">
                      <a:srgbClr val="262E81"/>
                    </a:gs>
                    <a:gs pos="70910">
                      <a:srgbClr val="262E81"/>
                    </a:gs>
                    <a:gs pos="71690">
                      <a:srgbClr val="262E80"/>
                    </a:gs>
                    <a:gs pos="72460">
                      <a:srgbClr val="252E80"/>
                    </a:gs>
                    <a:gs pos="73240">
                      <a:srgbClr val="252E80"/>
                    </a:gs>
                    <a:gs pos="74010">
                      <a:srgbClr val="252E80"/>
                    </a:gs>
                    <a:gs pos="74790">
                      <a:srgbClr val="252E80"/>
                    </a:gs>
                    <a:gs pos="75560">
                      <a:srgbClr val="252E7F"/>
                    </a:gs>
                    <a:gs pos="76340">
                      <a:srgbClr val="252E7F"/>
                    </a:gs>
                    <a:gs pos="77110">
                      <a:srgbClr val="252D7F"/>
                    </a:gs>
                    <a:gs pos="77880">
                      <a:srgbClr val="252D7F"/>
                    </a:gs>
                    <a:gs pos="78660">
                      <a:srgbClr val="252D7E"/>
                    </a:gs>
                    <a:gs pos="79430">
                      <a:srgbClr val="252D7E"/>
                    </a:gs>
                    <a:gs pos="80210">
                      <a:srgbClr val="252D7E"/>
                    </a:gs>
                    <a:gs pos="80980">
                      <a:srgbClr val="252D7E"/>
                    </a:gs>
                    <a:gs pos="81760">
                      <a:srgbClr val="252D7D"/>
                    </a:gs>
                    <a:gs pos="82530">
                      <a:srgbClr val="252D7D"/>
                    </a:gs>
                    <a:gs pos="83310">
                      <a:srgbClr val="242D7D"/>
                    </a:gs>
                    <a:gs pos="84080">
                      <a:srgbClr val="242D7D"/>
                    </a:gs>
                    <a:gs pos="84860">
                      <a:srgbClr val="242D7C"/>
                    </a:gs>
                    <a:gs pos="85630">
                      <a:srgbClr val="242D7C"/>
                    </a:gs>
                    <a:gs pos="86400">
                      <a:srgbClr val="242C7C"/>
                    </a:gs>
                    <a:gs pos="87180">
                      <a:srgbClr val="242C7C"/>
                    </a:gs>
                    <a:gs pos="87950">
                      <a:srgbClr val="242C7C"/>
                    </a:gs>
                    <a:gs pos="88730">
                      <a:srgbClr val="242C7B"/>
                    </a:gs>
                    <a:gs pos="89500">
                      <a:srgbClr val="242C7B"/>
                    </a:gs>
                    <a:gs pos="90280">
                      <a:srgbClr val="242C7B"/>
                    </a:gs>
                    <a:gs pos="91050">
                      <a:srgbClr val="242C7B"/>
                    </a:gs>
                    <a:gs pos="91830">
                      <a:srgbClr val="242C7A"/>
                    </a:gs>
                    <a:gs pos="92600">
                      <a:srgbClr val="242C7A"/>
                    </a:gs>
                    <a:gs pos="93380">
                      <a:srgbClr val="242C7A"/>
                    </a:gs>
                    <a:gs pos="94150">
                      <a:srgbClr val="232C7A"/>
                    </a:gs>
                    <a:gs pos="94920">
                      <a:srgbClr val="232C79"/>
                    </a:gs>
                    <a:gs pos="95700">
                      <a:srgbClr val="232B79"/>
                    </a:gs>
                    <a:gs pos="96470">
                      <a:srgbClr val="232B79"/>
                    </a:gs>
                    <a:gs pos="97250">
                      <a:srgbClr val="232B79"/>
                    </a:gs>
                    <a:gs pos="98020">
                      <a:srgbClr val="232B78"/>
                    </a:gs>
                    <a:gs pos="98800">
                      <a:srgbClr val="232B78"/>
                    </a:gs>
                    <a:gs pos="99570">
                      <a:srgbClr val="232B78"/>
                    </a:gs>
                    <a:gs pos="100000">
                      <a:srgbClr val="232B78"/>
                    </a:gs>
                  </a:gsLst>
                  <a:lin ang="0" scaled="1"/>
                </a:gradFill>
                <a:ln w="312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grpSp>
      <p:grpSp>
        <p:nvGrpSpPr>
          <p:cNvPr id="221" name="Group 220">
            <a:extLst>
              <a:ext uri="{FF2B5EF4-FFF2-40B4-BE49-F238E27FC236}">
                <a16:creationId xmlns:a16="http://schemas.microsoft.com/office/drawing/2014/main" id="{259810E6-367F-E9A6-4F8C-1B59BA1DE56F}"/>
              </a:ext>
              <a:ext uri="{C183D7F6-B498-43B3-948B-1728B52AA6E4}">
                <adec:decorative xmlns:adec="http://schemas.microsoft.com/office/drawing/2017/decorative" val="1"/>
              </a:ext>
            </a:extLst>
          </p:cNvPr>
          <p:cNvGrpSpPr/>
          <p:nvPr/>
        </p:nvGrpSpPr>
        <p:grpSpPr>
          <a:xfrm>
            <a:off x="584200" y="3735750"/>
            <a:ext cx="11025186" cy="695030"/>
            <a:chOff x="584200" y="3735750"/>
            <a:chExt cx="11025186" cy="695030"/>
          </a:xfrm>
        </p:grpSpPr>
        <p:sp>
          <p:nvSpPr>
            <p:cNvPr id="86" name="Rounded Rectangle 85">
              <a:extLst>
                <a:ext uri="{FF2B5EF4-FFF2-40B4-BE49-F238E27FC236}">
                  <a16:creationId xmlns:a16="http://schemas.microsoft.com/office/drawing/2014/main" id="{55D752A7-9EB6-62ED-6DB1-4DBA895DB41D}"/>
                </a:ext>
              </a:extLst>
            </p:cNvPr>
            <p:cNvSpPr/>
            <p:nvPr/>
          </p:nvSpPr>
          <p:spPr bwMode="auto">
            <a:xfrm>
              <a:off x="3753952" y="3735750"/>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8" name="Rounded Rectangle 118">
              <a:extLst>
                <a:ext uri="{FF2B5EF4-FFF2-40B4-BE49-F238E27FC236}">
                  <a16:creationId xmlns:a16="http://schemas.microsoft.com/office/drawing/2014/main" id="{84846ADA-D41C-8D4D-E0B0-97AF98492692}"/>
                </a:ext>
              </a:extLst>
            </p:cNvPr>
            <p:cNvSpPr/>
            <p:nvPr/>
          </p:nvSpPr>
          <p:spPr bwMode="auto">
            <a:xfrm>
              <a:off x="584200" y="3735750"/>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9" name="Rounded Rectangle 129">
              <a:extLst>
                <a:ext uri="{FF2B5EF4-FFF2-40B4-BE49-F238E27FC236}">
                  <a16:creationId xmlns:a16="http://schemas.microsoft.com/office/drawing/2014/main" id="{3CAF55FB-95FD-989B-7558-708762DDA24A}"/>
                </a:ext>
              </a:extLst>
            </p:cNvPr>
            <p:cNvSpPr/>
            <p:nvPr/>
          </p:nvSpPr>
          <p:spPr bwMode="auto">
            <a:xfrm>
              <a:off x="2169076" y="3735750"/>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90" name="Rounded Rectangle 130">
              <a:extLst>
                <a:ext uri="{FF2B5EF4-FFF2-40B4-BE49-F238E27FC236}">
                  <a16:creationId xmlns:a16="http://schemas.microsoft.com/office/drawing/2014/main" id="{68E486BD-2A61-55F6-1467-2AAE9BCE49DE}"/>
                </a:ext>
              </a:extLst>
            </p:cNvPr>
            <p:cNvSpPr/>
            <p:nvPr/>
          </p:nvSpPr>
          <p:spPr bwMode="auto">
            <a:xfrm>
              <a:off x="5338828" y="3735750"/>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91" name="Rounded Rectangle 135">
              <a:extLst>
                <a:ext uri="{FF2B5EF4-FFF2-40B4-BE49-F238E27FC236}">
                  <a16:creationId xmlns:a16="http://schemas.microsoft.com/office/drawing/2014/main" id="{5E28E6D0-1789-432F-128B-355B01146112}"/>
                </a:ext>
              </a:extLst>
            </p:cNvPr>
            <p:cNvSpPr/>
            <p:nvPr/>
          </p:nvSpPr>
          <p:spPr bwMode="auto">
            <a:xfrm>
              <a:off x="6923704" y="3735750"/>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92" name="Rounded Rectangle 136">
              <a:extLst>
                <a:ext uri="{FF2B5EF4-FFF2-40B4-BE49-F238E27FC236}">
                  <a16:creationId xmlns:a16="http://schemas.microsoft.com/office/drawing/2014/main" id="{F0435E99-CADC-6AEF-3559-6F8A8C7062ED}"/>
                </a:ext>
              </a:extLst>
            </p:cNvPr>
            <p:cNvSpPr/>
            <p:nvPr/>
          </p:nvSpPr>
          <p:spPr bwMode="auto">
            <a:xfrm>
              <a:off x="10093455" y="3735750"/>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93" name="Rounded Rectangle 135">
              <a:extLst>
                <a:ext uri="{FF2B5EF4-FFF2-40B4-BE49-F238E27FC236}">
                  <a16:creationId xmlns:a16="http://schemas.microsoft.com/office/drawing/2014/main" id="{86CE44D2-30B9-0E69-7EE6-2A1A3EE1B4D0}"/>
                </a:ext>
              </a:extLst>
            </p:cNvPr>
            <p:cNvSpPr/>
            <p:nvPr/>
          </p:nvSpPr>
          <p:spPr bwMode="auto">
            <a:xfrm>
              <a:off x="8508580" y="3735750"/>
              <a:ext cx="1515931" cy="695030"/>
            </a:xfrm>
            <a:prstGeom prst="roundRect">
              <a:avLst>
                <a:gd name="adj" fmla="val 4175"/>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7" name="Picture 6" descr="Logo&#10;&#10;Description automatically generated">
              <a:extLst>
                <a:ext uri="{FF2B5EF4-FFF2-40B4-BE49-F238E27FC236}">
                  <a16:creationId xmlns:a16="http://schemas.microsoft.com/office/drawing/2014/main" id="{9CE173D4-EE0B-AE26-2598-05D47B889A4B}"/>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035902" y="3946418"/>
              <a:ext cx="612526" cy="273695"/>
            </a:xfrm>
            <a:prstGeom prst="rect">
              <a:avLst/>
            </a:prstGeom>
          </p:spPr>
        </p:pic>
        <p:pic>
          <p:nvPicPr>
            <p:cNvPr id="27" name="Picture 26" descr="Logo&#10;&#10;Description automatically generated">
              <a:extLst>
                <a:ext uri="{FF2B5EF4-FFF2-40B4-BE49-F238E27FC236}">
                  <a16:creationId xmlns:a16="http://schemas.microsoft.com/office/drawing/2014/main" id="{375026FB-5481-233D-42F3-09E0D89DCBED}"/>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2600681" y="3963891"/>
              <a:ext cx="652721" cy="238749"/>
            </a:xfrm>
            <a:prstGeom prst="rect">
              <a:avLst/>
            </a:prstGeom>
          </p:spPr>
        </p:pic>
        <p:pic>
          <p:nvPicPr>
            <p:cNvPr id="81" name="Picture 80">
              <a:extLst>
                <a:ext uri="{FF2B5EF4-FFF2-40B4-BE49-F238E27FC236}">
                  <a16:creationId xmlns:a16="http://schemas.microsoft.com/office/drawing/2014/main" id="{D049CB34-5371-02E5-64E7-8B93A35B82FA}"/>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3990385" y="4005909"/>
              <a:ext cx="1043065" cy="154713"/>
            </a:xfrm>
            <a:prstGeom prst="rect">
              <a:avLst/>
            </a:prstGeom>
          </p:spPr>
        </p:pic>
        <p:pic>
          <p:nvPicPr>
            <p:cNvPr id="170" name="Graphic 169">
              <a:extLst>
                <a:ext uri="{FF2B5EF4-FFF2-40B4-BE49-F238E27FC236}">
                  <a16:creationId xmlns:a16="http://schemas.microsoft.com/office/drawing/2014/main" id="{26746526-8622-6A65-1E72-F2A82664BAE6}"/>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702894" y="3876415"/>
              <a:ext cx="787799" cy="379832"/>
            </a:xfrm>
            <a:prstGeom prst="rect">
              <a:avLst/>
            </a:prstGeom>
          </p:spPr>
        </p:pic>
        <p:pic>
          <p:nvPicPr>
            <p:cNvPr id="62" name="Picture 8" descr="See the source image">
              <a:extLst>
                <a:ext uri="{FF2B5EF4-FFF2-40B4-BE49-F238E27FC236}">
                  <a16:creationId xmlns:a16="http://schemas.microsoft.com/office/drawing/2014/main" id="{680F2AA8-C04E-6B01-7013-3D75CDBD099A}"/>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7187235" y="3753643"/>
              <a:ext cx="988868" cy="65924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a:extLst>
                <a:ext uri="{FF2B5EF4-FFF2-40B4-BE49-F238E27FC236}">
                  <a16:creationId xmlns:a16="http://schemas.microsoft.com/office/drawing/2014/main" id="{B4CBA39A-3882-CD37-12B9-36CA02CF7EF5}"/>
                </a:ext>
              </a:extLst>
            </p:cNvPr>
            <p:cNvPicPr>
              <a:picLocks noChangeAspect="1" noChangeArrowheads="1"/>
            </p:cNvPicPr>
            <p:nvPr/>
          </p:nvPicPr>
          <p:blipFill>
            <a:blip r:embed="rId51"/>
            <a:srcRect/>
            <a:stretch/>
          </p:blipFill>
          <p:spPr bwMode="auto">
            <a:xfrm>
              <a:off x="8706012" y="3944786"/>
              <a:ext cx="1121066" cy="27695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790A576E-9CF6-C677-4E6A-D224CD7B3865}"/>
                </a:ext>
              </a:extLst>
            </p:cNvPr>
            <p:cNvPicPr>
              <a:picLocks noChangeAspect="1"/>
            </p:cNvPicPr>
            <p:nvPr/>
          </p:nvPicPr>
          <p:blipFill>
            <a:blip r:embed="rId52"/>
            <a:srcRect/>
            <a:stretch/>
          </p:blipFill>
          <p:spPr>
            <a:xfrm>
              <a:off x="10511883" y="3983668"/>
              <a:ext cx="679074" cy="199195"/>
            </a:xfrm>
            <a:prstGeom prst="rect">
              <a:avLst/>
            </a:prstGeom>
          </p:spPr>
        </p:pic>
      </p:grpSp>
    </p:spTree>
    <p:extLst>
      <p:ext uri="{BB962C8B-B14F-4D97-AF65-F5344CB8AC3E}">
        <p14:creationId xmlns:p14="http://schemas.microsoft.com/office/powerpoint/2010/main" val="1505113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218"/>
                                        </p:tgtEl>
                                        <p:attrNameLst>
                                          <p:attrName>style.visibility</p:attrName>
                                        </p:attrNameLst>
                                      </p:cBhvr>
                                      <p:to>
                                        <p:strVal val="visible"/>
                                      </p:to>
                                    </p:set>
                                    <p:animEffect transition="in" filter="fade">
                                      <p:cBhvr>
                                        <p:cTn id="10" dur="500"/>
                                        <p:tgtEl>
                                          <p:spTgt spid="218"/>
                                        </p:tgtEl>
                                      </p:cBhvr>
                                    </p:animEffect>
                                  </p:childTnLst>
                                </p:cTn>
                              </p:par>
                              <p:par>
                                <p:cTn id="11" presetID="42" presetClass="path" presetSubtype="0" decel="100000" fill="hold" nodeType="withEffect">
                                  <p:stCondLst>
                                    <p:cond delay="100"/>
                                  </p:stCondLst>
                                  <p:childTnLst>
                                    <p:animMotion origin="layout" path="M 1.25E-6 3.7037E-6 L 1.25E-6 0.03541 " pathEditMode="relative" rAng="0" ptsTypes="AA">
                                      <p:cBhvr>
                                        <p:cTn id="12" dur="700" spd="-100000" fill="hold"/>
                                        <p:tgtEl>
                                          <p:spTgt spid="218"/>
                                        </p:tgtEl>
                                        <p:attrNameLst>
                                          <p:attrName>ppt_x</p:attrName>
                                          <p:attrName>ppt_y</p:attrName>
                                        </p:attrNameLst>
                                      </p:cBhvr>
                                      <p:rCtr x="0" y="1759"/>
                                    </p:animMotion>
                                  </p:childTnLst>
                                </p:cTn>
                              </p:par>
                              <p:par>
                                <p:cTn id="13" presetID="10" presetClass="entr" presetSubtype="0" fill="hold" nodeType="withEffect">
                                  <p:stCondLst>
                                    <p:cond delay="200"/>
                                  </p:stCondLst>
                                  <p:childTnLst>
                                    <p:set>
                                      <p:cBhvr>
                                        <p:cTn id="14" dur="1" fill="hold">
                                          <p:stCondLst>
                                            <p:cond delay="0"/>
                                          </p:stCondLst>
                                        </p:cTn>
                                        <p:tgtEl>
                                          <p:spTgt spid="219"/>
                                        </p:tgtEl>
                                        <p:attrNameLst>
                                          <p:attrName>style.visibility</p:attrName>
                                        </p:attrNameLst>
                                      </p:cBhvr>
                                      <p:to>
                                        <p:strVal val="visible"/>
                                      </p:to>
                                    </p:set>
                                    <p:animEffect transition="in" filter="fade">
                                      <p:cBhvr>
                                        <p:cTn id="15" dur="500"/>
                                        <p:tgtEl>
                                          <p:spTgt spid="219"/>
                                        </p:tgtEl>
                                      </p:cBhvr>
                                    </p:animEffect>
                                  </p:childTnLst>
                                </p:cTn>
                              </p:par>
                              <p:par>
                                <p:cTn id="16" presetID="42" presetClass="path" presetSubtype="0" decel="100000" fill="hold" nodeType="withEffect">
                                  <p:stCondLst>
                                    <p:cond delay="200"/>
                                  </p:stCondLst>
                                  <p:childTnLst>
                                    <p:animMotion origin="layout" path="M 1.25E-6 3.7037E-6 L 1.25E-6 0.03541 " pathEditMode="relative" rAng="0" ptsTypes="AA">
                                      <p:cBhvr>
                                        <p:cTn id="17" dur="700" spd="-100000" fill="hold"/>
                                        <p:tgtEl>
                                          <p:spTgt spid="219"/>
                                        </p:tgtEl>
                                        <p:attrNameLst>
                                          <p:attrName>ppt_x</p:attrName>
                                          <p:attrName>ppt_y</p:attrName>
                                        </p:attrNameLst>
                                      </p:cBhvr>
                                      <p:rCtr x="0" y="1759"/>
                                    </p:animMotion>
                                  </p:childTnLst>
                                </p:cTn>
                              </p:par>
                              <p:par>
                                <p:cTn id="18" presetID="10" presetClass="entr" presetSubtype="0" fill="hold" nodeType="withEffect">
                                  <p:stCondLst>
                                    <p:cond delay="300"/>
                                  </p:stCondLst>
                                  <p:childTnLst>
                                    <p:set>
                                      <p:cBhvr>
                                        <p:cTn id="19" dur="1" fill="hold">
                                          <p:stCondLst>
                                            <p:cond delay="0"/>
                                          </p:stCondLst>
                                        </p:cTn>
                                        <p:tgtEl>
                                          <p:spTgt spid="220"/>
                                        </p:tgtEl>
                                        <p:attrNameLst>
                                          <p:attrName>style.visibility</p:attrName>
                                        </p:attrNameLst>
                                      </p:cBhvr>
                                      <p:to>
                                        <p:strVal val="visible"/>
                                      </p:to>
                                    </p:set>
                                    <p:animEffect transition="in" filter="fade">
                                      <p:cBhvr>
                                        <p:cTn id="20" dur="500"/>
                                        <p:tgtEl>
                                          <p:spTgt spid="220"/>
                                        </p:tgtEl>
                                      </p:cBhvr>
                                    </p:animEffect>
                                  </p:childTnLst>
                                </p:cTn>
                              </p:par>
                              <p:par>
                                <p:cTn id="21" presetID="42" presetClass="path" presetSubtype="0" decel="100000" fill="hold" nodeType="withEffect">
                                  <p:stCondLst>
                                    <p:cond delay="300"/>
                                  </p:stCondLst>
                                  <p:childTnLst>
                                    <p:animMotion origin="layout" path="M 1.25E-6 3.7037E-6 L 1.25E-6 0.03541 " pathEditMode="relative" rAng="0" ptsTypes="AA">
                                      <p:cBhvr>
                                        <p:cTn id="22" dur="700" spd="-100000" fill="hold"/>
                                        <p:tgtEl>
                                          <p:spTgt spid="220"/>
                                        </p:tgtEl>
                                        <p:attrNameLst>
                                          <p:attrName>ppt_x</p:attrName>
                                          <p:attrName>ppt_y</p:attrName>
                                        </p:attrNameLst>
                                      </p:cBhvr>
                                      <p:rCtr x="0" y="1759"/>
                                    </p:animMotion>
                                  </p:childTnLst>
                                </p:cTn>
                              </p:par>
                              <p:par>
                                <p:cTn id="23" presetID="10" presetClass="entr" presetSubtype="0" fill="hold" nodeType="withEffect">
                                  <p:stCondLst>
                                    <p:cond delay="400"/>
                                  </p:stCondLst>
                                  <p:childTnLst>
                                    <p:set>
                                      <p:cBhvr>
                                        <p:cTn id="24" dur="1" fill="hold">
                                          <p:stCondLst>
                                            <p:cond delay="0"/>
                                          </p:stCondLst>
                                        </p:cTn>
                                        <p:tgtEl>
                                          <p:spTgt spid="221"/>
                                        </p:tgtEl>
                                        <p:attrNameLst>
                                          <p:attrName>style.visibility</p:attrName>
                                        </p:attrNameLst>
                                      </p:cBhvr>
                                      <p:to>
                                        <p:strVal val="visible"/>
                                      </p:to>
                                    </p:set>
                                    <p:animEffect transition="in" filter="fade">
                                      <p:cBhvr>
                                        <p:cTn id="25" dur="500"/>
                                        <p:tgtEl>
                                          <p:spTgt spid="221"/>
                                        </p:tgtEl>
                                      </p:cBhvr>
                                    </p:animEffect>
                                  </p:childTnLst>
                                </p:cTn>
                              </p:par>
                              <p:par>
                                <p:cTn id="26" presetID="42" presetClass="path" presetSubtype="0" decel="100000" fill="hold" nodeType="withEffect">
                                  <p:stCondLst>
                                    <p:cond delay="400"/>
                                  </p:stCondLst>
                                  <p:childTnLst>
                                    <p:animMotion origin="layout" path="M 1.25E-6 3.7037E-6 L 1.25E-6 0.03541 " pathEditMode="relative" rAng="0" ptsTypes="AA">
                                      <p:cBhvr>
                                        <p:cTn id="27" dur="700" spd="-100000" fill="hold"/>
                                        <p:tgtEl>
                                          <p:spTgt spid="221"/>
                                        </p:tgtEl>
                                        <p:attrNameLst>
                                          <p:attrName>ppt_x</p:attrName>
                                          <p:attrName>ppt_y</p:attrName>
                                        </p:attrNameLst>
                                      </p:cBhvr>
                                      <p:rCtr x="0" y="1759"/>
                                    </p:animMotion>
                                  </p:childTnLst>
                                </p:cTn>
                              </p:par>
                              <p:par>
                                <p:cTn id="28" presetID="10" presetClass="entr" presetSubtype="0" fill="hold" nodeType="withEffect">
                                  <p:stCondLst>
                                    <p:cond delay="500"/>
                                  </p:stCondLst>
                                  <p:childTnLst>
                                    <p:set>
                                      <p:cBhvr>
                                        <p:cTn id="29" dur="1" fill="hold">
                                          <p:stCondLst>
                                            <p:cond delay="0"/>
                                          </p:stCondLst>
                                        </p:cTn>
                                        <p:tgtEl>
                                          <p:spTgt spid="222"/>
                                        </p:tgtEl>
                                        <p:attrNameLst>
                                          <p:attrName>style.visibility</p:attrName>
                                        </p:attrNameLst>
                                      </p:cBhvr>
                                      <p:to>
                                        <p:strVal val="visible"/>
                                      </p:to>
                                    </p:set>
                                    <p:animEffect transition="in" filter="fade">
                                      <p:cBhvr>
                                        <p:cTn id="30" dur="500"/>
                                        <p:tgtEl>
                                          <p:spTgt spid="222"/>
                                        </p:tgtEl>
                                      </p:cBhvr>
                                    </p:animEffect>
                                  </p:childTnLst>
                                </p:cTn>
                              </p:par>
                              <p:par>
                                <p:cTn id="31" presetID="42" presetClass="path" presetSubtype="0" decel="100000" fill="hold" nodeType="withEffect">
                                  <p:stCondLst>
                                    <p:cond delay="500"/>
                                  </p:stCondLst>
                                  <p:childTnLst>
                                    <p:animMotion origin="layout" path="M 1.25E-6 3.7037E-6 L 1.25E-6 0.03541 " pathEditMode="relative" rAng="0" ptsTypes="AA">
                                      <p:cBhvr>
                                        <p:cTn id="32" dur="700" spd="-100000" fill="hold"/>
                                        <p:tgtEl>
                                          <p:spTgt spid="222"/>
                                        </p:tgtEl>
                                        <p:attrNameLst>
                                          <p:attrName>ppt_x</p:attrName>
                                          <p:attrName>ppt_y</p:attrName>
                                        </p:attrNameLst>
                                      </p:cBhvr>
                                      <p:rCtr x="0" y="1759"/>
                                    </p:animMotion>
                                  </p:childTnLst>
                                </p:cTn>
                              </p:par>
                              <p:par>
                                <p:cTn id="33" presetID="10" presetClass="entr" presetSubtype="0" fill="hold" nodeType="withEffect">
                                  <p:stCondLst>
                                    <p:cond delay="600"/>
                                  </p:stCondLst>
                                  <p:childTnLst>
                                    <p:set>
                                      <p:cBhvr>
                                        <p:cTn id="34" dur="1" fill="hold">
                                          <p:stCondLst>
                                            <p:cond delay="0"/>
                                          </p:stCondLst>
                                        </p:cTn>
                                        <p:tgtEl>
                                          <p:spTgt spid="223"/>
                                        </p:tgtEl>
                                        <p:attrNameLst>
                                          <p:attrName>style.visibility</p:attrName>
                                        </p:attrNameLst>
                                      </p:cBhvr>
                                      <p:to>
                                        <p:strVal val="visible"/>
                                      </p:to>
                                    </p:set>
                                    <p:animEffect transition="in" filter="fade">
                                      <p:cBhvr>
                                        <p:cTn id="35" dur="500"/>
                                        <p:tgtEl>
                                          <p:spTgt spid="223"/>
                                        </p:tgtEl>
                                      </p:cBhvr>
                                    </p:animEffect>
                                  </p:childTnLst>
                                </p:cTn>
                              </p:par>
                              <p:par>
                                <p:cTn id="36" presetID="42" presetClass="path" presetSubtype="0" decel="100000" fill="hold" nodeType="withEffect">
                                  <p:stCondLst>
                                    <p:cond delay="600"/>
                                  </p:stCondLst>
                                  <p:childTnLst>
                                    <p:animMotion origin="layout" path="M 1.25E-6 3.7037E-6 L 1.25E-6 0.03541 " pathEditMode="relative" rAng="0" ptsTypes="AA">
                                      <p:cBhvr>
                                        <p:cTn id="37" dur="700" spd="-100000" fill="hold"/>
                                        <p:tgtEl>
                                          <p:spTgt spid="22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5E3F7B-BFF5-CC71-FE0C-C615FF1D5380}"/>
              </a:ext>
            </a:extLst>
          </p:cNvPr>
          <p:cNvSpPr txBox="1">
            <a:spLocks noGrp="1"/>
          </p:cNvSpPr>
          <p:nvPr>
            <p:ph type="title" idx="4294967295"/>
          </p:nvPr>
        </p:nvSpPr>
        <p:spPr bwMode="blackWhite">
          <a:xfrm>
            <a:off x="605704" y="3096602"/>
            <a:ext cx="10980592" cy="6647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1" algn="ctr" defTabSz="914367" rtl="0">
              <a:lnSpc>
                <a:spcPct val="90000"/>
              </a:lnSpc>
              <a:spcBef>
                <a:spcPts val="1200"/>
              </a:spcBef>
              <a:defRPr/>
            </a:pPr>
            <a:r>
              <a:rPr lang="en-US" sz="4800" spc="-80" dirty="0">
                <a:gradFill>
                  <a:gsLst>
                    <a:gs pos="0">
                      <a:schemeClr val="accent1"/>
                    </a:gs>
                    <a:gs pos="100000">
                      <a:srgbClr val="CD98CF"/>
                    </a:gs>
                  </a:gsLst>
                  <a:lin ang="2700000" scaled="1"/>
                </a:gradFill>
                <a:latin typeface="+mj-lt"/>
              </a:rPr>
              <a:t>Casos de </a:t>
            </a:r>
            <a:r>
              <a:rPr lang="en-US" sz="4800" spc="-80" dirty="0" err="1">
                <a:gradFill>
                  <a:gsLst>
                    <a:gs pos="0">
                      <a:schemeClr val="accent1"/>
                    </a:gs>
                    <a:gs pos="100000">
                      <a:srgbClr val="CD98CF"/>
                    </a:gs>
                  </a:gsLst>
                  <a:lin ang="2700000" scaled="1"/>
                </a:gradFill>
                <a:latin typeface="+mj-lt"/>
              </a:rPr>
              <a:t>uso</a:t>
            </a:r>
            <a:r>
              <a:rPr lang="en-US" sz="4800" spc="-80" dirty="0">
                <a:gradFill>
                  <a:gsLst>
                    <a:gs pos="0">
                      <a:schemeClr val="accent1"/>
                    </a:gs>
                    <a:gs pos="100000">
                      <a:srgbClr val="CD98CF"/>
                    </a:gs>
                  </a:gsLst>
                  <a:lin ang="2700000" scaled="1"/>
                </a:gradFill>
                <a:latin typeface="+mj-lt"/>
              </a:rPr>
              <a:t> de Azure Arc</a:t>
            </a:r>
            <a:endParaRPr lang="en-US" sz="4800" b="1" kern="1200" spc="-50" dirty="0">
              <a:ln w="3175">
                <a:noFill/>
              </a:ln>
              <a:gradFill>
                <a:gsLst>
                  <a:gs pos="0">
                    <a:srgbClr val="50E6FF"/>
                  </a:gs>
                  <a:gs pos="100000">
                    <a:schemeClr val="accent2"/>
                  </a:gs>
                </a:gsLst>
                <a:lin ang="2700000" scaled="1"/>
              </a:gradFill>
              <a:latin typeface="+mj-lt"/>
              <a:ea typeface="+mn-ea"/>
              <a:cs typeface="+mn-cs"/>
            </a:endParaRPr>
          </a:p>
        </p:txBody>
      </p:sp>
    </p:spTree>
    <p:extLst>
      <p:ext uri="{BB962C8B-B14F-4D97-AF65-F5344CB8AC3E}">
        <p14:creationId xmlns:p14="http://schemas.microsoft.com/office/powerpoint/2010/main" val="699462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0 0 L 0 0.01968 " pathEditMode="relative" rAng="0" ptsTypes="AA">
                                      <p:cBhvr>
                                        <p:cTn id="9" dur="500" spd="-100000" fill="hold"/>
                                        <p:tgtEl>
                                          <p:spTgt spid="3"/>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3">
            <a:extLst>
              <a:ext uri="{FF2B5EF4-FFF2-40B4-BE49-F238E27FC236}">
                <a16:creationId xmlns:a16="http://schemas.microsoft.com/office/drawing/2014/main" id="{5D2FE51E-FE33-67FD-616C-5D9E0BFF3FDE}"/>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flip="none" rotWithShape="1">
            <a:gsLst>
              <a:gs pos="0">
                <a:srgbClr val="CD98CF">
                  <a:alpha val="0"/>
                </a:srgbClr>
              </a:gs>
              <a:gs pos="88000">
                <a:srgbClr val="8DC8E8">
                  <a:alpha val="28835"/>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60C8909C-9E7E-3CB7-C1B0-96B368A9A988}"/>
              </a:ext>
              <a:ext uri="{C183D7F6-B498-43B3-948B-1728B52AA6E4}">
                <adec:decorative xmlns:adec="http://schemas.microsoft.com/office/drawing/2017/decorative" val="1"/>
              </a:ext>
            </a:extLst>
          </p:cNvPr>
          <p:cNvPicPr>
            <a:picLocks noChangeAspect="1"/>
          </p:cNvPicPr>
          <p:nvPr/>
        </p:nvPicPr>
        <p:blipFill rotWithShape="1">
          <a:blip r:embed="rId3"/>
          <a:srcRect l="-8076" t="-21760" r="-8076" b="63567"/>
          <a:stretch/>
        </p:blipFill>
        <p:spPr>
          <a:xfrm>
            <a:off x="736212" y="1487302"/>
            <a:ext cx="10719577" cy="5370698"/>
          </a:xfrm>
          <a:prstGeom prst="rect">
            <a:avLst/>
          </a:prstGeom>
        </p:spPr>
      </p:pic>
      <p:cxnSp>
        <p:nvCxnSpPr>
          <p:cNvPr id="4" name="Straight Connector 3">
            <a:extLst>
              <a:ext uri="{FF2B5EF4-FFF2-40B4-BE49-F238E27FC236}">
                <a16:creationId xmlns:a16="http://schemas.microsoft.com/office/drawing/2014/main" id="{E3C26544-D181-95D3-1C5D-FAD73F366CB9}"/>
              </a:ext>
              <a:ext uri="{C183D7F6-B498-43B3-948B-1728B52AA6E4}">
                <adec:decorative xmlns:adec="http://schemas.microsoft.com/office/drawing/2017/decorative" val="1"/>
              </a:ext>
            </a:extLst>
          </p:cNvPr>
          <p:cNvCxnSpPr>
            <a:cxnSpLocks/>
          </p:cNvCxnSpPr>
          <p:nvPr/>
        </p:nvCxnSpPr>
        <p:spPr>
          <a:xfrm flipH="1">
            <a:off x="12645851" y="5152174"/>
            <a:ext cx="14909" cy="1580721"/>
          </a:xfrm>
          <a:prstGeom prst="line">
            <a:avLst/>
          </a:prstGeom>
          <a:noFill/>
          <a:ln w="9525" cap="rnd" cmpd="sng" algn="ctr">
            <a:solidFill>
              <a:srgbClr val="000000">
                <a:lumMod val="50000"/>
                <a:lumOff val="50000"/>
              </a:srgbClr>
            </a:solidFill>
            <a:prstDash val="solid"/>
            <a:headEnd type="none" w="lg" len="med"/>
            <a:tailEnd type="none" w="lg" len="med"/>
          </a:ln>
          <a:effectLst/>
        </p:spPr>
      </p:cxnSp>
      <p:cxnSp>
        <p:nvCxnSpPr>
          <p:cNvPr id="5" name="Straight Connector 4">
            <a:extLst>
              <a:ext uri="{FF2B5EF4-FFF2-40B4-BE49-F238E27FC236}">
                <a16:creationId xmlns:a16="http://schemas.microsoft.com/office/drawing/2014/main" id="{F667DB3F-BB2D-443C-19EA-128407EEFCB7}"/>
              </a:ext>
              <a:ext uri="{C183D7F6-B498-43B3-948B-1728B52AA6E4}">
                <adec:decorative xmlns:adec="http://schemas.microsoft.com/office/drawing/2017/decorative" val="1"/>
              </a:ext>
            </a:extLst>
          </p:cNvPr>
          <p:cNvCxnSpPr>
            <a:cxnSpLocks/>
          </p:cNvCxnSpPr>
          <p:nvPr/>
        </p:nvCxnSpPr>
        <p:spPr>
          <a:xfrm flipH="1">
            <a:off x="12985692" y="561266"/>
            <a:ext cx="14909" cy="1580721"/>
          </a:xfrm>
          <a:prstGeom prst="line">
            <a:avLst/>
          </a:prstGeom>
          <a:noFill/>
          <a:ln w="9525" cap="rnd" cmpd="sng" algn="ctr">
            <a:solidFill>
              <a:srgbClr val="000000">
                <a:lumMod val="50000"/>
                <a:lumOff val="50000"/>
              </a:srgbClr>
            </a:solidFill>
            <a:prstDash val="solid"/>
            <a:headEnd type="none" w="lg" len="med"/>
            <a:tailEnd type="none" w="lg" len="med"/>
          </a:ln>
          <a:effectLst/>
        </p:spPr>
      </p:cxnSp>
      <p:sp>
        <p:nvSpPr>
          <p:cNvPr id="6" name="Title 7">
            <a:extLst>
              <a:ext uri="{FF2B5EF4-FFF2-40B4-BE49-F238E27FC236}">
                <a16:creationId xmlns:a16="http://schemas.microsoft.com/office/drawing/2014/main" id="{5507B99F-95C7-DA9D-4A07-53E2DD422CEC}"/>
              </a:ext>
            </a:extLst>
          </p:cNvPr>
          <p:cNvSpPr txBox="1">
            <a:spLocks noGrp="1"/>
          </p:cNvSpPr>
          <p:nvPr>
            <p:ph type="title" idx="4294967295"/>
          </p:nvPr>
        </p:nvSpPr>
        <p:spPr>
          <a:xfrm>
            <a:off x="3625850" y="1252122"/>
            <a:ext cx="4940300" cy="9848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40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6400" b="0" i="0" u="none" strike="noStrike" kern="1200" cap="none" spc="-50" normalizeH="0" baseline="0" noProof="0" dirty="0">
                <a:ln w="3175">
                  <a:noFill/>
                </a:ln>
                <a:solidFill>
                  <a:srgbClr val="FFFFFF"/>
                </a:solidFill>
                <a:effectLst/>
                <a:uLnTx/>
                <a:uFillTx/>
                <a:latin typeface="Segoe UI Semibold"/>
                <a:ea typeface="+mn-ea"/>
                <a:cs typeface="Segoe UI" pitchFamily="34" charset="0"/>
              </a:rPr>
              <a:t>Azure</a:t>
            </a:r>
          </a:p>
        </p:txBody>
      </p:sp>
      <p:sp>
        <p:nvSpPr>
          <p:cNvPr id="7" name="Title 7">
            <a:extLst>
              <a:ext uri="{FF2B5EF4-FFF2-40B4-BE49-F238E27FC236}">
                <a16:creationId xmlns:a16="http://schemas.microsoft.com/office/drawing/2014/main" id="{A3089035-AEA4-629B-E98C-E8A5318DF17E}"/>
              </a:ext>
            </a:extLst>
          </p:cNvPr>
          <p:cNvSpPr txBox="1">
            <a:spLocks/>
          </p:cNvSpPr>
          <p:nvPr/>
        </p:nvSpPr>
        <p:spPr>
          <a:xfrm>
            <a:off x="3625850" y="2361518"/>
            <a:ext cx="4940300" cy="110799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ctr">
              <a:lnSpc>
                <a:spcPct val="90000"/>
              </a:lnSpc>
              <a:defRPr/>
            </a:pPr>
            <a:r>
              <a:rPr lang="en-US" sz="4000" spc="-49" dirty="0">
                <a:ln>
                  <a:noFill/>
                </a:ln>
                <a:gradFill flip="none" rotWithShape="1">
                  <a:gsLst>
                    <a:gs pos="0">
                      <a:srgbClr val="00E9FF"/>
                    </a:gs>
                    <a:gs pos="100000">
                      <a:srgbClr val="E19AFF"/>
                    </a:gs>
                  </a:gsLst>
                  <a:lin ang="2700000" scaled="1"/>
                  <a:tileRect/>
                </a:gradFill>
              </a:rPr>
              <a:t>La </a:t>
            </a:r>
            <a:r>
              <a:rPr lang="en-US" sz="4000" spc="-49" dirty="0" err="1">
                <a:ln>
                  <a:noFill/>
                </a:ln>
                <a:gradFill flip="none" rotWithShape="1">
                  <a:gsLst>
                    <a:gs pos="0">
                      <a:srgbClr val="00E9FF"/>
                    </a:gs>
                    <a:gs pos="100000">
                      <a:srgbClr val="E19AFF"/>
                    </a:gs>
                  </a:gsLst>
                  <a:lin ang="2700000" scaled="1"/>
                  <a:tileRect/>
                </a:gradFill>
              </a:rPr>
              <a:t>computadora</a:t>
            </a:r>
            <a:r>
              <a:rPr lang="en-US" sz="4000" spc="-49" dirty="0">
                <a:ln>
                  <a:noFill/>
                </a:ln>
                <a:gradFill flip="none" rotWithShape="1">
                  <a:gsLst>
                    <a:gs pos="0">
                      <a:srgbClr val="00E9FF"/>
                    </a:gs>
                    <a:gs pos="100000">
                      <a:srgbClr val="E19AFF"/>
                    </a:gs>
                  </a:gsLst>
                  <a:lin ang="2700000" scaled="1"/>
                  <a:tileRect/>
                </a:gradFill>
              </a:rPr>
              <a:t> del </a:t>
            </a:r>
            <a:r>
              <a:rPr lang="en-US" sz="4000" spc="-49" dirty="0" err="1">
                <a:ln>
                  <a:noFill/>
                </a:ln>
                <a:gradFill flip="none" rotWithShape="1">
                  <a:gsLst>
                    <a:gs pos="0">
                      <a:srgbClr val="00E9FF"/>
                    </a:gs>
                    <a:gs pos="100000">
                      <a:srgbClr val="E19AFF"/>
                    </a:gs>
                  </a:gsLst>
                  <a:lin ang="2700000" scaled="1"/>
                  <a:tileRect/>
                </a:gradFill>
              </a:rPr>
              <a:t>mundo</a:t>
            </a:r>
            <a:endParaRPr kumimoji="0" lang="en-US" sz="4000" b="0" i="0" u="none" strike="noStrike" kern="1200" cap="none" spc="-49" normalizeH="0" baseline="0" noProof="0" dirty="0">
              <a:ln>
                <a:noFill/>
              </a:ln>
              <a:gradFill flip="none" rotWithShape="1">
                <a:gsLst>
                  <a:gs pos="0">
                    <a:srgbClr val="00E9FF"/>
                  </a:gs>
                  <a:gs pos="100000">
                    <a:srgbClr val="E19AFF"/>
                  </a:gs>
                </a:gsLst>
                <a:lin ang="2700000" scaled="1"/>
                <a:tileRect/>
              </a:gra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557784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42" presetClass="path" presetSubtype="0" decel="100000" fill="hold" grpId="1" nodeType="withEffect">
                                  <p:stCondLst>
                                    <p:cond delay="0"/>
                                  </p:stCondLst>
                                  <p:childTnLst>
                                    <p:animMotion origin="layout" path="M 0 1.85185E-6 L 0 0.03541 " pathEditMode="relative" rAng="0" ptsTypes="AA">
                                      <p:cBhvr>
                                        <p:cTn id="9" dur="750" spd="-100000" fill="hold"/>
                                        <p:tgtEl>
                                          <p:spTgt spid="6"/>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childTnLst>
                                </p:cTn>
                              </p:par>
                              <p:par>
                                <p:cTn id="13" presetID="42" presetClass="path" presetSubtype="0" decel="100000" fill="hold" grpId="1" nodeType="withEffect">
                                  <p:stCondLst>
                                    <p:cond delay="100"/>
                                  </p:stCondLst>
                                  <p:childTnLst>
                                    <p:animMotion origin="layout" path="M 0 -2.22222E-6 L 0 0.03542 " pathEditMode="relative" rAng="0" ptsTypes="AA">
                                      <p:cBhvr>
                                        <p:cTn id="14" dur="750" spd="-100000" fill="hold"/>
                                        <p:tgtEl>
                                          <p:spTgt spid="7"/>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750"/>
                                        <p:tgtEl>
                                          <p:spTgt spid="3"/>
                                        </p:tgtEl>
                                      </p:cBhvr>
                                    </p:animEffect>
                                  </p:childTnLst>
                                </p:cTn>
                              </p:par>
                              <p:par>
                                <p:cTn id="18" presetID="42" presetClass="path" presetSubtype="0" decel="100000" fill="hold" nodeType="withEffect">
                                  <p:stCondLst>
                                    <p:cond delay="0"/>
                                  </p:stCondLst>
                                  <p:childTnLst>
                                    <p:animMotion origin="layout" path="M 0 1.85185E-6 L 0 0.03541 " pathEditMode="relative" rAng="0" ptsTypes="AA">
                                      <p:cBhvr>
                                        <p:cTn id="19" dur="175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745F26-595B-4EC9-AA6A-3B815EFF86DA}"/>
              </a:ext>
            </a:extLst>
          </p:cNvPr>
          <p:cNvSpPr>
            <a:spLocks noGrp="1"/>
          </p:cNvSpPr>
          <p:nvPr>
            <p:ph type="title"/>
          </p:nvPr>
        </p:nvSpPr>
        <p:spPr/>
        <p:txBody>
          <a:bodyPr/>
          <a:lstStyle/>
          <a:p>
            <a:pPr algn="ctr"/>
            <a:r>
              <a:rPr lang="es-ES" dirty="0">
                <a:cs typeface="Segoe UI Semibold"/>
              </a:rPr>
              <a:t>Cómo funciona: acelere y amplíe la innovación</a:t>
            </a:r>
            <a:endParaRPr lang="en-US" sz="3600" dirty="0">
              <a:latin typeface="Segoe UI Semibold"/>
              <a:cs typeface="Segoe UI Semibold"/>
            </a:endParaRPr>
          </a:p>
        </p:txBody>
      </p:sp>
      <p:grpSp>
        <p:nvGrpSpPr>
          <p:cNvPr id="2" name="Group 1">
            <a:extLst>
              <a:ext uri="{FF2B5EF4-FFF2-40B4-BE49-F238E27FC236}">
                <a16:creationId xmlns:a16="http://schemas.microsoft.com/office/drawing/2014/main" id="{C0435BCB-0F89-B4F5-7340-8EEB3A4B5E2D}"/>
              </a:ext>
              <a:ext uri="{C183D7F6-B498-43B3-948B-1728B52AA6E4}">
                <adec:decorative xmlns:adec="http://schemas.microsoft.com/office/drawing/2017/decorative" val="1"/>
              </a:ext>
            </a:extLst>
          </p:cNvPr>
          <p:cNvGrpSpPr/>
          <p:nvPr/>
        </p:nvGrpSpPr>
        <p:grpSpPr>
          <a:xfrm>
            <a:off x="761979" y="1551981"/>
            <a:ext cx="10653769" cy="4785897"/>
            <a:chOff x="761979" y="1551981"/>
            <a:chExt cx="10653769" cy="4785897"/>
          </a:xfrm>
        </p:grpSpPr>
        <p:pic>
          <p:nvPicPr>
            <p:cNvPr id="83" name="Graphic 82">
              <a:extLst>
                <a:ext uri="{FF2B5EF4-FFF2-40B4-BE49-F238E27FC236}">
                  <a16:creationId xmlns:a16="http://schemas.microsoft.com/office/drawing/2014/main" id="{0A26C52F-6461-74F7-DEC1-56E36EAF569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12210" b="41510"/>
            <a:stretch/>
          </p:blipFill>
          <p:spPr>
            <a:xfrm>
              <a:off x="761979" y="1551981"/>
              <a:ext cx="10653769" cy="2637043"/>
            </a:xfrm>
            <a:prstGeom prst="rect">
              <a:avLst/>
            </a:prstGeom>
          </p:spPr>
        </p:pic>
        <p:cxnSp>
          <p:nvCxnSpPr>
            <p:cNvPr id="52" name="Straight Connector 51">
              <a:extLst>
                <a:ext uri="{FF2B5EF4-FFF2-40B4-BE49-F238E27FC236}">
                  <a16:creationId xmlns:a16="http://schemas.microsoft.com/office/drawing/2014/main" id="{50E639E8-D13C-8042-CFEE-F0BAA9208C61}"/>
                </a:ext>
                <a:ext uri="{C183D7F6-B498-43B3-948B-1728B52AA6E4}">
                  <adec:decorative xmlns:adec="http://schemas.microsoft.com/office/drawing/2017/decorative" val="1"/>
                </a:ext>
              </a:extLst>
            </p:cNvPr>
            <p:cNvCxnSpPr>
              <a:cxnSpLocks/>
              <a:stCxn id="48" idx="4"/>
              <a:endCxn id="49" idx="0"/>
            </p:cNvCxnSpPr>
            <p:nvPr/>
          </p:nvCxnSpPr>
          <p:spPr>
            <a:xfrm>
              <a:off x="2332390" y="3966709"/>
              <a:ext cx="1645554" cy="528071"/>
            </a:xfrm>
            <a:prstGeom prst="line">
              <a:avLst/>
            </a:prstGeom>
            <a:noFill/>
            <a:ln w="15875" cap="flat" cmpd="sng" algn="ctr">
              <a:solidFill>
                <a:srgbClr val="FFC000"/>
              </a:solidFill>
              <a:prstDash val="dash"/>
              <a:headEnd type="none"/>
              <a:tailEnd type="none"/>
            </a:ln>
            <a:effectLst/>
          </p:spPr>
        </p:cxnSp>
        <p:cxnSp>
          <p:nvCxnSpPr>
            <p:cNvPr id="53" name="Straight Connector 52">
              <a:extLst>
                <a:ext uri="{FF2B5EF4-FFF2-40B4-BE49-F238E27FC236}">
                  <a16:creationId xmlns:a16="http://schemas.microsoft.com/office/drawing/2014/main" id="{A0418058-2604-F9B6-8E5E-2978906E7133}"/>
                </a:ext>
                <a:ext uri="{C183D7F6-B498-43B3-948B-1728B52AA6E4}">
                  <adec:decorative xmlns:adec="http://schemas.microsoft.com/office/drawing/2017/decorative" val="1"/>
                </a:ext>
              </a:extLst>
            </p:cNvPr>
            <p:cNvCxnSpPr>
              <a:cxnSpLocks/>
              <a:stCxn id="59" idx="4"/>
              <a:endCxn id="60" idx="0"/>
            </p:cNvCxnSpPr>
            <p:nvPr/>
          </p:nvCxnSpPr>
          <p:spPr>
            <a:xfrm>
              <a:off x="10623674" y="2968461"/>
              <a:ext cx="36345" cy="1552936"/>
            </a:xfrm>
            <a:prstGeom prst="line">
              <a:avLst/>
            </a:prstGeom>
            <a:noFill/>
            <a:ln w="15875" cap="flat" cmpd="sng" algn="ctr">
              <a:solidFill>
                <a:srgbClr val="FFC000"/>
              </a:solidFill>
              <a:prstDash val="dash"/>
              <a:headEnd type="none"/>
              <a:tailEnd type="none"/>
            </a:ln>
            <a:effectLst/>
          </p:spPr>
        </p:cxnSp>
        <p:cxnSp>
          <p:nvCxnSpPr>
            <p:cNvPr id="61" name="Connector: Elbow 60">
              <a:extLst>
                <a:ext uri="{FF2B5EF4-FFF2-40B4-BE49-F238E27FC236}">
                  <a16:creationId xmlns:a16="http://schemas.microsoft.com/office/drawing/2014/main" id="{1C930D7B-1D52-FC29-C723-9D7D01DADB54}"/>
                </a:ext>
                <a:ext uri="{C183D7F6-B498-43B3-948B-1728B52AA6E4}">
                  <adec:decorative xmlns:adec="http://schemas.microsoft.com/office/drawing/2017/decorative" val="1"/>
                </a:ext>
              </a:extLst>
            </p:cNvPr>
            <p:cNvCxnSpPr>
              <a:cxnSpLocks/>
            </p:cNvCxnSpPr>
            <p:nvPr/>
          </p:nvCxnSpPr>
          <p:spPr>
            <a:xfrm>
              <a:off x="4242621" y="3003224"/>
              <a:ext cx="1456218" cy="1422518"/>
            </a:xfrm>
            <a:prstGeom prst="bentConnector3">
              <a:avLst>
                <a:gd name="adj1" fmla="val 66980"/>
              </a:avLst>
            </a:prstGeom>
            <a:noFill/>
            <a:ln w="15875" cap="flat" cmpd="sng" algn="ctr">
              <a:solidFill>
                <a:srgbClr val="FFC000"/>
              </a:solidFill>
              <a:prstDash val="dash"/>
              <a:headEnd type="none"/>
              <a:tailEnd type="none"/>
            </a:ln>
            <a:effectLst/>
          </p:spPr>
        </p:cxnSp>
        <p:cxnSp>
          <p:nvCxnSpPr>
            <p:cNvPr id="62" name="Connector: Elbow 61">
              <a:extLst>
                <a:ext uri="{FF2B5EF4-FFF2-40B4-BE49-F238E27FC236}">
                  <a16:creationId xmlns:a16="http://schemas.microsoft.com/office/drawing/2014/main" id="{2437E1FD-6BF5-CC1B-FF88-DB2DE0E6082C}"/>
                </a:ext>
                <a:ext uri="{C183D7F6-B498-43B3-948B-1728B52AA6E4}">
                  <adec:decorative xmlns:adec="http://schemas.microsoft.com/office/drawing/2017/decorative" val="1"/>
                </a:ext>
              </a:extLst>
            </p:cNvPr>
            <p:cNvCxnSpPr>
              <a:cxnSpLocks/>
              <a:stCxn id="54" idx="4"/>
              <a:endCxn id="55" idx="0"/>
            </p:cNvCxnSpPr>
            <p:nvPr/>
          </p:nvCxnSpPr>
          <p:spPr>
            <a:xfrm rot="16200000" flipH="1">
              <a:off x="6986978" y="4182122"/>
              <a:ext cx="503768" cy="167032"/>
            </a:xfrm>
            <a:prstGeom prst="bentConnector3">
              <a:avLst>
                <a:gd name="adj1" fmla="val 50000"/>
              </a:avLst>
            </a:prstGeom>
            <a:noFill/>
            <a:ln w="15875" cap="flat" cmpd="sng" algn="ctr">
              <a:solidFill>
                <a:srgbClr val="FFC000"/>
              </a:solidFill>
              <a:prstDash val="dash"/>
              <a:headEnd type="none"/>
              <a:tailEnd type="none"/>
            </a:ln>
            <a:effectLst/>
          </p:spPr>
        </p:cxnSp>
        <p:cxnSp>
          <p:nvCxnSpPr>
            <p:cNvPr id="63" name="Connector: Elbow 62">
              <a:extLst>
                <a:ext uri="{FF2B5EF4-FFF2-40B4-BE49-F238E27FC236}">
                  <a16:creationId xmlns:a16="http://schemas.microsoft.com/office/drawing/2014/main" id="{4532BDBE-3C55-44EB-5E75-643506A5DED9}"/>
                </a:ext>
                <a:ext uri="{C183D7F6-B498-43B3-948B-1728B52AA6E4}">
                  <adec:decorative xmlns:adec="http://schemas.microsoft.com/office/drawing/2017/decorative" val="1"/>
                </a:ext>
              </a:extLst>
            </p:cNvPr>
            <p:cNvCxnSpPr>
              <a:cxnSpLocks/>
              <a:stCxn id="56" idx="4"/>
              <a:endCxn id="58" idx="0"/>
            </p:cNvCxnSpPr>
            <p:nvPr/>
          </p:nvCxnSpPr>
          <p:spPr>
            <a:xfrm rot="5400000">
              <a:off x="8578756" y="3927452"/>
              <a:ext cx="1010193" cy="185305"/>
            </a:xfrm>
            <a:prstGeom prst="bentConnector3">
              <a:avLst>
                <a:gd name="adj1" fmla="val 50000"/>
              </a:avLst>
            </a:prstGeom>
            <a:noFill/>
            <a:ln w="15875" cap="flat" cmpd="sng" algn="ctr">
              <a:solidFill>
                <a:srgbClr val="FFC000"/>
              </a:solidFill>
              <a:prstDash val="dash"/>
              <a:headEnd type="none"/>
              <a:tailEnd type="none"/>
            </a:ln>
            <a:effectLst/>
          </p:spPr>
        </p:cxnSp>
        <p:cxnSp>
          <p:nvCxnSpPr>
            <p:cNvPr id="44" name="Connector: Elbow 43">
              <a:extLst>
                <a:ext uri="{FF2B5EF4-FFF2-40B4-BE49-F238E27FC236}">
                  <a16:creationId xmlns:a16="http://schemas.microsoft.com/office/drawing/2014/main" id="{BB2F3D17-4230-2301-E30F-ED59D3A70838}"/>
                </a:ext>
                <a:ext uri="{C183D7F6-B498-43B3-948B-1728B52AA6E4}">
                  <adec:decorative xmlns:adec="http://schemas.microsoft.com/office/drawing/2017/decorative" val="1"/>
                </a:ext>
              </a:extLst>
            </p:cNvPr>
            <p:cNvCxnSpPr>
              <a:cxnSpLocks/>
              <a:endCxn id="4" idx="2"/>
            </p:cNvCxnSpPr>
            <p:nvPr/>
          </p:nvCxnSpPr>
          <p:spPr>
            <a:xfrm flipV="1">
              <a:off x="2889080" y="5710497"/>
              <a:ext cx="1095656" cy="148196"/>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1526AD22-E5DB-D44E-F182-98BC711E88F5}"/>
                </a:ext>
                <a:ext uri="{C183D7F6-B498-43B3-948B-1728B52AA6E4}">
                  <adec:decorative xmlns:adec="http://schemas.microsoft.com/office/drawing/2017/decorative" val="1"/>
                </a:ext>
              </a:extLst>
            </p:cNvPr>
            <p:cNvCxnSpPr>
              <a:cxnSpLocks/>
              <a:endCxn id="5" idx="2"/>
            </p:cNvCxnSpPr>
            <p:nvPr/>
          </p:nvCxnSpPr>
          <p:spPr>
            <a:xfrm flipV="1">
              <a:off x="3984736" y="5728218"/>
              <a:ext cx="1667906" cy="122691"/>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C7D64C40-6C3E-B926-4AE1-E4A3EFDDFE05}"/>
                </a:ext>
                <a:ext uri="{C183D7F6-B498-43B3-948B-1728B52AA6E4}">
                  <adec:decorative xmlns:adec="http://schemas.microsoft.com/office/drawing/2017/decorative" val="1"/>
                </a:ext>
              </a:extLst>
            </p:cNvPr>
            <p:cNvCxnSpPr>
              <a:cxnSpLocks/>
              <a:endCxn id="6" idx="2"/>
            </p:cNvCxnSpPr>
            <p:nvPr/>
          </p:nvCxnSpPr>
          <p:spPr>
            <a:xfrm flipV="1">
              <a:off x="5644172" y="5728217"/>
              <a:ext cx="1678206" cy="122692"/>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4327C0C0-A6D3-A451-5C2D-E5B6BDA718CF}"/>
                </a:ext>
                <a:ext uri="{C183D7F6-B498-43B3-948B-1728B52AA6E4}">
                  <adec:decorative xmlns:adec="http://schemas.microsoft.com/office/drawing/2017/decorative" val="1"/>
                </a:ext>
              </a:extLst>
            </p:cNvPr>
            <p:cNvCxnSpPr>
              <a:cxnSpLocks/>
              <a:endCxn id="7" idx="2"/>
            </p:cNvCxnSpPr>
            <p:nvPr/>
          </p:nvCxnSpPr>
          <p:spPr>
            <a:xfrm flipV="1">
              <a:off x="7320208" y="5728218"/>
              <a:ext cx="1670991" cy="122691"/>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0F78C25E-F500-2291-D590-95376D949616}"/>
                </a:ext>
                <a:ext uri="{C183D7F6-B498-43B3-948B-1728B52AA6E4}">
                  <adec:decorative xmlns:adec="http://schemas.microsoft.com/office/drawing/2017/decorative" val="1"/>
                </a:ext>
              </a:extLst>
            </p:cNvPr>
            <p:cNvCxnSpPr>
              <a:cxnSpLocks/>
              <a:endCxn id="8" idx="2"/>
            </p:cNvCxnSpPr>
            <p:nvPr/>
          </p:nvCxnSpPr>
          <p:spPr>
            <a:xfrm flipV="1">
              <a:off x="8991499" y="5512775"/>
              <a:ext cx="1668520" cy="34002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descr="Azure Arc">
              <a:extLst>
                <a:ext uri="{FF2B5EF4-FFF2-40B4-BE49-F238E27FC236}">
                  <a16:creationId xmlns:a16="http://schemas.microsoft.com/office/drawing/2014/main" id="{F90FB077-8E5C-9E3A-4B88-D400DB4E0F1B}"/>
                </a:ext>
              </a:extLst>
            </p:cNvPr>
            <p:cNvGrpSpPr/>
            <p:nvPr/>
          </p:nvGrpSpPr>
          <p:grpSpPr>
            <a:xfrm>
              <a:off x="761979" y="4450843"/>
              <a:ext cx="2396042" cy="1581150"/>
              <a:chOff x="287878" y="2837774"/>
              <a:chExt cx="2396042" cy="1581150"/>
            </a:xfrm>
          </p:grpSpPr>
          <p:sp>
            <p:nvSpPr>
              <p:cNvPr id="68" name="Rectangle 67">
                <a:extLst>
                  <a:ext uri="{FF2B5EF4-FFF2-40B4-BE49-F238E27FC236}">
                    <a16:creationId xmlns:a16="http://schemas.microsoft.com/office/drawing/2014/main" id="{B353406F-3562-33A3-67B4-0F4F90AFF728}"/>
                  </a:ext>
                </a:extLst>
              </p:cNvPr>
              <p:cNvSpPr/>
              <p:nvPr/>
            </p:nvSpPr>
            <p:spPr>
              <a:xfrm>
                <a:off x="620694" y="2837774"/>
                <a:ext cx="1779910" cy="1581150"/>
              </a:xfrm>
              <a:prstGeom prst="rect">
                <a:avLst/>
              </a:prstGeom>
              <a:solidFill>
                <a:srgbClr val="000000"/>
              </a:solidFill>
              <a:ln w="10795"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pic>
            <p:nvPicPr>
              <p:cNvPr id="69" name="Graphic 68">
                <a:extLst>
                  <a:ext uri="{FF2B5EF4-FFF2-40B4-BE49-F238E27FC236}">
                    <a16:creationId xmlns:a16="http://schemas.microsoft.com/office/drawing/2014/main" id="{79995FFC-DD0C-2707-5B08-2FF929F9DEE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32828" y="3740168"/>
                <a:ext cx="506141" cy="506141"/>
              </a:xfrm>
              <a:prstGeom prst="rect">
                <a:avLst/>
              </a:prstGeom>
            </p:spPr>
          </p:pic>
          <p:sp>
            <p:nvSpPr>
              <p:cNvPr id="70" name="TextBox 69">
                <a:extLst>
                  <a:ext uri="{FF2B5EF4-FFF2-40B4-BE49-F238E27FC236}">
                    <a16:creationId xmlns:a16="http://schemas.microsoft.com/office/drawing/2014/main" id="{343D49B7-300E-02E2-765E-A9E602871757}"/>
                  </a:ext>
                </a:extLst>
              </p:cNvPr>
              <p:cNvSpPr txBox="1"/>
              <p:nvPr/>
            </p:nvSpPr>
            <p:spPr>
              <a:xfrm>
                <a:off x="287878" y="3255285"/>
                <a:ext cx="2396042" cy="461665"/>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0" cap="none" spc="-102" normalizeH="0" baseline="0" noProof="0">
                    <a:ln w="3175">
                      <a:noFill/>
                    </a:ln>
                    <a:solidFill>
                      <a:srgbClr val="FFFFFF"/>
                    </a:solidFill>
                    <a:effectLst/>
                    <a:uLnTx/>
                    <a:uFillTx/>
                    <a:latin typeface="Segoe UI Semibold"/>
                    <a:ea typeface="+mn-ea"/>
                    <a:cs typeface="+mn-cs"/>
                  </a:rPr>
                  <a:t>Azure Arc</a:t>
                </a:r>
              </a:p>
            </p:txBody>
          </p:sp>
        </p:grpSp>
        <p:sp>
          <p:nvSpPr>
            <p:cNvPr id="48" name="Oval 47">
              <a:extLst>
                <a:ext uri="{FF2B5EF4-FFF2-40B4-BE49-F238E27FC236}">
                  <a16:creationId xmlns:a16="http://schemas.microsoft.com/office/drawing/2014/main" id="{CA405383-959C-F18F-36C1-59006217C2D1}"/>
                </a:ext>
              </a:extLst>
            </p:cNvPr>
            <p:cNvSpPr/>
            <p:nvPr/>
          </p:nvSpPr>
          <p:spPr bwMode="auto">
            <a:xfrm>
              <a:off x="2127786" y="3557501"/>
              <a:ext cx="409208" cy="409208"/>
            </a:xfrm>
            <a:prstGeom prst="ellipse">
              <a:avLst/>
            </a:prstGeom>
            <a:solidFill>
              <a:srgbClr val="FFC000"/>
            </a:solidFill>
            <a:ln w="15875">
              <a:solidFill>
                <a:srgbClr val="C7C7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Segoe UI" pitchFamily="34" charset="0"/>
                </a:rPr>
                <a:t>1</a:t>
              </a:r>
            </a:p>
          </p:txBody>
        </p:sp>
        <p:sp>
          <p:nvSpPr>
            <p:cNvPr id="49" name="TextBox 48">
              <a:extLst>
                <a:ext uri="{FF2B5EF4-FFF2-40B4-BE49-F238E27FC236}">
                  <a16:creationId xmlns:a16="http://schemas.microsoft.com/office/drawing/2014/main" id="{8C7B9D18-C92A-B552-65F6-6D0C6DF7A69B}"/>
                </a:ext>
              </a:extLst>
            </p:cNvPr>
            <p:cNvSpPr txBox="1"/>
            <p:nvPr/>
          </p:nvSpPr>
          <p:spPr>
            <a:xfrm>
              <a:off x="3270365" y="4494780"/>
              <a:ext cx="1415158" cy="261610"/>
            </a:xfrm>
            <a:prstGeom prst="rect">
              <a:avLst/>
            </a:prstGeom>
            <a:solidFill>
              <a:schemeClr val="bg1"/>
            </a:solidFill>
            <a:effectLst>
              <a:outerShdw dist="12700" dir="16200000" rotWithShape="0">
                <a:schemeClr val="bg1"/>
              </a:outerShdw>
            </a:effectLst>
          </p:spPr>
          <p:style>
            <a:lnRef idx="0">
              <a:scrgbClr r="0" g="0" b="0"/>
            </a:lnRef>
            <a:fillRef idx="0">
              <a:scrgbClr r="0" g="0" b="0"/>
            </a:fillRef>
            <a:effectRef idx="0">
              <a:scrgbClr r="0" g="0" b="0"/>
            </a:effectRef>
            <a:fontRef idx="major"/>
          </p:style>
          <p:txBody>
            <a:bodyPr wrap="square" lIns="0" tIns="45720" rIns="0" bIns="45720" anchor="t">
              <a:spAutoFit/>
            </a:bodyPr>
            <a:lstStyle>
              <a:defPPr>
                <a:defRPr lang="en-US"/>
              </a:defPPr>
              <a:lvl1pPr marR="0" lvl="0" indent="0" algn="ctr" fontAlgn="auto">
                <a:lnSpc>
                  <a:spcPct val="100000"/>
                </a:lnSpc>
                <a:spcBef>
                  <a:spcPts val="0"/>
                </a:spcBef>
                <a:spcAft>
                  <a:spcPts val="600"/>
                </a:spcAft>
                <a:buClrTx/>
                <a:buSzTx/>
                <a:buFontTx/>
                <a:buNone/>
                <a:tabLst/>
                <a:defRPr kumimoji="0" sz="1100" b="0" i="0" u="none" strike="noStrike" kern="0" cap="none" spc="0" normalizeH="0" baseline="0">
                  <a:ln>
                    <a:noFill/>
                  </a:ln>
                  <a:gradFill>
                    <a:gsLst>
                      <a:gs pos="0">
                        <a:srgbClr val="50E6FF"/>
                      </a:gs>
                      <a:gs pos="100000">
                        <a:srgbClr val="50E6FF"/>
                      </a:gs>
                    </a:gsLst>
                    <a:lin ang="5400000" scaled="0"/>
                  </a:gradFill>
                  <a:effectLst/>
                  <a:uLnTx/>
                  <a:uFillTx/>
                  <a:latin typeface="Segoe UI Semibold"/>
                  <a:cs typeface="Segoe UI" panose="020B0502040204020203" pitchFamily="34"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a:ln>
                    <a:noFill/>
                  </a:ln>
                  <a:gradFill>
                    <a:gsLst>
                      <a:gs pos="0">
                        <a:srgbClr val="50E6FF"/>
                      </a:gs>
                      <a:gs pos="100000">
                        <a:srgbClr val="50E6FF"/>
                      </a:gs>
                    </a:gsLst>
                    <a:lin ang="5400000" scaled="0"/>
                  </a:gradFill>
                  <a:effectLst/>
                  <a:uLnTx/>
                  <a:uFillTx/>
                  <a:latin typeface="Segoe UI Semibold"/>
                  <a:ea typeface="+mj-ea"/>
                  <a:cs typeface="Segoe UI" panose="020B0502040204020203" pitchFamily="34" charset="0"/>
                </a:rPr>
                <a:t>Collaboration</a:t>
              </a:r>
            </a:p>
          </p:txBody>
        </p:sp>
        <p:sp>
          <p:nvSpPr>
            <p:cNvPr id="4" name="TextBox 3">
              <a:extLst>
                <a:ext uri="{FF2B5EF4-FFF2-40B4-BE49-F238E27FC236}">
                  <a16:creationId xmlns:a16="http://schemas.microsoft.com/office/drawing/2014/main" id="{8FF2FBEE-5D61-425D-BA53-61D753F0723E}"/>
                </a:ext>
              </a:extLst>
            </p:cNvPr>
            <p:cNvSpPr txBox="1"/>
            <p:nvPr/>
          </p:nvSpPr>
          <p:spPr>
            <a:xfrm>
              <a:off x="3260199" y="4774111"/>
              <a:ext cx="1449074" cy="738664"/>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VS Code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GitHub</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F004B0DC-2B7F-62DD-EEDE-E9E326FB1B39}"/>
                </a:ext>
              </a:extLst>
            </p:cNvPr>
            <p:cNvSpPr/>
            <p:nvPr/>
          </p:nvSpPr>
          <p:spPr bwMode="auto">
            <a:xfrm>
              <a:off x="4574306" y="2849722"/>
              <a:ext cx="409208" cy="409208"/>
            </a:xfrm>
            <a:prstGeom prst="ellipse">
              <a:avLst/>
            </a:prstGeom>
            <a:solidFill>
              <a:srgbClr val="FFC000"/>
            </a:solidFill>
            <a:ln w="15875">
              <a:solidFill>
                <a:srgbClr val="C7C7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Segoe UI" pitchFamily="34" charset="0"/>
                </a:rPr>
                <a:t>2</a:t>
              </a:r>
            </a:p>
          </p:txBody>
        </p:sp>
        <p:sp>
          <p:nvSpPr>
            <p:cNvPr id="51" name="TextBox 50">
              <a:extLst>
                <a:ext uri="{FF2B5EF4-FFF2-40B4-BE49-F238E27FC236}">
                  <a16:creationId xmlns:a16="http://schemas.microsoft.com/office/drawing/2014/main" id="{25A14FF9-D965-C630-66B9-80B01C85D70A}"/>
                </a:ext>
              </a:extLst>
            </p:cNvPr>
            <p:cNvSpPr txBox="1"/>
            <p:nvPr/>
          </p:nvSpPr>
          <p:spPr>
            <a:xfrm>
              <a:off x="4945063" y="4512501"/>
              <a:ext cx="1415158" cy="261610"/>
            </a:xfrm>
            <a:prstGeom prst="rect">
              <a:avLst/>
            </a:prstGeom>
            <a:solidFill>
              <a:schemeClr val="bg1"/>
            </a:solidFill>
            <a:effectLst>
              <a:outerShdw dist="12700" dir="16200000" rotWithShape="0">
                <a:schemeClr val="bg1"/>
              </a:outerShdw>
            </a:effectLst>
          </p:spPr>
          <p:style>
            <a:lnRef idx="0">
              <a:scrgbClr r="0" g="0" b="0"/>
            </a:lnRef>
            <a:fillRef idx="0">
              <a:scrgbClr r="0" g="0" b="0"/>
            </a:fillRef>
            <a:effectRef idx="0">
              <a:scrgbClr r="0" g="0" b="0"/>
            </a:effectRef>
            <a:fontRef idx="major"/>
          </p:style>
          <p:txBody>
            <a:bodyPr wrap="square" lIns="0" tIns="45720" rIns="0" bIns="45720" anchor="t">
              <a:spAutoFit/>
            </a:bodyPr>
            <a:lstStyle>
              <a:defPPr>
                <a:defRPr lang="en-US"/>
              </a:defPPr>
              <a:lvl1pPr marR="0" lvl="0" indent="0" algn="ctr" fontAlgn="auto">
                <a:lnSpc>
                  <a:spcPct val="100000"/>
                </a:lnSpc>
                <a:spcBef>
                  <a:spcPts val="0"/>
                </a:spcBef>
                <a:spcAft>
                  <a:spcPts val="600"/>
                </a:spcAft>
                <a:buClrTx/>
                <a:buSzTx/>
                <a:buFontTx/>
                <a:buNone/>
                <a:tabLst/>
                <a:defRPr kumimoji="0" sz="1100" b="0" i="0" u="none" strike="noStrike" kern="0" cap="none" spc="0" normalizeH="0" baseline="0">
                  <a:ln>
                    <a:noFill/>
                  </a:ln>
                  <a:gradFill>
                    <a:gsLst>
                      <a:gs pos="0">
                        <a:srgbClr val="50E6FF"/>
                      </a:gs>
                      <a:gs pos="100000">
                        <a:srgbClr val="50E6FF"/>
                      </a:gs>
                    </a:gsLst>
                    <a:lin ang="5400000" scaled="0"/>
                  </a:gradFill>
                  <a:effectLst/>
                  <a:uLnTx/>
                  <a:uFillTx/>
                  <a:latin typeface="Segoe UI Semibold"/>
                  <a:cs typeface="Segoe UI" panose="020B0502040204020203" pitchFamily="34"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a:ln>
                    <a:noFill/>
                  </a:ln>
                  <a:gradFill>
                    <a:gsLst>
                      <a:gs pos="0">
                        <a:srgbClr val="50E6FF"/>
                      </a:gs>
                      <a:gs pos="100000">
                        <a:srgbClr val="50E6FF"/>
                      </a:gs>
                    </a:gsLst>
                    <a:lin ang="5400000" scaled="0"/>
                  </a:gradFill>
                  <a:effectLst/>
                  <a:uLnTx/>
                  <a:uFillTx/>
                  <a:latin typeface="Segoe UI Semibold"/>
                  <a:ea typeface="+mj-ea"/>
                  <a:cs typeface="Segoe UI" panose="020B0502040204020203" pitchFamily="34" charset="0"/>
                </a:rPr>
                <a:t>DevOps</a:t>
              </a:r>
            </a:p>
          </p:txBody>
        </p:sp>
        <p:sp>
          <p:nvSpPr>
            <p:cNvPr id="5" name="TextBox 4">
              <a:extLst>
                <a:ext uri="{FF2B5EF4-FFF2-40B4-BE49-F238E27FC236}">
                  <a16:creationId xmlns:a16="http://schemas.microsoft.com/office/drawing/2014/main" id="{C25607DF-409B-4D83-B705-C9984B509162}"/>
                </a:ext>
              </a:extLst>
            </p:cNvPr>
            <p:cNvSpPr txBox="1"/>
            <p:nvPr/>
          </p:nvSpPr>
          <p:spPr>
            <a:xfrm>
              <a:off x="4928105" y="4774111"/>
              <a:ext cx="1449074" cy="954107"/>
            </a:xfrm>
            <a:prstGeom prst="rect">
              <a:avLst/>
            </a:prstGeom>
            <a:noFill/>
            <a:ln>
              <a:solidFill>
                <a:schemeClr val="tx1"/>
              </a:solidFill>
            </a:ln>
          </p:spPr>
          <p:txBody>
            <a:bodyPr wrap="square" rtlCol="0">
              <a:spAutoFit/>
            </a:bodyPr>
            <a:lstStyle/>
            <a:p>
              <a:pPr lvl="0" algn="ctr" defTabSz="914400">
                <a:defRPr/>
              </a:pPr>
              <a:r>
                <a:rPr lang="en-US" sz="1400" dirty="0" err="1">
                  <a:solidFill>
                    <a:prstClr val="white"/>
                  </a:solidFill>
                  <a:latin typeface="Calibri" panose="020F0502020204030204"/>
                </a:rPr>
                <a:t>Acciones</a:t>
              </a:r>
              <a:r>
                <a:rPr lang="en-US" sz="1400" dirty="0">
                  <a:solidFill>
                    <a:prstClr val="white"/>
                  </a:solidFill>
                  <a:latin typeface="Calibri" panose="020F0502020204030204"/>
                </a:rPr>
                <a:t> de GitHub
</a:t>
              </a:r>
              <a:r>
                <a:rPr lang="en-US" sz="1400" dirty="0" err="1">
                  <a:solidFill>
                    <a:prstClr val="white"/>
                  </a:solidFill>
                  <a:latin typeface="Calibri" panose="020F0502020204030204"/>
                </a:rPr>
                <a:t>GitOps</a:t>
              </a:r>
              <a:b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D810D8CF-D5C9-2AFF-EFC5-6E5AD5D574DE}"/>
                </a:ext>
              </a:extLst>
            </p:cNvPr>
            <p:cNvSpPr/>
            <p:nvPr/>
          </p:nvSpPr>
          <p:spPr bwMode="auto">
            <a:xfrm>
              <a:off x="6950742" y="3604546"/>
              <a:ext cx="409208" cy="409208"/>
            </a:xfrm>
            <a:prstGeom prst="ellipse">
              <a:avLst/>
            </a:prstGeom>
            <a:solidFill>
              <a:srgbClr val="FFC000"/>
            </a:solidFill>
            <a:ln w="15875">
              <a:solidFill>
                <a:srgbClr val="C7C7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Segoe UI" pitchFamily="34" charset="0"/>
                </a:rPr>
                <a:t>3</a:t>
              </a:r>
            </a:p>
          </p:txBody>
        </p:sp>
        <p:sp>
          <p:nvSpPr>
            <p:cNvPr id="55" name="TextBox 54">
              <a:extLst>
                <a:ext uri="{FF2B5EF4-FFF2-40B4-BE49-F238E27FC236}">
                  <a16:creationId xmlns:a16="http://schemas.microsoft.com/office/drawing/2014/main" id="{40677919-B2F6-6F4E-57C1-1D47686E9519}"/>
                </a:ext>
              </a:extLst>
            </p:cNvPr>
            <p:cNvSpPr txBox="1"/>
            <p:nvPr/>
          </p:nvSpPr>
          <p:spPr>
            <a:xfrm>
              <a:off x="6614799" y="4517522"/>
              <a:ext cx="1415158" cy="261610"/>
            </a:xfrm>
            <a:prstGeom prst="rect">
              <a:avLst/>
            </a:prstGeom>
            <a:solidFill>
              <a:schemeClr val="bg1"/>
            </a:solidFill>
            <a:effectLst>
              <a:outerShdw dist="12700" dir="16200000" rotWithShape="0">
                <a:schemeClr val="bg1"/>
              </a:outerShdw>
            </a:effectLst>
          </p:spPr>
          <p:style>
            <a:lnRef idx="0">
              <a:scrgbClr r="0" g="0" b="0"/>
            </a:lnRef>
            <a:fillRef idx="0">
              <a:scrgbClr r="0" g="0" b="0"/>
            </a:fillRef>
            <a:effectRef idx="0">
              <a:scrgbClr r="0" g="0" b="0"/>
            </a:effectRef>
            <a:fontRef idx="major"/>
          </p:style>
          <p:txBody>
            <a:bodyPr wrap="square" lIns="0" tIns="45720" rIns="0" bIns="45720" anchor="t">
              <a:spAutoFit/>
            </a:bodyPr>
            <a:lstStyle>
              <a:defPPr>
                <a:defRPr lang="en-US"/>
              </a:defPPr>
              <a:lvl1pPr marR="0" lvl="0" indent="0" algn="ctr" fontAlgn="auto">
                <a:lnSpc>
                  <a:spcPct val="100000"/>
                </a:lnSpc>
                <a:spcBef>
                  <a:spcPts val="0"/>
                </a:spcBef>
                <a:spcAft>
                  <a:spcPts val="600"/>
                </a:spcAft>
                <a:buClrTx/>
                <a:buSzTx/>
                <a:buFontTx/>
                <a:buNone/>
                <a:tabLst/>
                <a:defRPr kumimoji="0" sz="1100" b="0" i="0" u="none" strike="noStrike" kern="0" cap="none" spc="0" normalizeH="0" baseline="0">
                  <a:ln>
                    <a:noFill/>
                  </a:ln>
                  <a:gradFill>
                    <a:gsLst>
                      <a:gs pos="0">
                        <a:srgbClr val="50E6FF"/>
                      </a:gs>
                      <a:gs pos="100000">
                        <a:srgbClr val="50E6FF"/>
                      </a:gs>
                    </a:gsLst>
                    <a:lin ang="5400000" scaled="0"/>
                  </a:gradFill>
                  <a:effectLst/>
                  <a:uLnTx/>
                  <a:uFillTx/>
                  <a:latin typeface="Segoe UI Semibold"/>
                  <a:cs typeface="Segoe UI" panose="020B0502040204020203" pitchFamily="34"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a:ln>
                    <a:noFill/>
                  </a:ln>
                  <a:gradFill>
                    <a:gsLst>
                      <a:gs pos="0">
                        <a:srgbClr val="50E6FF"/>
                      </a:gs>
                      <a:gs pos="100000">
                        <a:srgbClr val="50E6FF"/>
                      </a:gs>
                    </a:gsLst>
                    <a:lin ang="5400000" scaled="0"/>
                  </a:gradFill>
                  <a:effectLst/>
                  <a:uLnTx/>
                  <a:uFillTx/>
                  <a:latin typeface="Segoe UI Semibold"/>
                  <a:ea typeface="+mj-ea"/>
                  <a:cs typeface="Segoe UI" panose="020B0502040204020203" pitchFamily="34" charset="0"/>
                </a:rPr>
                <a:t>Local app + data</a:t>
              </a:r>
            </a:p>
          </p:txBody>
        </p:sp>
        <p:sp>
          <p:nvSpPr>
            <p:cNvPr id="6" name="TextBox 5">
              <a:extLst>
                <a:ext uri="{FF2B5EF4-FFF2-40B4-BE49-F238E27FC236}">
                  <a16:creationId xmlns:a16="http://schemas.microsoft.com/office/drawing/2014/main" id="{CD9E405C-F333-4B74-B82C-63080945F326}"/>
                </a:ext>
              </a:extLst>
            </p:cNvPr>
            <p:cNvSpPr txBox="1"/>
            <p:nvPr/>
          </p:nvSpPr>
          <p:spPr>
            <a:xfrm>
              <a:off x="6597841" y="4774111"/>
              <a:ext cx="1449074" cy="738664"/>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Azure SQL MI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K8s/AKS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VMware/HCI</a:t>
              </a:r>
            </a:p>
          </p:txBody>
        </p:sp>
        <p:sp>
          <p:nvSpPr>
            <p:cNvPr id="56" name="Oval 55">
              <a:extLst>
                <a:ext uri="{FF2B5EF4-FFF2-40B4-BE49-F238E27FC236}">
                  <a16:creationId xmlns:a16="http://schemas.microsoft.com/office/drawing/2014/main" id="{3EE3F5BC-A04F-9C22-B6DC-1ECEC25E2FBB}"/>
                </a:ext>
              </a:extLst>
            </p:cNvPr>
            <p:cNvSpPr/>
            <p:nvPr/>
          </p:nvSpPr>
          <p:spPr bwMode="auto">
            <a:xfrm>
              <a:off x="8971900" y="3105800"/>
              <a:ext cx="409208" cy="409208"/>
            </a:xfrm>
            <a:prstGeom prst="ellipse">
              <a:avLst/>
            </a:prstGeom>
            <a:solidFill>
              <a:srgbClr val="FFC000"/>
            </a:solidFill>
            <a:ln w="15875">
              <a:solidFill>
                <a:srgbClr val="C7C7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Segoe UI" pitchFamily="34" charset="0"/>
                </a:rPr>
                <a:t>4</a:t>
              </a:r>
            </a:p>
          </p:txBody>
        </p:sp>
        <p:sp>
          <p:nvSpPr>
            <p:cNvPr id="58" name="TextBox 57">
              <a:extLst>
                <a:ext uri="{FF2B5EF4-FFF2-40B4-BE49-F238E27FC236}">
                  <a16:creationId xmlns:a16="http://schemas.microsoft.com/office/drawing/2014/main" id="{722B0C49-50F6-BD65-74B2-7B05DA176442}"/>
                </a:ext>
              </a:extLst>
            </p:cNvPr>
            <p:cNvSpPr txBox="1"/>
            <p:nvPr/>
          </p:nvSpPr>
          <p:spPr>
            <a:xfrm>
              <a:off x="8238323" y="4525201"/>
              <a:ext cx="1505752" cy="261610"/>
            </a:xfrm>
            <a:prstGeom prst="rect">
              <a:avLst/>
            </a:prstGeom>
            <a:solidFill>
              <a:schemeClr val="bg1"/>
            </a:solidFill>
            <a:effectLst>
              <a:outerShdw dist="12700" dir="16200000" rotWithShape="0">
                <a:schemeClr val="bg1"/>
              </a:outerShdw>
            </a:effectLst>
          </p:spPr>
          <p:style>
            <a:lnRef idx="0">
              <a:scrgbClr r="0" g="0" b="0"/>
            </a:lnRef>
            <a:fillRef idx="0">
              <a:scrgbClr r="0" g="0" b="0"/>
            </a:fillRef>
            <a:effectRef idx="0">
              <a:scrgbClr r="0" g="0" b="0"/>
            </a:effectRef>
            <a:fontRef idx="major"/>
          </p:style>
          <p:txBody>
            <a:bodyPr wrap="square" lIns="0" tIns="45720" rIns="0" bIns="45720" anchor="t">
              <a:spAutoFit/>
            </a:bodyPr>
            <a:lstStyle>
              <a:defPPr>
                <a:defRPr lang="en-US"/>
              </a:defPPr>
              <a:lvl1pPr marR="0" lvl="0" indent="0" algn="ctr" fontAlgn="auto">
                <a:lnSpc>
                  <a:spcPct val="100000"/>
                </a:lnSpc>
                <a:spcBef>
                  <a:spcPts val="0"/>
                </a:spcBef>
                <a:spcAft>
                  <a:spcPts val="600"/>
                </a:spcAft>
                <a:buClrTx/>
                <a:buSzTx/>
                <a:buFontTx/>
                <a:buNone/>
                <a:tabLst/>
                <a:defRPr kumimoji="0" sz="1100" b="0" i="0" u="none" strike="noStrike" kern="0" cap="none" spc="0" normalizeH="0" baseline="0">
                  <a:ln>
                    <a:noFill/>
                  </a:ln>
                  <a:gradFill>
                    <a:gsLst>
                      <a:gs pos="0">
                        <a:srgbClr val="50E6FF"/>
                      </a:gs>
                      <a:gs pos="100000">
                        <a:srgbClr val="50E6FF"/>
                      </a:gs>
                    </a:gsLst>
                    <a:lin ang="5400000" scaled="0"/>
                  </a:gradFill>
                  <a:effectLst/>
                  <a:uLnTx/>
                  <a:uFillTx/>
                  <a:latin typeface="Segoe UI Semibold"/>
                  <a:cs typeface="Segoe UI" panose="020B0502040204020203" pitchFamily="34"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a:ln>
                    <a:noFill/>
                  </a:ln>
                  <a:gradFill>
                    <a:gsLst>
                      <a:gs pos="0">
                        <a:srgbClr val="50E6FF"/>
                      </a:gs>
                      <a:gs pos="100000">
                        <a:srgbClr val="50E6FF"/>
                      </a:gs>
                    </a:gsLst>
                    <a:lin ang="5400000" scaled="0"/>
                  </a:gradFill>
                  <a:effectLst/>
                  <a:uLnTx/>
                  <a:uFillTx/>
                  <a:latin typeface="Segoe UI Semibold"/>
                  <a:ea typeface="+mj-ea"/>
                  <a:cs typeface="Segoe UI" panose="020B0502040204020203" pitchFamily="34" charset="0"/>
                </a:rPr>
                <a:t>Instrument telemetry</a:t>
              </a:r>
            </a:p>
          </p:txBody>
        </p:sp>
        <p:sp>
          <p:nvSpPr>
            <p:cNvPr id="7" name="TextBox 6">
              <a:extLst>
                <a:ext uri="{FF2B5EF4-FFF2-40B4-BE49-F238E27FC236}">
                  <a16:creationId xmlns:a16="http://schemas.microsoft.com/office/drawing/2014/main" id="{51E24DBC-0933-43FE-97DF-ABA3ED9BA16D}"/>
                </a:ext>
              </a:extLst>
            </p:cNvPr>
            <p:cNvSpPr txBox="1"/>
            <p:nvPr/>
          </p:nvSpPr>
          <p:spPr>
            <a:xfrm>
              <a:off x="8266662" y="4774111"/>
              <a:ext cx="1449074" cy="954107"/>
            </a:xfrm>
            <a:prstGeom prst="rect">
              <a:avLst/>
            </a:prstGeom>
            <a:noFill/>
            <a:ln>
              <a:solidFill>
                <a:schemeClr val="tx1"/>
              </a:solidFill>
            </a:ln>
          </p:spPr>
          <p:txBody>
            <a:bodyPr wrap="square" rtlCol="0">
              <a:spAutoFit/>
            </a:bodyPr>
            <a:lstStyle/>
            <a:p>
              <a:pPr lvl="0" algn="ctr" defTabSz="914400">
                <a:defRPr/>
              </a:pPr>
              <a:r>
                <a:rPr lang="es-ES" sz="1400" dirty="0">
                  <a:solidFill>
                    <a:prstClr val="white"/>
                  </a:solidFill>
                  <a:latin typeface="Calibri" panose="020F0502020204030204"/>
                </a:rPr>
                <a:t>Monitor
Azure ML
Información de la aplicación</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E05A362C-1760-171D-0A5E-837972891648}"/>
                </a:ext>
              </a:extLst>
            </p:cNvPr>
            <p:cNvSpPr/>
            <p:nvPr/>
          </p:nvSpPr>
          <p:spPr bwMode="auto">
            <a:xfrm>
              <a:off x="10419070" y="2559253"/>
              <a:ext cx="409208" cy="409208"/>
            </a:xfrm>
            <a:prstGeom prst="ellipse">
              <a:avLst/>
            </a:prstGeom>
            <a:solidFill>
              <a:srgbClr val="FFC000"/>
            </a:solidFill>
            <a:ln w="15875">
              <a:solidFill>
                <a:srgbClr val="C7C7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Segoe UI" pitchFamily="34" charset="0"/>
                </a:rPr>
                <a:t>5</a:t>
              </a:r>
            </a:p>
          </p:txBody>
        </p:sp>
        <p:sp>
          <p:nvSpPr>
            <p:cNvPr id="60" name="TextBox 59">
              <a:extLst>
                <a:ext uri="{FF2B5EF4-FFF2-40B4-BE49-F238E27FC236}">
                  <a16:creationId xmlns:a16="http://schemas.microsoft.com/office/drawing/2014/main" id="{747BD1E7-1813-CDFF-7D72-41D634E15C23}"/>
                </a:ext>
              </a:extLst>
            </p:cNvPr>
            <p:cNvSpPr txBox="1"/>
            <p:nvPr/>
          </p:nvSpPr>
          <p:spPr>
            <a:xfrm>
              <a:off x="9952440" y="4521397"/>
              <a:ext cx="1415158" cy="261610"/>
            </a:xfrm>
            <a:prstGeom prst="rect">
              <a:avLst/>
            </a:prstGeom>
            <a:solidFill>
              <a:schemeClr val="bg1"/>
            </a:solidFill>
            <a:effectLst>
              <a:outerShdw dist="12700" dir="16200000" rotWithShape="0">
                <a:schemeClr val="bg1"/>
              </a:outerShdw>
            </a:effectLst>
          </p:spPr>
          <p:style>
            <a:lnRef idx="0">
              <a:scrgbClr r="0" g="0" b="0"/>
            </a:lnRef>
            <a:fillRef idx="0">
              <a:scrgbClr r="0" g="0" b="0"/>
            </a:fillRef>
            <a:effectRef idx="0">
              <a:scrgbClr r="0" g="0" b="0"/>
            </a:effectRef>
            <a:fontRef idx="major"/>
          </p:style>
          <p:txBody>
            <a:bodyPr wrap="square" lIns="0" tIns="45720" rIns="0" bIns="45720" anchor="t">
              <a:spAutoFit/>
            </a:bodyPr>
            <a:lstStyle>
              <a:defPPr>
                <a:defRPr lang="en-US"/>
              </a:defPPr>
              <a:lvl1pPr marR="0" lvl="0" indent="0" algn="ctr" fontAlgn="auto">
                <a:lnSpc>
                  <a:spcPct val="100000"/>
                </a:lnSpc>
                <a:spcBef>
                  <a:spcPts val="0"/>
                </a:spcBef>
                <a:spcAft>
                  <a:spcPts val="600"/>
                </a:spcAft>
                <a:buClrTx/>
                <a:buSzTx/>
                <a:buFontTx/>
                <a:buNone/>
                <a:tabLst/>
                <a:defRPr kumimoji="0" sz="1100" b="0" i="0" u="none" strike="noStrike" kern="0" cap="none" spc="0" normalizeH="0" baseline="0">
                  <a:ln>
                    <a:noFill/>
                  </a:ln>
                  <a:gradFill>
                    <a:gsLst>
                      <a:gs pos="0">
                        <a:srgbClr val="50E6FF"/>
                      </a:gs>
                      <a:gs pos="100000">
                        <a:srgbClr val="50E6FF"/>
                      </a:gs>
                    </a:gsLst>
                    <a:lin ang="5400000" scaled="0"/>
                  </a:gradFill>
                  <a:effectLst/>
                  <a:uLnTx/>
                  <a:uFillTx/>
                  <a:latin typeface="Segoe UI Semibold"/>
                  <a:cs typeface="Segoe UI" panose="020B0502040204020203" pitchFamily="34"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a:ln>
                    <a:noFill/>
                  </a:ln>
                  <a:gradFill>
                    <a:gsLst>
                      <a:gs pos="0">
                        <a:srgbClr val="50E6FF"/>
                      </a:gs>
                      <a:gs pos="100000">
                        <a:srgbClr val="50E6FF"/>
                      </a:gs>
                    </a:gsLst>
                    <a:lin ang="5400000" scaled="0"/>
                  </a:gradFill>
                  <a:effectLst/>
                  <a:uLnTx/>
                  <a:uFillTx/>
                  <a:latin typeface="Segoe UI Semibold"/>
                  <a:ea typeface="+mj-ea"/>
                  <a:cs typeface="Segoe UI" panose="020B0502040204020203" pitchFamily="34" charset="0"/>
                </a:rPr>
                <a:t>Operations</a:t>
              </a:r>
            </a:p>
          </p:txBody>
        </p:sp>
        <p:sp>
          <p:nvSpPr>
            <p:cNvPr id="8" name="TextBox 7">
              <a:extLst>
                <a:ext uri="{FF2B5EF4-FFF2-40B4-BE49-F238E27FC236}">
                  <a16:creationId xmlns:a16="http://schemas.microsoft.com/office/drawing/2014/main" id="{7FFE7273-D3CA-4D50-91E9-7629AD3A8AB1}"/>
                </a:ext>
              </a:extLst>
            </p:cNvPr>
            <p:cNvSpPr txBox="1"/>
            <p:nvPr/>
          </p:nvSpPr>
          <p:spPr>
            <a:xfrm>
              <a:off x="9935482" y="4774111"/>
              <a:ext cx="1449074" cy="738664"/>
            </a:xfrm>
            <a:prstGeom prst="rect">
              <a:avLst/>
            </a:prstGeom>
            <a:noFill/>
            <a:ln>
              <a:solidFill>
                <a:schemeClr val="tx1"/>
              </a:solidFill>
            </a:ln>
          </p:spPr>
          <p:txBody>
            <a:bodyPr wrap="square" rtlCol="0">
              <a:spAutoFit/>
            </a:bodyPr>
            <a:lstStyle/>
            <a:p>
              <a:pPr lvl="0" algn="ctr" defTabSz="914400">
                <a:defRPr/>
              </a:pPr>
              <a:r>
                <a:rPr lang="en-US" sz="1400" dirty="0">
                  <a:solidFill>
                    <a:prstClr val="white"/>
                  </a:solidFill>
                  <a:latin typeface="Calibri" panose="020F0502020204030204"/>
                </a:rPr>
                <a:t>Política
Defensor
Centinela</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TextBox 116">
              <a:extLst>
                <a:ext uri="{FF2B5EF4-FFF2-40B4-BE49-F238E27FC236}">
                  <a16:creationId xmlns:a16="http://schemas.microsoft.com/office/drawing/2014/main" id="{8C806D6C-C61C-3B85-AC62-456478B57295}"/>
                </a:ext>
              </a:extLst>
            </p:cNvPr>
            <p:cNvSpPr txBox="1"/>
            <p:nvPr/>
          </p:nvSpPr>
          <p:spPr>
            <a:xfrm>
              <a:off x="5158506" y="6051646"/>
              <a:ext cx="3321041" cy="286232"/>
            </a:xfrm>
            <a:prstGeom prst="rect">
              <a:avLst/>
            </a:prstGeom>
            <a:solidFill>
              <a:schemeClr val="bg1"/>
            </a:solidFill>
            <a:ln>
              <a:noFill/>
            </a:ln>
          </p:spPr>
          <p:txBody>
            <a:bodyPr wrap="square">
              <a:spAutoFit/>
            </a:bodyPr>
            <a:lstStyle/>
            <a:p>
              <a:pPr lvl="0" algn="ctr" defTabSz="932472" fontAlgn="base">
                <a:lnSpc>
                  <a:spcPct val="90000"/>
                </a:lnSpc>
                <a:spcBef>
                  <a:spcPct val="0"/>
                </a:spcBef>
                <a:spcAft>
                  <a:spcPct val="0"/>
                </a:spcAft>
                <a:defRPr/>
              </a:pPr>
              <a:r>
                <a:rPr lang="en-US" sz="1400" i="1" dirty="0" err="1">
                  <a:solidFill>
                    <a:srgbClr val="FFFFFF"/>
                  </a:solidFill>
                </a:rPr>
                <a:t>Ejemplo</a:t>
              </a:r>
              <a:r>
                <a:rPr lang="en-US" sz="1400" i="1" dirty="0">
                  <a:solidFill>
                    <a:srgbClr val="FFFFFF"/>
                  </a:solidFill>
                </a:rPr>
                <a:t>: </a:t>
              </a:r>
              <a:r>
                <a:rPr lang="en-US" sz="1400" i="1" dirty="0" err="1">
                  <a:solidFill>
                    <a:srgbClr val="FFFFFF"/>
                  </a:solidFill>
                </a:rPr>
                <a:t>Analítica</a:t>
              </a:r>
              <a:r>
                <a:rPr lang="en-US" sz="1400" i="1" dirty="0">
                  <a:solidFill>
                    <a:srgbClr val="FFFFFF"/>
                  </a:solidFill>
                </a:rPr>
                <a:t> </a:t>
              </a:r>
              <a:r>
                <a:rPr lang="en-US" sz="1400" i="1" dirty="0" err="1">
                  <a:solidFill>
                    <a:srgbClr val="FFFFFF"/>
                  </a:solidFill>
                </a:rPr>
                <a:t>clínica</a:t>
              </a:r>
              <a:endParaRPr kumimoji="0" lang="en-US" sz="1400" b="0" i="1" u="none" strike="noStrike" kern="1200" cap="none" spc="0" normalizeH="0" baseline="0" noProof="0" dirty="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702654517"/>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octor using a tablet">
            <a:extLst>
              <a:ext uri="{FF2B5EF4-FFF2-40B4-BE49-F238E27FC236}">
                <a16:creationId xmlns:a16="http://schemas.microsoft.com/office/drawing/2014/main" id="{DC48C0E1-144D-4892-8B15-CCD5DCBEA6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0286011" cy="6858000"/>
          </a:xfrm>
          <a:prstGeom prst="rect">
            <a:avLst/>
          </a:prstGeom>
        </p:spPr>
      </p:pic>
      <p:sp>
        <p:nvSpPr>
          <p:cNvPr id="16" name="Rectangle 11">
            <a:extLst>
              <a:ext uri="{FF2B5EF4-FFF2-40B4-BE49-F238E27FC236}">
                <a16:creationId xmlns:a16="http://schemas.microsoft.com/office/drawing/2014/main" id="{E03667DA-C044-462C-8C4B-64E55A034966}"/>
              </a:ext>
              <a:ext uri="{C183D7F6-B498-43B3-948B-1728B52AA6E4}">
                <adec:decorative xmlns:adec="http://schemas.microsoft.com/office/drawing/2017/decorative" val="1"/>
              </a:ext>
            </a:extLst>
          </p:cNvPr>
          <p:cNvSpPr/>
          <p:nvPr/>
        </p:nvSpPr>
        <p:spPr bwMode="auto">
          <a:xfrm>
            <a:off x="5532699" y="0"/>
            <a:ext cx="6659301" cy="6858000"/>
          </a:xfrm>
          <a:custGeom>
            <a:avLst/>
            <a:gdLst>
              <a:gd name="connsiteX0" fmla="*/ 0 w 6543675"/>
              <a:gd name="connsiteY0" fmla="*/ 0 h 6858000"/>
              <a:gd name="connsiteX1" fmla="*/ 6543675 w 6543675"/>
              <a:gd name="connsiteY1" fmla="*/ 0 h 6858000"/>
              <a:gd name="connsiteX2" fmla="*/ 6543675 w 6543675"/>
              <a:gd name="connsiteY2" fmla="*/ 6858000 h 6858000"/>
              <a:gd name="connsiteX3" fmla="*/ 0 w 6543675"/>
              <a:gd name="connsiteY3" fmla="*/ 6858000 h 6858000"/>
              <a:gd name="connsiteX4" fmla="*/ 0 w 6543675"/>
              <a:gd name="connsiteY4" fmla="*/ 0 h 6858000"/>
              <a:gd name="connsiteX0" fmla="*/ 2047875 w 6543675"/>
              <a:gd name="connsiteY0" fmla="*/ 85725 h 6858000"/>
              <a:gd name="connsiteX1" fmla="*/ 6543675 w 6543675"/>
              <a:gd name="connsiteY1" fmla="*/ 0 h 6858000"/>
              <a:gd name="connsiteX2" fmla="*/ 6543675 w 6543675"/>
              <a:gd name="connsiteY2" fmla="*/ 6858000 h 6858000"/>
              <a:gd name="connsiteX3" fmla="*/ 0 w 6543675"/>
              <a:gd name="connsiteY3" fmla="*/ 6858000 h 6858000"/>
              <a:gd name="connsiteX4" fmla="*/ 2047875 w 6543675"/>
              <a:gd name="connsiteY4" fmla="*/ 85725 h 6858000"/>
              <a:gd name="connsiteX0" fmla="*/ 1219200 w 6543675"/>
              <a:gd name="connsiteY0" fmla="*/ 0 h 6858000"/>
              <a:gd name="connsiteX1" fmla="*/ 6543675 w 6543675"/>
              <a:gd name="connsiteY1" fmla="*/ 0 h 6858000"/>
              <a:gd name="connsiteX2" fmla="*/ 6543675 w 6543675"/>
              <a:gd name="connsiteY2" fmla="*/ 6858000 h 6858000"/>
              <a:gd name="connsiteX3" fmla="*/ 0 w 6543675"/>
              <a:gd name="connsiteY3" fmla="*/ 6858000 h 6858000"/>
              <a:gd name="connsiteX4" fmla="*/ 1219200 w 654367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3675" h="6858000">
                <a:moveTo>
                  <a:pt x="1219200" y="0"/>
                </a:moveTo>
                <a:lnTo>
                  <a:pt x="6543675" y="0"/>
                </a:lnTo>
                <a:lnTo>
                  <a:pt x="6543675" y="6858000"/>
                </a:lnTo>
                <a:lnTo>
                  <a:pt x="0" y="6858000"/>
                </a:lnTo>
                <a:lnTo>
                  <a:pt x="1219200"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ext Placeholder 1">
            <a:extLst>
              <a:ext uri="{FF2B5EF4-FFF2-40B4-BE49-F238E27FC236}">
                <a16:creationId xmlns:a16="http://schemas.microsoft.com/office/drawing/2014/main" id="{EF638BC2-2C5A-45E9-AAED-08782B525DFC}"/>
              </a:ext>
            </a:extLst>
          </p:cNvPr>
          <p:cNvSpPr txBox="1">
            <a:spLocks noGrp="1"/>
          </p:cNvSpPr>
          <p:nvPr>
            <p:ph type="title" idx="4294967295"/>
          </p:nvPr>
        </p:nvSpPr>
        <p:spPr>
          <a:xfrm>
            <a:off x="6901049" y="2035414"/>
            <a:ext cx="4708340" cy="258532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marL="0" marR="0" indent="0" algn="l" defTabSz="914016" rtl="0" eaLnBrk="1" fontAlgn="auto" latinLnBrk="0" hangingPunct="1">
              <a:lnSpc>
                <a:spcPct val="100000"/>
              </a:lnSpc>
              <a:spcBef>
                <a:spcPts val="0"/>
              </a:spcBef>
              <a:spcAft>
                <a:spcPts val="1370"/>
              </a:spcAft>
              <a:buClrTx/>
              <a:buSzPct val="90000"/>
              <a:buFont typeface="Wingdings" panose="05000000000000000000" pitchFamily="2" charset="2"/>
              <a:buNone/>
              <a:tabLst/>
              <a:defRPr sz="2000" kern="1200" spc="0" baseline="0">
                <a:solidFill>
                  <a:srgbClr val="000000"/>
                </a:solidFill>
                <a:latin typeface="+mj-lt"/>
                <a:ea typeface="+mn-ea"/>
                <a:cs typeface="+mn-cs"/>
              </a:defRPr>
            </a:lvl1pPr>
            <a:lvl2pPr marL="0" marR="0" indent="0" algn="l" defTabSz="914016" rtl="0" eaLnBrk="1" fontAlgn="auto" latinLnBrk="0" hangingPunct="1">
              <a:lnSpc>
                <a:spcPct val="100000"/>
              </a:lnSpc>
              <a:spcBef>
                <a:spcPts val="0"/>
              </a:spcBef>
              <a:spcAft>
                <a:spcPts val="1370"/>
              </a:spcAft>
              <a:buClrTx/>
              <a:buSzPct val="90000"/>
              <a:buFont typeface="Wingdings" panose="05000000000000000000" pitchFamily="2" charset="2"/>
              <a:buNone/>
              <a:tabLst/>
              <a:defRPr sz="1800" kern="1200" spc="0" baseline="0">
                <a:solidFill>
                  <a:srgbClr val="000000"/>
                </a:solidFill>
                <a:latin typeface="+mn-lt"/>
                <a:ea typeface="+mn-ea"/>
                <a:cs typeface="+mn-cs"/>
              </a:defRPr>
            </a:lvl2pPr>
            <a:lvl3pPr marL="0" marR="0" indent="0" algn="l" defTabSz="914016" rtl="0" eaLnBrk="1" fontAlgn="auto" latinLnBrk="0" hangingPunct="1">
              <a:lnSpc>
                <a:spcPct val="100000"/>
              </a:lnSpc>
              <a:spcBef>
                <a:spcPts val="1200"/>
              </a:spcBef>
              <a:spcAft>
                <a:spcPts val="0"/>
              </a:spcAft>
              <a:buClrTx/>
              <a:buSzPct val="90000"/>
              <a:buFont typeface="Wingdings" panose="05000000000000000000" pitchFamily="2" charset="2"/>
              <a:buNone/>
              <a:tabLst/>
              <a:defRPr sz="1400" b="1" kern="1200" spc="0" baseline="0">
                <a:solidFill>
                  <a:srgbClr val="000000"/>
                </a:solidFill>
                <a:latin typeface="+mn-lt"/>
                <a:ea typeface="+mn-ea"/>
                <a:cs typeface="+mn-cs"/>
              </a:defRPr>
            </a:lvl3pPr>
            <a:lvl4pPr marL="0" marR="0" indent="0" algn="l" defTabSz="914016" rtl="0" eaLnBrk="1" fontAlgn="auto" latinLnBrk="0" hangingPunct="1">
              <a:lnSpc>
                <a:spcPct val="100000"/>
              </a:lnSpc>
              <a:spcBef>
                <a:spcPts val="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0" marR="0" indent="0" algn="l" defTabSz="914016" rtl="0" eaLnBrk="1" fontAlgn="auto" latinLnBrk="0" hangingPunct="1">
              <a:lnSpc>
                <a:spcPct val="100000"/>
              </a:lnSpc>
              <a:spcBef>
                <a:spcPts val="0"/>
              </a:spcBef>
              <a:spcAft>
                <a:spcPts val="0"/>
              </a:spcAft>
              <a:buClrTx/>
              <a:buSzPct val="90000"/>
              <a:buFont typeface="Wingdings" panose="05000000000000000000" pitchFamily="2" charset="2"/>
              <a:buNone/>
              <a:tabLst/>
              <a:defRPr sz="1100" kern="1200" spc="0" baseline="0">
                <a:solidFill>
                  <a:srgbClr val="000000"/>
                </a:soli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lvl="0" fontAlgn="base">
              <a:spcAft>
                <a:spcPts val="0"/>
              </a:spcAft>
              <a:defRPr/>
            </a:pPr>
            <a:r>
              <a:rPr lang="es-ES" dirty="0">
                <a:ln>
                  <a:noFill/>
                </a:ln>
                <a:solidFill>
                  <a:schemeClr val="tx1"/>
                </a:solidFill>
                <a:latin typeface="Segoe UI" panose="020B0502040204020203" pitchFamily="34" charset="0"/>
                <a:ea typeface="Calibri" panose="020F0502020204030204" pitchFamily="34" charset="0"/>
              </a:rPr>
              <a:t>Azure Arc cambia las reglas del juego para nosotros. Ofrece a nuestros clientes opciones y permite la entrega continua de cargas de trabajo de </a:t>
            </a:r>
            <a:r>
              <a:rPr lang="es-ES" dirty="0" err="1">
                <a:ln>
                  <a:noFill/>
                </a:ln>
                <a:solidFill>
                  <a:schemeClr val="tx1"/>
                </a:solidFill>
                <a:latin typeface="Segoe UI" panose="020B0502040204020203" pitchFamily="34" charset="0"/>
                <a:ea typeface="Calibri" panose="020F0502020204030204" pitchFamily="34" charset="0"/>
              </a:rPr>
              <a:t>Kubernetes</a:t>
            </a:r>
            <a:r>
              <a:rPr lang="es-ES" dirty="0">
                <a:ln>
                  <a:noFill/>
                </a:ln>
                <a:solidFill>
                  <a:schemeClr val="tx1"/>
                </a:solidFill>
                <a:latin typeface="Segoe UI" panose="020B0502040204020203" pitchFamily="34" charset="0"/>
                <a:ea typeface="Calibri" panose="020F0502020204030204" pitchFamily="34" charset="0"/>
              </a:rPr>
              <a:t> desde la nube hasta el perímetro, a escala y como servicio</a:t>
            </a:r>
            <a:r>
              <a:rPr kumimoji="0" lang="en-US" sz="2000" b="0" i="0" u="none"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mn-cs"/>
              </a:rPr>
              <a:t>.”</a:t>
            </a:r>
          </a:p>
          <a:p>
            <a:pPr marL="0" marR="0" lvl="0" indent="0" algn="l" defTabSz="914016" rtl="0" eaLnBrk="1" fontAlgn="base"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chemeClr val="tx1"/>
                </a:solidFill>
                <a:effectLst/>
                <a:uLnTx/>
                <a:uFillTx/>
                <a:latin typeface="Segoe UI"/>
                <a:ea typeface="+mn-ea"/>
                <a:cs typeface="+mn-cs"/>
              </a:rPr>
              <a:t> </a:t>
            </a:r>
          </a:p>
          <a:p>
            <a:pPr marL="0" marR="0" lvl="2" indent="0" algn="r" defTabSz="914016"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chemeClr val="accent1"/>
                </a:solidFill>
                <a:effectLst/>
                <a:uLnTx/>
                <a:uFillTx/>
                <a:latin typeface="Segoe UI Semibold"/>
                <a:ea typeface="+mn-ea"/>
                <a:cs typeface="+mn-cs"/>
              </a:rPr>
              <a:t>Thomas </a:t>
            </a:r>
            <a:r>
              <a:rPr kumimoji="0" lang="en-US" sz="1600" b="0" i="0" u="none" strike="noStrike" kern="1200" cap="none" spc="0" normalizeH="0" baseline="0" noProof="0" dirty="0" err="1">
                <a:ln>
                  <a:noFill/>
                </a:ln>
                <a:solidFill>
                  <a:schemeClr val="accent1"/>
                </a:solidFill>
                <a:effectLst/>
                <a:uLnTx/>
                <a:uFillTx/>
                <a:latin typeface="Segoe UI Semibold"/>
                <a:ea typeface="+mn-ea"/>
                <a:cs typeface="+mn-cs"/>
              </a:rPr>
              <a:t>Gossler</a:t>
            </a:r>
            <a:endParaRPr kumimoji="0" lang="en-US" sz="1600" b="0" i="0" u="none" strike="noStrike" kern="1200" cap="none" spc="0" normalizeH="0" baseline="0" noProof="0" dirty="0">
              <a:ln>
                <a:noFill/>
              </a:ln>
              <a:solidFill>
                <a:schemeClr val="accent1"/>
              </a:solidFill>
              <a:effectLst/>
              <a:uLnTx/>
              <a:uFillTx/>
              <a:latin typeface="Segoe UI Semibold"/>
              <a:ea typeface="+mn-ea"/>
              <a:cs typeface="+mn-cs"/>
            </a:endParaRPr>
          </a:p>
          <a:p>
            <a:pPr lvl="4" algn="r">
              <a:defRPr/>
            </a:pPr>
            <a:r>
              <a:rPr lang="en-US" sz="1200" dirty="0" err="1">
                <a:solidFill>
                  <a:schemeClr val="tx1"/>
                </a:solidFill>
              </a:rPr>
              <a:t>Arquitecto</a:t>
            </a:r>
            <a:r>
              <a:rPr lang="en-US" sz="1200" dirty="0">
                <a:solidFill>
                  <a:schemeClr val="tx1"/>
                </a:solidFill>
              </a:rPr>
              <a:t> jefe de Teamplay
Siemens</a:t>
            </a:r>
            <a:endParaRPr kumimoji="0" lang="en-US" sz="1200" b="0" i="0" u="none" strike="noStrike" kern="1200" cap="none" spc="0" normalizeH="0" baseline="0" noProof="0" dirty="0">
              <a:ln>
                <a:noFill/>
              </a:ln>
              <a:solidFill>
                <a:schemeClr val="tx1"/>
              </a:solidFill>
              <a:effectLst/>
              <a:uLnTx/>
              <a:uFillTx/>
              <a:latin typeface="Segoe UI"/>
              <a:ea typeface="+mn-ea"/>
              <a:cs typeface="+mn-cs"/>
            </a:endParaRPr>
          </a:p>
        </p:txBody>
      </p:sp>
      <p:grpSp>
        <p:nvGrpSpPr>
          <p:cNvPr id="7" name="learning">
            <a:extLst>
              <a:ext uri="{FF2B5EF4-FFF2-40B4-BE49-F238E27FC236}">
                <a16:creationId xmlns:a16="http://schemas.microsoft.com/office/drawing/2014/main" id="{01FFEB56-1DA6-4038-BBEE-3A465CC53AD5}"/>
              </a:ext>
              <a:ext uri="{C183D7F6-B498-43B3-948B-1728B52AA6E4}">
                <adec:decorative xmlns:adec="http://schemas.microsoft.com/office/drawing/2017/decorative" val="1"/>
              </a:ext>
            </a:extLst>
          </p:cNvPr>
          <p:cNvGrpSpPr>
            <a:grpSpLocks noChangeAspect="1"/>
          </p:cNvGrpSpPr>
          <p:nvPr/>
        </p:nvGrpSpPr>
        <p:grpSpPr>
          <a:xfrm rot="10800000" flipH="1">
            <a:off x="6901049" y="1697416"/>
            <a:ext cx="263380" cy="205437"/>
            <a:chOff x="7383299" y="4598006"/>
            <a:chExt cx="476250" cy="371475"/>
          </a:xfrm>
          <a:solidFill>
            <a:schemeClr val="accent1"/>
          </a:solidFill>
        </p:grpSpPr>
        <p:sp>
          <p:nvSpPr>
            <p:cNvPr id="8" name="Freeform: Shape 7">
              <a:extLst>
                <a:ext uri="{FF2B5EF4-FFF2-40B4-BE49-F238E27FC236}">
                  <a16:creationId xmlns:a16="http://schemas.microsoft.com/office/drawing/2014/main" id="{9942FA1F-4868-44A0-9922-734A1386A7CD}"/>
                </a:ext>
              </a:extLst>
            </p:cNvPr>
            <p:cNvSpPr/>
            <p:nvPr/>
          </p:nvSpPr>
          <p:spPr>
            <a:xfrm>
              <a:off x="766904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F1217EEF-1E63-4FF5-B138-3BAFA1509CD2}"/>
                </a:ext>
              </a:extLst>
            </p:cNvPr>
            <p:cNvSpPr/>
            <p:nvPr/>
          </p:nvSpPr>
          <p:spPr>
            <a:xfrm>
              <a:off x="738329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pic>
        <p:nvPicPr>
          <p:cNvPr id="12" name="Picture 11" descr="Siemens Healthineers logo">
            <a:extLst>
              <a:ext uri="{FF2B5EF4-FFF2-40B4-BE49-F238E27FC236}">
                <a16:creationId xmlns:a16="http://schemas.microsoft.com/office/drawing/2014/main" id="{1660E414-5B87-401E-A766-27B0DDFA10FD}"/>
              </a:ext>
            </a:extLst>
          </p:cNvPr>
          <p:cNvPicPr>
            <a:picLocks noChangeAspect="1"/>
          </p:cNvPicPr>
          <p:nvPr/>
        </p:nvPicPr>
        <p:blipFill>
          <a:blip r:embed="rId4"/>
          <a:stretch>
            <a:fillRect/>
          </a:stretch>
        </p:blipFill>
        <p:spPr>
          <a:xfrm>
            <a:off x="10081379" y="585788"/>
            <a:ext cx="1551824" cy="379412"/>
          </a:xfrm>
          <a:prstGeom prst="rect">
            <a:avLst/>
          </a:prstGeom>
        </p:spPr>
      </p:pic>
    </p:spTree>
    <p:extLst>
      <p:ext uri="{BB962C8B-B14F-4D97-AF65-F5344CB8AC3E}">
        <p14:creationId xmlns:p14="http://schemas.microsoft.com/office/powerpoint/2010/main" val="347433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7A34A77D-04AF-8BD6-4A57-82B52642F87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910" t="3918"/>
          <a:stretch/>
        </p:blipFill>
        <p:spPr>
          <a:xfrm>
            <a:off x="1046891" y="480986"/>
            <a:ext cx="10368857" cy="3729120"/>
          </a:xfrm>
          <a:prstGeom prst="rect">
            <a:avLst/>
          </a:prstGeom>
        </p:spPr>
      </p:pic>
      <p:sp>
        <p:nvSpPr>
          <p:cNvPr id="3" name="Title 2">
            <a:extLst>
              <a:ext uri="{FF2B5EF4-FFF2-40B4-BE49-F238E27FC236}">
                <a16:creationId xmlns:a16="http://schemas.microsoft.com/office/drawing/2014/main" id="{95745F26-595B-4EC9-AA6A-3B815EFF86DA}"/>
              </a:ext>
            </a:extLst>
          </p:cNvPr>
          <p:cNvSpPr>
            <a:spLocks noGrp="1"/>
          </p:cNvSpPr>
          <p:nvPr>
            <p:ph type="title"/>
          </p:nvPr>
        </p:nvSpPr>
        <p:spPr/>
        <p:txBody>
          <a:bodyPr/>
          <a:lstStyle/>
          <a:p>
            <a:pPr algn="ctr"/>
            <a:r>
              <a:rPr lang="es-ES" dirty="0">
                <a:cs typeface="Segoe UI Semibold"/>
              </a:rPr>
              <a:t>Cómo funciona: mejorar la eficiencia operativa</a:t>
            </a:r>
            <a:endParaRPr lang="en-US" sz="3600" dirty="0">
              <a:latin typeface="Segoe UI Semibold"/>
              <a:cs typeface="Segoe UI Semibold"/>
            </a:endParaRPr>
          </a:p>
        </p:txBody>
      </p:sp>
      <p:grpSp>
        <p:nvGrpSpPr>
          <p:cNvPr id="2" name="Group 1">
            <a:extLst>
              <a:ext uri="{FF2B5EF4-FFF2-40B4-BE49-F238E27FC236}">
                <a16:creationId xmlns:a16="http://schemas.microsoft.com/office/drawing/2014/main" id="{9FD9F9E4-9113-0AF5-0924-A717F901EC66}"/>
              </a:ext>
              <a:ext uri="{C183D7F6-B498-43B3-948B-1728B52AA6E4}">
                <adec:decorative xmlns:adec="http://schemas.microsoft.com/office/drawing/2017/decorative" val="1"/>
              </a:ext>
            </a:extLst>
          </p:cNvPr>
          <p:cNvGrpSpPr/>
          <p:nvPr/>
        </p:nvGrpSpPr>
        <p:grpSpPr>
          <a:xfrm>
            <a:off x="761979" y="2150045"/>
            <a:ext cx="10622577" cy="4154592"/>
            <a:chOff x="761979" y="2150045"/>
            <a:chExt cx="10622577" cy="4154592"/>
          </a:xfrm>
        </p:grpSpPr>
        <p:cxnSp>
          <p:nvCxnSpPr>
            <p:cNvPr id="52" name="Straight Connector 51">
              <a:extLst>
                <a:ext uri="{FF2B5EF4-FFF2-40B4-BE49-F238E27FC236}">
                  <a16:creationId xmlns:a16="http://schemas.microsoft.com/office/drawing/2014/main" id="{50E639E8-D13C-8042-CFEE-F0BAA9208C61}"/>
                </a:ext>
                <a:ext uri="{C183D7F6-B498-43B3-948B-1728B52AA6E4}">
                  <adec:decorative xmlns:adec="http://schemas.microsoft.com/office/drawing/2017/decorative" val="1"/>
                </a:ext>
              </a:extLst>
            </p:cNvPr>
            <p:cNvCxnSpPr>
              <a:cxnSpLocks/>
              <a:stCxn id="48" idx="4"/>
              <a:endCxn id="49" idx="0"/>
            </p:cNvCxnSpPr>
            <p:nvPr/>
          </p:nvCxnSpPr>
          <p:spPr>
            <a:xfrm>
              <a:off x="2270242" y="3377669"/>
              <a:ext cx="1714494" cy="1117111"/>
            </a:xfrm>
            <a:prstGeom prst="line">
              <a:avLst/>
            </a:prstGeom>
            <a:noFill/>
            <a:ln w="15875" cap="flat" cmpd="sng" algn="ctr">
              <a:solidFill>
                <a:srgbClr val="FFC000"/>
              </a:solidFill>
              <a:prstDash val="dash"/>
              <a:headEnd type="none"/>
              <a:tailEnd type="none"/>
            </a:ln>
            <a:effectLst/>
          </p:spPr>
        </p:cxnSp>
        <p:cxnSp>
          <p:nvCxnSpPr>
            <p:cNvPr id="53" name="Straight Connector 52">
              <a:extLst>
                <a:ext uri="{FF2B5EF4-FFF2-40B4-BE49-F238E27FC236}">
                  <a16:creationId xmlns:a16="http://schemas.microsoft.com/office/drawing/2014/main" id="{A0418058-2604-F9B6-8E5E-2978906E7133}"/>
                </a:ext>
                <a:ext uri="{C183D7F6-B498-43B3-948B-1728B52AA6E4}">
                  <adec:decorative xmlns:adec="http://schemas.microsoft.com/office/drawing/2017/decorative" val="1"/>
                </a:ext>
              </a:extLst>
            </p:cNvPr>
            <p:cNvCxnSpPr>
              <a:cxnSpLocks/>
              <a:stCxn id="59" idx="4"/>
              <a:endCxn id="60" idx="0"/>
            </p:cNvCxnSpPr>
            <p:nvPr/>
          </p:nvCxnSpPr>
          <p:spPr>
            <a:xfrm>
              <a:off x="9750603" y="3636467"/>
              <a:ext cx="909416" cy="859530"/>
            </a:xfrm>
            <a:prstGeom prst="line">
              <a:avLst/>
            </a:prstGeom>
            <a:noFill/>
            <a:ln w="15875" cap="flat" cmpd="sng" algn="ctr">
              <a:solidFill>
                <a:srgbClr val="FFC000"/>
              </a:solidFill>
              <a:prstDash val="dash"/>
              <a:headEnd type="none"/>
              <a:tailEnd type="none"/>
            </a:ln>
            <a:effectLst/>
          </p:spPr>
        </p:cxnSp>
        <p:cxnSp>
          <p:nvCxnSpPr>
            <p:cNvPr id="61" name="Connector: Elbow 60">
              <a:extLst>
                <a:ext uri="{FF2B5EF4-FFF2-40B4-BE49-F238E27FC236}">
                  <a16:creationId xmlns:a16="http://schemas.microsoft.com/office/drawing/2014/main" id="{1C930D7B-1D52-FC29-C723-9D7D01DADB54}"/>
                </a:ext>
                <a:ext uri="{C183D7F6-B498-43B3-948B-1728B52AA6E4}">
                  <adec:decorative xmlns:adec="http://schemas.microsoft.com/office/drawing/2017/decorative" val="1"/>
                </a:ext>
              </a:extLst>
            </p:cNvPr>
            <p:cNvCxnSpPr>
              <a:cxnSpLocks/>
              <a:stCxn id="81" idx="4"/>
              <a:endCxn id="51" idx="0"/>
            </p:cNvCxnSpPr>
            <p:nvPr/>
          </p:nvCxnSpPr>
          <p:spPr>
            <a:xfrm rot="16200000" flipH="1">
              <a:off x="4714207" y="3573151"/>
              <a:ext cx="1058632" cy="820068"/>
            </a:xfrm>
            <a:prstGeom prst="bentConnector3">
              <a:avLst>
                <a:gd name="adj1" fmla="val 50000"/>
              </a:avLst>
            </a:prstGeom>
            <a:noFill/>
            <a:ln w="15875" cap="flat" cmpd="sng" algn="ctr">
              <a:solidFill>
                <a:srgbClr val="FFC000"/>
              </a:solidFill>
              <a:prstDash val="dash"/>
              <a:headEnd type="none"/>
              <a:tailEnd type="none"/>
            </a:ln>
            <a:effectLst/>
          </p:spPr>
        </p:cxnSp>
        <p:cxnSp>
          <p:nvCxnSpPr>
            <p:cNvPr id="62" name="Connector: Elbow 61">
              <a:extLst>
                <a:ext uri="{FF2B5EF4-FFF2-40B4-BE49-F238E27FC236}">
                  <a16:creationId xmlns:a16="http://schemas.microsoft.com/office/drawing/2014/main" id="{2437E1FD-6BF5-CC1B-FF88-DB2DE0E6082C}"/>
                </a:ext>
                <a:ext uri="{C183D7F6-B498-43B3-948B-1728B52AA6E4}">
                  <adec:decorative xmlns:adec="http://schemas.microsoft.com/office/drawing/2017/decorative" val="1"/>
                </a:ext>
              </a:extLst>
            </p:cNvPr>
            <p:cNvCxnSpPr>
              <a:cxnSpLocks/>
              <a:stCxn id="54" idx="4"/>
              <a:endCxn id="55" idx="0"/>
            </p:cNvCxnSpPr>
            <p:nvPr/>
          </p:nvCxnSpPr>
          <p:spPr>
            <a:xfrm rot="16200000" flipH="1">
              <a:off x="6086035" y="3245124"/>
              <a:ext cx="1259621" cy="1239690"/>
            </a:xfrm>
            <a:prstGeom prst="bentConnector3">
              <a:avLst>
                <a:gd name="adj1" fmla="val 50000"/>
              </a:avLst>
            </a:prstGeom>
            <a:noFill/>
            <a:ln w="15875" cap="flat" cmpd="sng" algn="ctr">
              <a:solidFill>
                <a:srgbClr val="FFC000"/>
              </a:solidFill>
              <a:prstDash val="dash"/>
              <a:headEnd type="none"/>
              <a:tailEnd type="none"/>
            </a:ln>
            <a:effectLst/>
          </p:spPr>
        </p:cxnSp>
        <p:cxnSp>
          <p:nvCxnSpPr>
            <p:cNvPr id="63" name="Connector: Elbow 62">
              <a:extLst>
                <a:ext uri="{FF2B5EF4-FFF2-40B4-BE49-F238E27FC236}">
                  <a16:creationId xmlns:a16="http://schemas.microsoft.com/office/drawing/2014/main" id="{4532BDBE-3C55-44EB-5E75-643506A5DED9}"/>
                </a:ext>
                <a:ext uri="{C183D7F6-B498-43B3-948B-1728B52AA6E4}">
                  <adec:decorative xmlns:adec="http://schemas.microsoft.com/office/drawing/2017/decorative" val="1"/>
                </a:ext>
              </a:extLst>
            </p:cNvPr>
            <p:cNvCxnSpPr>
              <a:cxnSpLocks/>
              <a:stCxn id="56" idx="4"/>
              <a:endCxn id="58" idx="0"/>
            </p:cNvCxnSpPr>
            <p:nvPr/>
          </p:nvCxnSpPr>
          <p:spPr>
            <a:xfrm rot="16200000" flipH="1">
              <a:off x="7762303" y="3283605"/>
              <a:ext cx="1953248" cy="504544"/>
            </a:xfrm>
            <a:prstGeom prst="bentConnector3">
              <a:avLst>
                <a:gd name="adj1" fmla="val 50000"/>
              </a:avLst>
            </a:prstGeom>
            <a:noFill/>
            <a:ln w="15875" cap="flat" cmpd="sng" algn="ctr">
              <a:solidFill>
                <a:srgbClr val="FFC000"/>
              </a:solidFill>
              <a:prstDash val="dash"/>
              <a:headEnd type="none"/>
              <a:tailEnd type="none"/>
            </a:ln>
            <a:effectLst/>
          </p:spPr>
        </p:cxnSp>
        <p:cxnSp>
          <p:nvCxnSpPr>
            <p:cNvPr id="44" name="Connector: Elbow 43">
              <a:extLst>
                <a:ext uri="{FF2B5EF4-FFF2-40B4-BE49-F238E27FC236}">
                  <a16:creationId xmlns:a16="http://schemas.microsoft.com/office/drawing/2014/main" id="{BB2F3D17-4230-2301-E30F-ED59D3A70838}"/>
                </a:ext>
                <a:ext uri="{C183D7F6-B498-43B3-948B-1728B52AA6E4}">
                  <adec:decorative xmlns:adec="http://schemas.microsoft.com/office/drawing/2017/decorative" val="1"/>
                </a:ext>
              </a:extLst>
            </p:cNvPr>
            <p:cNvCxnSpPr>
              <a:cxnSpLocks/>
            </p:cNvCxnSpPr>
            <p:nvPr/>
          </p:nvCxnSpPr>
          <p:spPr>
            <a:xfrm flipV="1">
              <a:off x="2889080" y="5512775"/>
              <a:ext cx="1095656" cy="274320"/>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1526AD22-E5DB-D44E-F182-98BC711E88F5}"/>
                </a:ext>
                <a:ext uri="{C183D7F6-B498-43B3-948B-1728B52AA6E4}">
                  <adec:decorative xmlns:adec="http://schemas.microsoft.com/office/drawing/2017/decorative" val="1"/>
                </a:ext>
              </a:extLst>
            </p:cNvPr>
            <p:cNvCxnSpPr>
              <a:cxnSpLocks/>
            </p:cNvCxnSpPr>
            <p:nvPr/>
          </p:nvCxnSpPr>
          <p:spPr>
            <a:xfrm flipV="1">
              <a:off x="3984736" y="5512775"/>
              <a:ext cx="1668821" cy="274320"/>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C7D64C40-6C3E-B926-4AE1-E4A3EFDDFE05}"/>
                </a:ext>
                <a:ext uri="{C183D7F6-B498-43B3-948B-1728B52AA6E4}">
                  <adec:decorative xmlns:adec="http://schemas.microsoft.com/office/drawing/2017/decorative" val="1"/>
                </a:ext>
              </a:extLst>
            </p:cNvPr>
            <p:cNvCxnSpPr>
              <a:cxnSpLocks/>
            </p:cNvCxnSpPr>
            <p:nvPr/>
          </p:nvCxnSpPr>
          <p:spPr>
            <a:xfrm flipV="1">
              <a:off x="5644172" y="5512775"/>
              <a:ext cx="1678206" cy="274320"/>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4327C0C0-A6D3-A451-5C2D-E5B6BDA718CF}"/>
                </a:ext>
                <a:ext uri="{C183D7F6-B498-43B3-948B-1728B52AA6E4}">
                  <adec:decorative xmlns:adec="http://schemas.microsoft.com/office/drawing/2017/decorative" val="1"/>
                </a:ext>
              </a:extLst>
            </p:cNvPr>
            <p:cNvCxnSpPr>
              <a:cxnSpLocks/>
            </p:cNvCxnSpPr>
            <p:nvPr/>
          </p:nvCxnSpPr>
          <p:spPr>
            <a:xfrm flipV="1">
              <a:off x="7320208" y="5512775"/>
              <a:ext cx="1670991" cy="274320"/>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0F78C25E-F500-2291-D590-95376D949616}"/>
                </a:ext>
                <a:ext uri="{C183D7F6-B498-43B3-948B-1728B52AA6E4}">
                  <adec:decorative xmlns:adec="http://schemas.microsoft.com/office/drawing/2017/decorative" val="1"/>
                </a:ext>
              </a:extLst>
            </p:cNvPr>
            <p:cNvCxnSpPr>
              <a:cxnSpLocks/>
            </p:cNvCxnSpPr>
            <p:nvPr/>
          </p:nvCxnSpPr>
          <p:spPr>
            <a:xfrm flipV="1">
              <a:off x="8991499" y="5512775"/>
              <a:ext cx="1675504" cy="274320"/>
            </a:xfrm>
            <a:prstGeom prst="bentConnector3">
              <a:avLst>
                <a:gd name="adj1" fmla="val 100027"/>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descr="Azure Arc">
              <a:extLst>
                <a:ext uri="{FF2B5EF4-FFF2-40B4-BE49-F238E27FC236}">
                  <a16:creationId xmlns:a16="http://schemas.microsoft.com/office/drawing/2014/main" id="{F90FB077-8E5C-9E3A-4B88-D400DB4E0F1B}"/>
                </a:ext>
              </a:extLst>
            </p:cNvPr>
            <p:cNvGrpSpPr/>
            <p:nvPr/>
          </p:nvGrpSpPr>
          <p:grpSpPr>
            <a:xfrm>
              <a:off x="761979" y="4450843"/>
              <a:ext cx="2396042" cy="1581150"/>
              <a:chOff x="287878" y="2837774"/>
              <a:chExt cx="2396042" cy="1581150"/>
            </a:xfrm>
          </p:grpSpPr>
          <p:sp>
            <p:nvSpPr>
              <p:cNvPr id="68" name="Rectangle 67">
                <a:extLst>
                  <a:ext uri="{FF2B5EF4-FFF2-40B4-BE49-F238E27FC236}">
                    <a16:creationId xmlns:a16="http://schemas.microsoft.com/office/drawing/2014/main" id="{B353406F-3562-33A3-67B4-0F4F90AFF728}"/>
                  </a:ext>
                </a:extLst>
              </p:cNvPr>
              <p:cNvSpPr/>
              <p:nvPr/>
            </p:nvSpPr>
            <p:spPr>
              <a:xfrm>
                <a:off x="620694" y="2837774"/>
                <a:ext cx="1779910" cy="1581150"/>
              </a:xfrm>
              <a:prstGeom prst="rect">
                <a:avLst/>
              </a:prstGeom>
              <a:solidFill>
                <a:srgbClr val="000000"/>
              </a:solidFill>
              <a:ln w="10795"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pic>
            <p:nvPicPr>
              <p:cNvPr id="69" name="Graphic 68">
                <a:extLst>
                  <a:ext uri="{FF2B5EF4-FFF2-40B4-BE49-F238E27FC236}">
                    <a16:creationId xmlns:a16="http://schemas.microsoft.com/office/drawing/2014/main" id="{79995FFC-DD0C-2707-5B08-2FF929F9DEE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32828" y="3740168"/>
                <a:ext cx="506141" cy="506141"/>
              </a:xfrm>
              <a:prstGeom prst="rect">
                <a:avLst/>
              </a:prstGeom>
            </p:spPr>
          </p:pic>
          <p:sp>
            <p:nvSpPr>
              <p:cNvPr id="70" name="TextBox 69">
                <a:extLst>
                  <a:ext uri="{FF2B5EF4-FFF2-40B4-BE49-F238E27FC236}">
                    <a16:creationId xmlns:a16="http://schemas.microsoft.com/office/drawing/2014/main" id="{343D49B7-300E-02E2-765E-A9E602871757}"/>
                  </a:ext>
                </a:extLst>
              </p:cNvPr>
              <p:cNvSpPr txBox="1"/>
              <p:nvPr/>
            </p:nvSpPr>
            <p:spPr>
              <a:xfrm>
                <a:off x="287878" y="3255285"/>
                <a:ext cx="2396042" cy="461665"/>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0" cap="none" spc="-102" normalizeH="0" baseline="0" noProof="0">
                    <a:ln w="3175">
                      <a:noFill/>
                    </a:ln>
                    <a:solidFill>
                      <a:srgbClr val="FFFFFF"/>
                    </a:solidFill>
                    <a:effectLst/>
                    <a:uLnTx/>
                    <a:uFillTx/>
                    <a:latin typeface="Segoe UI Semibold"/>
                    <a:ea typeface="+mn-ea"/>
                    <a:cs typeface="+mn-cs"/>
                  </a:rPr>
                  <a:t>Azure Arc</a:t>
                </a:r>
              </a:p>
            </p:txBody>
          </p:sp>
        </p:grpSp>
        <p:sp>
          <p:nvSpPr>
            <p:cNvPr id="48" name="Oval 47">
              <a:extLst>
                <a:ext uri="{FF2B5EF4-FFF2-40B4-BE49-F238E27FC236}">
                  <a16:creationId xmlns:a16="http://schemas.microsoft.com/office/drawing/2014/main" id="{CA405383-959C-F18F-36C1-59006217C2D1}"/>
                </a:ext>
              </a:extLst>
            </p:cNvPr>
            <p:cNvSpPr/>
            <p:nvPr/>
          </p:nvSpPr>
          <p:spPr bwMode="auto">
            <a:xfrm>
              <a:off x="2065638" y="2968461"/>
              <a:ext cx="409208" cy="409208"/>
            </a:xfrm>
            <a:prstGeom prst="ellipse">
              <a:avLst/>
            </a:prstGeom>
            <a:solidFill>
              <a:srgbClr val="FFC000"/>
            </a:solidFill>
            <a:ln w="15875">
              <a:solidFill>
                <a:srgbClr val="C7C7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Segoe UI" pitchFamily="34" charset="0"/>
                </a:rPr>
                <a:t>1</a:t>
              </a:r>
            </a:p>
          </p:txBody>
        </p:sp>
        <p:sp>
          <p:nvSpPr>
            <p:cNvPr id="49" name="TextBox 48">
              <a:extLst>
                <a:ext uri="{FF2B5EF4-FFF2-40B4-BE49-F238E27FC236}">
                  <a16:creationId xmlns:a16="http://schemas.microsoft.com/office/drawing/2014/main" id="{8C7B9D18-C92A-B552-65F6-6D0C6DF7A69B}"/>
                </a:ext>
              </a:extLst>
            </p:cNvPr>
            <p:cNvSpPr txBox="1"/>
            <p:nvPr/>
          </p:nvSpPr>
          <p:spPr>
            <a:xfrm>
              <a:off x="3356384" y="4494780"/>
              <a:ext cx="1256704" cy="261610"/>
            </a:xfrm>
            <a:prstGeom prst="rect">
              <a:avLst/>
            </a:prstGeom>
            <a:solidFill>
              <a:schemeClr val="bg1"/>
            </a:solidFill>
            <a:effectLst>
              <a:outerShdw dist="12700" dir="16200000" rotWithShape="0">
                <a:schemeClr val="bg1"/>
              </a:outerShdw>
            </a:effectLst>
          </p:spPr>
          <p:style>
            <a:lnRef idx="0">
              <a:scrgbClr r="0" g="0" b="0"/>
            </a:lnRef>
            <a:fillRef idx="0">
              <a:scrgbClr r="0" g="0" b="0"/>
            </a:fillRef>
            <a:effectRef idx="0">
              <a:scrgbClr r="0" g="0" b="0"/>
            </a:effectRef>
            <a:fontRef idx="major"/>
          </p:style>
          <p:txBody>
            <a:bodyPr wrap="square" lIns="0" tIns="45720" rIns="0" bIns="45720" anchor="t">
              <a:spAutoFit/>
            </a:bodyPr>
            <a:lstStyle>
              <a:defPPr>
                <a:defRPr lang="en-US"/>
              </a:defPPr>
              <a:lvl1pPr marR="0" lvl="0" indent="0" algn="ctr" fontAlgn="auto">
                <a:lnSpc>
                  <a:spcPct val="100000"/>
                </a:lnSpc>
                <a:spcBef>
                  <a:spcPts val="0"/>
                </a:spcBef>
                <a:spcAft>
                  <a:spcPts val="600"/>
                </a:spcAft>
                <a:buClrTx/>
                <a:buSzTx/>
                <a:buFontTx/>
                <a:buNone/>
                <a:tabLst/>
                <a:defRPr kumimoji="0" sz="1100" b="0" i="0" u="none" strike="noStrike" kern="0" cap="none" spc="0" normalizeH="0" baseline="0">
                  <a:ln>
                    <a:noFill/>
                  </a:ln>
                  <a:gradFill>
                    <a:gsLst>
                      <a:gs pos="0">
                        <a:srgbClr val="50E6FF"/>
                      </a:gs>
                      <a:gs pos="100000">
                        <a:srgbClr val="50E6FF"/>
                      </a:gs>
                    </a:gsLst>
                    <a:lin ang="5400000" scaled="0"/>
                  </a:gradFill>
                  <a:effectLst/>
                  <a:uLnTx/>
                  <a:uFillTx/>
                  <a:latin typeface="Segoe UI Semibold"/>
                  <a:cs typeface="Segoe UI" panose="020B0502040204020203" pitchFamily="34" charset="0"/>
                </a:defRPr>
              </a:lvl1pPr>
            </a:lstStyle>
            <a:p>
              <a:pPr lvl="0" defTabSz="914400">
                <a:defRPr/>
              </a:pPr>
              <a:r>
                <a:rPr lang="en-US" dirty="0" err="1"/>
                <a:t>Dispositivos</a:t>
              </a:r>
              <a:r>
                <a:rPr lang="en-US" dirty="0"/>
                <a:t> IoT</a:t>
              </a:r>
              <a:endParaRPr kumimoji="0" lang="en-US" sz="1100" b="0" i="0" u="none" strike="noStrike" kern="0" cap="none" spc="0" normalizeH="0" baseline="0" noProof="0" dirty="0">
                <a:ln>
                  <a:noFill/>
                </a:ln>
                <a:gradFill>
                  <a:gsLst>
                    <a:gs pos="0">
                      <a:srgbClr val="50E6FF"/>
                    </a:gs>
                    <a:gs pos="100000">
                      <a:srgbClr val="50E6FF"/>
                    </a:gs>
                  </a:gsLst>
                  <a:lin ang="5400000" scaled="0"/>
                </a:gradFill>
                <a:effectLst/>
                <a:uLnTx/>
                <a:uFillTx/>
                <a:latin typeface="Segoe UI Semibold"/>
                <a:ea typeface="+mj-ea"/>
                <a:cs typeface="Segoe UI" panose="020B0502040204020203" pitchFamily="34" charset="0"/>
              </a:endParaRPr>
            </a:p>
          </p:txBody>
        </p:sp>
        <p:sp>
          <p:nvSpPr>
            <p:cNvPr id="4" name="TextBox 3">
              <a:extLst>
                <a:ext uri="{FF2B5EF4-FFF2-40B4-BE49-F238E27FC236}">
                  <a16:creationId xmlns:a16="http://schemas.microsoft.com/office/drawing/2014/main" id="{8FF2FBEE-5D61-425D-BA53-61D753F0723E}"/>
                </a:ext>
              </a:extLst>
            </p:cNvPr>
            <p:cNvSpPr txBox="1"/>
            <p:nvPr/>
          </p:nvSpPr>
          <p:spPr>
            <a:xfrm>
              <a:off x="3260199" y="4774111"/>
              <a:ext cx="1449074" cy="738664"/>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IoT Edge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F004B0DC-2B7F-62DD-EEDE-E9E326FB1B39}"/>
                </a:ext>
              </a:extLst>
            </p:cNvPr>
            <p:cNvSpPr/>
            <p:nvPr/>
          </p:nvSpPr>
          <p:spPr bwMode="auto">
            <a:xfrm>
              <a:off x="4628885" y="3044661"/>
              <a:ext cx="409208" cy="409208"/>
            </a:xfrm>
            <a:prstGeom prst="ellipse">
              <a:avLst/>
            </a:prstGeom>
            <a:solidFill>
              <a:srgbClr val="FFC000"/>
            </a:solidFill>
            <a:ln w="15875">
              <a:solidFill>
                <a:srgbClr val="C7C7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Segoe UI" pitchFamily="34" charset="0"/>
                </a:rPr>
                <a:t>2</a:t>
              </a:r>
            </a:p>
          </p:txBody>
        </p:sp>
        <p:sp>
          <p:nvSpPr>
            <p:cNvPr id="51" name="TextBox 50">
              <a:extLst>
                <a:ext uri="{FF2B5EF4-FFF2-40B4-BE49-F238E27FC236}">
                  <a16:creationId xmlns:a16="http://schemas.microsoft.com/office/drawing/2014/main" id="{25A14FF9-D965-C630-66B9-80B01C85D70A}"/>
                </a:ext>
              </a:extLst>
            </p:cNvPr>
            <p:cNvSpPr txBox="1"/>
            <p:nvPr/>
          </p:nvSpPr>
          <p:spPr>
            <a:xfrm>
              <a:off x="5025205" y="4512501"/>
              <a:ext cx="1256704" cy="261610"/>
            </a:xfrm>
            <a:prstGeom prst="rect">
              <a:avLst/>
            </a:prstGeom>
            <a:solidFill>
              <a:schemeClr val="bg1"/>
            </a:solidFill>
            <a:effectLst>
              <a:outerShdw dist="12700" dir="16200000" rotWithShape="0">
                <a:schemeClr val="bg1"/>
              </a:outerShdw>
            </a:effectLst>
          </p:spPr>
          <p:style>
            <a:lnRef idx="0">
              <a:scrgbClr r="0" g="0" b="0"/>
            </a:lnRef>
            <a:fillRef idx="0">
              <a:scrgbClr r="0" g="0" b="0"/>
            </a:fillRef>
            <a:effectRef idx="0">
              <a:scrgbClr r="0" g="0" b="0"/>
            </a:effectRef>
            <a:fontRef idx="major"/>
          </p:style>
          <p:txBody>
            <a:bodyPr wrap="square" lIns="0" tIns="45720" rIns="0" bIns="45720" anchor="t">
              <a:spAutoFit/>
            </a:bodyPr>
            <a:lstStyle>
              <a:defPPr>
                <a:defRPr lang="en-US"/>
              </a:defPPr>
              <a:lvl1pPr marR="0" lvl="0" indent="0" algn="ctr" fontAlgn="auto">
                <a:lnSpc>
                  <a:spcPct val="100000"/>
                </a:lnSpc>
                <a:spcBef>
                  <a:spcPts val="0"/>
                </a:spcBef>
                <a:spcAft>
                  <a:spcPts val="600"/>
                </a:spcAft>
                <a:buClrTx/>
                <a:buSzTx/>
                <a:buFontTx/>
                <a:buNone/>
                <a:tabLst/>
                <a:defRPr kumimoji="0" sz="1100" b="0" i="0" u="none" strike="noStrike" kern="0" cap="none" spc="0" normalizeH="0" baseline="0">
                  <a:ln>
                    <a:noFill/>
                  </a:ln>
                  <a:gradFill>
                    <a:gsLst>
                      <a:gs pos="0">
                        <a:srgbClr val="50E6FF"/>
                      </a:gs>
                      <a:gs pos="100000">
                        <a:srgbClr val="50E6FF"/>
                      </a:gs>
                    </a:gsLst>
                    <a:lin ang="5400000" scaled="0"/>
                  </a:gradFill>
                  <a:effectLst/>
                  <a:uLnTx/>
                  <a:uFillTx/>
                  <a:latin typeface="Segoe UI Semibold"/>
                  <a:cs typeface="Segoe UI" panose="020B0502040204020203" pitchFamily="34" charset="0"/>
                </a:defRPr>
              </a:lvl1pPr>
            </a:lstStyle>
            <a:p>
              <a:pPr lvl="0" defTabSz="914400">
                <a:defRPr/>
              </a:pPr>
              <a:r>
                <a:rPr lang="en-US" dirty="0" err="1"/>
                <a:t>Inferencia</a:t>
              </a:r>
              <a:endParaRPr kumimoji="0" lang="en-US" sz="1100" b="0" i="0" u="none" strike="noStrike" kern="0" cap="none" spc="0" normalizeH="0" baseline="0" noProof="0" dirty="0">
                <a:ln>
                  <a:noFill/>
                </a:ln>
                <a:gradFill>
                  <a:gsLst>
                    <a:gs pos="0">
                      <a:srgbClr val="50E6FF"/>
                    </a:gs>
                    <a:gs pos="100000">
                      <a:srgbClr val="50E6FF"/>
                    </a:gs>
                  </a:gsLst>
                  <a:lin ang="5400000" scaled="0"/>
                </a:gradFill>
                <a:effectLst/>
                <a:uLnTx/>
                <a:uFillTx/>
                <a:latin typeface="Segoe UI Semibold"/>
                <a:ea typeface="+mj-ea"/>
                <a:cs typeface="Segoe UI" panose="020B0502040204020203" pitchFamily="34" charset="0"/>
              </a:endParaRPr>
            </a:p>
          </p:txBody>
        </p:sp>
        <p:sp>
          <p:nvSpPr>
            <p:cNvPr id="5" name="TextBox 4">
              <a:extLst>
                <a:ext uri="{FF2B5EF4-FFF2-40B4-BE49-F238E27FC236}">
                  <a16:creationId xmlns:a16="http://schemas.microsoft.com/office/drawing/2014/main" id="{C25607DF-409B-4D83-B705-C9984B509162}"/>
                </a:ext>
              </a:extLst>
            </p:cNvPr>
            <p:cNvSpPr txBox="1"/>
            <p:nvPr/>
          </p:nvSpPr>
          <p:spPr>
            <a:xfrm>
              <a:off x="4929020" y="4774111"/>
              <a:ext cx="1449074" cy="738664"/>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Azure ML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D810D8CF-D5C9-2AFF-EFC5-6E5AD5D574DE}"/>
                </a:ext>
              </a:extLst>
            </p:cNvPr>
            <p:cNvSpPr/>
            <p:nvPr/>
          </p:nvSpPr>
          <p:spPr bwMode="auto">
            <a:xfrm>
              <a:off x="5891396" y="2825951"/>
              <a:ext cx="409208" cy="409208"/>
            </a:xfrm>
            <a:prstGeom prst="ellipse">
              <a:avLst/>
            </a:prstGeom>
            <a:solidFill>
              <a:srgbClr val="FFC000"/>
            </a:solidFill>
            <a:ln w="15875">
              <a:solidFill>
                <a:srgbClr val="C7C7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Segoe UI" pitchFamily="34" charset="0"/>
                </a:rPr>
                <a:t>3</a:t>
              </a:r>
            </a:p>
          </p:txBody>
        </p:sp>
        <p:sp>
          <p:nvSpPr>
            <p:cNvPr id="55" name="TextBox 54">
              <a:extLst>
                <a:ext uri="{FF2B5EF4-FFF2-40B4-BE49-F238E27FC236}">
                  <a16:creationId xmlns:a16="http://schemas.microsoft.com/office/drawing/2014/main" id="{40677919-B2F6-6F4E-57C1-1D47686E9519}"/>
                </a:ext>
              </a:extLst>
            </p:cNvPr>
            <p:cNvSpPr txBox="1"/>
            <p:nvPr/>
          </p:nvSpPr>
          <p:spPr>
            <a:xfrm>
              <a:off x="6466498" y="4494780"/>
              <a:ext cx="1738383" cy="261610"/>
            </a:xfrm>
            <a:prstGeom prst="rect">
              <a:avLst/>
            </a:prstGeom>
            <a:solidFill>
              <a:schemeClr val="bg1"/>
            </a:solidFill>
            <a:effectLst>
              <a:outerShdw dist="12700" dir="16200000" rotWithShape="0">
                <a:schemeClr val="bg1"/>
              </a:outerShdw>
            </a:effectLst>
          </p:spPr>
          <p:style>
            <a:lnRef idx="0">
              <a:scrgbClr r="0" g="0" b="0"/>
            </a:lnRef>
            <a:fillRef idx="0">
              <a:scrgbClr r="0" g="0" b="0"/>
            </a:fillRef>
            <a:effectRef idx="0">
              <a:scrgbClr r="0" g="0" b="0"/>
            </a:effectRef>
            <a:fontRef idx="major"/>
          </p:style>
          <p:txBody>
            <a:bodyPr wrap="square" lIns="0" tIns="45720" rIns="0" bIns="45720" anchor="t">
              <a:spAutoFit/>
            </a:bodyPr>
            <a:lstStyle>
              <a:defPPr>
                <a:defRPr lang="en-US"/>
              </a:defPPr>
              <a:lvl1pPr marR="0" lvl="0" indent="0" algn="ctr" fontAlgn="auto">
                <a:lnSpc>
                  <a:spcPct val="100000"/>
                </a:lnSpc>
                <a:spcBef>
                  <a:spcPts val="0"/>
                </a:spcBef>
                <a:spcAft>
                  <a:spcPts val="600"/>
                </a:spcAft>
                <a:buClrTx/>
                <a:buSzTx/>
                <a:buFontTx/>
                <a:buNone/>
                <a:tabLst/>
                <a:defRPr kumimoji="0" sz="1100" b="0" i="0" u="none" strike="noStrike" kern="0" cap="none" spc="0" normalizeH="0" baseline="0">
                  <a:ln>
                    <a:noFill/>
                  </a:ln>
                  <a:gradFill>
                    <a:gsLst>
                      <a:gs pos="0">
                        <a:srgbClr val="50E6FF"/>
                      </a:gs>
                      <a:gs pos="100000">
                        <a:srgbClr val="50E6FF"/>
                      </a:gs>
                    </a:gsLst>
                    <a:lin ang="5400000" scaled="0"/>
                  </a:gradFill>
                  <a:effectLst/>
                  <a:uLnTx/>
                  <a:uFillTx/>
                  <a:latin typeface="Segoe UI Semibold"/>
                  <a:cs typeface="Segoe UI" panose="020B0502040204020203" pitchFamily="34" charset="0"/>
                </a:defRPr>
              </a:lvl1pPr>
            </a:lstStyle>
            <a:p>
              <a:pPr lvl="0" defTabSz="914400">
                <a:defRPr/>
              </a:pPr>
              <a:r>
                <a:rPr lang="en-US" dirty="0" err="1"/>
                <a:t>Procesamiento</a:t>
              </a:r>
              <a:r>
                <a:rPr lang="en-US" dirty="0"/>
                <a:t> de </a:t>
              </a:r>
              <a:r>
                <a:rPr lang="en-US" dirty="0" err="1"/>
                <a:t>bordes</a:t>
              </a:r>
              <a:endParaRPr kumimoji="0" lang="en-US" sz="1100" b="0" i="0" u="none" strike="noStrike" kern="0" cap="none" spc="0" normalizeH="0" baseline="0" noProof="0" dirty="0">
                <a:ln>
                  <a:noFill/>
                </a:ln>
                <a:gradFill>
                  <a:gsLst>
                    <a:gs pos="0">
                      <a:srgbClr val="50E6FF"/>
                    </a:gs>
                    <a:gs pos="100000">
                      <a:srgbClr val="50E6FF"/>
                    </a:gs>
                  </a:gsLst>
                  <a:lin ang="5400000" scaled="0"/>
                </a:gradFill>
                <a:effectLst/>
                <a:uLnTx/>
                <a:uFillTx/>
                <a:latin typeface="Segoe UI Semibold"/>
                <a:ea typeface="+mj-ea"/>
                <a:cs typeface="Segoe UI" panose="020B0502040204020203" pitchFamily="34" charset="0"/>
              </a:endParaRPr>
            </a:p>
          </p:txBody>
        </p:sp>
        <p:sp>
          <p:nvSpPr>
            <p:cNvPr id="6" name="TextBox 5">
              <a:extLst>
                <a:ext uri="{FF2B5EF4-FFF2-40B4-BE49-F238E27FC236}">
                  <a16:creationId xmlns:a16="http://schemas.microsoft.com/office/drawing/2014/main" id="{CD9E405C-F333-4B74-B82C-63080945F326}"/>
                </a:ext>
              </a:extLst>
            </p:cNvPr>
            <p:cNvSpPr txBox="1"/>
            <p:nvPr/>
          </p:nvSpPr>
          <p:spPr>
            <a:xfrm>
              <a:off x="6597841" y="4774111"/>
              <a:ext cx="1449074" cy="738664"/>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Azure SQL MI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AKS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HCI</a:t>
              </a:r>
            </a:p>
          </p:txBody>
        </p:sp>
        <p:sp>
          <p:nvSpPr>
            <p:cNvPr id="56" name="Oval 55">
              <a:extLst>
                <a:ext uri="{FF2B5EF4-FFF2-40B4-BE49-F238E27FC236}">
                  <a16:creationId xmlns:a16="http://schemas.microsoft.com/office/drawing/2014/main" id="{3EE3F5BC-A04F-9C22-B6DC-1ECEC25E2FBB}"/>
                </a:ext>
              </a:extLst>
            </p:cNvPr>
            <p:cNvSpPr/>
            <p:nvPr/>
          </p:nvSpPr>
          <p:spPr bwMode="auto">
            <a:xfrm>
              <a:off x="8282051" y="2150045"/>
              <a:ext cx="409208" cy="409208"/>
            </a:xfrm>
            <a:prstGeom prst="ellipse">
              <a:avLst/>
            </a:prstGeom>
            <a:solidFill>
              <a:srgbClr val="FFC000"/>
            </a:solidFill>
            <a:ln w="15875">
              <a:solidFill>
                <a:srgbClr val="C7C7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Segoe UI" pitchFamily="34" charset="0"/>
                </a:rPr>
                <a:t>4</a:t>
              </a:r>
            </a:p>
          </p:txBody>
        </p:sp>
        <p:sp>
          <p:nvSpPr>
            <p:cNvPr id="58" name="TextBox 57">
              <a:extLst>
                <a:ext uri="{FF2B5EF4-FFF2-40B4-BE49-F238E27FC236}">
                  <a16:creationId xmlns:a16="http://schemas.microsoft.com/office/drawing/2014/main" id="{722B0C49-50F6-BD65-74B2-7B05DA176442}"/>
                </a:ext>
              </a:extLst>
            </p:cNvPr>
            <p:cNvSpPr txBox="1"/>
            <p:nvPr/>
          </p:nvSpPr>
          <p:spPr>
            <a:xfrm>
              <a:off x="8362847" y="4512501"/>
              <a:ext cx="1256704" cy="261610"/>
            </a:xfrm>
            <a:prstGeom prst="rect">
              <a:avLst/>
            </a:prstGeom>
            <a:solidFill>
              <a:schemeClr val="bg1"/>
            </a:solidFill>
            <a:effectLst>
              <a:outerShdw dist="12700" dir="16200000" rotWithShape="0">
                <a:schemeClr val="bg1"/>
              </a:outerShdw>
            </a:effectLst>
          </p:spPr>
          <p:style>
            <a:lnRef idx="0">
              <a:scrgbClr r="0" g="0" b="0"/>
            </a:lnRef>
            <a:fillRef idx="0">
              <a:scrgbClr r="0" g="0" b="0"/>
            </a:fillRef>
            <a:effectRef idx="0">
              <a:scrgbClr r="0" g="0" b="0"/>
            </a:effectRef>
            <a:fontRef idx="major"/>
          </p:style>
          <p:txBody>
            <a:bodyPr wrap="square" lIns="0" tIns="45720" rIns="0" bIns="45720" anchor="t">
              <a:spAutoFit/>
            </a:bodyPr>
            <a:lstStyle>
              <a:defPPr>
                <a:defRPr lang="en-US"/>
              </a:defPPr>
              <a:lvl1pPr marR="0" lvl="0" indent="0" algn="ctr" fontAlgn="auto">
                <a:lnSpc>
                  <a:spcPct val="100000"/>
                </a:lnSpc>
                <a:spcBef>
                  <a:spcPts val="0"/>
                </a:spcBef>
                <a:spcAft>
                  <a:spcPts val="600"/>
                </a:spcAft>
                <a:buClrTx/>
                <a:buSzTx/>
                <a:buFontTx/>
                <a:buNone/>
                <a:tabLst/>
                <a:defRPr kumimoji="0" sz="1100" b="0" i="0" u="none" strike="noStrike" kern="0" cap="none" spc="0" normalizeH="0" baseline="0">
                  <a:ln>
                    <a:noFill/>
                  </a:ln>
                  <a:gradFill>
                    <a:gsLst>
                      <a:gs pos="0">
                        <a:srgbClr val="50E6FF"/>
                      </a:gs>
                      <a:gs pos="100000">
                        <a:srgbClr val="50E6FF"/>
                      </a:gs>
                    </a:gsLst>
                    <a:lin ang="5400000" scaled="0"/>
                  </a:gradFill>
                  <a:effectLst/>
                  <a:uLnTx/>
                  <a:uFillTx/>
                  <a:latin typeface="Segoe UI Semibold"/>
                  <a:cs typeface="Segoe UI" panose="020B0502040204020203" pitchFamily="34" charset="0"/>
                </a:defRPr>
              </a:lvl1pPr>
            </a:lstStyle>
            <a:p>
              <a:pPr lvl="0" defTabSz="914400">
                <a:defRPr/>
              </a:pPr>
              <a:r>
                <a:rPr lang="en-US" dirty="0" err="1"/>
                <a:t>Adiestramiento</a:t>
              </a:r>
              <a:endParaRPr kumimoji="0" lang="en-US" sz="1100" b="0" i="0" u="none" strike="noStrike" kern="0" cap="none" spc="0" normalizeH="0" baseline="0" noProof="0" dirty="0">
                <a:ln>
                  <a:noFill/>
                </a:ln>
                <a:gradFill>
                  <a:gsLst>
                    <a:gs pos="0">
                      <a:srgbClr val="50E6FF"/>
                    </a:gs>
                    <a:gs pos="100000">
                      <a:srgbClr val="50E6FF"/>
                    </a:gs>
                  </a:gsLst>
                  <a:lin ang="5400000" scaled="0"/>
                </a:gradFill>
                <a:effectLst/>
                <a:uLnTx/>
                <a:uFillTx/>
                <a:latin typeface="Segoe UI Semibold"/>
                <a:ea typeface="+mj-ea"/>
                <a:cs typeface="Segoe UI" panose="020B0502040204020203" pitchFamily="34" charset="0"/>
              </a:endParaRPr>
            </a:p>
          </p:txBody>
        </p:sp>
        <p:sp>
          <p:nvSpPr>
            <p:cNvPr id="7" name="TextBox 6">
              <a:extLst>
                <a:ext uri="{FF2B5EF4-FFF2-40B4-BE49-F238E27FC236}">
                  <a16:creationId xmlns:a16="http://schemas.microsoft.com/office/drawing/2014/main" id="{51E24DBC-0933-43FE-97DF-ABA3ED9BA16D}"/>
                </a:ext>
              </a:extLst>
            </p:cNvPr>
            <p:cNvSpPr txBox="1"/>
            <p:nvPr/>
          </p:nvSpPr>
          <p:spPr>
            <a:xfrm>
              <a:off x="8266662" y="4774111"/>
              <a:ext cx="1449074" cy="738664"/>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Azure ML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E05A362C-1760-171D-0A5E-837972891648}"/>
                </a:ext>
              </a:extLst>
            </p:cNvPr>
            <p:cNvSpPr/>
            <p:nvPr/>
          </p:nvSpPr>
          <p:spPr bwMode="auto">
            <a:xfrm>
              <a:off x="9545999" y="3227259"/>
              <a:ext cx="409208" cy="409208"/>
            </a:xfrm>
            <a:prstGeom prst="ellipse">
              <a:avLst/>
            </a:prstGeom>
            <a:solidFill>
              <a:srgbClr val="FFC000"/>
            </a:solidFill>
            <a:ln w="15875">
              <a:solidFill>
                <a:srgbClr val="C7C7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Segoe UI" pitchFamily="34" charset="0"/>
                </a:rPr>
                <a:t>5</a:t>
              </a:r>
            </a:p>
          </p:txBody>
        </p:sp>
        <p:sp>
          <p:nvSpPr>
            <p:cNvPr id="60" name="TextBox 59">
              <a:extLst>
                <a:ext uri="{FF2B5EF4-FFF2-40B4-BE49-F238E27FC236}">
                  <a16:creationId xmlns:a16="http://schemas.microsoft.com/office/drawing/2014/main" id="{747BD1E7-1813-CDFF-7D72-41D634E15C23}"/>
                </a:ext>
              </a:extLst>
            </p:cNvPr>
            <p:cNvSpPr txBox="1"/>
            <p:nvPr/>
          </p:nvSpPr>
          <p:spPr>
            <a:xfrm>
              <a:off x="10031667" y="4495997"/>
              <a:ext cx="1256704" cy="261610"/>
            </a:xfrm>
            <a:prstGeom prst="rect">
              <a:avLst/>
            </a:prstGeom>
            <a:solidFill>
              <a:schemeClr val="bg1"/>
            </a:solidFill>
            <a:effectLst>
              <a:outerShdw dist="12700" dir="16200000" rotWithShape="0">
                <a:schemeClr val="bg1"/>
              </a:outerShdw>
            </a:effectLst>
          </p:spPr>
          <p:style>
            <a:lnRef idx="0">
              <a:scrgbClr r="0" g="0" b="0"/>
            </a:lnRef>
            <a:fillRef idx="0">
              <a:scrgbClr r="0" g="0" b="0"/>
            </a:fillRef>
            <a:effectRef idx="0">
              <a:scrgbClr r="0" g="0" b="0"/>
            </a:effectRef>
            <a:fontRef idx="major"/>
          </p:style>
          <p:txBody>
            <a:bodyPr wrap="square" lIns="0" tIns="45720" rIns="0" bIns="45720" anchor="t">
              <a:spAutoFit/>
            </a:bodyPr>
            <a:lstStyle>
              <a:defPPr>
                <a:defRPr lang="en-US"/>
              </a:defPPr>
              <a:lvl1pPr marR="0" lvl="0" indent="0" algn="ctr" fontAlgn="auto">
                <a:lnSpc>
                  <a:spcPct val="100000"/>
                </a:lnSpc>
                <a:spcBef>
                  <a:spcPts val="0"/>
                </a:spcBef>
                <a:spcAft>
                  <a:spcPts val="600"/>
                </a:spcAft>
                <a:buClrTx/>
                <a:buSzTx/>
                <a:buFontTx/>
                <a:buNone/>
                <a:tabLst/>
                <a:defRPr kumimoji="0" sz="1100" b="0" i="0" u="none" strike="noStrike" kern="0" cap="none" spc="0" normalizeH="0" baseline="0">
                  <a:ln>
                    <a:noFill/>
                  </a:ln>
                  <a:gradFill>
                    <a:gsLst>
                      <a:gs pos="0">
                        <a:srgbClr val="50E6FF"/>
                      </a:gs>
                      <a:gs pos="100000">
                        <a:srgbClr val="50E6FF"/>
                      </a:gs>
                    </a:gsLst>
                    <a:lin ang="5400000" scaled="0"/>
                  </a:gradFill>
                  <a:effectLst/>
                  <a:uLnTx/>
                  <a:uFillTx/>
                  <a:latin typeface="Segoe UI Semibold"/>
                  <a:cs typeface="Segoe UI" panose="020B0502040204020203" pitchFamily="34" charset="0"/>
                </a:defRPr>
              </a:lvl1pPr>
            </a:lstStyle>
            <a:p>
              <a:pPr lvl="0" defTabSz="914400">
                <a:defRPr/>
              </a:pPr>
              <a:r>
                <a:rPr lang="en-US" dirty="0" err="1"/>
                <a:t>Operaciones</a:t>
              </a:r>
              <a:endParaRPr kumimoji="0" lang="en-US" sz="1100" b="0" i="0" u="none" strike="noStrike" kern="0" cap="none" spc="0" normalizeH="0" baseline="0" noProof="0" dirty="0">
                <a:ln>
                  <a:noFill/>
                </a:ln>
                <a:gradFill>
                  <a:gsLst>
                    <a:gs pos="0">
                      <a:srgbClr val="50E6FF"/>
                    </a:gs>
                    <a:gs pos="100000">
                      <a:srgbClr val="50E6FF"/>
                    </a:gs>
                  </a:gsLst>
                  <a:lin ang="5400000" scaled="0"/>
                </a:gradFill>
                <a:effectLst/>
                <a:uLnTx/>
                <a:uFillTx/>
                <a:latin typeface="Segoe UI Semibold"/>
                <a:ea typeface="+mj-ea"/>
                <a:cs typeface="Segoe UI" panose="020B0502040204020203" pitchFamily="34" charset="0"/>
              </a:endParaRPr>
            </a:p>
          </p:txBody>
        </p:sp>
        <p:sp>
          <p:nvSpPr>
            <p:cNvPr id="8" name="TextBox 7">
              <a:extLst>
                <a:ext uri="{FF2B5EF4-FFF2-40B4-BE49-F238E27FC236}">
                  <a16:creationId xmlns:a16="http://schemas.microsoft.com/office/drawing/2014/main" id="{7FFE7273-D3CA-4D50-91E9-7629AD3A8AB1}"/>
                </a:ext>
              </a:extLst>
            </p:cNvPr>
            <p:cNvSpPr txBox="1"/>
            <p:nvPr/>
          </p:nvSpPr>
          <p:spPr>
            <a:xfrm>
              <a:off x="9935482" y="4774111"/>
              <a:ext cx="1449074" cy="738664"/>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IoT Hub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Defender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Policy</a:t>
              </a:r>
            </a:p>
          </p:txBody>
        </p:sp>
        <p:sp>
          <p:nvSpPr>
            <p:cNvPr id="19" name="TextBox 18">
              <a:extLst>
                <a:ext uri="{FF2B5EF4-FFF2-40B4-BE49-F238E27FC236}">
                  <a16:creationId xmlns:a16="http://schemas.microsoft.com/office/drawing/2014/main" id="{CEDF0A46-BD0A-2A47-56D0-1DD02FD240A0}"/>
                </a:ext>
              </a:extLst>
            </p:cNvPr>
            <p:cNvSpPr txBox="1"/>
            <p:nvPr/>
          </p:nvSpPr>
          <p:spPr>
            <a:xfrm>
              <a:off x="4079939" y="6018405"/>
              <a:ext cx="5310348" cy="286232"/>
            </a:xfrm>
            <a:prstGeom prst="rect">
              <a:avLst/>
            </a:prstGeom>
            <a:solidFill>
              <a:schemeClr val="bg1"/>
            </a:solidFill>
            <a:ln>
              <a:noFill/>
            </a:ln>
          </p:spPr>
          <p:txBody>
            <a:bodyPr wrap="square">
              <a:spAutoFit/>
            </a:bodyPr>
            <a:lstStyle/>
            <a:p>
              <a:pPr lvl="0" algn="ctr" defTabSz="932472" fontAlgn="base">
                <a:lnSpc>
                  <a:spcPct val="90000"/>
                </a:lnSpc>
                <a:spcBef>
                  <a:spcPct val="0"/>
                </a:spcBef>
                <a:spcAft>
                  <a:spcPct val="0"/>
                </a:spcAft>
                <a:defRPr/>
              </a:pPr>
              <a:r>
                <a:rPr lang="es-ES" sz="1400" i="1" dirty="0">
                  <a:solidFill>
                    <a:srgbClr val="FFFFFF"/>
                  </a:solidFill>
                </a:rPr>
                <a:t>Ejemplo: mantenimiento predictivo para la fabricación</a:t>
              </a:r>
              <a:endParaRPr kumimoji="0" lang="en-US" sz="1400" b="0" i="1" u="none" strike="noStrike" kern="1200" cap="none" spc="0" normalizeH="0" baseline="0" noProof="0" dirty="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973935075"/>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D02D1E-C717-EFF2-0AB9-D1A16D9433C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7192963" cy="6858000"/>
          </a:xfrm>
          <a:prstGeom prst="rect">
            <a:avLst/>
          </a:prstGeom>
        </p:spPr>
      </p:pic>
      <p:sp>
        <p:nvSpPr>
          <p:cNvPr id="15" name="Rectangle 11">
            <a:extLst>
              <a:ext uri="{FF2B5EF4-FFF2-40B4-BE49-F238E27FC236}">
                <a16:creationId xmlns:a16="http://schemas.microsoft.com/office/drawing/2014/main" id="{1F868586-A3A1-EFE5-60E6-C41C3C592481}"/>
              </a:ext>
              <a:ext uri="{C183D7F6-B498-43B3-948B-1728B52AA6E4}">
                <adec:decorative xmlns:adec="http://schemas.microsoft.com/office/drawing/2017/decorative" val="1"/>
              </a:ext>
            </a:extLst>
          </p:cNvPr>
          <p:cNvSpPr/>
          <p:nvPr/>
        </p:nvSpPr>
        <p:spPr bwMode="auto">
          <a:xfrm>
            <a:off x="5532699" y="0"/>
            <a:ext cx="6659301" cy="6858000"/>
          </a:xfrm>
          <a:custGeom>
            <a:avLst/>
            <a:gdLst>
              <a:gd name="connsiteX0" fmla="*/ 0 w 6543675"/>
              <a:gd name="connsiteY0" fmla="*/ 0 h 6858000"/>
              <a:gd name="connsiteX1" fmla="*/ 6543675 w 6543675"/>
              <a:gd name="connsiteY1" fmla="*/ 0 h 6858000"/>
              <a:gd name="connsiteX2" fmla="*/ 6543675 w 6543675"/>
              <a:gd name="connsiteY2" fmla="*/ 6858000 h 6858000"/>
              <a:gd name="connsiteX3" fmla="*/ 0 w 6543675"/>
              <a:gd name="connsiteY3" fmla="*/ 6858000 h 6858000"/>
              <a:gd name="connsiteX4" fmla="*/ 0 w 6543675"/>
              <a:gd name="connsiteY4" fmla="*/ 0 h 6858000"/>
              <a:gd name="connsiteX0" fmla="*/ 2047875 w 6543675"/>
              <a:gd name="connsiteY0" fmla="*/ 85725 h 6858000"/>
              <a:gd name="connsiteX1" fmla="*/ 6543675 w 6543675"/>
              <a:gd name="connsiteY1" fmla="*/ 0 h 6858000"/>
              <a:gd name="connsiteX2" fmla="*/ 6543675 w 6543675"/>
              <a:gd name="connsiteY2" fmla="*/ 6858000 h 6858000"/>
              <a:gd name="connsiteX3" fmla="*/ 0 w 6543675"/>
              <a:gd name="connsiteY3" fmla="*/ 6858000 h 6858000"/>
              <a:gd name="connsiteX4" fmla="*/ 2047875 w 6543675"/>
              <a:gd name="connsiteY4" fmla="*/ 85725 h 6858000"/>
              <a:gd name="connsiteX0" fmla="*/ 1219200 w 6543675"/>
              <a:gd name="connsiteY0" fmla="*/ 0 h 6858000"/>
              <a:gd name="connsiteX1" fmla="*/ 6543675 w 6543675"/>
              <a:gd name="connsiteY1" fmla="*/ 0 h 6858000"/>
              <a:gd name="connsiteX2" fmla="*/ 6543675 w 6543675"/>
              <a:gd name="connsiteY2" fmla="*/ 6858000 h 6858000"/>
              <a:gd name="connsiteX3" fmla="*/ 0 w 6543675"/>
              <a:gd name="connsiteY3" fmla="*/ 6858000 h 6858000"/>
              <a:gd name="connsiteX4" fmla="*/ 1219200 w 654367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3675" h="6858000">
                <a:moveTo>
                  <a:pt x="1219200" y="0"/>
                </a:moveTo>
                <a:lnTo>
                  <a:pt x="6543675" y="0"/>
                </a:lnTo>
                <a:lnTo>
                  <a:pt x="6543675" y="6858000"/>
                </a:lnTo>
                <a:lnTo>
                  <a:pt x="0" y="6858000"/>
                </a:lnTo>
                <a:lnTo>
                  <a:pt x="1219200"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7" name="learning">
            <a:extLst>
              <a:ext uri="{FF2B5EF4-FFF2-40B4-BE49-F238E27FC236}">
                <a16:creationId xmlns:a16="http://schemas.microsoft.com/office/drawing/2014/main" id="{CEF206A9-B5A6-F9B7-B3F3-C15708A58245}"/>
              </a:ext>
              <a:ext uri="{C183D7F6-B498-43B3-948B-1728B52AA6E4}">
                <adec:decorative xmlns:adec="http://schemas.microsoft.com/office/drawing/2017/decorative" val="1"/>
              </a:ext>
            </a:extLst>
          </p:cNvPr>
          <p:cNvGrpSpPr>
            <a:grpSpLocks noChangeAspect="1"/>
          </p:cNvGrpSpPr>
          <p:nvPr/>
        </p:nvGrpSpPr>
        <p:grpSpPr>
          <a:xfrm rot="10800000" flipH="1">
            <a:off x="6901049" y="2017783"/>
            <a:ext cx="263380" cy="205437"/>
            <a:chOff x="7383299" y="4598006"/>
            <a:chExt cx="476250" cy="371475"/>
          </a:xfrm>
          <a:solidFill>
            <a:schemeClr val="accent1"/>
          </a:solidFill>
        </p:grpSpPr>
        <p:sp>
          <p:nvSpPr>
            <p:cNvPr id="18" name="Freeform: Shape 17">
              <a:extLst>
                <a:ext uri="{FF2B5EF4-FFF2-40B4-BE49-F238E27FC236}">
                  <a16:creationId xmlns:a16="http://schemas.microsoft.com/office/drawing/2014/main" id="{17C5B807-F20C-84B0-8242-C321A0E678AE}"/>
                </a:ext>
              </a:extLst>
            </p:cNvPr>
            <p:cNvSpPr/>
            <p:nvPr/>
          </p:nvSpPr>
          <p:spPr>
            <a:xfrm>
              <a:off x="766904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CECC2663-65DE-9E79-F061-2C5FEEB09786}"/>
                </a:ext>
              </a:extLst>
            </p:cNvPr>
            <p:cNvSpPr/>
            <p:nvPr/>
          </p:nvSpPr>
          <p:spPr>
            <a:xfrm>
              <a:off x="738329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sp>
        <p:nvSpPr>
          <p:cNvPr id="2" name="Title 1">
            <a:extLst>
              <a:ext uri="{FF2B5EF4-FFF2-40B4-BE49-F238E27FC236}">
                <a16:creationId xmlns:a16="http://schemas.microsoft.com/office/drawing/2014/main" id="{669E8E91-EE24-4EB1-B984-7B431C24AD17}"/>
              </a:ext>
            </a:extLst>
          </p:cNvPr>
          <p:cNvSpPr>
            <a:spLocks noGrp="1"/>
          </p:cNvSpPr>
          <p:nvPr>
            <p:ph type="title" idx="4294967295"/>
          </p:nvPr>
        </p:nvSpPr>
        <p:spPr>
          <a:xfrm>
            <a:off x="6901049" y="1299087"/>
            <a:ext cx="4564062" cy="498598"/>
          </a:xfrm>
        </p:spPr>
        <p:txBody>
          <a:bodyPr/>
          <a:lstStyle/>
          <a:p>
            <a:pPr lvl="0" defTabSz="914423">
              <a:lnSpc>
                <a:spcPct val="90000"/>
              </a:lnSpc>
              <a:defRPr/>
            </a:pPr>
            <a:r>
              <a:rPr lang="es-ES" sz="1800" spc="0" dirty="0">
                <a:ln>
                  <a:noFill/>
                </a:ln>
                <a:solidFill>
                  <a:schemeClr val="accent1"/>
                </a:solidFill>
                <a:cs typeface="Calibri" panose="020F0502020204030204" pitchFamily="34" charset="0"/>
              </a:rPr>
              <a:t>Rotación fiable a través de la fabricación basada en datos</a:t>
            </a:r>
            <a:endParaRPr lang="en-US" sz="2000" dirty="0">
              <a:solidFill>
                <a:schemeClr val="accent1"/>
              </a:solidFill>
            </a:endParaRPr>
          </a:p>
        </p:txBody>
      </p:sp>
      <p:pic>
        <p:nvPicPr>
          <p:cNvPr id="4" name="Graphic 3" descr="SKF® logo">
            <a:extLst>
              <a:ext uri="{FF2B5EF4-FFF2-40B4-BE49-F238E27FC236}">
                <a16:creationId xmlns:a16="http://schemas.microsoft.com/office/drawing/2014/main" id="{1C0044BB-C6B0-471F-8AB4-506453F87F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13949" y="599223"/>
            <a:ext cx="1590675" cy="377785"/>
          </a:xfrm>
          <a:prstGeom prst="rect">
            <a:avLst/>
          </a:prstGeom>
        </p:spPr>
      </p:pic>
      <p:sp>
        <p:nvSpPr>
          <p:cNvPr id="16" name="Text Placeholder 1">
            <a:extLst>
              <a:ext uri="{FF2B5EF4-FFF2-40B4-BE49-F238E27FC236}">
                <a16:creationId xmlns:a16="http://schemas.microsoft.com/office/drawing/2014/main" id="{F3652C7B-9915-7D42-0636-74B175E31D42}"/>
              </a:ext>
            </a:extLst>
          </p:cNvPr>
          <p:cNvSpPr txBox="1">
            <a:spLocks/>
          </p:cNvSpPr>
          <p:nvPr/>
        </p:nvSpPr>
        <p:spPr>
          <a:xfrm>
            <a:off x="6901049" y="2355781"/>
            <a:ext cx="4708340" cy="258532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marL="0" marR="0" indent="0" algn="l" defTabSz="914016" rtl="0" eaLnBrk="1" fontAlgn="auto" latinLnBrk="0" hangingPunct="1">
              <a:lnSpc>
                <a:spcPct val="100000"/>
              </a:lnSpc>
              <a:spcBef>
                <a:spcPts val="0"/>
              </a:spcBef>
              <a:spcAft>
                <a:spcPts val="1370"/>
              </a:spcAft>
              <a:buClrTx/>
              <a:buSzPct val="90000"/>
              <a:buFont typeface="Wingdings" panose="05000000000000000000" pitchFamily="2" charset="2"/>
              <a:buNone/>
              <a:tabLst/>
              <a:defRPr lang="en-US" sz="2000" b="0" kern="1200" cap="none" spc="0" baseline="0">
                <a:ln w="3175">
                  <a:noFill/>
                </a:ln>
                <a:solidFill>
                  <a:srgbClr val="000000"/>
                </a:solidFill>
                <a:effectLst/>
                <a:latin typeface="+mj-lt"/>
                <a:ea typeface="+mn-ea"/>
                <a:cs typeface="+mn-cs"/>
              </a:defRPr>
            </a:lvl1pPr>
            <a:lvl2pPr marL="0" marR="0" indent="0" algn="l" defTabSz="914016" rtl="0" eaLnBrk="1" fontAlgn="auto" latinLnBrk="0" hangingPunct="1">
              <a:lnSpc>
                <a:spcPct val="100000"/>
              </a:lnSpc>
              <a:spcBef>
                <a:spcPts val="0"/>
              </a:spcBef>
              <a:spcAft>
                <a:spcPts val="1370"/>
              </a:spcAft>
              <a:buClrTx/>
              <a:buSzPct val="90000"/>
              <a:buFont typeface="Wingdings" panose="05000000000000000000" pitchFamily="2" charset="2"/>
              <a:buNone/>
              <a:tabLst/>
              <a:defRPr sz="1800" kern="1200" spc="0" baseline="0">
                <a:solidFill>
                  <a:srgbClr val="000000"/>
                </a:solidFill>
                <a:latin typeface="+mn-lt"/>
                <a:ea typeface="+mn-ea"/>
                <a:cs typeface="+mn-cs"/>
              </a:defRPr>
            </a:lvl2pPr>
            <a:lvl3pPr marL="0" marR="0" indent="0" algn="l" defTabSz="914016" rtl="0" eaLnBrk="1" fontAlgn="auto" latinLnBrk="0" hangingPunct="1">
              <a:lnSpc>
                <a:spcPct val="100000"/>
              </a:lnSpc>
              <a:spcBef>
                <a:spcPts val="1200"/>
              </a:spcBef>
              <a:spcAft>
                <a:spcPts val="0"/>
              </a:spcAft>
              <a:buClrTx/>
              <a:buSzPct val="90000"/>
              <a:buFont typeface="Wingdings" panose="05000000000000000000" pitchFamily="2" charset="2"/>
              <a:buNone/>
              <a:tabLst/>
              <a:defRPr sz="1400" b="1" kern="1200" spc="0" baseline="0">
                <a:solidFill>
                  <a:srgbClr val="000000"/>
                </a:solidFill>
                <a:latin typeface="+mn-lt"/>
                <a:ea typeface="+mn-ea"/>
                <a:cs typeface="+mn-cs"/>
              </a:defRPr>
            </a:lvl3pPr>
            <a:lvl4pPr marL="0" marR="0" indent="0" algn="l" defTabSz="914016" rtl="0" eaLnBrk="1" fontAlgn="auto" latinLnBrk="0" hangingPunct="1">
              <a:lnSpc>
                <a:spcPct val="100000"/>
              </a:lnSpc>
              <a:spcBef>
                <a:spcPts val="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0" marR="0" indent="0" algn="l" defTabSz="914016" rtl="0" eaLnBrk="1" fontAlgn="auto" latinLnBrk="0" hangingPunct="1">
              <a:lnSpc>
                <a:spcPct val="100000"/>
              </a:lnSpc>
              <a:spcBef>
                <a:spcPts val="0"/>
              </a:spcBef>
              <a:spcAft>
                <a:spcPts val="0"/>
              </a:spcAft>
              <a:buClrTx/>
              <a:buSzPct val="90000"/>
              <a:buFont typeface="Wingdings" panose="05000000000000000000" pitchFamily="2" charset="2"/>
              <a:buNone/>
              <a:tabLst/>
              <a:defRPr sz="1100" kern="1200" spc="0" baseline="0">
                <a:solidFill>
                  <a:srgbClr val="000000"/>
                </a:soli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fontAlgn="base">
              <a:spcAft>
                <a:spcPts val="0"/>
              </a:spcAft>
              <a:defRPr/>
            </a:pPr>
            <a:r>
              <a:rPr lang="es-ES" sz="1600" dirty="0">
                <a:ln>
                  <a:noFill/>
                </a:ln>
                <a:solidFill>
                  <a:schemeClr val="tx1"/>
                </a:solidFill>
                <a:latin typeface="Segoe UI" panose="020B0502040204020203" pitchFamily="34" charset="0"/>
                <a:ea typeface="Calibri" panose="020F0502020204030204" pitchFamily="34" charset="0"/>
              </a:rPr>
              <a:t>SKF se enorgullece de estar a la vanguardia de la revolución de la nube híbrida. Las soluciones de nube híbrida de Azure nos permiten maximizar nuestra eficiencia, hacer crecer nuestra plataforma digital para la fabricación de primera clase y empoderar a las fábricas del futuro de SKF para innovar hacia la fabricación basada en datos</a:t>
            </a:r>
            <a:r>
              <a:rPr lang="en-US" sz="1600" dirty="0">
                <a:ln>
                  <a:noFill/>
                </a:ln>
                <a:solidFill>
                  <a:schemeClr val="tx1"/>
                </a:solidFill>
                <a:latin typeface="Segoe UI" panose="020B0502040204020203" pitchFamily="34" charset="0"/>
                <a:ea typeface="Calibri" panose="020F0502020204030204" pitchFamily="34" charset="0"/>
              </a:rPr>
              <a:t>.</a:t>
            </a:r>
          </a:p>
          <a:p>
            <a:pPr fontAlgn="base">
              <a:spcAft>
                <a:spcPts val="0"/>
              </a:spcAft>
              <a:defRPr/>
            </a:pPr>
            <a:endParaRPr lang="en-US" sz="1600" dirty="0">
              <a:ln>
                <a:noFill/>
              </a:ln>
              <a:solidFill>
                <a:schemeClr val="tx1"/>
              </a:solidFill>
              <a:latin typeface="Segoe UI" panose="020B0502040204020203" pitchFamily="34" charset="0"/>
              <a:ea typeface="Calibri" panose="020F0502020204030204" pitchFamily="34" charset="0"/>
            </a:endParaRPr>
          </a:p>
          <a:p>
            <a:pPr fontAlgn="base">
              <a:spcAft>
                <a:spcPts val="0"/>
              </a:spcAft>
              <a:defRPr/>
            </a:pPr>
            <a:r>
              <a:rPr lang="es-ES" sz="1600" dirty="0">
                <a:ln>
                  <a:noFill/>
                </a:ln>
                <a:solidFill>
                  <a:schemeClr val="tx1"/>
                </a:solidFill>
                <a:latin typeface="Segoe UI" panose="020B0502040204020203" pitchFamily="34" charset="0"/>
                <a:ea typeface="Calibri" panose="020F0502020204030204" pitchFamily="34" charset="0"/>
              </a:rPr>
              <a:t>Azure </a:t>
            </a:r>
            <a:r>
              <a:rPr lang="es-ES" sz="1600" dirty="0" err="1">
                <a:ln>
                  <a:noFill/>
                </a:ln>
                <a:solidFill>
                  <a:schemeClr val="tx1"/>
                </a:solidFill>
                <a:latin typeface="Segoe UI" panose="020B0502040204020203" pitchFamily="34" charset="0"/>
                <a:ea typeface="Calibri" panose="020F0502020204030204" pitchFamily="34" charset="0"/>
              </a:rPr>
              <a:t>Stack</a:t>
            </a:r>
            <a:r>
              <a:rPr lang="es-ES" sz="1600" dirty="0">
                <a:ln>
                  <a:noFill/>
                </a:ln>
                <a:solidFill>
                  <a:schemeClr val="tx1"/>
                </a:solidFill>
                <a:latin typeface="Segoe UI" panose="020B0502040204020203" pitchFamily="34" charset="0"/>
                <a:ea typeface="Calibri" panose="020F0502020204030204" pitchFamily="34" charset="0"/>
              </a:rPr>
              <a:t> HCI, junto con Azure </a:t>
            </a:r>
            <a:r>
              <a:rPr lang="es-ES" sz="1600" dirty="0" err="1">
                <a:ln>
                  <a:noFill/>
                </a:ln>
                <a:solidFill>
                  <a:schemeClr val="tx1"/>
                </a:solidFill>
                <a:latin typeface="Segoe UI" panose="020B0502040204020203" pitchFamily="34" charset="0"/>
                <a:ea typeface="Calibri" panose="020F0502020204030204" pitchFamily="34" charset="0"/>
              </a:rPr>
              <a:t>Kubernetes</a:t>
            </a:r>
            <a:r>
              <a:rPr lang="es-ES" sz="1600" dirty="0">
                <a:ln>
                  <a:noFill/>
                </a:ln>
                <a:solidFill>
                  <a:schemeClr val="tx1"/>
                </a:solidFill>
                <a:latin typeface="Segoe UI" panose="020B0502040204020203" pitchFamily="34" charset="0"/>
                <a:ea typeface="Calibri" panose="020F0502020204030204" pitchFamily="34" charset="0"/>
              </a:rPr>
              <a:t> </a:t>
            </a:r>
            <a:r>
              <a:rPr lang="es-ES" sz="1600" dirty="0" err="1">
                <a:ln>
                  <a:noFill/>
                </a:ln>
                <a:solidFill>
                  <a:schemeClr val="tx1"/>
                </a:solidFill>
                <a:latin typeface="Segoe UI" panose="020B0502040204020203" pitchFamily="34" charset="0"/>
                <a:ea typeface="Calibri" panose="020F0502020204030204" pitchFamily="34" charset="0"/>
              </a:rPr>
              <a:t>Services</a:t>
            </a:r>
            <a:r>
              <a:rPr lang="es-ES" sz="1600" dirty="0">
                <a:ln>
                  <a:noFill/>
                </a:ln>
                <a:solidFill>
                  <a:schemeClr val="tx1"/>
                </a:solidFill>
                <a:latin typeface="Segoe UI" panose="020B0502040204020203" pitchFamily="34" charset="0"/>
                <a:ea typeface="Calibri" panose="020F0502020204030204" pitchFamily="34" charset="0"/>
              </a:rPr>
              <a:t>, Azure Arc Data </a:t>
            </a:r>
            <a:r>
              <a:rPr lang="es-ES" sz="1600" dirty="0" err="1">
                <a:ln>
                  <a:noFill/>
                </a:ln>
                <a:solidFill>
                  <a:schemeClr val="tx1"/>
                </a:solidFill>
                <a:latin typeface="Segoe UI" panose="020B0502040204020203" pitchFamily="34" charset="0"/>
                <a:ea typeface="Calibri" panose="020F0502020204030204" pitchFamily="34" charset="0"/>
              </a:rPr>
              <a:t>Services</a:t>
            </a:r>
            <a:r>
              <a:rPr lang="es-ES" sz="1600" dirty="0">
                <a:ln>
                  <a:noFill/>
                </a:ln>
                <a:solidFill>
                  <a:schemeClr val="tx1"/>
                </a:solidFill>
                <a:latin typeface="Segoe UI" panose="020B0502040204020203" pitchFamily="34" charset="0"/>
                <a:ea typeface="Calibri" panose="020F0502020204030204" pitchFamily="34" charset="0"/>
              </a:rPr>
              <a:t> y Azure SQL Edge </a:t>
            </a:r>
            <a:r>
              <a:rPr lang="es-ES" sz="1600" dirty="0" err="1">
                <a:ln>
                  <a:noFill/>
                </a:ln>
                <a:solidFill>
                  <a:schemeClr val="tx1"/>
                </a:solidFill>
                <a:latin typeface="Segoe UI" panose="020B0502040204020203" pitchFamily="34" charset="0"/>
                <a:ea typeface="Calibri" panose="020F0502020204030204" pitchFamily="34" charset="0"/>
              </a:rPr>
              <a:t>for</a:t>
            </a:r>
            <a:r>
              <a:rPr lang="es-ES" sz="1600" dirty="0">
                <a:ln>
                  <a:noFill/>
                </a:ln>
                <a:solidFill>
                  <a:schemeClr val="tx1"/>
                </a:solidFill>
                <a:latin typeface="Segoe UI" panose="020B0502040204020203" pitchFamily="34" charset="0"/>
                <a:ea typeface="Calibri" panose="020F0502020204030204" pitchFamily="34" charset="0"/>
              </a:rPr>
              <a:t> </a:t>
            </a:r>
            <a:r>
              <a:rPr lang="es-ES" sz="1600" dirty="0" err="1">
                <a:ln>
                  <a:noFill/>
                </a:ln>
                <a:solidFill>
                  <a:schemeClr val="tx1"/>
                </a:solidFill>
                <a:latin typeface="Segoe UI" panose="020B0502040204020203" pitchFamily="34" charset="0"/>
                <a:ea typeface="Calibri" panose="020F0502020204030204" pitchFamily="34" charset="0"/>
              </a:rPr>
              <a:t>IoT</a:t>
            </a:r>
            <a:r>
              <a:rPr lang="es-ES" sz="1600" dirty="0">
                <a:ln>
                  <a:noFill/>
                </a:ln>
                <a:solidFill>
                  <a:schemeClr val="tx1"/>
                </a:solidFill>
                <a:latin typeface="Segoe UI" panose="020B0502040204020203" pitchFamily="34" charset="0"/>
                <a:ea typeface="Calibri" panose="020F0502020204030204" pitchFamily="34" charset="0"/>
              </a:rPr>
              <a:t>, crean SKF una plataforma escalable en las instalaciones, la nube y el perímetro, todo ello con un único panel y reduciendo los costes</a:t>
            </a:r>
            <a:r>
              <a:rPr lang="en-US" sz="1600" dirty="0">
                <a:ln>
                  <a:noFill/>
                </a:ln>
                <a:solidFill>
                  <a:schemeClr val="tx1"/>
                </a:solidFill>
                <a:latin typeface="Segoe UI" panose="020B0502040204020203" pitchFamily="34" charset="0"/>
                <a:ea typeface="Calibri" panose="020F0502020204030204" pitchFamily="34" charset="0"/>
              </a:rPr>
              <a:t>.”</a:t>
            </a:r>
          </a:p>
          <a:p>
            <a:pPr fontAlgn="base">
              <a:spcAft>
                <a:spcPts val="0"/>
              </a:spcAft>
              <a:defRPr/>
            </a:pPr>
            <a:r>
              <a:rPr lang="en-US" sz="1600" dirty="0">
                <a:ln>
                  <a:noFill/>
                </a:ln>
                <a:solidFill>
                  <a:schemeClr val="tx1"/>
                </a:solidFill>
                <a:latin typeface="Segoe UI"/>
              </a:rPr>
              <a:t> </a:t>
            </a:r>
          </a:p>
          <a:p>
            <a:pPr lvl="2" algn="r">
              <a:defRPr/>
            </a:pPr>
            <a:r>
              <a:rPr lang="en-US" sz="1600" b="0" dirty="0">
                <a:solidFill>
                  <a:schemeClr val="accent1"/>
                </a:solidFill>
                <a:latin typeface="Segoe UI Semibold"/>
              </a:rPr>
              <a:t>Sven </a:t>
            </a:r>
            <a:r>
              <a:rPr lang="en-US" sz="1600" b="0" dirty="0" err="1">
                <a:solidFill>
                  <a:schemeClr val="accent1"/>
                </a:solidFill>
                <a:latin typeface="Segoe UI Semibold"/>
              </a:rPr>
              <a:t>Vollbehr</a:t>
            </a:r>
            <a:endParaRPr lang="en-US" sz="1600" b="0" dirty="0">
              <a:solidFill>
                <a:schemeClr val="accent1"/>
              </a:solidFill>
              <a:latin typeface="Segoe UI Semibold"/>
            </a:endParaRPr>
          </a:p>
          <a:p>
            <a:pPr lvl="4" algn="r">
              <a:defRPr/>
            </a:pPr>
            <a:r>
              <a:rPr lang="es-ES" sz="1200" dirty="0">
                <a:solidFill>
                  <a:schemeClr val="tx1"/>
                </a:solidFill>
              </a:rPr>
              <a:t>Jefe de Fabricación Digital, 
Grupo SKF</a:t>
            </a:r>
            <a:endParaRPr lang="en-US" sz="1200" dirty="0">
              <a:solidFill>
                <a:schemeClr val="tx1"/>
              </a:solidFill>
              <a:latin typeface="Segoe UI"/>
            </a:endParaRPr>
          </a:p>
        </p:txBody>
      </p:sp>
    </p:spTree>
    <p:extLst>
      <p:ext uri="{BB962C8B-B14F-4D97-AF65-F5344CB8AC3E}">
        <p14:creationId xmlns:p14="http://schemas.microsoft.com/office/powerpoint/2010/main" val="2667005031"/>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745F26-595B-4EC9-AA6A-3B815EFF86DA}"/>
              </a:ext>
            </a:extLst>
          </p:cNvPr>
          <p:cNvSpPr>
            <a:spLocks noGrp="1"/>
          </p:cNvSpPr>
          <p:nvPr>
            <p:ph type="title"/>
          </p:nvPr>
        </p:nvSpPr>
        <p:spPr>
          <a:xfrm>
            <a:off x="588263" y="457200"/>
            <a:ext cx="11018520" cy="523220"/>
          </a:xfrm>
        </p:spPr>
        <p:txBody>
          <a:bodyPr/>
          <a:lstStyle/>
          <a:p>
            <a:pPr algn="ctr"/>
            <a:r>
              <a:rPr lang="es-ES" sz="3400" dirty="0">
                <a:cs typeface="Segoe UI Semibold"/>
              </a:rPr>
              <a:t>Cómo funciona: proteger y gobernar el patrimonio digital</a:t>
            </a:r>
            <a:endParaRPr lang="en-US" sz="3400" dirty="0">
              <a:latin typeface="Segoe UI Semibold"/>
              <a:cs typeface="Segoe UI Semibold"/>
            </a:endParaRPr>
          </a:p>
        </p:txBody>
      </p:sp>
      <p:grpSp>
        <p:nvGrpSpPr>
          <p:cNvPr id="2" name="Group 1">
            <a:extLst>
              <a:ext uri="{FF2B5EF4-FFF2-40B4-BE49-F238E27FC236}">
                <a16:creationId xmlns:a16="http://schemas.microsoft.com/office/drawing/2014/main" id="{AD0F8593-A89F-B4D8-1625-82A662944559}"/>
              </a:ext>
              <a:ext uri="{C183D7F6-B498-43B3-948B-1728B52AA6E4}">
                <adec:decorative xmlns:adec="http://schemas.microsoft.com/office/drawing/2017/decorative" val="1"/>
              </a:ext>
            </a:extLst>
          </p:cNvPr>
          <p:cNvGrpSpPr/>
          <p:nvPr/>
        </p:nvGrpSpPr>
        <p:grpSpPr>
          <a:xfrm>
            <a:off x="761979" y="1560161"/>
            <a:ext cx="10622577" cy="4777717"/>
            <a:chOff x="761979" y="1560161"/>
            <a:chExt cx="10622577" cy="4777717"/>
          </a:xfrm>
        </p:grpSpPr>
        <p:pic>
          <p:nvPicPr>
            <p:cNvPr id="33" name="Graphic 32" descr="Illustration of a scene inside an apparel store, the consumers and workers input their data from their mobile devices and then these are collected into a nearby computer">
              <a:extLst>
                <a:ext uri="{FF2B5EF4-FFF2-40B4-BE49-F238E27FC236}">
                  <a16:creationId xmlns:a16="http://schemas.microsoft.com/office/drawing/2014/main" id="{B9AD0FF8-2344-448A-9E18-2792072F4DB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3664" r="8374"/>
            <a:stretch/>
          </p:blipFill>
          <p:spPr>
            <a:xfrm>
              <a:off x="1047228" y="1560161"/>
              <a:ext cx="10337328" cy="2660094"/>
            </a:xfrm>
            <a:prstGeom prst="rect">
              <a:avLst/>
            </a:prstGeom>
          </p:spPr>
        </p:pic>
        <p:cxnSp>
          <p:nvCxnSpPr>
            <p:cNvPr id="52" name="Straight Connector 51">
              <a:extLst>
                <a:ext uri="{FF2B5EF4-FFF2-40B4-BE49-F238E27FC236}">
                  <a16:creationId xmlns:a16="http://schemas.microsoft.com/office/drawing/2014/main" id="{50E639E8-D13C-8042-CFEE-F0BAA9208C61}"/>
                </a:ext>
                <a:ext uri="{C183D7F6-B498-43B3-948B-1728B52AA6E4}">
                  <adec:decorative xmlns:adec="http://schemas.microsoft.com/office/drawing/2017/decorative" val="1"/>
                </a:ext>
              </a:extLst>
            </p:cNvPr>
            <p:cNvCxnSpPr>
              <a:cxnSpLocks/>
              <a:stCxn id="48" idx="4"/>
              <a:endCxn id="49" idx="0"/>
            </p:cNvCxnSpPr>
            <p:nvPr/>
          </p:nvCxnSpPr>
          <p:spPr>
            <a:xfrm>
              <a:off x="2643150" y="2723912"/>
              <a:ext cx="1376611" cy="1658975"/>
            </a:xfrm>
            <a:prstGeom prst="line">
              <a:avLst/>
            </a:prstGeom>
            <a:noFill/>
            <a:ln w="15875" cap="flat" cmpd="sng" algn="ctr">
              <a:solidFill>
                <a:srgbClr val="FFC000"/>
              </a:solidFill>
              <a:prstDash val="dash"/>
              <a:headEnd type="none"/>
              <a:tailEnd type="none"/>
            </a:ln>
            <a:effectLst/>
          </p:spPr>
        </p:cxnSp>
        <p:cxnSp>
          <p:nvCxnSpPr>
            <p:cNvPr id="53" name="Straight Connector 52">
              <a:extLst>
                <a:ext uri="{FF2B5EF4-FFF2-40B4-BE49-F238E27FC236}">
                  <a16:creationId xmlns:a16="http://schemas.microsoft.com/office/drawing/2014/main" id="{A0418058-2604-F9B6-8E5E-2978906E7133}"/>
                </a:ext>
                <a:ext uri="{C183D7F6-B498-43B3-948B-1728B52AA6E4}">
                  <adec:decorative xmlns:adec="http://schemas.microsoft.com/office/drawing/2017/decorative" val="1"/>
                </a:ext>
              </a:extLst>
            </p:cNvPr>
            <p:cNvCxnSpPr>
              <a:cxnSpLocks/>
              <a:stCxn id="59" idx="4"/>
              <a:endCxn id="60" idx="0"/>
            </p:cNvCxnSpPr>
            <p:nvPr/>
          </p:nvCxnSpPr>
          <p:spPr>
            <a:xfrm flipH="1">
              <a:off x="10643857" y="2557854"/>
              <a:ext cx="23146" cy="1880289"/>
            </a:xfrm>
            <a:prstGeom prst="line">
              <a:avLst/>
            </a:prstGeom>
            <a:noFill/>
            <a:ln w="15875" cap="flat" cmpd="sng" algn="ctr">
              <a:solidFill>
                <a:srgbClr val="FFC000"/>
              </a:solidFill>
              <a:prstDash val="dash"/>
              <a:headEnd type="none"/>
              <a:tailEnd type="none"/>
            </a:ln>
            <a:effectLst/>
          </p:spPr>
        </p:cxnSp>
        <p:cxnSp>
          <p:nvCxnSpPr>
            <p:cNvPr id="61" name="Connector: Elbow 60">
              <a:extLst>
                <a:ext uri="{FF2B5EF4-FFF2-40B4-BE49-F238E27FC236}">
                  <a16:creationId xmlns:a16="http://schemas.microsoft.com/office/drawing/2014/main" id="{1C930D7B-1D52-FC29-C723-9D7D01DADB54}"/>
                </a:ext>
                <a:ext uri="{C183D7F6-B498-43B3-948B-1728B52AA6E4}">
                  <adec:decorative xmlns:adec="http://schemas.microsoft.com/office/drawing/2017/decorative" val="1"/>
                </a:ext>
              </a:extLst>
            </p:cNvPr>
            <p:cNvCxnSpPr>
              <a:cxnSpLocks/>
              <a:stCxn id="81" idx="4"/>
            </p:cNvCxnSpPr>
            <p:nvPr/>
          </p:nvCxnSpPr>
          <p:spPr>
            <a:xfrm rot="5400000">
              <a:off x="4953889" y="3609121"/>
              <a:ext cx="1379382" cy="372740"/>
            </a:xfrm>
            <a:prstGeom prst="bentConnector3">
              <a:avLst>
                <a:gd name="adj1" fmla="val 50000"/>
              </a:avLst>
            </a:prstGeom>
            <a:noFill/>
            <a:ln w="15875" cap="flat" cmpd="sng" algn="ctr">
              <a:solidFill>
                <a:srgbClr val="FFC000"/>
              </a:solidFill>
              <a:prstDash val="dash"/>
              <a:headEnd type="none"/>
              <a:tailEnd type="none"/>
            </a:ln>
            <a:effectLst/>
          </p:spPr>
        </p:cxnSp>
        <p:cxnSp>
          <p:nvCxnSpPr>
            <p:cNvPr id="62" name="Connector: Elbow 61">
              <a:extLst>
                <a:ext uri="{FF2B5EF4-FFF2-40B4-BE49-F238E27FC236}">
                  <a16:creationId xmlns:a16="http://schemas.microsoft.com/office/drawing/2014/main" id="{2437E1FD-6BF5-CC1B-FF88-DB2DE0E6082C}"/>
                </a:ext>
                <a:ext uri="{C183D7F6-B498-43B3-948B-1728B52AA6E4}">
                  <adec:decorative xmlns:adec="http://schemas.microsoft.com/office/drawing/2017/decorative" val="1"/>
                </a:ext>
              </a:extLst>
            </p:cNvPr>
            <p:cNvCxnSpPr>
              <a:cxnSpLocks/>
              <a:stCxn id="54" idx="4"/>
              <a:endCxn id="55" idx="0"/>
            </p:cNvCxnSpPr>
            <p:nvPr/>
          </p:nvCxnSpPr>
          <p:spPr>
            <a:xfrm rot="5400000">
              <a:off x="6999105" y="3251052"/>
              <a:ext cx="1453016" cy="731329"/>
            </a:xfrm>
            <a:prstGeom prst="bentConnector3">
              <a:avLst>
                <a:gd name="adj1" fmla="val 50000"/>
              </a:avLst>
            </a:prstGeom>
            <a:noFill/>
            <a:ln w="15875" cap="flat" cmpd="sng" algn="ctr">
              <a:solidFill>
                <a:srgbClr val="FFC000"/>
              </a:solidFill>
              <a:prstDash val="dash"/>
              <a:headEnd type="none"/>
              <a:tailEnd type="none"/>
            </a:ln>
            <a:effectLst/>
          </p:spPr>
        </p:cxnSp>
        <p:cxnSp>
          <p:nvCxnSpPr>
            <p:cNvPr id="63" name="Connector: Elbow 62">
              <a:extLst>
                <a:ext uri="{FF2B5EF4-FFF2-40B4-BE49-F238E27FC236}">
                  <a16:creationId xmlns:a16="http://schemas.microsoft.com/office/drawing/2014/main" id="{4532BDBE-3C55-44EB-5E75-643506A5DED9}"/>
                </a:ext>
                <a:ext uri="{C183D7F6-B498-43B3-948B-1728B52AA6E4}">
                  <adec:decorative xmlns:adec="http://schemas.microsoft.com/office/drawing/2017/decorative" val="1"/>
                </a:ext>
              </a:extLst>
            </p:cNvPr>
            <p:cNvCxnSpPr>
              <a:cxnSpLocks/>
              <a:stCxn id="56" idx="4"/>
              <a:endCxn id="58" idx="0"/>
            </p:cNvCxnSpPr>
            <p:nvPr/>
          </p:nvCxnSpPr>
          <p:spPr>
            <a:xfrm rot="5400000">
              <a:off x="8078411" y="3502045"/>
              <a:ext cx="1880370" cy="17227"/>
            </a:xfrm>
            <a:prstGeom prst="bentConnector3">
              <a:avLst>
                <a:gd name="adj1" fmla="val 50000"/>
              </a:avLst>
            </a:prstGeom>
            <a:noFill/>
            <a:ln w="15875" cap="flat" cmpd="sng" algn="ctr">
              <a:solidFill>
                <a:srgbClr val="FFC000"/>
              </a:solidFill>
              <a:prstDash val="dash"/>
              <a:headEnd type="none"/>
              <a:tailEnd type="none"/>
            </a:ln>
            <a:effectLst/>
          </p:spPr>
        </p:cxnSp>
        <p:cxnSp>
          <p:nvCxnSpPr>
            <p:cNvPr id="44" name="Connector: Elbow 43">
              <a:extLst>
                <a:ext uri="{FF2B5EF4-FFF2-40B4-BE49-F238E27FC236}">
                  <a16:creationId xmlns:a16="http://schemas.microsoft.com/office/drawing/2014/main" id="{BB2F3D17-4230-2301-E30F-ED59D3A70838}"/>
                </a:ext>
                <a:ext uri="{C183D7F6-B498-43B3-948B-1728B52AA6E4}">
                  <adec:decorative xmlns:adec="http://schemas.microsoft.com/office/drawing/2017/decorative" val="1"/>
                </a:ext>
              </a:extLst>
            </p:cNvPr>
            <p:cNvCxnSpPr>
              <a:cxnSpLocks/>
              <a:endCxn id="4" idx="2"/>
            </p:cNvCxnSpPr>
            <p:nvPr/>
          </p:nvCxnSpPr>
          <p:spPr>
            <a:xfrm flipV="1">
              <a:off x="2889080" y="5728218"/>
              <a:ext cx="1095656" cy="130474"/>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1526AD22-E5DB-D44E-F182-98BC711E88F5}"/>
                </a:ext>
                <a:ext uri="{C183D7F6-B498-43B3-948B-1728B52AA6E4}">
                  <adec:decorative xmlns:adec="http://schemas.microsoft.com/office/drawing/2017/decorative" val="1"/>
                </a:ext>
              </a:extLst>
            </p:cNvPr>
            <p:cNvCxnSpPr>
              <a:cxnSpLocks/>
            </p:cNvCxnSpPr>
            <p:nvPr/>
          </p:nvCxnSpPr>
          <p:spPr>
            <a:xfrm flipV="1">
              <a:off x="3984736" y="5565586"/>
              <a:ext cx="1675504" cy="299837"/>
            </a:xfrm>
            <a:prstGeom prst="bentConnector3">
              <a:avLst>
                <a:gd name="adj1" fmla="val 100027"/>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C7D64C40-6C3E-B926-4AE1-E4A3EFDDFE05}"/>
                </a:ext>
                <a:ext uri="{C183D7F6-B498-43B3-948B-1728B52AA6E4}">
                  <adec:decorative xmlns:adec="http://schemas.microsoft.com/office/drawing/2017/decorative" val="1"/>
                </a:ext>
              </a:extLst>
            </p:cNvPr>
            <p:cNvCxnSpPr>
              <a:cxnSpLocks/>
            </p:cNvCxnSpPr>
            <p:nvPr/>
          </p:nvCxnSpPr>
          <p:spPr>
            <a:xfrm flipV="1">
              <a:off x="5644172" y="5565586"/>
              <a:ext cx="1675504" cy="299837"/>
            </a:xfrm>
            <a:prstGeom prst="bentConnector3">
              <a:avLst>
                <a:gd name="adj1" fmla="val 100027"/>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4327C0C0-A6D3-A451-5C2D-E5B6BDA718CF}"/>
                </a:ext>
                <a:ext uri="{C183D7F6-B498-43B3-948B-1728B52AA6E4}">
                  <adec:decorative xmlns:adec="http://schemas.microsoft.com/office/drawing/2017/decorative" val="1"/>
                </a:ext>
              </a:extLst>
            </p:cNvPr>
            <p:cNvCxnSpPr>
              <a:cxnSpLocks/>
            </p:cNvCxnSpPr>
            <p:nvPr/>
          </p:nvCxnSpPr>
          <p:spPr>
            <a:xfrm flipV="1">
              <a:off x="7320208" y="5565586"/>
              <a:ext cx="1675504" cy="299837"/>
            </a:xfrm>
            <a:prstGeom prst="bentConnector3">
              <a:avLst>
                <a:gd name="adj1" fmla="val 100027"/>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0F78C25E-F500-2291-D590-95376D949616}"/>
                </a:ext>
                <a:ext uri="{C183D7F6-B498-43B3-948B-1728B52AA6E4}">
                  <adec:decorative xmlns:adec="http://schemas.microsoft.com/office/drawing/2017/decorative" val="1"/>
                </a:ext>
              </a:extLst>
            </p:cNvPr>
            <p:cNvCxnSpPr>
              <a:cxnSpLocks/>
            </p:cNvCxnSpPr>
            <p:nvPr/>
          </p:nvCxnSpPr>
          <p:spPr>
            <a:xfrm flipV="1">
              <a:off x="8991499" y="5552967"/>
              <a:ext cx="1675504" cy="299837"/>
            </a:xfrm>
            <a:prstGeom prst="bentConnector3">
              <a:avLst>
                <a:gd name="adj1" fmla="val 100027"/>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descr="Azure Arc">
              <a:extLst>
                <a:ext uri="{FF2B5EF4-FFF2-40B4-BE49-F238E27FC236}">
                  <a16:creationId xmlns:a16="http://schemas.microsoft.com/office/drawing/2014/main" id="{F90FB077-8E5C-9E3A-4B88-D400DB4E0F1B}"/>
                </a:ext>
              </a:extLst>
            </p:cNvPr>
            <p:cNvGrpSpPr/>
            <p:nvPr/>
          </p:nvGrpSpPr>
          <p:grpSpPr>
            <a:xfrm>
              <a:off x="761979" y="4450843"/>
              <a:ext cx="2396042" cy="1581150"/>
              <a:chOff x="287878" y="2837774"/>
              <a:chExt cx="2396042" cy="1581150"/>
            </a:xfrm>
          </p:grpSpPr>
          <p:sp>
            <p:nvSpPr>
              <p:cNvPr id="68" name="Rectangle 67">
                <a:extLst>
                  <a:ext uri="{FF2B5EF4-FFF2-40B4-BE49-F238E27FC236}">
                    <a16:creationId xmlns:a16="http://schemas.microsoft.com/office/drawing/2014/main" id="{B353406F-3562-33A3-67B4-0F4F90AFF728}"/>
                  </a:ext>
                </a:extLst>
              </p:cNvPr>
              <p:cNvSpPr/>
              <p:nvPr/>
            </p:nvSpPr>
            <p:spPr>
              <a:xfrm>
                <a:off x="620694" y="2837774"/>
                <a:ext cx="1779910" cy="1581150"/>
              </a:xfrm>
              <a:prstGeom prst="rect">
                <a:avLst/>
              </a:prstGeom>
              <a:solidFill>
                <a:srgbClr val="000000"/>
              </a:solidFill>
              <a:ln w="10795"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pic>
            <p:nvPicPr>
              <p:cNvPr id="69" name="Graphic 68">
                <a:extLst>
                  <a:ext uri="{FF2B5EF4-FFF2-40B4-BE49-F238E27FC236}">
                    <a16:creationId xmlns:a16="http://schemas.microsoft.com/office/drawing/2014/main" id="{79995FFC-DD0C-2707-5B08-2FF929F9DEE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32828" y="3740168"/>
                <a:ext cx="506141" cy="506141"/>
              </a:xfrm>
              <a:prstGeom prst="rect">
                <a:avLst/>
              </a:prstGeom>
            </p:spPr>
          </p:pic>
          <p:sp>
            <p:nvSpPr>
              <p:cNvPr id="70" name="TextBox 69">
                <a:extLst>
                  <a:ext uri="{FF2B5EF4-FFF2-40B4-BE49-F238E27FC236}">
                    <a16:creationId xmlns:a16="http://schemas.microsoft.com/office/drawing/2014/main" id="{343D49B7-300E-02E2-765E-A9E602871757}"/>
                  </a:ext>
                </a:extLst>
              </p:cNvPr>
              <p:cNvSpPr txBox="1"/>
              <p:nvPr/>
            </p:nvSpPr>
            <p:spPr>
              <a:xfrm>
                <a:off x="287878" y="3255285"/>
                <a:ext cx="2396042" cy="461665"/>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0" cap="none" spc="-102" normalizeH="0" baseline="0" noProof="0">
                    <a:ln w="3175">
                      <a:noFill/>
                    </a:ln>
                    <a:solidFill>
                      <a:srgbClr val="FFFFFF"/>
                    </a:solidFill>
                    <a:effectLst/>
                    <a:uLnTx/>
                    <a:uFillTx/>
                    <a:latin typeface="Segoe UI Semibold"/>
                    <a:ea typeface="+mn-ea"/>
                    <a:cs typeface="+mn-cs"/>
                  </a:rPr>
                  <a:t>Azure Arc</a:t>
                </a:r>
              </a:p>
            </p:txBody>
          </p:sp>
        </p:grpSp>
        <p:sp>
          <p:nvSpPr>
            <p:cNvPr id="48" name="Oval 47">
              <a:extLst>
                <a:ext uri="{FF2B5EF4-FFF2-40B4-BE49-F238E27FC236}">
                  <a16:creationId xmlns:a16="http://schemas.microsoft.com/office/drawing/2014/main" id="{CA405383-959C-F18F-36C1-59006217C2D1}"/>
                </a:ext>
              </a:extLst>
            </p:cNvPr>
            <p:cNvSpPr/>
            <p:nvPr/>
          </p:nvSpPr>
          <p:spPr bwMode="auto">
            <a:xfrm>
              <a:off x="2438546" y="2314704"/>
              <a:ext cx="409208" cy="409208"/>
            </a:xfrm>
            <a:prstGeom prst="ellipse">
              <a:avLst/>
            </a:prstGeom>
            <a:solidFill>
              <a:srgbClr val="FFC000"/>
            </a:solidFill>
            <a:ln w="15875">
              <a:solidFill>
                <a:srgbClr val="C7C7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Segoe UI" pitchFamily="34" charset="0"/>
                </a:rPr>
                <a:t>1</a:t>
              </a:r>
            </a:p>
          </p:txBody>
        </p:sp>
        <p:sp>
          <p:nvSpPr>
            <p:cNvPr id="49" name="TextBox 48">
              <a:extLst>
                <a:ext uri="{FF2B5EF4-FFF2-40B4-BE49-F238E27FC236}">
                  <a16:creationId xmlns:a16="http://schemas.microsoft.com/office/drawing/2014/main" id="{8C7B9D18-C92A-B552-65F6-6D0C6DF7A69B}"/>
                </a:ext>
              </a:extLst>
            </p:cNvPr>
            <p:cNvSpPr txBox="1"/>
            <p:nvPr/>
          </p:nvSpPr>
          <p:spPr>
            <a:xfrm>
              <a:off x="3351502" y="4382887"/>
              <a:ext cx="1336518" cy="430887"/>
            </a:xfrm>
            <a:prstGeom prst="rect">
              <a:avLst/>
            </a:prstGeom>
            <a:solidFill>
              <a:schemeClr val="bg1"/>
            </a:solidFill>
            <a:effectLst>
              <a:outerShdw dist="12700" dir="16200000" rotWithShape="0">
                <a:schemeClr val="bg1"/>
              </a:outerShdw>
            </a:effectLst>
          </p:spPr>
          <p:style>
            <a:lnRef idx="0">
              <a:scrgbClr r="0" g="0" b="0"/>
            </a:lnRef>
            <a:fillRef idx="0">
              <a:scrgbClr r="0" g="0" b="0"/>
            </a:fillRef>
            <a:effectRef idx="0">
              <a:scrgbClr r="0" g="0" b="0"/>
            </a:effectRef>
            <a:fontRef idx="major"/>
          </p:style>
          <p:txBody>
            <a:bodyPr wrap="square" lIns="0" tIns="45720" rIns="0" bIns="45720" anchor="t">
              <a:spAutoFit/>
            </a:bodyPr>
            <a:lstStyle>
              <a:defPPr>
                <a:defRPr lang="en-US"/>
              </a:defPPr>
              <a:lvl1pPr marR="0" lvl="0" indent="0" algn="ctr" fontAlgn="auto">
                <a:lnSpc>
                  <a:spcPct val="100000"/>
                </a:lnSpc>
                <a:spcBef>
                  <a:spcPts val="0"/>
                </a:spcBef>
                <a:spcAft>
                  <a:spcPts val="600"/>
                </a:spcAft>
                <a:buClrTx/>
                <a:buSzTx/>
                <a:buFontTx/>
                <a:buNone/>
                <a:tabLst/>
                <a:defRPr kumimoji="0" sz="1100" b="0" i="0" u="none" strike="noStrike" kern="0" cap="none" spc="0" normalizeH="0" baseline="0">
                  <a:ln>
                    <a:noFill/>
                  </a:ln>
                  <a:gradFill>
                    <a:gsLst>
                      <a:gs pos="0">
                        <a:srgbClr val="50E6FF"/>
                      </a:gs>
                      <a:gs pos="100000">
                        <a:srgbClr val="50E6FF"/>
                      </a:gs>
                    </a:gsLst>
                    <a:lin ang="5400000" scaled="0"/>
                  </a:gradFill>
                  <a:effectLst/>
                  <a:uLnTx/>
                  <a:uFillTx/>
                  <a:latin typeface="Segoe UI Semibold"/>
                  <a:cs typeface="Segoe UI" panose="020B0502040204020203" pitchFamily="34" charset="0"/>
                </a:defRPr>
              </a:lvl1pPr>
            </a:lstStyle>
            <a:p>
              <a:pPr lvl="0" defTabSz="914400">
                <a:defRPr/>
              </a:pPr>
              <a:r>
                <a:rPr lang="en-US" dirty="0" err="1"/>
                <a:t>Incorporación</a:t>
              </a:r>
              <a:r>
                <a:rPr lang="en-US" dirty="0"/>
                <a:t> a Azure</a:t>
              </a:r>
              <a:endParaRPr kumimoji="0" lang="en-US" sz="1100" b="0" i="0" u="none" strike="noStrike" kern="0" cap="none" spc="0" normalizeH="0" baseline="0" noProof="0" dirty="0">
                <a:ln>
                  <a:noFill/>
                </a:ln>
                <a:gradFill>
                  <a:gsLst>
                    <a:gs pos="0">
                      <a:srgbClr val="50E6FF"/>
                    </a:gs>
                    <a:gs pos="100000">
                      <a:srgbClr val="50E6FF"/>
                    </a:gs>
                  </a:gsLst>
                  <a:lin ang="5400000" scaled="0"/>
                </a:gradFill>
                <a:effectLst/>
                <a:uLnTx/>
                <a:uFillTx/>
                <a:latin typeface="Segoe UI Semibold"/>
                <a:ea typeface="+mj-ea"/>
                <a:cs typeface="Segoe UI" panose="020B0502040204020203" pitchFamily="34" charset="0"/>
              </a:endParaRPr>
            </a:p>
          </p:txBody>
        </p:sp>
        <p:sp>
          <p:nvSpPr>
            <p:cNvPr id="4" name="TextBox 3">
              <a:extLst>
                <a:ext uri="{FF2B5EF4-FFF2-40B4-BE49-F238E27FC236}">
                  <a16:creationId xmlns:a16="http://schemas.microsoft.com/office/drawing/2014/main" id="{8FF2FBEE-5D61-425D-BA53-61D753F0723E}"/>
                </a:ext>
              </a:extLst>
            </p:cNvPr>
            <p:cNvSpPr txBox="1"/>
            <p:nvPr/>
          </p:nvSpPr>
          <p:spPr>
            <a:xfrm>
              <a:off x="3260199" y="4774111"/>
              <a:ext cx="1449074" cy="95410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Windows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Linux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Kubernetes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IoT devices</a:t>
              </a:r>
            </a:p>
          </p:txBody>
        </p:sp>
        <p:sp>
          <p:nvSpPr>
            <p:cNvPr id="81" name="Oval 80">
              <a:extLst>
                <a:ext uri="{FF2B5EF4-FFF2-40B4-BE49-F238E27FC236}">
                  <a16:creationId xmlns:a16="http://schemas.microsoft.com/office/drawing/2014/main" id="{F004B0DC-2B7F-62DD-EEDE-E9E326FB1B39}"/>
                </a:ext>
              </a:extLst>
            </p:cNvPr>
            <p:cNvSpPr/>
            <p:nvPr/>
          </p:nvSpPr>
          <p:spPr bwMode="auto">
            <a:xfrm>
              <a:off x="5625346" y="2696592"/>
              <a:ext cx="409208" cy="409208"/>
            </a:xfrm>
            <a:prstGeom prst="ellipse">
              <a:avLst/>
            </a:prstGeom>
            <a:solidFill>
              <a:srgbClr val="FFC000"/>
            </a:solidFill>
            <a:ln w="15875">
              <a:solidFill>
                <a:srgbClr val="C7C7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Segoe UI" pitchFamily="34" charset="0"/>
                </a:rPr>
                <a:t>2</a:t>
              </a:r>
            </a:p>
          </p:txBody>
        </p:sp>
        <p:sp>
          <p:nvSpPr>
            <p:cNvPr id="51" name="TextBox 50">
              <a:extLst>
                <a:ext uri="{FF2B5EF4-FFF2-40B4-BE49-F238E27FC236}">
                  <a16:creationId xmlns:a16="http://schemas.microsoft.com/office/drawing/2014/main" id="{25A14FF9-D965-C630-66B9-80B01C85D70A}"/>
                </a:ext>
              </a:extLst>
            </p:cNvPr>
            <p:cNvSpPr txBox="1"/>
            <p:nvPr/>
          </p:nvSpPr>
          <p:spPr>
            <a:xfrm>
              <a:off x="5036564" y="4268866"/>
              <a:ext cx="1266468" cy="430887"/>
            </a:xfrm>
            <a:prstGeom prst="rect">
              <a:avLst/>
            </a:prstGeom>
            <a:solidFill>
              <a:schemeClr val="bg1"/>
            </a:solidFill>
            <a:effectLst>
              <a:outerShdw dist="12700" dir="16200000" rotWithShape="0">
                <a:schemeClr val="bg1"/>
              </a:outerShdw>
            </a:effectLst>
          </p:spPr>
          <p:style>
            <a:lnRef idx="0">
              <a:scrgbClr r="0" g="0" b="0"/>
            </a:lnRef>
            <a:fillRef idx="0">
              <a:scrgbClr r="0" g="0" b="0"/>
            </a:fillRef>
            <a:effectRef idx="0">
              <a:scrgbClr r="0" g="0" b="0"/>
            </a:effectRef>
            <a:fontRef idx="major"/>
          </p:style>
          <p:txBody>
            <a:bodyPr wrap="square" lIns="0" tIns="45720" rIns="0" bIns="45720" anchor="t">
              <a:spAutoFit/>
            </a:bodyPr>
            <a:lstStyle>
              <a:defPPr>
                <a:defRPr lang="en-US"/>
              </a:defPPr>
              <a:lvl1pPr marR="0" lvl="0" indent="0" algn="ctr" fontAlgn="auto">
                <a:lnSpc>
                  <a:spcPct val="100000"/>
                </a:lnSpc>
                <a:spcBef>
                  <a:spcPts val="0"/>
                </a:spcBef>
                <a:spcAft>
                  <a:spcPts val="600"/>
                </a:spcAft>
                <a:buClrTx/>
                <a:buSzTx/>
                <a:buFontTx/>
                <a:buNone/>
                <a:tabLst/>
                <a:defRPr kumimoji="0" sz="1100" b="0" i="0" u="none" strike="noStrike" kern="0" cap="none" spc="0" normalizeH="0" baseline="0">
                  <a:ln>
                    <a:noFill/>
                  </a:ln>
                  <a:gradFill>
                    <a:gsLst>
                      <a:gs pos="0">
                        <a:srgbClr val="50E6FF"/>
                      </a:gs>
                      <a:gs pos="100000">
                        <a:srgbClr val="50E6FF"/>
                      </a:gs>
                    </a:gsLst>
                    <a:lin ang="5400000" scaled="0"/>
                  </a:gradFill>
                  <a:effectLst/>
                  <a:uLnTx/>
                  <a:uFillTx/>
                  <a:latin typeface="Segoe UI Semibold"/>
                  <a:cs typeface="Segoe UI" panose="020B0502040204020203" pitchFamily="34" charset="0"/>
                </a:defRPr>
              </a:lvl1pPr>
            </a:lstStyle>
            <a:p>
              <a:pPr lvl="0" defTabSz="914400">
                <a:defRPr/>
              </a:pPr>
              <a:r>
                <a:rPr lang="en-US" dirty="0" err="1"/>
                <a:t>Organizar</a:t>
              </a:r>
              <a:r>
                <a:rPr lang="en-US" dirty="0"/>
                <a:t> e </a:t>
              </a:r>
              <a:r>
                <a:rPr lang="en-US" dirty="0" err="1"/>
                <a:t>inventariar</a:t>
              </a:r>
              <a:endParaRPr kumimoji="0" lang="en-US" sz="1100" b="0" i="0" u="none" strike="noStrike" kern="0" cap="none" spc="0" normalizeH="0" baseline="0" noProof="0" dirty="0">
                <a:ln>
                  <a:noFill/>
                </a:ln>
                <a:gradFill>
                  <a:gsLst>
                    <a:gs pos="0">
                      <a:srgbClr val="50E6FF"/>
                    </a:gs>
                    <a:gs pos="100000">
                      <a:srgbClr val="50E6FF"/>
                    </a:gs>
                  </a:gsLst>
                  <a:lin ang="5400000" scaled="0"/>
                </a:gradFill>
                <a:effectLst/>
                <a:uLnTx/>
                <a:uFillTx/>
                <a:latin typeface="Segoe UI Semibold"/>
                <a:ea typeface="+mj-ea"/>
                <a:cs typeface="Segoe UI" panose="020B0502040204020203" pitchFamily="34" charset="0"/>
              </a:endParaRPr>
            </a:p>
          </p:txBody>
        </p:sp>
        <p:sp>
          <p:nvSpPr>
            <p:cNvPr id="5" name="TextBox 4">
              <a:extLst>
                <a:ext uri="{FF2B5EF4-FFF2-40B4-BE49-F238E27FC236}">
                  <a16:creationId xmlns:a16="http://schemas.microsoft.com/office/drawing/2014/main" id="{C25607DF-409B-4D83-B705-C9984B509162}"/>
                </a:ext>
              </a:extLst>
            </p:cNvPr>
            <p:cNvSpPr txBox="1"/>
            <p:nvPr/>
          </p:nvSpPr>
          <p:spPr>
            <a:xfrm>
              <a:off x="4910232" y="4774111"/>
              <a:ext cx="1449074" cy="95410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ARM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Resource Graph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Lighthouse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D810D8CF-D5C9-2AFF-EFC5-6E5AD5D574DE}"/>
                </a:ext>
              </a:extLst>
            </p:cNvPr>
            <p:cNvSpPr/>
            <p:nvPr/>
          </p:nvSpPr>
          <p:spPr bwMode="auto">
            <a:xfrm>
              <a:off x="7886673" y="2481000"/>
              <a:ext cx="409208" cy="409208"/>
            </a:xfrm>
            <a:prstGeom prst="ellipse">
              <a:avLst/>
            </a:prstGeom>
            <a:solidFill>
              <a:srgbClr val="FFC000"/>
            </a:solidFill>
            <a:ln w="15875">
              <a:solidFill>
                <a:srgbClr val="C7C7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Segoe UI" pitchFamily="34" charset="0"/>
                </a:rPr>
                <a:t>3</a:t>
              </a:r>
            </a:p>
          </p:txBody>
        </p:sp>
        <p:sp>
          <p:nvSpPr>
            <p:cNvPr id="55" name="TextBox 54">
              <a:extLst>
                <a:ext uri="{FF2B5EF4-FFF2-40B4-BE49-F238E27FC236}">
                  <a16:creationId xmlns:a16="http://schemas.microsoft.com/office/drawing/2014/main" id="{40677919-B2F6-6F4E-57C1-1D47686E9519}"/>
                </a:ext>
              </a:extLst>
            </p:cNvPr>
            <p:cNvSpPr txBox="1"/>
            <p:nvPr/>
          </p:nvSpPr>
          <p:spPr>
            <a:xfrm>
              <a:off x="6726714" y="4343224"/>
              <a:ext cx="1266468" cy="430887"/>
            </a:xfrm>
            <a:prstGeom prst="rect">
              <a:avLst/>
            </a:prstGeom>
            <a:solidFill>
              <a:schemeClr val="bg1"/>
            </a:solidFill>
            <a:ln>
              <a:noFill/>
            </a:ln>
            <a:effectLst>
              <a:outerShdw dist="12700" dir="16200000" rotWithShape="0">
                <a:schemeClr val="bg1"/>
              </a:outerShdw>
            </a:effectLst>
          </p:spPr>
          <p:style>
            <a:lnRef idx="0">
              <a:scrgbClr r="0" g="0" b="0"/>
            </a:lnRef>
            <a:fillRef idx="0">
              <a:scrgbClr r="0" g="0" b="0"/>
            </a:fillRef>
            <a:effectRef idx="0">
              <a:scrgbClr r="0" g="0" b="0"/>
            </a:effectRef>
            <a:fontRef idx="major"/>
          </p:style>
          <p:txBody>
            <a:bodyPr wrap="square" lIns="0" tIns="45720" rIns="0" bIns="45720" anchor="t">
              <a:spAutoFit/>
            </a:bodyPr>
            <a:lstStyle>
              <a:defPPr>
                <a:defRPr lang="en-US"/>
              </a:defPPr>
              <a:lvl1pPr marR="0" lvl="0" indent="0" algn="ctr" fontAlgn="auto">
                <a:lnSpc>
                  <a:spcPct val="100000"/>
                </a:lnSpc>
                <a:spcBef>
                  <a:spcPts val="0"/>
                </a:spcBef>
                <a:spcAft>
                  <a:spcPts val="600"/>
                </a:spcAft>
                <a:buClrTx/>
                <a:buSzTx/>
                <a:buFontTx/>
                <a:buNone/>
                <a:tabLst/>
                <a:defRPr kumimoji="0" sz="1100" b="0" i="0" u="none" strike="noStrike" kern="0" cap="none" spc="0" normalizeH="0" baseline="0">
                  <a:ln>
                    <a:noFill/>
                  </a:ln>
                  <a:gradFill>
                    <a:gsLst>
                      <a:gs pos="0">
                        <a:srgbClr val="50E6FF"/>
                      </a:gs>
                      <a:gs pos="100000">
                        <a:srgbClr val="50E6FF"/>
                      </a:gs>
                    </a:gsLst>
                    <a:lin ang="5400000" scaled="0"/>
                  </a:gradFill>
                  <a:effectLst/>
                  <a:uLnTx/>
                  <a:uFillTx/>
                  <a:latin typeface="Segoe UI Semibold"/>
                  <a:cs typeface="Segoe UI" panose="020B0502040204020203" pitchFamily="34" charset="0"/>
                </a:defRPr>
              </a:lvl1pPr>
            </a:lstStyle>
            <a:p>
              <a:pPr lvl="0" defTabSz="914400">
                <a:defRPr/>
              </a:pPr>
              <a:r>
                <a:rPr lang="en-US" dirty="0" err="1"/>
                <a:t>Configurar</a:t>
              </a:r>
              <a:r>
                <a:rPr lang="en-US" dirty="0"/>
                <a:t> e </a:t>
              </a:r>
              <a:r>
                <a:rPr lang="en-US" dirty="0" err="1"/>
                <a:t>implementar</a:t>
              </a:r>
              <a:endParaRPr kumimoji="0" lang="en-US" sz="1100" b="0" i="0" u="none" strike="noStrike" kern="0" cap="none" spc="0" normalizeH="0" baseline="0" noProof="0" dirty="0">
                <a:ln>
                  <a:noFill/>
                </a:ln>
                <a:gradFill>
                  <a:gsLst>
                    <a:gs pos="0">
                      <a:srgbClr val="50E6FF"/>
                    </a:gs>
                    <a:gs pos="100000">
                      <a:srgbClr val="50E6FF"/>
                    </a:gs>
                  </a:gsLst>
                  <a:lin ang="5400000" scaled="0"/>
                </a:gradFill>
                <a:effectLst/>
                <a:uLnTx/>
                <a:uFillTx/>
                <a:latin typeface="Segoe UI Semibold"/>
                <a:ea typeface="+mj-ea"/>
                <a:cs typeface="Segoe UI" panose="020B0502040204020203" pitchFamily="34" charset="0"/>
              </a:endParaRPr>
            </a:p>
          </p:txBody>
        </p:sp>
        <p:sp>
          <p:nvSpPr>
            <p:cNvPr id="6" name="TextBox 5">
              <a:extLst>
                <a:ext uri="{FF2B5EF4-FFF2-40B4-BE49-F238E27FC236}">
                  <a16:creationId xmlns:a16="http://schemas.microsoft.com/office/drawing/2014/main" id="{CD9E405C-F333-4B74-B82C-63080945F326}"/>
                </a:ext>
              </a:extLst>
            </p:cNvPr>
            <p:cNvSpPr txBox="1"/>
            <p:nvPr/>
          </p:nvSpPr>
          <p:spPr>
            <a:xfrm>
              <a:off x="6635411" y="4774111"/>
              <a:ext cx="1449074" cy="95410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Policy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Automation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AKS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HCI</a:t>
              </a:r>
            </a:p>
          </p:txBody>
        </p:sp>
        <p:sp>
          <p:nvSpPr>
            <p:cNvPr id="56" name="Oval 55">
              <a:extLst>
                <a:ext uri="{FF2B5EF4-FFF2-40B4-BE49-F238E27FC236}">
                  <a16:creationId xmlns:a16="http://schemas.microsoft.com/office/drawing/2014/main" id="{3EE3F5BC-A04F-9C22-B6DC-1ECEC25E2FBB}"/>
                </a:ext>
              </a:extLst>
            </p:cNvPr>
            <p:cNvSpPr/>
            <p:nvPr/>
          </p:nvSpPr>
          <p:spPr bwMode="auto">
            <a:xfrm>
              <a:off x="8822605" y="2161265"/>
              <a:ext cx="409208" cy="409208"/>
            </a:xfrm>
            <a:prstGeom prst="ellipse">
              <a:avLst/>
            </a:prstGeom>
            <a:solidFill>
              <a:srgbClr val="FFC000"/>
            </a:solidFill>
            <a:ln w="15875">
              <a:solidFill>
                <a:srgbClr val="C7C7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Segoe UI" pitchFamily="34" charset="0"/>
                </a:rPr>
                <a:t>4</a:t>
              </a:r>
            </a:p>
          </p:txBody>
        </p:sp>
        <p:sp>
          <p:nvSpPr>
            <p:cNvPr id="58" name="TextBox 57">
              <a:extLst>
                <a:ext uri="{FF2B5EF4-FFF2-40B4-BE49-F238E27FC236}">
                  <a16:creationId xmlns:a16="http://schemas.microsoft.com/office/drawing/2014/main" id="{722B0C49-50F6-BD65-74B2-7B05DA176442}"/>
                </a:ext>
              </a:extLst>
            </p:cNvPr>
            <p:cNvSpPr txBox="1"/>
            <p:nvPr/>
          </p:nvSpPr>
          <p:spPr>
            <a:xfrm>
              <a:off x="8376748" y="4450843"/>
              <a:ext cx="1266468" cy="261610"/>
            </a:xfrm>
            <a:prstGeom prst="rect">
              <a:avLst/>
            </a:prstGeom>
            <a:solidFill>
              <a:schemeClr val="bg1"/>
            </a:solidFill>
            <a:effectLst>
              <a:outerShdw dist="12700" dir="16200000" rotWithShape="0">
                <a:schemeClr val="bg1"/>
              </a:outerShdw>
            </a:effectLst>
          </p:spPr>
          <p:style>
            <a:lnRef idx="0">
              <a:scrgbClr r="0" g="0" b="0"/>
            </a:lnRef>
            <a:fillRef idx="0">
              <a:scrgbClr r="0" g="0" b="0"/>
            </a:fillRef>
            <a:effectRef idx="0">
              <a:scrgbClr r="0" g="0" b="0"/>
            </a:effectRef>
            <a:fontRef idx="major"/>
          </p:style>
          <p:txBody>
            <a:bodyPr wrap="square" lIns="0" tIns="45720" rIns="0" bIns="45720" anchor="t">
              <a:spAutoFit/>
            </a:bodyPr>
            <a:lstStyle>
              <a:defPPr>
                <a:defRPr lang="en-US"/>
              </a:defPPr>
              <a:lvl1pPr marR="0" lvl="0" indent="0" algn="ctr" fontAlgn="auto">
                <a:lnSpc>
                  <a:spcPct val="100000"/>
                </a:lnSpc>
                <a:spcBef>
                  <a:spcPts val="0"/>
                </a:spcBef>
                <a:spcAft>
                  <a:spcPts val="600"/>
                </a:spcAft>
                <a:buClrTx/>
                <a:buSzTx/>
                <a:buFontTx/>
                <a:buNone/>
                <a:tabLst/>
                <a:defRPr kumimoji="0" sz="1100" b="0" i="0" u="none" strike="noStrike" kern="0" cap="none" spc="0" normalizeH="0" baseline="0">
                  <a:ln>
                    <a:noFill/>
                  </a:ln>
                  <a:gradFill>
                    <a:gsLst>
                      <a:gs pos="0">
                        <a:srgbClr val="50E6FF"/>
                      </a:gs>
                      <a:gs pos="100000">
                        <a:srgbClr val="50E6FF"/>
                      </a:gs>
                    </a:gsLst>
                    <a:lin ang="5400000" scaled="0"/>
                  </a:gradFill>
                  <a:effectLst/>
                  <a:uLnTx/>
                  <a:uFillTx/>
                  <a:latin typeface="Segoe UI Semibold"/>
                  <a:cs typeface="Segoe UI" panose="020B0502040204020203" pitchFamily="34" charset="0"/>
                </a:defRPr>
              </a:lvl1pPr>
            </a:lstStyle>
            <a:p>
              <a:pPr lvl="0" defTabSz="914400">
                <a:defRPr/>
              </a:pPr>
              <a:r>
                <a:rPr lang="en-US" dirty="0" err="1"/>
                <a:t>Monitorización</a:t>
              </a:r>
              <a:endParaRPr kumimoji="0" lang="en-US" sz="1100" b="0" i="0" u="none" strike="noStrike" kern="0" cap="none" spc="0" normalizeH="0" baseline="0" noProof="0" dirty="0">
                <a:ln>
                  <a:noFill/>
                </a:ln>
                <a:gradFill>
                  <a:gsLst>
                    <a:gs pos="0">
                      <a:srgbClr val="50E6FF"/>
                    </a:gs>
                    <a:gs pos="100000">
                      <a:srgbClr val="50E6FF"/>
                    </a:gs>
                  </a:gsLst>
                  <a:lin ang="5400000" scaled="0"/>
                </a:gradFill>
                <a:effectLst/>
                <a:uLnTx/>
                <a:uFillTx/>
                <a:latin typeface="Segoe UI Semibold"/>
                <a:ea typeface="+mj-ea"/>
                <a:cs typeface="Segoe UI" panose="020B0502040204020203" pitchFamily="34" charset="0"/>
              </a:endParaRPr>
            </a:p>
          </p:txBody>
        </p:sp>
        <p:sp>
          <p:nvSpPr>
            <p:cNvPr id="7" name="TextBox 6">
              <a:extLst>
                <a:ext uri="{FF2B5EF4-FFF2-40B4-BE49-F238E27FC236}">
                  <a16:creationId xmlns:a16="http://schemas.microsoft.com/office/drawing/2014/main" id="{51E24DBC-0933-43FE-97DF-ABA3ED9BA16D}"/>
                </a:ext>
              </a:extLst>
            </p:cNvPr>
            <p:cNvSpPr txBox="1"/>
            <p:nvPr/>
          </p:nvSpPr>
          <p:spPr>
            <a:xfrm>
              <a:off x="8285445" y="4774111"/>
              <a:ext cx="1449074" cy="95410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Monitor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App Insights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GitHub Actions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E05A362C-1760-171D-0A5E-837972891648}"/>
                </a:ext>
              </a:extLst>
            </p:cNvPr>
            <p:cNvSpPr/>
            <p:nvPr/>
          </p:nvSpPr>
          <p:spPr bwMode="auto">
            <a:xfrm>
              <a:off x="10462399" y="2148646"/>
              <a:ext cx="409208" cy="409208"/>
            </a:xfrm>
            <a:prstGeom prst="ellipse">
              <a:avLst/>
            </a:prstGeom>
            <a:solidFill>
              <a:srgbClr val="FFC000"/>
            </a:solidFill>
            <a:ln w="15875">
              <a:solidFill>
                <a:srgbClr val="C7C7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Segoe UI" pitchFamily="34" charset="0"/>
                </a:rPr>
                <a:t>5</a:t>
              </a:r>
            </a:p>
          </p:txBody>
        </p:sp>
        <p:sp>
          <p:nvSpPr>
            <p:cNvPr id="60" name="TextBox 59">
              <a:extLst>
                <a:ext uri="{FF2B5EF4-FFF2-40B4-BE49-F238E27FC236}">
                  <a16:creationId xmlns:a16="http://schemas.microsoft.com/office/drawing/2014/main" id="{747BD1E7-1813-CDFF-7D72-41D634E15C23}"/>
                </a:ext>
              </a:extLst>
            </p:cNvPr>
            <p:cNvSpPr txBox="1"/>
            <p:nvPr/>
          </p:nvSpPr>
          <p:spPr>
            <a:xfrm>
              <a:off x="10010623" y="4438143"/>
              <a:ext cx="1266468" cy="261610"/>
            </a:xfrm>
            <a:prstGeom prst="rect">
              <a:avLst/>
            </a:prstGeom>
            <a:solidFill>
              <a:schemeClr val="bg1"/>
            </a:solidFill>
            <a:effectLst>
              <a:outerShdw dist="12700" dir="16200000" rotWithShape="0">
                <a:schemeClr val="bg1"/>
              </a:outerShdw>
            </a:effectLst>
          </p:spPr>
          <p:style>
            <a:lnRef idx="0">
              <a:scrgbClr r="0" g="0" b="0"/>
            </a:lnRef>
            <a:fillRef idx="0">
              <a:scrgbClr r="0" g="0" b="0"/>
            </a:fillRef>
            <a:effectRef idx="0">
              <a:scrgbClr r="0" g="0" b="0"/>
            </a:effectRef>
            <a:fontRef idx="major"/>
          </p:style>
          <p:txBody>
            <a:bodyPr wrap="square" lIns="0" tIns="45720" rIns="0" bIns="45720" anchor="t">
              <a:spAutoFit/>
            </a:bodyPr>
            <a:lstStyle>
              <a:defPPr>
                <a:defRPr lang="en-US"/>
              </a:defPPr>
              <a:lvl1pPr marR="0" lvl="0" indent="0" algn="ctr" fontAlgn="auto">
                <a:lnSpc>
                  <a:spcPct val="100000"/>
                </a:lnSpc>
                <a:spcBef>
                  <a:spcPts val="0"/>
                </a:spcBef>
                <a:spcAft>
                  <a:spcPts val="600"/>
                </a:spcAft>
                <a:buClrTx/>
                <a:buSzTx/>
                <a:buFontTx/>
                <a:buNone/>
                <a:tabLst/>
                <a:defRPr kumimoji="0" sz="1100" b="0" i="0" u="none" strike="noStrike" kern="0" cap="none" spc="0" normalizeH="0" baseline="0">
                  <a:ln>
                    <a:noFill/>
                  </a:ln>
                  <a:gradFill>
                    <a:gsLst>
                      <a:gs pos="0">
                        <a:srgbClr val="50E6FF"/>
                      </a:gs>
                      <a:gs pos="100000">
                        <a:srgbClr val="50E6FF"/>
                      </a:gs>
                    </a:gsLst>
                    <a:lin ang="5400000" scaled="0"/>
                  </a:gradFill>
                  <a:effectLst/>
                  <a:uLnTx/>
                  <a:uFillTx/>
                  <a:latin typeface="Segoe UI Semibold"/>
                  <a:cs typeface="Segoe UI" panose="020B0502040204020203" pitchFamily="34" charset="0"/>
                </a:defRPr>
              </a:lvl1pPr>
            </a:lstStyle>
            <a:p>
              <a:pPr lvl="0" defTabSz="914400">
                <a:defRPr/>
              </a:pPr>
              <a:r>
                <a:rPr lang="en-US" dirty="0" err="1"/>
                <a:t>Asegure</a:t>
              </a:r>
              <a:r>
                <a:rPr lang="en-US" dirty="0"/>
                <a:t> y </a:t>
              </a:r>
              <a:r>
                <a:rPr lang="en-US" dirty="0" err="1"/>
                <a:t>gobierne</a:t>
              </a:r>
              <a:endParaRPr kumimoji="0" lang="en-US" sz="1100" b="0" i="0" u="none" strike="noStrike" kern="0" cap="none" spc="0" normalizeH="0" baseline="0" noProof="0" dirty="0">
                <a:ln>
                  <a:noFill/>
                </a:ln>
                <a:gradFill>
                  <a:gsLst>
                    <a:gs pos="0">
                      <a:srgbClr val="50E6FF"/>
                    </a:gs>
                    <a:gs pos="100000">
                      <a:srgbClr val="50E6FF"/>
                    </a:gs>
                  </a:gsLst>
                  <a:lin ang="5400000" scaled="0"/>
                </a:gradFill>
                <a:effectLst/>
                <a:uLnTx/>
                <a:uFillTx/>
                <a:latin typeface="Segoe UI Semibold"/>
                <a:ea typeface="+mj-ea"/>
                <a:cs typeface="Segoe UI" panose="020B0502040204020203" pitchFamily="34" charset="0"/>
              </a:endParaRPr>
            </a:p>
          </p:txBody>
        </p:sp>
        <p:sp>
          <p:nvSpPr>
            <p:cNvPr id="8" name="TextBox 7">
              <a:extLst>
                <a:ext uri="{FF2B5EF4-FFF2-40B4-BE49-F238E27FC236}">
                  <a16:creationId xmlns:a16="http://schemas.microsoft.com/office/drawing/2014/main" id="{7FFE7273-D3CA-4D50-91E9-7629AD3A8AB1}"/>
                </a:ext>
              </a:extLst>
            </p:cNvPr>
            <p:cNvSpPr txBox="1"/>
            <p:nvPr/>
          </p:nvSpPr>
          <p:spPr>
            <a:xfrm>
              <a:off x="9935482" y="4774111"/>
              <a:ext cx="1449074" cy="95410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Policy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Defender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Sentinel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C740B6F-9A4B-7D23-5528-5C0F4877DBB6}"/>
                </a:ext>
              </a:extLst>
            </p:cNvPr>
            <p:cNvSpPr txBox="1"/>
            <p:nvPr/>
          </p:nvSpPr>
          <p:spPr>
            <a:xfrm>
              <a:off x="5158506" y="6051646"/>
              <a:ext cx="3321041" cy="286232"/>
            </a:xfrm>
            <a:prstGeom prst="rect">
              <a:avLst/>
            </a:prstGeom>
            <a:solidFill>
              <a:schemeClr val="bg1"/>
            </a:solidFill>
            <a:ln>
              <a:noFill/>
            </a:ln>
          </p:spPr>
          <p:txBody>
            <a:bodyPr wrap="square">
              <a:spAutoFit/>
            </a:bodyPr>
            <a:lstStyle/>
            <a:p>
              <a:pPr lvl="0" algn="ctr" defTabSz="932472" fontAlgn="base">
                <a:lnSpc>
                  <a:spcPct val="90000"/>
                </a:lnSpc>
                <a:spcBef>
                  <a:spcPct val="0"/>
                </a:spcBef>
                <a:spcAft>
                  <a:spcPct val="0"/>
                </a:spcAft>
                <a:defRPr/>
              </a:pPr>
              <a:r>
                <a:rPr lang="en-US" sz="1400" i="1" dirty="0" err="1">
                  <a:solidFill>
                    <a:srgbClr val="FFFFFF"/>
                  </a:solidFill>
                </a:rPr>
                <a:t>Ejemplo</a:t>
              </a:r>
              <a:r>
                <a:rPr lang="en-US" sz="1400" i="1" dirty="0">
                  <a:solidFill>
                    <a:srgbClr val="FFFFFF"/>
                  </a:solidFill>
                </a:rPr>
                <a:t>: </a:t>
              </a:r>
              <a:r>
                <a:rPr lang="en-US" sz="1400" i="1" dirty="0" err="1">
                  <a:solidFill>
                    <a:srgbClr val="FFFFFF"/>
                  </a:solidFill>
                </a:rPr>
                <a:t>Venta</a:t>
              </a:r>
              <a:r>
                <a:rPr lang="en-US" sz="1400" i="1" dirty="0">
                  <a:solidFill>
                    <a:srgbClr val="FFFFFF"/>
                  </a:solidFill>
                </a:rPr>
                <a:t> </a:t>
              </a:r>
              <a:r>
                <a:rPr lang="en-US" sz="1400" i="1" dirty="0" err="1">
                  <a:solidFill>
                    <a:srgbClr val="FFFFFF"/>
                  </a:solidFill>
                </a:rPr>
                <a:t>minorista</a:t>
              </a:r>
              <a:r>
                <a:rPr lang="en-US" sz="1400" i="1" dirty="0">
                  <a:solidFill>
                    <a:srgbClr val="FFFFFF"/>
                  </a:solidFill>
                </a:rPr>
                <a:t> </a:t>
              </a:r>
              <a:r>
                <a:rPr lang="en-US" sz="1400" i="1" dirty="0" err="1">
                  <a:solidFill>
                    <a:srgbClr val="FFFFFF"/>
                  </a:solidFill>
                </a:rPr>
                <a:t>inteligente</a:t>
              </a:r>
              <a:endParaRPr kumimoji="0" lang="en-US" sz="1400" b="0" i="1" u="none" strike="noStrike" kern="1200" cap="none" spc="0" normalizeH="0" baseline="0" noProof="0" dirty="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950862438"/>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0">
            <a:extLst>
              <a:ext uri="{FF2B5EF4-FFF2-40B4-BE49-F238E27FC236}">
                <a16:creationId xmlns:a16="http://schemas.microsoft.com/office/drawing/2014/main" id="{B7CA7DFC-2F49-A26B-136D-C60562FC010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7192963" cy="6857999"/>
          </a:xfrm>
          <a:prstGeom prst="rect">
            <a:avLst/>
          </a:prstGeom>
        </p:spPr>
      </p:pic>
      <p:sp>
        <p:nvSpPr>
          <p:cNvPr id="10" name="Rectangle 11">
            <a:extLst>
              <a:ext uri="{FF2B5EF4-FFF2-40B4-BE49-F238E27FC236}">
                <a16:creationId xmlns:a16="http://schemas.microsoft.com/office/drawing/2014/main" id="{1537A79D-169F-4BB2-428B-FCB5F88DDA3D}"/>
              </a:ext>
              <a:ext uri="{C183D7F6-B498-43B3-948B-1728B52AA6E4}">
                <adec:decorative xmlns:adec="http://schemas.microsoft.com/office/drawing/2017/decorative" val="1"/>
              </a:ext>
            </a:extLst>
          </p:cNvPr>
          <p:cNvSpPr/>
          <p:nvPr/>
        </p:nvSpPr>
        <p:spPr bwMode="auto">
          <a:xfrm>
            <a:off x="5532699" y="0"/>
            <a:ext cx="6659301" cy="6858000"/>
          </a:xfrm>
          <a:custGeom>
            <a:avLst/>
            <a:gdLst>
              <a:gd name="connsiteX0" fmla="*/ 0 w 6543675"/>
              <a:gd name="connsiteY0" fmla="*/ 0 h 6858000"/>
              <a:gd name="connsiteX1" fmla="*/ 6543675 w 6543675"/>
              <a:gd name="connsiteY1" fmla="*/ 0 h 6858000"/>
              <a:gd name="connsiteX2" fmla="*/ 6543675 w 6543675"/>
              <a:gd name="connsiteY2" fmla="*/ 6858000 h 6858000"/>
              <a:gd name="connsiteX3" fmla="*/ 0 w 6543675"/>
              <a:gd name="connsiteY3" fmla="*/ 6858000 h 6858000"/>
              <a:gd name="connsiteX4" fmla="*/ 0 w 6543675"/>
              <a:gd name="connsiteY4" fmla="*/ 0 h 6858000"/>
              <a:gd name="connsiteX0" fmla="*/ 2047875 w 6543675"/>
              <a:gd name="connsiteY0" fmla="*/ 85725 h 6858000"/>
              <a:gd name="connsiteX1" fmla="*/ 6543675 w 6543675"/>
              <a:gd name="connsiteY1" fmla="*/ 0 h 6858000"/>
              <a:gd name="connsiteX2" fmla="*/ 6543675 w 6543675"/>
              <a:gd name="connsiteY2" fmla="*/ 6858000 h 6858000"/>
              <a:gd name="connsiteX3" fmla="*/ 0 w 6543675"/>
              <a:gd name="connsiteY3" fmla="*/ 6858000 h 6858000"/>
              <a:gd name="connsiteX4" fmla="*/ 2047875 w 6543675"/>
              <a:gd name="connsiteY4" fmla="*/ 85725 h 6858000"/>
              <a:gd name="connsiteX0" fmla="*/ 1219200 w 6543675"/>
              <a:gd name="connsiteY0" fmla="*/ 0 h 6858000"/>
              <a:gd name="connsiteX1" fmla="*/ 6543675 w 6543675"/>
              <a:gd name="connsiteY1" fmla="*/ 0 h 6858000"/>
              <a:gd name="connsiteX2" fmla="*/ 6543675 w 6543675"/>
              <a:gd name="connsiteY2" fmla="*/ 6858000 h 6858000"/>
              <a:gd name="connsiteX3" fmla="*/ 0 w 6543675"/>
              <a:gd name="connsiteY3" fmla="*/ 6858000 h 6858000"/>
              <a:gd name="connsiteX4" fmla="*/ 1219200 w 654367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3675" h="6858000">
                <a:moveTo>
                  <a:pt x="1219200" y="0"/>
                </a:moveTo>
                <a:lnTo>
                  <a:pt x="6543675" y="0"/>
                </a:lnTo>
                <a:lnTo>
                  <a:pt x="6543675" y="6858000"/>
                </a:lnTo>
                <a:lnTo>
                  <a:pt x="0" y="6858000"/>
                </a:lnTo>
                <a:lnTo>
                  <a:pt x="1219200"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4" name="learning">
            <a:extLst>
              <a:ext uri="{FF2B5EF4-FFF2-40B4-BE49-F238E27FC236}">
                <a16:creationId xmlns:a16="http://schemas.microsoft.com/office/drawing/2014/main" id="{9FA3A3A0-917C-B4B9-E4E9-710DA03837B8}"/>
              </a:ext>
              <a:ext uri="{C183D7F6-B498-43B3-948B-1728B52AA6E4}">
                <adec:decorative xmlns:adec="http://schemas.microsoft.com/office/drawing/2017/decorative" val="1"/>
              </a:ext>
            </a:extLst>
          </p:cNvPr>
          <p:cNvGrpSpPr>
            <a:grpSpLocks noChangeAspect="1"/>
          </p:cNvGrpSpPr>
          <p:nvPr/>
        </p:nvGrpSpPr>
        <p:grpSpPr>
          <a:xfrm rot="10800000" flipH="1">
            <a:off x="6901049" y="2017783"/>
            <a:ext cx="263380" cy="205437"/>
            <a:chOff x="7383299" y="4598006"/>
            <a:chExt cx="476250" cy="371475"/>
          </a:xfrm>
          <a:solidFill>
            <a:schemeClr val="accent1"/>
          </a:solidFill>
        </p:grpSpPr>
        <p:sp>
          <p:nvSpPr>
            <p:cNvPr id="15" name="Freeform: Shape 14">
              <a:extLst>
                <a:ext uri="{FF2B5EF4-FFF2-40B4-BE49-F238E27FC236}">
                  <a16:creationId xmlns:a16="http://schemas.microsoft.com/office/drawing/2014/main" id="{F6EC2987-9706-5BD3-0153-3CFC2DEEC221}"/>
                </a:ext>
              </a:extLst>
            </p:cNvPr>
            <p:cNvSpPr/>
            <p:nvPr/>
          </p:nvSpPr>
          <p:spPr>
            <a:xfrm>
              <a:off x="766904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D5A59903-7B2A-B2A9-9AD2-06A346108993}"/>
                </a:ext>
              </a:extLst>
            </p:cNvPr>
            <p:cNvSpPr/>
            <p:nvPr/>
          </p:nvSpPr>
          <p:spPr>
            <a:xfrm>
              <a:off x="738329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sp>
        <p:nvSpPr>
          <p:cNvPr id="3" name="Title 2">
            <a:extLst>
              <a:ext uri="{FF2B5EF4-FFF2-40B4-BE49-F238E27FC236}">
                <a16:creationId xmlns:a16="http://schemas.microsoft.com/office/drawing/2014/main" id="{DA216DA8-0813-2CE0-1E35-1F583F6DCE4F}"/>
              </a:ext>
            </a:extLst>
          </p:cNvPr>
          <p:cNvSpPr>
            <a:spLocks noGrp="1"/>
          </p:cNvSpPr>
          <p:nvPr>
            <p:ph type="title" idx="4294967295"/>
          </p:nvPr>
        </p:nvSpPr>
        <p:spPr>
          <a:xfrm>
            <a:off x="588263" y="-1107996"/>
            <a:ext cx="11018520" cy="1107996"/>
          </a:xfrm>
        </p:spPr>
        <p:txBody>
          <a:bodyPr vert="horz" wrap="square" lIns="0" tIns="0" rIns="0" bIns="0" rtlCol="0" anchor="b">
            <a:spAutoFit/>
          </a:bodyPr>
          <a:lstStyle/>
          <a:p>
            <a:r>
              <a:rPr lang="en-US"/>
              <a:t>Greggs</a:t>
            </a:r>
            <a:br>
              <a:rPr lang="en-US"/>
            </a:br>
            <a:endParaRPr lang="en-US"/>
          </a:p>
        </p:txBody>
      </p:sp>
      <p:pic>
        <p:nvPicPr>
          <p:cNvPr id="2" name="Graphic 1" descr="Greggs">
            <a:extLst>
              <a:ext uri="{FF2B5EF4-FFF2-40B4-BE49-F238E27FC236}">
                <a16:creationId xmlns:a16="http://schemas.microsoft.com/office/drawing/2014/main" id="{47A80BBF-D93D-072B-E6D1-1AF0B3BC72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20263" y="585789"/>
            <a:ext cx="1889126" cy="272874"/>
          </a:xfrm>
          <a:prstGeom prst="rect">
            <a:avLst/>
          </a:prstGeom>
        </p:spPr>
      </p:pic>
      <p:sp>
        <p:nvSpPr>
          <p:cNvPr id="13" name="Text Placeholder 1">
            <a:extLst>
              <a:ext uri="{FF2B5EF4-FFF2-40B4-BE49-F238E27FC236}">
                <a16:creationId xmlns:a16="http://schemas.microsoft.com/office/drawing/2014/main" id="{E39F5D57-8002-6F0C-BB4E-E2A9F5E38CE1}"/>
              </a:ext>
            </a:extLst>
          </p:cNvPr>
          <p:cNvSpPr txBox="1">
            <a:spLocks/>
          </p:cNvSpPr>
          <p:nvPr/>
        </p:nvSpPr>
        <p:spPr>
          <a:xfrm>
            <a:off x="6901049" y="2355781"/>
            <a:ext cx="4708340" cy="258532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marL="0" marR="0" indent="0" algn="l" defTabSz="914016" rtl="0" eaLnBrk="1" fontAlgn="auto" latinLnBrk="0" hangingPunct="1">
              <a:lnSpc>
                <a:spcPct val="100000"/>
              </a:lnSpc>
              <a:spcBef>
                <a:spcPts val="0"/>
              </a:spcBef>
              <a:spcAft>
                <a:spcPts val="1370"/>
              </a:spcAft>
              <a:buClrTx/>
              <a:buSzPct val="90000"/>
              <a:buFont typeface="Wingdings" panose="05000000000000000000" pitchFamily="2" charset="2"/>
              <a:buNone/>
              <a:tabLst/>
              <a:defRPr lang="en-US" sz="2000" b="0" kern="1200" cap="none" spc="0" baseline="0">
                <a:ln w="3175">
                  <a:noFill/>
                </a:ln>
                <a:solidFill>
                  <a:srgbClr val="000000"/>
                </a:solidFill>
                <a:effectLst/>
                <a:latin typeface="+mj-lt"/>
                <a:ea typeface="+mn-ea"/>
                <a:cs typeface="+mn-cs"/>
              </a:defRPr>
            </a:lvl1pPr>
            <a:lvl2pPr marL="0" marR="0" indent="0" algn="l" defTabSz="914016" rtl="0" eaLnBrk="1" fontAlgn="auto" latinLnBrk="0" hangingPunct="1">
              <a:lnSpc>
                <a:spcPct val="100000"/>
              </a:lnSpc>
              <a:spcBef>
                <a:spcPts val="0"/>
              </a:spcBef>
              <a:spcAft>
                <a:spcPts val="1370"/>
              </a:spcAft>
              <a:buClrTx/>
              <a:buSzPct val="90000"/>
              <a:buFont typeface="Wingdings" panose="05000000000000000000" pitchFamily="2" charset="2"/>
              <a:buNone/>
              <a:tabLst/>
              <a:defRPr sz="1800" kern="1200" spc="0" baseline="0">
                <a:solidFill>
                  <a:srgbClr val="000000"/>
                </a:solidFill>
                <a:latin typeface="+mn-lt"/>
                <a:ea typeface="+mn-ea"/>
                <a:cs typeface="+mn-cs"/>
              </a:defRPr>
            </a:lvl2pPr>
            <a:lvl3pPr marL="0" marR="0" indent="0" algn="l" defTabSz="914016" rtl="0" eaLnBrk="1" fontAlgn="auto" latinLnBrk="0" hangingPunct="1">
              <a:lnSpc>
                <a:spcPct val="100000"/>
              </a:lnSpc>
              <a:spcBef>
                <a:spcPts val="1200"/>
              </a:spcBef>
              <a:spcAft>
                <a:spcPts val="0"/>
              </a:spcAft>
              <a:buClrTx/>
              <a:buSzPct val="90000"/>
              <a:buFont typeface="Wingdings" panose="05000000000000000000" pitchFamily="2" charset="2"/>
              <a:buNone/>
              <a:tabLst/>
              <a:defRPr sz="1400" b="1" kern="1200" spc="0" baseline="0">
                <a:solidFill>
                  <a:srgbClr val="000000"/>
                </a:solidFill>
                <a:latin typeface="+mn-lt"/>
                <a:ea typeface="+mn-ea"/>
                <a:cs typeface="+mn-cs"/>
              </a:defRPr>
            </a:lvl3pPr>
            <a:lvl4pPr marL="0" marR="0" indent="0" algn="l" defTabSz="914016" rtl="0" eaLnBrk="1" fontAlgn="auto" latinLnBrk="0" hangingPunct="1">
              <a:lnSpc>
                <a:spcPct val="100000"/>
              </a:lnSpc>
              <a:spcBef>
                <a:spcPts val="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0" marR="0" indent="0" algn="l" defTabSz="914016" rtl="0" eaLnBrk="1" fontAlgn="auto" latinLnBrk="0" hangingPunct="1">
              <a:lnSpc>
                <a:spcPct val="100000"/>
              </a:lnSpc>
              <a:spcBef>
                <a:spcPts val="0"/>
              </a:spcBef>
              <a:spcAft>
                <a:spcPts val="0"/>
              </a:spcAft>
              <a:buClrTx/>
              <a:buSzPct val="90000"/>
              <a:buFont typeface="Wingdings" panose="05000000000000000000" pitchFamily="2" charset="2"/>
              <a:buNone/>
              <a:tabLst/>
              <a:defRPr sz="1100" kern="1200" spc="0" baseline="0">
                <a:solidFill>
                  <a:srgbClr val="000000"/>
                </a:soli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fontAlgn="base">
              <a:spcAft>
                <a:spcPts val="0"/>
              </a:spcAft>
              <a:defRPr/>
            </a:pPr>
            <a:r>
              <a:rPr lang="es-ES" dirty="0">
                <a:ln>
                  <a:noFill/>
                </a:ln>
                <a:solidFill>
                  <a:schemeClr val="tx1"/>
                </a:solidFill>
                <a:latin typeface="Segoe UI" panose="020B0502040204020203" pitchFamily="34" charset="0"/>
              </a:rPr>
              <a:t>Azure Arc nos ayuda liberando nuestro tiempo de las actividades diarias del equipo técnico y centrándonos en las actividades de valor añadido para el cliente. Nos ayuda a asegurarnos de que los servicios estén siempre disponibles en el momento adecuado para el cliente</a:t>
            </a:r>
            <a:r>
              <a:rPr lang="en-US" dirty="0">
                <a:ln>
                  <a:noFill/>
                </a:ln>
                <a:solidFill>
                  <a:schemeClr val="tx1"/>
                </a:solidFill>
                <a:latin typeface="Segoe UI" panose="020B0502040204020203" pitchFamily="34" charset="0"/>
              </a:rPr>
              <a:t>.”</a:t>
            </a:r>
          </a:p>
          <a:p>
            <a:pPr fontAlgn="base">
              <a:spcAft>
                <a:spcPts val="0"/>
              </a:spcAft>
              <a:defRPr/>
            </a:pPr>
            <a:r>
              <a:rPr lang="en-US" sz="1600" dirty="0">
                <a:ln>
                  <a:noFill/>
                </a:ln>
                <a:solidFill>
                  <a:schemeClr val="tx1"/>
                </a:solidFill>
                <a:latin typeface="Segoe UI" panose="020B0502040204020203" pitchFamily="34" charset="0"/>
                <a:ea typeface="Calibri" panose="020F0502020204030204" pitchFamily="34" charset="0"/>
              </a:rPr>
              <a:t> </a:t>
            </a:r>
            <a:r>
              <a:rPr lang="en-US" sz="1600" dirty="0">
                <a:ln>
                  <a:noFill/>
                </a:ln>
                <a:solidFill>
                  <a:schemeClr val="tx1"/>
                </a:solidFill>
                <a:latin typeface="Segoe UI"/>
              </a:rPr>
              <a:t> </a:t>
            </a:r>
          </a:p>
          <a:p>
            <a:pPr lvl="2" algn="r">
              <a:defRPr/>
            </a:pPr>
            <a:r>
              <a:rPr lang="en-US" sz="1600" b="0" dirty="0">
                <a:solidFill>
                  <a:schemeClr val="accent1"/>
                </a:solidFill>
                <a:latin typeface="Segoe UI Semibold"/>
              </a:rPr>
              <a:t>Scott </a:t>
            </a:r>
            <a:r>
              <a:rPr lang="en-US" sz="1600" b="0" dirty="0" err="1">
                <a:solidFill>
                  <a:schemeClr val="accent1"/>
                </a:solidFill>
                <a:latin typeface="Segoe UI Semibold"/>
              </a:rPr>
              <a:t>Clennell</a:t>
            </a:r>
            <a:endParaRPr lang="en-US" sz="1600" b="0" dirty="0">
              <a:solidFill>
                <a:schemeClr val="accent1"/>
              </a:solidFill>
              <a:latin typeface="Segoe UI Semibold"/>
            </a:endParaRPr>
          </a:p>
          <a:p>
            <a:pPr lvl="4" algn="r">
              <a:defRPr/>
            </a:pPr>
            <a:r>
              <a:rPr lang="en-US" sz="1200" dirty="0" err="1">
                <a:solidFill>
                  <a:schemeClr val="tx1"/>
                </a:solidFill>
              </a:rPr>
              <a:t>Gerente</a:t>
            </a:r>
            <a:r>
              <a:rPr lang="en-US" sz="1200" dirty="0">
                <a:solidFill>
                  <a:schemeClr val="tx1"/>
                </a:solidFill>
              </a:rPr>
              <a:t> de </a:t>
            </a:r>
            <a:r>
              <a:rPr lang="en-US" sz="1200" dirty="0" err="1">
                <a:solidFill>
                  <a:schemeClr val="tx1"/>
                </a:solidFill>
              </a:rPr>
              <a:t>Servicios</a:t>
            </a:r>
            <a:r>
              <a:rPr lang="en-US" sz="1200" dirty="0">
                <a:solidFill>
                  <a:schemeClr val="tx1"/>
                </a:solidFill>
              </a:rPr>
              <a:t> de Plataforma e </a:t>
            </a:r>
            <a:r>
              <a:rPr lang="en-US" sz="1200" dirty="0" err="1">
                <a:solidFill>
                  <a:schemeClr val="tx1"/>
                </a:solidFill>
              </a:rPr>
              <a:t>Infraestructura,Greggs</a:t>
            </a:r>
            <a:endParaRPr lang="en-US" sz="1200" dirty="0">
              <a:solidFill>
                <a:schemeClr val="tx1"/>
              </a:solidFill>
              <a:latin typeface="Segoe UI"/>
            </a:endParaRPr>
          </a:p>
        </p:txBody>
      </p:sp>
    </p:spTree>
    <p:extLst>
      <p:ext uri="{BB962C8B-B14F-4D97-AF65-F5344CB8AC3E}">
        <p14:creationId xmlns:p14="http://schemas.microsoft.com/office/powerpoint/2010/main" val="397447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0DAC3C41-9E2A-E5BA-27D8-CED46455696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0817" r="4810"/>
          <a:stretch/>
        </p:blipFill>
        <p:spPr>
          <a:xfrm>
            <a:off x="1094795" y="1278504"/>
            <a:ext cx="10320953" cy="2890817"/>
          </a:xfrm>
          <a:prstGeom prst="rect">
            <a:avLst/>
          </a:prstGeom>
        </p:spPr>
      </p:pic>
      <p:cxnSp>
        <p:nvCxnSpPr>
          <p:cNvPr id="52" name="Straight Connector 51">
            <a:extLst>
              <a:ext uri="{FF2B5EF4-FFF2-40B4-BE49-F238E27FC236}">
                <a16:creationId xmlns:a16="http://schemas.microsoft.com/office/drawing/2014/main" id="{50E639E8-D13C-8042-CFEE-F0BAA9208C61}"/>
              </a:ext>
              <a:ext uri="{C183D7F6-B498-43B3-948B-1728B52AA6E4}">
                <adec:decorative xmlns:adec="http://schemas.microsoft.com/office/drawing/2017/decorative" val="1"/>
              </a:ext>
            </a:extLst>
          </p:cNvPr>
          <p:cNvCxnSpPr>
            <a:cxnSpLocks/>
            <a:stCxn id="48" idx="4"/>
            <a:endCxn id="49" idx="0"/>
          </p:cNvCxnSpPr>
          <p:nvPr/>
        </p:nvCxnSpPr>
        <p:spPr>
          <a:xfrm>
            <a:off x="3984736" y="2055350"/>
            <a:ext cx="0" cy="2296727"/>
          </a:xfrm>
          <a:prstGeom prst="line">
            <a:avLst/>
          </a:prstGeom>
          <a:noFill/>
          <a:ln w="15875" cap="flat" cmpd="sng" algn="ctr">
            <a:solidFill>
              <a:srgbClr val="FFC000"/>
            </a:solidFill>
            <a:prstDash val="dash"/>
            <a:headEnd type="none"/>
            <a:tailEnd type="none"/>
          </a:ln>
          <a:effectLst/>
        </p:spPr>
      </p:cxnSp>
      <p:cxnSp>
        <p:nvCxnSpPr>
          <p:cNvPr id="53" name="Straight Connector 52">
            <a:extLst>
              <a:ext uri="{FF2B5EF4-FFF2-40B4-BE49-F238E27FC236}">
                <a16:creationId xmlns:a16="http://schemas.microsoft.com/office/drawing/2014/main" id="{A0418058-2604-F9B6-8E5E-2978906E7133}"/>
              </a:ext>
              <a:ext uri="{C183D7F6-B498-43B3-948B-1728B52AA6E4}">
                <adec:decorative xmlns:adec="http://schemas.microsoft.com/office/drawing/2017/decorative" val="1"/>
              </a:ext>
            </a:extLst>
          </p:cNvPr>
          <p:cNvCxnSpPr>
            <a:cxnSpLocks/>
            <a:stCxn id="59" idx="4"/>
            <a:endCxn id="60" idx="0"/>
          </p:cNvCxnSpPr>
          <p:nvPr/>
        </p:nvCxnSpPr>
        <p:spPr>
          <a:xfrm>
            <a:off x="10623674" y="2968461"/>
            <a:ext cx="36345" cy="1413235"/>
          </a:xfrm>
          <a:prstGeom prst="line">
            <a:avLst/>
          </a:prstGeom>
          <a:noFill/>
          <a:ln w="15875" cap="flat" cmpd="sng" algn="ctr">
            <a:solidFill>
              <a:srgbClr val="FFC000"/>
            </a:solidFill>
            <a:prstDash val="dash"/>
            <a:headEnd type="none"/>
            <a:tailEnd type="none"/>
          </a:ln>
          <a:effectLst/>
        </p:spPr>
      </p:cxnSp>
      <p:cxnSp>
        <p:nvCxnSpPr>
          <p:cNvPr id="61" name="Connector: Elbow 60">
            <a:extLst>
              <a:ext uri="{FF2B5EF4-FFF2-40B4-BE49-F238E27FC236}">
                <a16:creationId xmlns:a16="http://schemas.microsoft.com/office/drawing/2014/main" id="{1C930D7B-1D52-FC29-C723-9D7D01DADB54}"/>
              </a:ext>
              <a:ext uri="{C183D7F6-B498-43B3-948B-1728B52AA6E4}">
                <adec:decorative xmlns:adec="http://schemas.microsoft.com/office/drawing/2017/decorative" val="1"/>
              </a:ext>
            </a:extLst>
          </p:cNvPr>
          <p:cNvCxnSpPr>
            <a:cxnSpLocks/>
            <a:stCxn id="81" idx="4"/>
          </p:cNvCxnSpPr>
          <p:nvPr/>
        </p:nvCxnSpPr>
        <p:spPr>
          <a:xfrm rot="5400000">
            <a:off x="5128054" y="3636441"/>
            <a:ext cx="1379382" cy="372740"/>
          </a:xfrm>
          <a:prstGeom prst="bentConnector3">
            <a:avLst>
              <a:gd name="adj1" fmla="val 50000"/>
            </a:avLst>
          </a:prstGeom>
          <a:noFill/>
          <a:ln w="15875" cap="flat" cmpd="sng" algn="ctr">
            <a:solidFill>
              <a:srgbClr val="FFC000"/>
            </a:solidFill>
            <a:prstDash val="dash"/>
            <a:headEnd type="none"/>
            <a:tailEnd type="none"/>
          </a:ln>
          <a:effectLst/>
        </p:spPr>
      </p:cxnSp>
      <p:cxnSp>
        <p:nvCxnSpPr>
          <p:cNvPr id="62" name="Connector: Elbow 61">
            <a:extLst>
              <a:ext uri="{FF2B5EF4-FFF2-40B4-BE49-F238E27FC236}">
                <a16:creationId xmlns:a16="http://schemas.microsoft.com/office/drawing/2014/main" id="{2437E1FD-6BF5-CC1B-FF88-DB2DE0E6082C}"/>
              </a:ext>
              <a:ext uri="{C183D7F6-B498-43B3-948B-1728B52AA6E4}">
                <adec:decorative xmlns:adec="http://schemas.microsoft.com/office/drawing/2017/decorative" val="1"/>
              </a:ext>
            </a:extLst>
          </p:cNvPr>
          <p:cNvCxnSpPr>
            <a:cxnSpLocks/>
            <a:stCxn id="54" idx="4"/>
            <a:endCxn id="55" idx="0"/>
          </p:cNvCxnSpPr>
          <p:nvPr/>
        </p:nvCxnSpPr>
        <p:spPr>
          <a:xfrm rot="5400000">
            <a:off x="6189503" y="3194226"/>
            <a:ext cx="2311880" cy="95787"/>
          </a:xfrm>
          <a:prstGeom prst="bentConnector3">
            <a:avLst>
              <a:gd name="adj1" fmla="val 50000"/>
            </a:avLst>
          </a:prstGeom>
          <a:noFill/>
          <a:ln w="15875" cap="flat" cmpd="sng" algn="ctr">
            <a:solidFill>
              <a:srgbClr val="FFC000"/>
            </a:solidFill>
            <a:prstDash val="dash"/>
            <a:headEnd type="none"/>
            <a:tailEnd type="none"/>
          </a:ln>
          <a:effectLst/>
        </p:spPr>
      </p:cxnSp>
      <p:cxnSp>
        <p:nvCxnSpPr>
          <p:cNvPr id="63" name="Connector: Elbow 62">
            <a:extLst>
              <a:ext uri="{FF2B5EF4-FFF2-40B4-BE49-F238E27FC236}">
                <a16:creationId xmlns:a16="http://schemas.microsoft.com/office/drawing/2014/main" id="{4532BDBE-3C55-44EB-5E75-643506A5DED9}"/>
              </a:ext>
              <a:ext uri="{C183D7F6-B498-43B3-948B-1728B52AA6E4}">
                <adec:decorative xmlns:adec="http://schemas.microsoft.com/office/drawing/2017/decorative" val="1"/>
              </a:ext>
            </a:extLst>
          </p:cNvPr>
          <p:cNvCxnSpPr>
            <a:cxnSpLocks/>
            <a:stCxn id="56" idx="4"/>
            <a:endCxn id="58" idx="0"/>
          </p:cNvCxnSpPr>
          <p:nvPr/>
        </p:nvCxnSpPr>
        <p:spPr>
          <a:xfrm rot="5400000">
            <a:off x="8650508" y="3855700"/>
            <a:ext cx="866688" cy="185305"/>
          </a:xfrm>
          <a:prstGeom prst="bentConnector3">
            <a:avLst>
              <a:gd name="adj1" fmla="val 50000"/>
            </a:avLst>
          </a:prstGeom>
          <a:noFill/>
          <a:ln w="15875" cap="flat" cmpd="sng" algn="ctr">
            <a:solidFill>
              <a:srgbClr val="FFC000"/>
            </a:solidFill>
            <a:prstDash val="dash"/>
            <a:headEnd type="none"/>
            <a:tailEnd type="none"/>
          </a:ln>
          <a:effectLst/>
        </p:spPr>
      </p:cxnSp>
      <p:cxnSp>
        <p:nvCxnSpPr>
          <p:cNvPr id="44" name="Connector: Elbow 43">
            <a:extLst>
              <a:ext uri="{FF2B5EF4-FFF2-40B4-BE49-F238E27FC236}">
                <a16:creationId xmlns:a16="http://schemas.microsoft.com/office/drawing/2014/main" id="{BB2F3D17-4230-2301-E30F-ED59D3A70838}"/>
              </a:ext>
              <a:ext uri="{C183D7F6-B498-43B3-948B-1728B52AA6E4}">
                <adec:decorative xmlns:adec="http://schemas.microsoft.com/office/drawing/2017/decorative" val="1"/>
              </a:ext>
            </a:extLst>
          </p:cNvPr>
          <p:cNvCxnSpPr>
            <a:cxnSpLocks/>
            <a:endCxn id="4" idx="2"/>
          </p:cNvCxnSpPr>
          <p:nvPr/>
        </p:nvCxnSpPr>
        <p:spPr>
          <a:xfrm flipV="1">
            <a:off x="2889080" y="5512775"/>
            <a:ext cx="1095656" cy="345917"/>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1526AD22-E5DB-D44E-F182-98BC711E88F5}"/>
              </a:ext>
              <a:ext uri="{C183D7F6-B498-43B3-948B-1728B52AA6E4}">
                <adec:decorative xmlns:adec="http://schemas.microsoft.com/office/drawing/2017/decorative" val="1"/>
              </a:ext>
            </a:extLst>
          </p:cNvPr>
          <p:cNvCxnSpPr>
            <a:cxnSpLocks/>
            <a:endCxn id="5" idx="2"/>
          </p:cNvCxnSpPr>
          <p:nvPr/>
        </p:nvCxnSpPr>
        <p:spPr>
          <a:xfrm flipV="1">
            <a:off x="3984736" y="5512775"/>
            <a:ext cx="1668821" cy="352648"/>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C7D64C40-6C3E-B926-4AE1-E4A3EFDDFE05}"/>
              </a:ext>
              <a:ext uri="{C183D7F6-B498-43B3-948B-1728B52AA6E4}">
                <adec:decorative xmlns:adec="http://schemas.microsoft.com/office/drawing/2017/decorative" val="1"/>
              </a:ext>
            </a:extLst>
          </p:cNvPr>
          <p:cNvCxnSpPr>
            <a:cxnSpLocks/>
            <a:endCxn id="6" idx="2"/>
          </p:cNvCxnSpPr>
          <p:nvPr/>
        </p:nvCxnSpPr>
        <p:spPr>
          <a:xfrm flipV="1">
            <a:off x="5644172" y="5512775"/>
            <a:ext cx="1678206" cy="352648"/>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4327C0C0-A6D3-A451-5C2D-E5B6BDA718CF}"/>
              </a:ext>
              <a:ext uri="{C183D7F6-B498-43B3-948B-1728B52AA6E4}">
                <adec:decorative xmlns:adec="http://schemas.microsoft.com/office/drawing/2017/decorative" val="1"/>
              </a:ext>
            </a:extLst>
          </p:cNvPr>
          <p:cNvCxnSpPr>
            <a:cxnSpLocks/>
            <a:endCxn id="7" idx="2"/>
          </p:cNvCxnSpPr>
          <p:nvPr/>
        </p:nvCxnSpPr>
        <p:spPr>
          <a:xfrm flipV="1">
            <a:off x="7320208" y="5512775"/>
            <a:ext cx="1670991" cy="352648"/>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0F78C25E-F500-2291-D590-95376D949616}"/>
              </a:ext>
              <a:ext uri="{C183D7F6-B498-43B3-948B-1728B52AA6E4}">
                <adec:decorative xmlns:adec="http://schemas.microsoft.com/office/drawing/2017/decorative" val="1"/>
              </a:ext>
            </a:extLst>
          </p:cNvPr>
          <p:cNvCxnSpPr>
            <a:cxnSpLocks/>
            <a:endCxn id="8" idx="2"/>
          </p:cNvCxnSpPr>
          <p:nvPr/>
        </p:nvCxnSpPr>
        <p:spPr>
          <a:xfrm flipV="1">
            <a:off x="8991499" y="5512775"/>
            <a:ext cx="1668520" cy="34002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95745F26-595B-4EC9-AA6A-3B815EFF86DA}"/>
              </a:ext>
            </a:extLst>
          </p:cNvPr>
          <p:cNvSpPr>
            <a:spLocks noGrp="1"/>
          </p:cNvSpPr>
          <p:nvPr>
            <p:ph type="title"/>
          </p:nvPr>
        </p:nvSpPr>
        <p:spPr>
          <a:xfrm>
            <a:off x="588263" y="457200"/>
            <a:ext cx="11018520" cy="1107996"/>
          </a:xfrm>
        </p:spPr>
        <p:txBody>
          <a:bodyPr/>
          <a:lstStyle/>
          <a:p>
            <a:pPr algn="ctr"/>
            <a:r>
              <a:rPr lang="es-ES" dirty="0"/>
              <a:t>Cómo funciona: cumpla con los requisitos personalizados de latencia y soberanía</a:t>
            </a:r>
            <a:endParaRPr lang="en-US" dirty="0"/>
          </a:p>
        </p:txBody>
      </p:sp>
      <p:grpSp>
        <p:nvGrpSpPr>
          <p:cNvPr id="67" name="Group 66" descr="Azure Arc">
            <a:extLst>
              <a:ext uri="{FF2B5EF4-FFF2-40B4-BE49-F238E27FC236}">
                <a16:creationId xmlns:a16="http://schemas.microsoft.com/office/drawing/2014/main" id="{F90FB077-8E5C-9E3A-4B88-D400DB4E0F1B}"/>
              </a:ext>
            </a:extLst>
          </p:cNvPr>
          <p:cNvGrpSpPr/>
          <p:nvPr/>
        </p:nvGrpSpPr>
        <p:grpSpPr>
          <a:xfrm>
            <a:off x="761979" y="4450843"/>
            <a:ext cx="2396042" cy="1581150"/>
            <a:chOff x="287878" y="2837774"/>
            <a:chExt cx="2396042" cy="1581150"/>
          </a:xfrm>
        </p:grpSpPr>
        <p:sp>
          <p:nvSpPr>
            <p:cNvPr id="68" name="Rectangle 67">
              <a:extLst>
                <a:ext uri="{FF2B5EF4-FFF2-40B4-BE49-F238E27FC236}">
                  <a16:creationId xmlns:a16="http://schemas.microsoft.com/office/drawing/2014/main" id="{B353406F-3562-33A3-67B4-0F4F90AFF728}"/>
                </a:ext>
              </a:extLst>
            </p:cNvPr>
            <p:cNvSpPr/>
            <p:nvPr/>
          </p:nvSpPr>
          <p:spPr>
            <a:xfrm>
              <a:off x="620694" y="2837774"/>
              <a:ext cx="1779910" cy="1581150"/>
            </a:xfrm>
            <a:prstGeom prst="rect">
              <a:avLst/>
            </a:prstGeom>
            <a:solidFill>
              <a:srgbClr val="000000"/>
            </a:solidFill>
            <a:ln w="10795"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pic>
          <p:nvPicPr>
            <p:cNvPr id="69" name="Graphic 68">
              <a:extLst>
                <a:ext uri="{FF2B5EF4-FFF2-40B4-BE49-F238E27FC236}">
                  <a16:creationId xmlns:a16="http://schemas.microsoft.com/office/drawing/2014/main" id="{79995FFC-DD0C-2707-5B08-2FF929F9DEE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32828" y="3740168"/>
              <a:ext cx="506141" cy="506141"/>
            </a:xfrm>
            <a:prstGeom prst="rect">
              <a:avLst/>
            </a:prstGeom>
          </p:spPr>
        </p:pic>
        <p:sp>
          <p:nvSpPr>
            <p:cNvPr id="70" name="TextBox 69">
              <a:extLst>
                <a:ext uri="{FF2B5EF4-FFF2-40B4-BE49-F238E27FC236}">
                  <a16:creationId xmlns:a16="http://schemas.microsoft.com/office/drawing/2014/main" id="{343D49B7-300E-02E2-765E-A9E602871757}"/>
                </a:ext>
              </a:extLst>
            </p:cNvPr>
            <p:cNvSpPr txBox="1"/>
            <p:nvPr/>
          </p:nvSpPr>
          <p:spPr>
            <a:xfrm>
              <a:off x="287878" y="3255285"/>
              <a:ext cx="2396042" cy="461665"/>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0" cap="none" spc="-102" normalizeH="0" baseline="0" noProof="0">
                  <a:ln w="3175">
                    <a:noFill/>
                  </a:ln>
                  <a:solidFill>
                    <a:srgbClr val="FFFFFF"/>
                  </a:solidFill>
                  <a:effectLst/>
                  <a:uLnTx/>
                  <a:uFillTx/>
                  <a:latin typeface="Segoe UI Semibold"/>
                  <a:ea typeface="+mn-ea"/>
                  <a:cs typeface="+mn-cs"/>
                </a:rPr>
                <a:t>Azure Arc</a:t>
              </a:r>
            </a:p>
          </p:txBody>
        </p:sp>
      </p:grpSp>
      <p:sp>
        <p:nvSpPr>
          <p:cNvPr id="48" name="Oval 47">
            <a:extLst>
              <a:ext uri="{FF2B5EF4-FFF2-40B4-BE49-F238E27FC236}">
                <a16:creationId xmlns:a16="http://schemas.microsoft.com/office/drawing/2014/main" id="{CA405383-959C-F18F-36C1-59006217C2D1}"/>
              </a:ext>
            </a:extLst>
          </p:cNvPr>
          <p:cNvSpPr/>
          <p:nvPr/>
        </p:nvSpPr>
        <p:spPr bwMode="auto">
          <a:xfrm>
            <a:off x="3780132" y="1646142"/>
            <a:ext cx="409208" cy="409208"/>
          </a:xfrm>
          <a:prstGeom prst="ellipse">
            <a:avLst/>
          </a:prstGeom>
          <a:solidFill>
            <a:srgbClr val="FFC000"/>
          </a:solidFill>
          <a:ln w="15875">
            <a:solidFill>
              <a:srgbClr val="C7C7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Segoe UI" pitchFamily="34" charset="0"/>
              </a:rPr>
              <a:t>1</a:t>
            </a:r>
          </a:p>
        </p:txBody>
      </p:sp>
      <p:sp>
        <p:nvSpPr>
          <p:cNvPr id="49" name="TextBox 48">
            <a:extLst>
              <a:ext uri="{FF2B5EF4-FFF2-40B4-BE49-F238E27FC236}">
                <a16:creationId xmlns:a16="http://schemas.microsoft.com/office/drawing/2014/main" id="{8C7B9D18-C92A-B552-65F6-6D0C6DF7A69B}"/>
              </a:ext>
            </a:extLst>
          </p:cNvPr>
          <p:cNvSpPr txBox="1"/>
          <p:nvPr/>
        </p:nvSpPr>
        <p:spPr>
          <a:xfrm>
            <a:off x="3290955" y="4352077"/>
            <a:ext cx="1387562" cy="430887"/>
          </a:xfrm>
          <a:prstGeom prst="rect">
            <a:avLst/>
          </a:prstGeom>
          <a:solidFill>
            <a:schemeClr val="bg1"/>
          </a:solidFill>
          <a:effectLst>
            <a:outerShdw dist="12700" dir="16200000" rotWithShape="0">
              <a:schemeClr val="bg1"/>
            </a:outerShdw>
          </a:effectLst>
        </p:spPr>
        <p:style>
          <a:lnRef idx="0">
            <a:scrgbClr r="0" g="0" b="0"/>
          </a:lnRef>
          <a:fillRef idx="0">
            <a:scrgbClr r="0" g="0" b="0"/>
          </a:fillRef>
          <a:effectRef idx="0">
            <a:scrgbClr r="0" g="0" b="0"/>
          </a:effectRef>
          <a:fontRef idx="major"/>
        </p:style>
        <p:txBody>
          <a:bodyPr wrap="square" lIns="0" tIns="45720" rIns="0" bIns="45720" anchor="t">
            <a:spAutoFit/>
          </a:bodyPr>
          <a:lstStyle>
            <a:defPPr>
              <a:defRPr lang="en-US"/>
            </a:defPPr>
            <a:lvl1pPr marR="0" lvl="0" indent="0" algn="ctr" fontAlgn="auto">
              <a:lnSpc>
                <a:spcPct val="100000"/>
              </a:lnSpc>
              <a:spcBef>
                <a:spcPts val="0"/>
              </a:spcBef>
              <a:spcAft>
                <a:spcPts val="600"/>
              </a:spcAft>
              <a:buClrTx/>
              <a:buSzTx/>
              <a:buFontTx/>
              <a:buNone/>
              <a:tabLst/>
              <a:defRPr kumimoji="0" sz="1100" b="0" i="0" u="none" strike="noStrike" kern="0" cap="none" spc="0" normalizeH="0" baseline="0">
                <a:ln>
                  <a:noFill/>
                </a:ln>
                <a:gradFill>
                  <a:gsLst>
                    <a:gs pos="0">
                      <a:srgbClr val="50E6FF"/>
                    </a:gs>
                    <a:gs pos="100000">
                      <a:srgbClr val="50E6FF"/>
                    </a:gs>
                  </a:gsLst>
                  <a:lin ang="5400000" scaled="0"/>
                </a:gradFill>
                <a:effectLst/>
                <a:uLnTx/>
                <a:uFillTx/>
                <a:latin typeface="Segoe UI Semibold"/>
                <a:cs typeface="Segoe UI" panose="020B0502040204020203" pitchFamily="34" charset="0"/>
              </a:defRPr>
            </a:lvl1pPr>
          </a:lstStyle>
          <a:p>
            <a:pPr lvl="0" defTabSz="914400">
              <a:defRPr/>
            </a:pPr>
            <a:r>
              <a:rPr lang="en-US" dirty="0"/>
              <a:t>Desarrollo e </a:t>
            </a:r>
            <a:r>
              <a:rPr lang="en-US" dirty="0" err="1"/>
              <a:t>implementación</a:t>
            </a:r>
            <a:endParaRPr kumimoji="0" lang="en-US" sz="1100" b="0" i="0" u="none" strike="noStrike" kern="0" cap="none" spc="0" normalizeH="0" baseline="0" noProof="0" dirty="0">
              <a:ln>
                <a:noFill/>
              </a:ln>
              <a:gradFill>
                <a:gsLst>
                  <a:gs pos="0">
                    <a:srgbClr val="50E6FF"/>
                  </a:gs>
                  <a:gs pos="100000">
                    <a:srgbClr val="50E6FF"/>
                  </a:gs>
                </a:gsLst>
                <a:lin ang="5400000" scaled="0"/>
              </a:gradFill>
              <a:effectLst/>
              <a:uLnTx/>
              <a:uFillTx/>
              <a:latin typeface="Segoe UI Semibold"/>
              <a:ea typeface="+mj-ea"/>
              <a:cs typeface="Segoe UI" panose="020B0502040204020203" pitchFamily="34" charset="0"/>
            </a:endParaRPr>
          </a:p>
        </p:txBody>
      </p:sp>
      <p:sp>
        <p:nvSpPr>
          <p:cNvPr id="4" name="TextBox 3">
            <a:extLst>
              <a:ext uri="{FF2B5EF4-FFF2-40B4-BE49-F238E27FC236}">
                <a16:creationId xmlns:a16="http://schemas.microsoft.com/office/drawing/2014/main" id="{8FF2FBEE-5D61-425D-BA53-61D753F0723E}"/>
              </a:ext>
            </a:extLst>
          </p:cNvPr>
          <p:cNvSpPr txBox="1"/>
          <p:nvPr/>
        </p:nvSpPr>
        <p:spPr>
          <a:xfrm>
            <a:off x="3260199" y="4774111"/>
            <a:ext cx="1449074" cy="738664"/>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VS Code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GitHub Actions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prstClr val="white"/>
                </a:solidFill>
                <a:effectLst/>
                <a:uLnTx/>
                <a:uFillTx/>
                <a:latin typeface="Calibri" panose="020F0502020204030204"/>
                <a:ea typeface="+mn-ea"/>
                <a:cs typeface="+mn-cs"/>
              </a:rPr>
              <a:t>GitOps</a:t>
            </a: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F004B0DC-2B7F-62DD-EEDE-E9E326FB1B39}"/>
              </a:ext>
            </a:extLst>
          </p:cNvPr>
          <p:cNvSpPr/>
          <p:nvPr/>
        </p:nvSpPr>
        <p:spPr bwMode="auto">
          <a:xfrm>
            <a:off x="5799511" y="2723912"/>
            <a:ext cx="409208" cy="409208"/>
          </a:xfrm>
          <a:prstGeom prst="ellipse">
            <a:avLst/>
          </a:prstGeom>
          <a:solidFill>
            <a:srgbClr val="FFC000"/>
          </a:solidFill>
          <a:ln w="15875">
            <a:solidFill>
              <a:srgbClr val="C7C7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Segoe UI" pitchFamily="34" charset="0"/>
              </a:rPr>
              <a:t>2</a:t>
            </a:r>
          </a:p>
        </p:txBody>
      </p:sp>
      <p:sp>
        <p:nvSpPr>
          <p:cNvPr id="51" name="TextBox 50">
            <a:extLst>
              <a:ext uri="{FF2B5EF4-FFF2-40B4-BE49-F238E27FC236}">
                <a16:creationId xmlns:a16="http://schemas.microsoft.com/office/drawing/2014/main" id="{25A14FF9-D965-C630-66B9-80B01C85D70A}"/>
              </a:ext>
            </a:extLst>
          </p:cNvPr>
          <p:cNvSpPr txBox="1"/>
          <p:nvPr/>
        </p:nvSpPr>
        <p:spPr>
          <a:xfrm>
            <a:off x="5046009" y="4343883"/>
            <a:ext cx="1190268" cy="430887"/>
          </a:xfrm>
          <a:prstGeom prst="rect">
            <a:avLst/>
          </a:prstGeom>
          <a:solidFill>
            <a:schemeClr val="bg1"/>
          </a:solidFill>
          <a:effectLst>
            <a:outerShdw dist="12700" dir="16200000" rotWithShape="0">
              <a:schemeClr val="bg1"/>
            </a:outerShdw>
          </a:effectLst>
        </p:spPr>
        <p:style>
          <a:lnRef idx="0">
            <a:scrgbClr r="0" g="0" b="0"/>
          </a:lnRef>
          <a:fillRef idx="0">
            <a:scrgbClr r="0" g="0" b="0"/>
          </a:fillRef>
          <a:effectRef idx="0">
            <a:scrgbClr r="0" g="0" b="0"/>
          </a:effectRef>
          <a:fontRef idx="major"/>
        </p:style>
        <p:txBody>
          <a:bodyPr wrap="square" lIns="0" tIns="45720" rIns="0" bIns="45720" anchor="t">
            <a:spAutoFit/>
          </a:bodyPr>
          <a:lstStyle>
            <a:defPPr>
              <a:defRPr lang="en-US"/>
            </a:defPPr>
            <a:lvl1pPr marR="0" lvl="0" indent="0" algn="ctr" fontAlgn="auto">
              <a:lnSpc>
                <a:spcPct val="100000"/>
              </a:lnSpc>
              <a:spcBef>
                <a:spcPts val="0"/>
              </a:spcBef>
              <a:spcAft>
                <a:spcPts val="600"/>
              </a:spcAft>
              <a:buClrTx/>
              <a:buSzTx/>
              <a:buFontTx/>
              <a:buNone/>
              <a:tabLst/>
              <a:defRPr kumimoji="0" sz="1100" b="0" i="0" u="none" strike="noStrike" kern="0" cap="none" spc="0" normalizeH="0" baseline="0">
                <a:ln>
                  <a:noFill/>
                </a:ln>
                <a:gradFill>
                  <a:gsLst>
                    <a:gs pos="0">
                      <a:srgbClr val="50E6FF"/>
                    </a:gs>
                    <a:gs pos="100000">
                      <a:srgbClr val="50E6FF"/>
                    </a:gs>
                  </a:gsLst>
                  <a:lin ang="5400000" scaled="0"/>
                </a:gradFill>
                <a:effectLst/>
                <a:uLnTx/>
                <a:uFillTx/>
                <a:latin typeface="Segoe UI Semibold"/>
                <a:cs typeface="Segoe UI" panose="020B0502040204020203" pitchFamily="34" charset="0"/>
              </a:defRPr>
            </a:lvl1pPr>
          </a:lstStyle>
          <a:p>
            <a:pPr lvl="0" defTabSz="914400">
              <a:defRPr/>
            </a:pPr>
            <a:r>
              <a:rPr lang="en-US" dirty="0" err="1"/>
              <a:t>Inteligencia</a:t>
            </a:r>
            <a:r>
              <a:rPr lang="en-US" dirty="0"/>
              <a:t> perimetral</a:t>
            </a:r>
            <a:endParaRPr kumimoji="0" lang="en-US" sz="1100" b="0" i="0" u="none" strike="noStrike" kern="0" cap="none" spc="0" normalizeH="0" baseline="0" noProof="0" dirty="0">
              <a:ln>
                <a:noFill/>
              </a:ln>
              <a:gradFill>
                <a:gsLst>
                  <a:gs pos="0">
                    <a:srgbClr val="50E6FF"/>
                  </a:gs>
                  <a:gs pos="100000">
                    <a:srgbClr val="50E6FF"/>
                  </a:gs>
                </a:gsLst>
                <a:lin ang="5400000" scaled="0"/>
              </a:gradFill>
              <a:effectLst/>
              <a:uLnTx/>
              <a:uFillTx/>
              <a:latin typeface="Segoe UI Semibold"/>
              <a:ea typeface="+mj-ea"/>
              <a:cs typeface="Segoe UI" panose="020B0502040204020203" pitchFamily="34" charset="0"/>
            </a:endParaRPr>
          </a:p>
        </p:txBody>
      </p:sp>
      <p:sp>
        <p:nvSpPr>
          <p:cNvPr id="5" name="TextBox 4">
            <a:extLst>
              <a:ext uri="{FF2B5EF4-FFF2-40B4-BE49-F238E27FC236}">
                <a16:creationId xmlns:a16="http://schemas.microsoft.com/office/drawing/2014/main" id="{C25607DF-409B-4D83-B705-C9984B509162}"/>
              </a:ext>
            </a:extLst>
          </p:cNvPr>
          <p:cNvSpPr txBox="1"/>
          <p:nvPr/>
        </p:nvSpPr>
        <p:spPr>
          <a:xfrm>
            <a:off x="4929020" y="4774111"/>
            <a:ext cx="1449074" cy="738664"/>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Cognitive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Azure ML</a:t>
            </a:r>
          </a:p>
        </p:txBody>
      </p:sp>
      <p:sp>
        <p:nvSpPr>
          <p:cNvPr id="54" name="Oval 53">
            <a:extLst>
              <a:ext uri="{FF2B5EF4-FFF2-40B4-BE49-F238E27FC236}">
                <a16:creationId xmlns:a16="http://schemas.microsoft.com/office/drawing/2014/main" id="{D810D8CF-D5C9-2AFF-EFC5-6E5AD5D574DE}"/>
              </a:ext>
            </a:extLst>
          </p:cNvPr>
          <p:cNvSpPr/>
          <p:nvPr/>
        </p:nvSpPr>
        <p:spPr bwMode="auto">
          <a:xfrm>
            <a:off x="7188732" y="1676971"/>
            <a:ext cx="409208" cy="409208"/>
          </a:xfrm>
          <a:prstGeom prst="ellipse">
            <a:avLst/>
          </a:prstGeom>
          <a:solidFill>
            <a:srgbClr val="FFC000"/>
          </a:solidFill>
          <a:ln w="15875">
            <a:solidFill>
              <a:srgbClr val="C7C7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Segoe UI" pitchFamily="34" charset="0"/>
              </a:rPr>
              <a:t>3</a:t>
            </a:r>
          </a:p>
        </p:txBody>
      </p:sp>
      <p:sp>
        <p:nvSpPr>
          <p:cNvPr id="55" name="TextBox 54">
            <a:extLst>
              <a:ext uri="{FF2B5EF4-FFF2-40B4-BE49-F238E27FC236}">
                <a16:creationId xmlns:a16="http://schemas.microsoft.com/office/drawing/2014/main" id="{40677919-B2F6-6F4E-57C1-1D47686E9519}"/>
              </a:ext>
            </a:extLst>
          </p:cNvPr>
          <p:cNvSpPr txBox="1"/>
          <p:nvPr/>
        </p:nvSpPr>
        <p:spPr>
          <a:xfrm>
            <a:off x="6702415" y="4398059"/>
            <a:ext cx="1190268" cy="261610"/>
          </a:xfrm>
          <a:prstGeom prst="rect">
            <a:avLst/>
          </a:prstGeom>
          <a:solidFill>
            <a:schemeClr val="bg1"/>
          </a:solidFill>
          <a:effectLst>
            <a:outerShdw dist="12700" dir="16200000" rotWithShape="0">
              <a:schemeClr val="bg1"/>
            </a:outerShdw>
          </a:effectLst>
        </p:spPr>
        <p:style>
          <a:lnRef idx="0">
            <a:scrgbClr r="0" g="0" b="0"/>
          </a:lnRef>
          <a:fillRef idx="0">
            <a:scrgbClr r="0" g="0" b="0"/>
          </a:fillRef>
          <a:effectRef idx="0">
            <a:scrgbClr r="0" g="0" b="0"/>
          </a:effectRef>
          <a:fontRef idx="major"/>
        </p:style>
        <p:txBody>
          <a:bodyPr wrap="square" lIns="0" tIns="45720" rIns="0" bIns="45720" anchor="t">
            <a:spAutoFit/>
          </a:bodyPr>
          <a:lstStyle>
            <a:defPPr>
              <a:defRPr lang="en-US"/>
            </a:defPPr>
            <a:lvl1pPr marR="0" lvl="0" indent="0" algn="ctr" fontAlgn="auto">
              <a:lnSpc>
                <a:spcPct val="100000"/>
              </a:lnSpc>
              <a:spcBef>
                <a:spcPts val="0"/>
              </a:spcBef>
              <a:spcAft>
                <a:spcPts val="600"/>
              </a:spcAft>
              <a:buClrTx/>
              <a:buSzTx/>
              <a:buFontTx/>
              <a:buNone/>
              <a:tabLst/>
              <a:defRPr kumimoji="0" sz="1100" b="0" i="0" u="none" strike="noStrike" kern="0" cap="none" spc="0" normalizeH="0" baseline="0">
                <a:ln>
                  <a:noFill/>
                </a:ln>
                <a:gradFill>
                  <a:gsLst>
                    <a:gs pos="0">
                      <a:srgbClr val="50E6FF"/>
                    </a:gs>
                    <a:gs pos="100000">
                      <a:srgbClr val="50E6FF"/>
                    </a:gs>
                  </a:gsLst>
                  <a:lin ang="5400000" scaled="0"/>
                </a:gradFill>
                <a:effectLst/>
                <a:uLnTx/>
                <a:uFillTx/>
                <a:latin typeface="Segoe UI Semibold"/>
                <a:cs typeface="Segoe UI" panose="020B0502040204020203" pitchFamily="34" charset="0"/>
              </a:defRPr>
            </a:lvl1pPr>
          </a:lstStyle>
          <a:p>
            <a:pPr lvl="0" defTabSz="914400">
              <a:defRPr/>
            </a:pPr>
            <a:r>
              <a:rPr lang="en-US" dirty="0"/>
              <a:t>Baja </a:t>
            </a:r>
            <a:r>
              <a:rPr lang="en-US" dirty="0" err="1"/>
              <a:t>latencia</a:t>
            </a:r>
            <a:endParaRPr kumimoji="0" lang="en-US" sz="1100" b="0" i="0" u="none" strike="noStrike" kern="0" cap="none" spc="0" normalizeH="0" baseline="0" noProof="0" dirty="0">
              <a:ln>
                <a:noFill/>
              </a:ln>
              <a:gradFill>
                <a:gsLst>
                  <a:gs pos="0">
                    <a:srgbClr val="50E6FF"/>
                  </a:gs>
                  <a:gs pos="100000">
                    <a:srgbClr val="50E6FF"/>
                  </a:gs>
                </a:gsLst>
                <a:lin ang="5400000" scaled="0"/>
              </a:gradFill>
              <a:effectLst/>
              <a:uLnTx/>
              <a:uFillTx/>
              <a:latin typeface="Segoe UI Semibold"/>
              <a:ea typeface="+mj-ea"/>
              <a:cs typeface="Segoe UI" panose="020B0502040204020203" pitchFamily="34" charset="0"/>
            </a:endParaRPr>
          </a:p>
        </p:txBody>
      </p:sp>
      <p:sp>
        <p:nvSpPr>
          <p:cNvPr id="6" name="TextBox 5">
            <a:extLst>
              <a:ext uri="{FF2B5EF4-FFF2-40B4-BE49-F238E27FC236}">
                <a16:creationId xmlns:a16="http://schemas.microsoft.com/office/drawing/2014/main" id="{CD9E405C-F333-4B74-B82C-63080945F326}"/>
              </a:ext>
            </a:extLst>
          </p:cNvPr>
          <p:cNvSpPr txBox="1"/>
          <p:nvPr/>
        </p:nvSpPr>
        <p:spPr>
          <a:xfrm>
            <a:off x="6597841" y="4774111"/>
            <a:ext cx="1449074" cy="738664"/>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5G MEC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AKS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HCI</a:t>
            </a:r>
          </a:p>
        </p:txBody>
      </p:sp>
      <p:sp>
        <p:nvSpPr>
          <p:cNvPr id="56" name="Oval 55">
            <a:extLst>
              <a:ext uri="{FF2B5EF4-FFF2-40B4-BE49-F238E27FC236}">
                <a16:creationId xmlns:a16="http://schemas.microsoft.com/office/drawing/2014/main" id="{3EE3F5BC-A04F-9C22-B6DC-1ECEC25E2FBB}"/>
              </a:ext>
            </a:extLst>
          </p:cNvPr>
          <p:cNvSpPr/>
          <p:nvPr/>
        </p:nvSpPr>
        <p:spPr bwMode="auto">
          <a:xfrm>
            <a:off x="8971900" y="3105800"/>
            <a:ext cx="409208" cy="409208"/>
          </a:xfrm>
          <a:prstGeom prst="ellipse">
            <a:avLst/>
          </a:prstGeom>
          <a:solidFill>
            <a:srgbClr val="FFC000"/>
          </a:solidFill>
          <a:ln w="15875">
            <a:solidFill>
              <a:srgbClr val="C7C7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Segoe UI" pitchFamily="34" charset="0"/>
              </a:rPr>
              <a:t>4</a:t>
            </a:r>
          </a:p>
        </p:txBody>
      </p:sp>
      <p:sp>
        <p:nvSpPr>
          <p:cNvPr id="58" name="TextBox 57">
            <a:extLst>
              <a:ext uri="{FF2B5EF4-FFF2-40B4-BE49-F238E27FC236}">
                <a16:creationId xmlns:a16="http://schemas.microsoft.com/office/drawing/2014/main" id="{722B0C49-50F6-BD65-74B2-7B05DA176442}"/>
              </a:ext>
            </a:extLst>
          </p:cNvPr>
          <p:cNvSpPr txBox="1"/>
          <p:nvPr/>
        </p:nvSpPr>
        <p:spPr>
          <a:xfrm>
            <a:off x="8396065" y="4381696"/>
            <a:ext cx="1190268" cy="261610"/>
          </a:xfrm>
          <a:prstGeom prst="rect">
            <a:avLst/>
          </a:prstGeom>
          <a:solidFill>
            <a:schemeClr val="bg1"/>
          </a:solidFill>
          <a:effectLst>
            <a:outerShdw dist="12700" dir="16200000" rotWithShape="0">
              <a:schemeClr val="bg1"/>
            </a:outerShdw>
          </a:effectLst>
        </p:spPr>
        <p:style>
          <a:lnRef idx="0">
            <a:scrgbClr r="0" g="0" b="0"/>
          </a:lnRef>
          <a:fillRef idx="0">
            <a:scrgbClr r="0" g="0" b="0"/>
          </a:fillRef>
          <a:effectRef idx="0">
            <a:scrgbClr r="0" g="0" b="0"/>
          </a:effectRef>
          <a:fontRef idx="major"/>
        </p:style>
        <p:txBody>
          <a:bodyPr wrap="square" lIns="0" tIns="45720" rIns="0" bIns="45720" anchor="t">
            <a:spAutoFit/>
          </a:bodyPr>
          <a:lstStyle>
            <a:defPPr>
              <a:defRPr lang="en-US"/>
            </a:defPPr>
            <a:lvl1pPr marR="0" lvl="0" indent="0" algn="ctr" fontAlgn="auto">
              <a:lnSpc>
                <a:spcPct val="100000"/>
              </a:lnSpc>
              <a:spcBef>
                <a:spcPts val="0"/>
              </a:spcBef>
              <a:spcAft>
                <a:spcPts val="600"/>
              </a:spcAft>
              <a:buClrTx/>
              <a:buSzTx/>
              <a:buFontTx/>
              <a:buNone/>
              <a:tabLst/>
              <a:defRPr kumimoji="0" sz="1100" b="0" i="0" u="none" strike="noStrike" kern="0" cap="none" spc="0" normalizeH="0" baseline="0">
                <a:ln>
                  <a:noFill/>
                </a:ln>
                <a:gradFill>
                  <a:gsLst>
                    <a:gs pos="0">
                      <a:srgbClr val="50E6FF"/>
                    </a:gs>
                    <a:gs pos="100000">
                      <a:srgbClr val="50E6FF"/>
                    </a:gs>
                  </a:gsLst>
                  <a:lin ang="5400000" scaled="0"/>
                </a:gradFill>
                <a:effectLst/>
                <a:uLnTx/>
                <a:uFillTx/>
                <a:latin typeface="Segoe UI Semibold"/>
                <a:cs typeface="Segoe UI" panose="020B0502040204020203" pitchFamily="34" charset="0"/>
              </a:defRPr>
            </a:lvl1pPr>
          </a:lstStyle>
          <a:p>
            <a:pPr lvl="0" defTabSz="914400">
              <a:defRPr/>
            </a:pPr>
            <a:r>
              <a:rPr lang="en-US" dirty="0"/>
              <a:t>Monitor</a:t>
            </a:r>
            <a:endParaRPr kumimoji="0" lang="en-US" sz="1100" b="0" i="0" u="none" strike="noStrike" kern="0" cap="none" spc="0" normalizeH="0" baseline="0" noProof="0" dirty="0">
              <a:ln>
                <a:noFill/>
              </a:ln>
              <a:gradFill>
                <a:gsLst>
                  <a:gs pos="0">
                    <a:srgbClr val="50E6FF"/>
                  </a:gs>
                  <a:gs pos="100000">
                    <a:srgbClr val="50E6FF"/>
                  </a:gs>
                </a:gsLst>
                <a:lin ang="5400000" scaled="0"/>
              </a:gradFill>
              <a:effectLst/>
              <a:uLnTx/>
              <a:uFillTx/>
              <a:latin typeface="Segoe UI Semibold"/>
              <a:ea typeface="+mj-ea"/>
              <a:cs typeface="Segoe UI" panose="020B0502040204020203" pitchFamily="34" charset="0"/>
            </a:endParaRPr>
          </a:p>
        </p:txBody>
      </p:sp>
      <p:sp>
        <p:nvSpPr>
          <p:cNvPr id="7" name="TextBox 6">
            <a:extLst>
              <a:ext uri="{FF2B5EF4-FFF2-40B4-BE49-F238E27FC236}">
                <a16:creationId xmlns:a16="http://schemas.microsoft.com/office/drawing/2014/main" id="{51E24DBC-0933-43FE-97DF-ABA3ED9BA16D}"/>
              </a:ext>
            </a:extLst>
          </p:cNvPr>
          <p:cNvSpPr txBox="1"/>
          <p:nvPr/>
        </p:nvSpPr>
        <p:spPr>
          <a:xfrm>
            <a:off x="8266662" y="4774111"/>
            <a:ext cx="1449074" cy="738664"/>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Monitor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App Insights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E05A362C-1760-171D-0A5E-837972891648}"/>
              </a:ext>
            </a:extLst>
          </p:cNvPr>
          <p:cNvSpPr/>
          <p:nvPr/>
        </p:nvSpPr>
        <p:spPr bwMode="auto">
          <a:xfrm>
            <a:off x="10419070" y="2559253"/>
            <a:ext cx="409208" cy="409208"/>
          </a:xfrm>
          <a:prstGeom prst="ellipse">
            <a:avLst/>
          </a:prstGeom>
          <a:solidFill>
            <a:srgbClr val="FFC000"/>
          </a:solidFill>
          <a:ln w="15875">
            <a:solidFill>
              <a:srgbClr val="C7C7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a:ea typeface="+mn-ea"/>
                <a:cs typeface="Segoe UI" pitchFamily="34" charset="0"/>
              </a:rPr>
              <a:t>5</a:t>
            </a:r>
          </a:p>
        </p:txBody>
      </p:sp>
      <p:sp>
        <p:nvSpPr>
          <p:cNvPr id="60" name="TextBox 59">
            <a:extLst>
              <a:ext uri="{FF2B5EF4-FFF2-40B4-BE49-F238E27FC236}">
                <a16:creationId xmlns:a16="http://schemas.microsoft.com/office/drawing/2014/main" id="{747BD1E7-1813-CDFF-7D72-41D634E15C23}"/>
              </a:ext>
            </a:extLst>
          </p:cNvPr>
          <p:cNvSpPr txBox="1"/>
          <p:nvPr/>
        </p:nvSpPr>
        <p:spPr>
          <a:xfrm>
            <a:off x="9966238" y="4381696"/>
            <a:ext cx="1387562" cy="261610"/>
          </a:xfrm>
          <a:prstGeom prst="rect">
            <a:avLst/>
          </a:prstGeom>
          <a:solidFill>
            <a:schemeClr val="bg1"/>
          </a:solidFill>
          <a:effectLst>
            <a:outerShdw dist="12700" dir="16200000" rotWithShape="0">
              <a:schemeClr val="bg1"/>
            </a:outerShdw>
          </a:effectLst>
        </p:spPr>
        <p:style>
          <a:lnRef idx="0">
            <a:scrgbClr r="0" g="0" b="0"/>
          </a:lnRef>
          <a:fillRef idx="0">
            <a:scrgbClr r="0" g="0" b="0"/>
          </a:fillRef>
          <a:effectRef idx="0">
            <a:scrgbClr r="0" g="0" b="0"/>
          </a:effectRef>
          <a:fontRef idx="major"/>
        </p:style>
        <p:txBody>
          <a:bodyPr wrap="square" lIns="0" tIns="45720" rIns="0" bIns="45720" anchor="t">
            <a:spAutoFit/>
          </a:bodyPr>
          <a:lstStyle>
            <a:defPPr>
              <a:defRPr lang="en-US"/>
            </a:defPPr>
            <a:lvl1pPr marR="0" lvl="0" indent="0" algn="ctr" fontAlgn="auto">
              <a:lnSpc>
                <a:spcPct val="100000"/>
              </a:lnSpc>
              <a:spcBef>
                <a:spcPts val="0"/>
              </a:spcBef>
              <a:spcAft>
                <a:spcPts val="600"/>
              </a:spcAft>
              <a:buClrTx/>
              <a:buSzTx/>
              <a:buFontTx/>
              <a:buNone/>
              <a:tabLst/>
              <a:defRPr kumimoji="0" sz="1100" b="0" i="0" u="none" strike="noStrike" kern="0" cap="none" spc="0" normalizeH="0" baseline="0">
                <a:ln>
                  <a:noFill/>
                </a:ln>
                <a:gradFill>
                  <a:gsLst>
                    <a:gs pos="0">
                      <a:srgbClr val="50E6FF"/>
                    </a:gs>
                    <a:gs pos="100000">
                      <a:srgbClr val="50E6FF"/>
                    </a:gs>
                  </a:gsLst>
                  <a:lin ang="5400000" scaled="0"/>
                </a:gradFill>
                <a:effectLst/>
                <a:uLnTx/>
                <a:uFillTx/>
                <a:latin typeface="Segoe UI Semibold"/>
                <a:cs typeface="Segoe UI" panose="020B0502040204020203" pitchFamily="34" charset="0"/>
              </a:defRPr>
            </a:lvl1pPr>
          </a:lstStyle>
          <a:p>
            <a:pPr lvl="0" defTabSz="914400">
              <a:defRPr/>
            </a:pPr>
            <a:r>
              <a:rPr lang="en-US" dirty="0" err="1"/>
              <a:t>Asegure</a:t>
            </a:r>
            <a:r>
              <a:rPr lang="en-US" dirty="0"/>
              <a:t> y </a:t>
            </a:r>
            <a:r>
              <a:rPr lang="en-US" dirty="0" err="1"/>
              <a:t>gobierne</a:t>
            </a:r>
            <a:endParaRPr kumimoji="0" lang="en-US" sz="1100" b="0" i="0" u="none" strike="noStrike" kern="0" cap="none" spc="0" normalizeH="0" baseline="0" noProof="0" dirty="0">
              <a:ln>
                <a:noFill/>
              </a:ln>
              <a:gradFill>
                <a:gsLst>
                  <a:gs pos="0">
                    <a:srgbClr val="50E6FF"/>
                  </a:gs>
                  <a:gs pos="100000">
                    <a:srgbClr val="50E6FF"/>
                  </a:gs>
                </a:gsLst>
                <a:lin ang="5400000" scaled="0"/>
              </a:gradFill>
              <a:effectLst/>
              <a:uLnTx/>
              <a:uFillTx/>
              <a:latin typeface="Segoe UI Semibold"/>
              <a:ea typeface="+mj-ea"/>
              <a:cs typeface="Segoe UI" panose="020B0502040204020203" pitchFamily="34" charset="0"/>
            </a:endParaRPr>
          </a:p>
        </p:txBody>
      </p:sp>
      <p:sp>
        <p:nvSpPr>
          <p:cNvPr id="8" name="TextBox 7">
            <a:extLst>
              <a:ext uri="{FF2B5EF4-FFF2-40B4-BE49-F238E27FC236}">
                <a16:creationId xmlns:a16="http://schemas.microsoft.com/office/drawing/2014/main" id="{7FFE7273-D3CA-4D50-91E9-7629AD3A8AB1}"/>
              </a:ext>
            </a:extLst>
          </p:cNvPr>
          <p:cNvSpPr txBox="1"/>
          <p:nvPr/>
        </p:nvSpPr>
        <p:spPr>
          <a:xfrm>
            <a:off x="9935482" y="4774111"/>
            <a:ext cx="1449074" cy="738664"/>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Policy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Defender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Sentinel</a:t>
            </a:r>
          </a:p>
        </p:txBody>
      </p:sp>
      <p:sp>
        <p:nvSpPr>
          <p:cNvPr id="2" name="TextBox 1">
            <a:extLst>
              <a:ext uri="{FF2B5EF4-FFF2-40B4-BE49-F238E27FC236}">
                <a16:creationId xmlns:a16="http://schemas.microsoft.com/office/drawing/2014/main" id="{77F87DAD-41DF-0D71-8DAD-4774A20DACCC}"/>
              </a:ext>
            </a:extLst>
          </p:cNvPr>
          <p:cNvSpPr txBox="1"/>
          <p:nvPr/>
        </p:nvSpPr>
        <p:spPr>
          <a:xfrm>
            <a:off x="5158506" y="6001951"/>
            <a:ext cx="3321041" cy="480131"/>
          </a:xfrm>
          <a:prstGeom prst="rect">
            <a:avLst/>
          </a:prstGeom>
          <a:solidFill>
            <a:schemeClr val="bg1"/>
          </a:solidFill>
          <a:ln>
            <a:noFill/>
          </a:ln>
        </p:spPr>
        <p:txBody>
          <a:bodyPr wrap="square">
            <a:spAutoFit/>
          </a:bodyPr>
          <a:lstStyle/>
          <a:p>
            <a:pPr lvl="0" algn="ctr" defTabSz="932472" fontAlgn="base">
              <a:lnSpc>
                <a:spcPct val="90000"/>
              </a:lnSpc>
              <a:spcBef>
                <a:spcPct val="0"/>
              </a:spcBef>
              <a:spcAft>
                <a:spcPct val="0"/>
              </a:spcAft>
              <a:defRPr/>
            </a:pPr>
            <a:r>
              <a:rPr lang="es-ES" sz="1400" i="1" dirty="0">
                <a:solidFill>
                  <a:srgbClr val="FFFFFF"/>
                </a:solidFill>
              </a:rPr>
              <a:t>Ejemplo: Cruces peatonales de ciudades inteligentes</a:t>
            </a:r>
            <a:endParaRPr kumimoji="0" lang="en-US" sz="1400" b="0" i="1" u="none" strike="noStrike" kern="1200" cap="none" spc="0" normalizeH="0" baseline="0" noProof="0" dirty="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4153324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fade">
                                      <p:cBhvr>
                                        <p:cTn id="33" dur="500"/>
                                        <p:tgtEl>
                                          <p:spTgt spid="71"/>
                                        </p:tgtEl>
                                      </p:cBhvr>
                                    </p:animEffect>
                                  </p:childTnLst>
                                </p:cTn>
                              </p:par>
                              <p:par>
                                <p:cTn id="34" presetID="10" presetClass="entr" presetSubtype="0" fill="hold"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fade">
                                      <p:cBhvr>
                                        <p:cTn id="39" dur="500"/>
                                        <p:tgtEl>
                                          <p:spTgt spid="8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10" presetClass="entr" presetSubtype="0" fill="hold" nodeType="with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fade">
                                      <p:cBhvr>
                                        <p:cTn id="50" dur="500"/>
                                        <p:tgtEl>
                                          <p:spTgt spid="7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fade">
                                      <p:cBhvr>
                                        <p:cTn id="53" dur="500"/>
                                        <p:tgtEl>
                                          <p:spTgt spid="54"/>
                                        </p:tgtEl>
                                      </p:cBhvr>
                                    </p:animEffect>
                                  </p:childTnLst>
                                </p:cTn>
                              </p:par>
                              <p:par>
                                <p:cTn id="54" presetID="10" presetClass="entr" presetSubtype="0" fill="hold" nodeType="with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fade">
                                      <p:cBhvr>
                                        <p:cTn id="56" dur="500"/>
                                        <p:tgtEl>
                                          <p:spTgt spid="6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par>
                                <p:cTn id="65" presetID="10" presetClass="entr" presetSubtype="0" fill="hold" nodeType="withEffect">
                                  <p:stCondLst>
                                    <p:cond delay="0"/>
                                  </p:stCondLst>
                                  <p:childTnLst>
                                    <p:set>
                                      <p:cBhvr>
                                        <p:cTn id="66" dur="1" fill="hold">
                                          <p:stCondLst>
                                            <p:cond delay="0"/>
                                          </p:stCondLst>
                                        </p:cTn>
                                        <p:tgtEl>
                                          <p:spTgt spid="75"/>
                                        </p:tgtEl>
                                        <p:attrNameLst>
                                          <p:attrName>style.visibility</p:attrName>
                                        </p:attrNameLst>
                                      </p:cBhvr>
                                      <p:to>
                                        <p:strVal val="visible"/>
                                      </p:to>
                                    </p:set>
                                    <p:animEffect transition="in" filter="fade">
                                      <p:cBhvr>
                                        <p:cTn id="67" dur="500"/>
                                        <p:tgtEl>
                                          <p:spTgt spid="7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fade">
                                      <p:cBhvr>
                                        <p:cTn id="70" dur="500"/>
                                        <p:tgtEl>
                                          <p:spTgt spid="56"/>
                                        </p:tgtEl>
                                      </p:cBhvr>
                                    </p:animEffect>
                                  </p:childTnLst>
                                </p:cTn>
                              </p:par>
                              <p:par>
                                <p:cTn id="71" presetID="10" presetClass="entr" presetSubtype="0"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0"/>
                                        </p:tgtEl>
                                        <p:attrNameLst>
                                          <p:attrName>style.visibility</p:attrName>
                                        </p:attrNameLst>
                                      </p:cBhvr>
                                      <p:to>
                                        <p:strVal val="visible"/>
                                      </p:to>
                                    </p:set>
                                    <p:animEffect transition="in" filter="fade">
                                      <p:cBhvr>
                                        <p:cTn id="78" dur="500"/>
                                        <p:tgtEl>
                                          <p:spTgt spid="6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fade">
                                      <p:cBhvr>
                                        <p:cTn id="81" dur="500"/>
                                        <p:tgtEl>
                                          <p:spTgt spid="8"/>
                                        </p:tgtEl>
                                      </p:cBhvr>
                                    </p:animEffect>
                                  </p:childTnLst>
                                </p:cTn>
                              </p:par>
                              <p:par>
                                <p:cTn id="82" presetID="10" presetClass="entr" presetSubtype="0" fill="hold" nodeType="withEffect">
                                  <p:stCondLst>
                                    <p:cond delay="0"/>
                                  </p:stCondLst>
                                  <p:childTnLst>
                                    <p:set>
                                      <p:cBhvr>
                                        <p:cTn id="83" dur="1" fill="hold">
                                          <p:stCondLst>
                                            <p:cond delay="0"/>
                                          </p:stCondLst>
                                        </p:cTn>
                                        <p:tgtEl>
                                          <p:spTgt spid="76"/>
                                        </p:tgtEl>
                                        <p:attrNameLst>
                                          <p:attrName>style.visibility</p:attrName>
                                        </p:attrNameLst>
                                      </p:cBhvr>
                                      <p:to>
                                        <p:strVal val="visible"/>
                                      </p:to>
                                    </p:set>
                                    <p:animEffect transition="in" filter="fade">
                                      <p:cBhvr>
                                        <p:cTn id="84" dur="500"/>
                                        <p:tgtEl>
                                          <p:spTgt spid="76"/>
                                        </p:tgtEl>
                                      </p:cBhvr>
                                    </p:animEffect>
                                  </p:childTnLst>
                                </p:cTn>
                              </p:par>
                              <p:par>
                                <p:cTn id="85" presetID="10" presetClass="entr" presetSubtype="0" fill="hold" nodeType="withEffect">
                                  <p:stCondLst>
                                    <p:cond delay="0"/>
                                  </p:stCondLst>
                                  <p:childTnLst>
                                    <p:set>
                                      <p:cBhvr>
                                        <p:cTn id="86" dur="1" fill="hold">
                                          <p:stCondLst>
                                            <p:cond delay="0"/>
                                          </p:stCondLst>
                                        </p:cTn>
                                        <p:tgtEl>
                                          <p:spTgt spid="53"/>
                                        </p:tgtEl>
                                        <p:attrNameLst>
                                          <p:attrName>style.visibility</p:attrName>
                                        </p:attrNameLst>
                                      </p:cBhvr>
                                      <p:to>
                                        <p:strVal val="visible"/>
                                      </p:to>
                                    </p:set>
                                    <p:animEffect transition="in" filter="fade">
                                      <p:cBhvr>
                                        <p:cTn id="87" dur="500"/>
                                        <p:tgtEl>
                                          <p:spTgt spid="53"/>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fade">
                                      <p:cBhvr>
                                        <p:cTn id="9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4" grpId="0" animBg="1"/>
      <p:bldP spid="81" grpId="0" animBg="1"/>
      <p:bldP spid="51" grpId="0" animBg="1"/>
      <p:bldP spid="5" grpId="0" animBg="1"/>
      <p:bldP spid="54" grpId="0" animBg="1"/>
      <p:bldP spid="55" grpId="0" animBg="1"/>
      <p:bldP spid="6" grpId="0" animBg="1"/>
      <p:bldP spid="56" grpId="0" animBg="1"/>
      <p:bldP spid="58" grpId="0" animBg="1"/>
      <p:bldP spid="7" grpId="0" animBg="1"/>
      <p:bldP spid="59" grpId="0" animBg="1"/>
      <p:bldP spid="60"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7">
            <a:extLst>
              <a:ext uri="{FF2B5EF4-FFF2-40B4-BE49-F238E27FC236}">
                <a16:creationId xmlns:a16="http://schemas.microsoft.com/office/drawing/2014/main" id="{EA0E2AAB-BF85-FFFC-1168-0FB6CF1613F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0"/>
            <a:ext cx="6892925" cy="6858000"/>
          </a:xfrm>
          <a:prstGeom prst="rect">
            <a:avLst/>
          </a:prstGeom>
        </p:spPr>
      </p:pic>
      <p:sp>
        <p:nvSpPr>
          <p:cNvPr id="9" name="Rectangle 11">
            <a:extLst>
              <a:ext uri="{FF2B5EF4-FFF2-40B4-BE49-F238E27FC236}">
                <a16:creationId xmlns:a16="http://schemas.microsoft.com/office/drawing/2014/main" id="{7DDB0275-9C1B-AC4B-919C-DB8E1428F74F}"/>
              </a:ext>
              <a:ext uri="{C183D7F6-B498-43B3-948B-1728B52AA6E4}">
                <adec:decorative xmlns:adec="http://schemas.microsoft.com/office/drawing/2017/decorative" val="1"/>
              </a:ext>
            </a:extLst>
          </p:cNvPr>
          <p:cNvSpPr/>
          <p:nvPr/>
        </p:nvSpPr>
        <p:spPr bwMode="auto">
          <a:xfrm>
            <a:off x="5532699" y="0"/>
            <a:ext cx="6659301" cy="6858000"/>
          </a:xfrm>
          <a:custGeom>
            <a:avLst/>
            <a:gdLst>
              <a:gd name="connsiteX0" fmla="*/ 0 w 6543675"/>
              <a:gd name="connsiteY0" fmla="*/ 0 h 6858000"/>
              <a:gd name="connsiteX1" fmla="*/ 6543675 w 6543675"/>
              <a:gd name="connsiteY1" fmla="*/ 0 h 6858000"/>
              <a:gd name="connsiteX2" fmla="*/ 6543675 w 6543675"/>
              <a:gd name="connsiteY2" fmla="*/ 6858000 h 6858000"/>
              <a:gd name="connsiteX3" fmla="*/ 0 w 6543675"/>
              <a:gd name="connsiteY3" fmla="*/ 6858000 h 6858000"/>
              <a:gd name="connsiteX4" fmla="*/ 0 w 6543675"/>
              <a:gd name="connsiteY4" fmla="*/ 0 h 6858000"/>
              <a:gd name="connsiteX0" fmla="*/ 2047875 w 6543675"/>
              <a:gd name="connsiteY0" fmla="*/ 85725 h 6858000"/>
              <a:gd name="connsiteX1" fmla="*/ 6543675 w 6543675"/>
              <a:gd name="connsiteY1" fmla="*/ 0 h 6858000"/>
              <a:gd name="connsiteX2" fmla="*/ 6543675 w 6543675"/>
              <a:gd name="connsiteY2" fmla="*/ 6858000 h 6858000"/>
              <a:gd name="connsiteX3" fmla="*/ 0 w 6543675"/>
              <a:gd name="connsiteY3" fmla="*/ 6858000 h 6858000"/>
              <a:gd name="connsiteX4" fmla="*/ 2047875 w 6543675"/>
              <a:gd name="connsiteY4" fmla="*/ 85725 h 6858000"/>
              <a:gd name="connsiteX0" fmla="*/ 1219200 w 6543675"/>
              <a:gd name="connsiteY0" fmla="*/ 0 h 6858000"/>
              <a:gd name="connsiteX1" fmla="*/ 6543675 w 6543675"/>
              <a:gd name="connsiteY1" fmla="*/ 0 h 6858000"/>
              <a:gd name="connsiteX2" fmla="*/ 6543675 w 6543675"/>
              <a:gd name="connsiteY2" fmla="*/ 6858000 h 6858000"/>
              <a:gd name="connsiteX3" fmla="*/ 0 w 6543675"/>
              <a:gd name="connsiteY3" fmla="*/ 6858000 h 6858000"/>
              <a:gd name="connsiteX4" fmla="*/ 1219200 w 654367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3675" h="6858000">
                <a:moveTo>
                  <a:pt x="1219200" y="0"/>
                </a:moveTo>
                <a:lnTo>
                  <a:pt x="6543675" y="0"/>
                </a:lnTo>
                <a:lnTo>
                  <a:pt x="6543675" y="6858000"/>
                </a:lnTo>
                <a:lnTo>
                  <a:pt x="0" y="6858000"/>
                </a:lnTo>
                <a:lnTo>
                  <a:pt x="1219200"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5" name="learning">
            <a:extLst>
              <a:ext uri="{FF2B5EF4-FFF2-40B4-BE49-F238E27FC236}">
                <a16:creationId xmlns:a16="http://schemas.microsoft.com/office/drawing/2014/main" id="{43543692-F27D-7C13-ABA1-3F4F634FCA80}"/>
              </a:ext>
              <a:ext uri="{C183D7F6-B498-43B3-948B-1728B52AA6E4}">
                <adec:decorative xmlns:adec="http://schemas.microsoft.com/office/drawing/2017/decorative" val="1"/>
              </a:ext>
            </a:extLst>
          </p:cNvPr>
          <p:cNvGrpSpPr>
            <a:grpSpLocks noChangeAspect="1"/>
          </p:cNvGrpSpPr>
          <p:nvPr/>
        </p:nvGrpSpPr>
        <p:grpSpPr>
          <a:xfrm rot="10800000" flipH="1">
            <a:off x="6901049" y="2017783"/>
            <a:ext cx="263380" cy="205437"/>
            <a:chOff x="7383299" y="4598006"/>
            <a:chExt cx="476250" cy="371475"/>
          </a:xfrm>
          <a:solidFill>
            <a:schemeClr val="accent1"/>
          </a:solidFill>
        </p:grpSpPr>
        <p:sp>
          <p:nvSpPr>
            <p:cNvPr id="17" name="Freeform: Shape 16">
              <a:extLst>
                <a:ext uri="{FF2B5EF4-FFF2-40B4-BE49-F238E27FC236}">
                  <a16:creationId xmlns:a16="http://schemas.microsoft.com/office/drawing/2014/main" id="{316F7CF2-B4C0-2F07-FFF9-5DCCD2F6D55D}"/>
                </a:ext>
              </a:extLst>
            </p:cNvPr>
            <p:cNvSpPr/>
            <p:nvPr/>
          </p:nvSpPr>
          <p:spPr>
            <a:xfrm>
              <a:off x="766904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C07EB1A3-FA14-20F3-EA75-CC3A6651CD45}"/>
                </a:ext>
              </a:extLst>
            </p:cNvPr>
            <p:cNvSpPr/>
            <p:nvPr/>
          </p:nvSpPr>
          <p:spPr>
            <a:xfrm>
              <a:off x="7383299" y="4598006"/>
              <a:ext cx="190500" cy="371475"/>
            </a:xfrm>
            <a:custGeom>
              <a:avLst/>
              <a:gdLst>
                <a:gd name="connsiteX0" fmla="*/ 190500 w 190500"/>
                <a:gd name="connsiteY0" fmla="*/ 377952 h 371475"/>
                <a:gd name="connsiteX1" fmla="*/ 190500 w 190500"/>
                <a:gd name="connsiteY1" fmla="*/ 187452 h 371475"/>
                <a:gd name="connsiteX2" fmla="*/ 81820 w 190500"/>
                <a:gd name="connsiteY2" fmla="*/ 187452 h 371475"/>
                <a:gd name="connsiteX3" fmla="*/ 190500 w 190500"/>
                <a:gd name="connsiteY3" fmla="*/ 81725 h 371475"/>
                <a:gd name="connsiteX4" fmla="*/ 190500 w 190500"/>
                <a:gd name="connsiteY4" fmla="*/ 0 h 371475"/>
                <a:gd name="connsiteX5" fmla="*/ 0 w 190500"/>
                <a:gd name="connsiteY5" fmla="*/ 187452 h 371475"/>
                <a:gd name="connsiteX6" fmla="*/ 0 w 190500"/>
                <a:gd name="connsiteY6" fmla="*/ 187452 h 371475"/>
                <a:gd name="connsiteX7" fmla="*/ 0 w 190500"/>
                <a:gd name="connsiteY7" fmla="*/ 377952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1475">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sp>
        <p:nvSpPr>
          <p:cNvPr id="2" name="Title 1">
            <a:extLst>
              <a:ext uri="{FF2B5EF4-FFF2-40B4-BE49-F238E27FC236}">
                <a16:creationId xmlns:a16="http://schemas.microsoft.com/office/drawing/2014/main" id="{C3BAD63C-8DCC-C226-F7EB-CDBE09A1E986}"/>
              </a:ext>
            </a:extLst>
          </p:cNvPr>
          <p:cNvSpPr>
            <a:spLocks noGrp="1"/>
          </p:cNvSpPr>
          <p:nvPr>
            <p:ph type="title" idx="4294967295"/>
          </p:nvPr>
        </p:nvSpPr>
        <p:spPr>
          <a:xfrm>
            <a:off x="590869" y="-704709"/>
            <a:ext cx="11018520" cy="553998"/>
          </a:xfrm>
        </p:spPr>
        <p:txBody>
          <a:bodyPr vert="horz" wrap="square" lIns="0" tIns="0" rIns="0" bIns="0" rtlCol="0" anchor="b">
            <a:spAutoFit/>
          </a:bodyPr>
          <a:lstStyle/>
          <a:p>
            <a:r>
              <a:rPr lang="es-ES" dirty="0"/>
              <a:t>Transporte para el Gran Manchester</a:t>
            </a:r>
            <a:endParaRPr lang="en-US" dirty="0"/>
          </a:p>
        </p:txBody>
      </p:sp>
      <p:pic>
        <p:nvPicPr>
          <p:cNvPr id="14" name="Picture 13" descr="Transport for Greater Manchester ">
            <a:extLst>
              <a:ext uri="{FF2B5EF4-FFF2-40B4-BE49-F238E27FC236}">
                <a16:creationId xmlns:a16="http://schemas.microsoft.com/office/drawing/2014/main" id="{B84710DB-2CC9-CF76-A892-783F64FF63D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557" r="95219">
                        <a14:foregroundMark x1="34973" y1="46250" x2="75000" y2="42083"/>
                        <a14:foregroundMark x1="35246" y1="67917" x2="72541" y2="69583"/>
                        <a14:foregroundMark x1="72541" y1="69583" x2="95219" y2="68750"/>
                        <a14:foregroundMark x1="95219" y1="68750" x2="95355" y2="68750"/>
                        <a14:foregroundMark x1="6557" y1="82500" x2="20355" y2="29167"/>
                        <a14:foregroundMark x1="20355" y1="29167" x2="16393" y2="74167"/>
                      </a14:backgroundRemoval>
                    </a14:imgEffect>
                  </a14:imgLayer>
                </a14:imgProps>
              </a:ext>
            </a:extLst>
          </a:blip>
          <a:stretch>
            <a:fillRect/>
          </a:stretch>
        </p:blipFill>
        <p:spPr>
          <a:xfrm>
            <a:off x="9340349" y="429009"/>
            <a:ext cx="2340364" cy="767332"/>
          </a:xfrm>
          <a:prstGeom prst="rect">
            <a:avLst/>
          </a:prstGeom>
        </p:spPr>
      </p:pic>
      <p:sp>
        <p:nvSpPr>
          <p:cNvPr id="13" name="Text Placeholder 1">
            <a:extLst>
              <a:ext uri="{FF2B5EF4-FFF2-40B4-BE49-F238E27FC236}">
                <a16:creationId xmlns:a16="http://schemas.microsoft.com/office/drawing/2014/main" id="{2C8D8C32-76D3-2CF3-BCCD-E40543753866}"/>
              </a:ext>
            </a:extLst>
          </p:cNvPr>
          <p:cNvSpPr txBox="1">
            <a:spLocks/>
          </p:cNvSpPr>
          <p:nvPr/>
        </p:nvSpPr>
        <p:spPr>
          <a:xfrm>
            <a:off x="6901049" y="2355781"/>
            <a:ext cx="4708340" cy="258532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marL="0" marR="0" indent="0" algn="l" defTabSz="914016" rtl="0" eaLnBrk="1" fontAlgn="auto" latinLnBrk="0" hangingPunct="1">
              <a:lnSpc>
                <a:spcPct val="100000"/>
              </a:lnSpc>
              <a:spcBef>
                <a:spcPts val="0"/>
              </a:spcBef>
              <a:spcAft>
                <a:spcPts val="1370"/>
              </a:spcAft>
              <a:buClrTx/>
              <a:buSzPct val="90000"/>
              <a:buFont typeface="Wingdings" panose="05000000000000000000" pitchFamily="2" charset="2"/>
              <a:buNone/>
              <a:tabLst/>
              <a:defRPr lang="en-US" sz="2000" b="0" kern="1200" cap="none" spc="0" baseline="0">
                <a:ln w="3175">
                  <a:noFill/>
                </a:ln>
                <a:solidFill>
                  <a:srgbClr val="000000"/>
                </a:solidFill>
                <a:effectLst/>
                <a:latin typeface="+mj-lt"/>
                <a:ea typeface="+mn-ea"/>
                <a:cs typeface="+mn-cs"/>
              </a:defRPr>
            </a:lvl1pPr>
            <a:lvl2pPr marL="0" marR="0" indent="0" algn="l" defTabSz="914016" rtl="0" eaLnBrk="1" fontAlgn="auto" latinLnBrk="0" hangingPunct="1">
              <a:lnSpc>
                <a:spcPct val="100000"/>
              </a:lnSpc>
              <a:spcBef>
                <a:spcPts val="0"/>
              </a:spcBef>
              <a:spcAft>
                <a:spcPts val="1370"/>
              </a:spcAft>
              <a:buClrTx/>
              <a:buSzPct val="90000"/>
              <a:buFont typeface="Wingdings" panose="05000000000000000000" pitchFamily="2" charset="2"/>
              <a:buNone/>
              <a:tabLst/>
              <a:defRPr sz="1800" kern="1200" spc="0" baseline="0">
                <a:solidFill>
                  <a:srgbClr val="000000"/>
                </a:solidFill>
                <a:latin typeface="+mn-lt"/>
                <a:ea typeface="+mn-ea"/>
                <a:cs typeface="+mn-cs"/>
              </a:defRPr>
            </a:lvl2pPr>
            <a:lvl3pPr marL="0" marR="0" indent="0" algn="l" defTabSz="914016" rtl="0" eaLnBrk="1" fontAlgn="auto" latinLnBrk="0" hangingPunct="1">
              <a:lnSpc>
                <a:spcPct val="100000"/>
              </a:lnSpc>
              <a:spcBef>
                <a:spcPts val="1200"/>
              </a:spcBef>
              <a:spcAft>
                <a:spcPts val="0"/>
              </a:spcAft>
              <a:buClrTx/>
              <a:buSzPct val="90000"/>
              <a:buFont typeface="Wingdings" panose="05000000000000000000" pitchFamily="2" charset="2"/>
              <a:buNone/>
              <a:tabLst/>
              <a:defRPr sz="1400" b="1" kern="1200" spc="0" baseline="0">
                <a:solidFill>
                  <a:srgbClr val="000000"/>
                </a:solidFill>
                <a:latin typeface="+mn-lt"/>
                <a:ea typeface="+mn-ea"/>
                <a:cs typeface="+mn-cs"/>
              </a:defRPr>
            </a:lvl3pPr>
            <a:lvl4pPr marL="0" marR="0" indent="0" algn="l" defTabSz="914016" rtl="0" eaLnBrk="1" fontAlgn="auto" latinLnBrk="0" hangingPunct="1">
              <a:lnSpc>
                <a:spcPct val="100000"/>
              </a:lnSpc>
              <a:spcBef>
                <a:spcPts val="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0" marR="0" indent="0" algn="l" defTabSz="914016" rtl="0" eaLnBrk="1" fontAlgn="auto" latinLnBrk="0" hangingPunct="1">
              <a:lnSpc>
                <a:spcPct val="100000"/>
              </a:lnSpc>
              <a:spcBef>
                <a:spcPts val="0"/>
              </a:spcBef>
              <a:spcAft>
                <a:spcPts val="0"/>
              </a:spcAft>
              <a:buClrTx/>
              <a:buSzPct val="90000"/>
              <a:buFont typeface="Wingdings" panose="05000000000000000000" pitchFamily="2" charset="2"/>
              <a:buNone/>
              <a:tabLst/>
              <a:defRPr sz="1100" kern="1200" spc="0" baseline="0">
                <a:solidFill>
                  <a:srgbClr val="000000"/>
                </a:soli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fontAlgn="base">
              <a:spcAft>
                <a:spcPts val="0"/>
              </a:spcAft>
              <a:defRPr/>
            </a:pPr>
            <a:r>
              <a:rPr lang="es-ES" dirty="0">
                <a:ln>
                  <a:noFill/>
                </a:ln>
                <a:solidFill>
                  <a:schemeClr val="tx1"/>
                </a:solidFill>
                <a:latin typeface="Segoe UI" panose="020B0502040204020203" pitchFamily="34" charset="0"/>
              </a:rPr>
              <a:t>El paso a Azure </a:t>
            </a:r>
            <a:r>
              <a:rPr lang="es-ES" dirty="0" err="1">
                <a:ln>
                  <a:noFill/>
                </a:ln>
                <a:solidFill>
                  <a:schemeClr val="tx1"/>
                </a:solidFill>
                <a:latin typeface="Segoe UI" panose="020B0502040204020203" pitchFamily="34" charset="0"/>
              </a:rPr>
              <a:t>Stack</a:t>
            </a:r>
            <a:r>
              <a:rPr lang="es-ES" dirty="0">
                <a:ln>
                  <a:noFill/>
                </a:ln>
                <a:solidFill>
                  <a:schemeClr val="tx1"/>
                </a:solidFill>
                <a:latin typeface="Segoe UI" panose="020B0502040204020203" pitchFamily="34" charset="0"/>
              </a:rPr>
              <a:t> HCI abre oportunidades para el análisis avanzado y nos proporciona una mayor información sobre la infraestructura en el futuro</a:t>
            </a:r>
            <a:r>
              <a:rPr lang="en-US" dirty="0">
                <a:ln>
                  <a:noFill/>
                </a:ln>
                <a:solidFill>
                  <a:schemeClr val="tx1"/>
                </a:solidFill>
                <a:latin typeface="Segoe UI" panose="020B0502040204020203" pitchFamily="34" charset="0"/>
              </a:rPr>
              <a:t>”</a:t>
            </a:r>
          </a:p>
          <a:p>
            <a:pPr fontAlgn="base">
              <a:spcAft>
                <a:spcPts val="0"/>
              </a:spcAft>
              <a:defRPr/>
            </a:pPr>
            <a:r>
              <a:rPr lang="en-US" dirty="0">
                <a:ln>
                  <a:noFill/>
                </a:ln>
                <a:solidFill>
                  <a:schemeClr val="tx1"/>
                </a:solidFill>
                <a:latin typeface="Segoe UI" panose="020B0502040204020203" pitchFamily="34" charset="0"/>
              </a:rPr>
              <a:t> </a:t>
            </a:r>
          </a:p>
          <a:p>
            <a:pPr lvl="2" algn="r">
              <a:defRPr/>
            </a:pPr>
            <a:r>
              <a:rPr lang="en-US" sz="1600" b="0" dirty="0">
                <a:solidFill>
                  <a:schemeClr val="accent1"/>
                </a:solidFill>
                <a:latin typeface="Segoe UI Semibold"/>
              </a:rPr>
              <a:t>Jason Higgins</a:t>
            </a:r>
          </a:p>
          <a:p>
            <a:pPr lvl="4" algn="r">
              <a:defRPr/>
            </a:pPr>
            <a:r>
              <a:rPr lang="es-ES" sz="1200" dirty="0">
                <a:solidFill>
                  <a:schemeClr val="tx1"/>
                </a:solidFill>
              </a:rPr>
              <a:t>Ingeniero jefe de infraestructura, 
Transporte para el Gran Manchester</a:t>
            </a:r>
            <a:endParaRPr lang="en-US" sz="1200" dirty="0">
              <a:solidFill>
                <a:schemeClr val="tx1"/>
              </a:solidFill>
              <a:latin typeface="Segoe UI"/>
            </a:endParaRPr>
          </a:p>
        </p:txBody>
      </p:sp>
    </p:spTree>
    <p:extLst>
      <p:ext uri="{BB962C8B-B14F-4D97-AF65-F5344CB8AC3E}">
        <p14:creationId xmlns:p14="http://schemas.microsoft.com/office/powerpoint/2010/main" val="247248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2C83F-94FB-46B0-913B-17A0A7250094}"/>
              </a:ext>
            </a:extLst>
          </p:cNvPr>
          <p:cNvSpPr>
            <a:spLocks noGrp="1"/>
          </p:cNvSpPr>
          <p:nvPr>
            <p:ph type="title"/>
          </p:nvPr>
        </p:nvSpPr>
        <p:spPr>
          <a:xfrm>
            <a:off x="588263" y="457200"/>
            <a:ext cx="11018520" cy="553998"/>
          </a:xfrm>
        </p:spPr>
        <p:txBody>
          <a:bodyPr/>
          <a:lstStyle/>
          <a:p>
            <a:r>
              <a:rPr lang="en-US" b="1" dirty="0" err="1">
                <a:ea typeface="+mj-lt"/>
                <a:cs typeface="+mj-lt"/>
              </a:rPr>
              <a:t>Planifique</a:t>
            </a:r>
            <a:r>
              <a:rPr lang="en-US" b="1" dirty="0">
                <a:ea typeface="+mj-lt"/>
                <a:cs typeface="+mj-lt"/>
              </a:rPr>
              <a:t> </a:t>
            </a:r>
            <a:r>
              <a:rPr lang="en-US" b="1" dirty="0" err="1">
                <a:ea typeface="+mj-lt"/>
                <a:cs typeface="+mj-lt"/>
              </a:rPr>
              <a:t>el</a:t>
            </a:r>
            <a:r>
              <a:rPr lang="en-US" b="1" dirty="0">
                <a:ea typeface="+mj-lt"/>
                <a:cs typeface="+mj-lt"/>
              </a:rPr>
              <a:t> </a:t>
            </a:r>
            <a:r>
              <a:rPr lang="en-US" b="1" dirty="0" err="1">
                <a:ea typeface="+mj-lt"/>
                <a:cs typeface="+mj-lt"/>
              </a:rPr>
              <a:t>cronograma</a:t>
            </a:r>
            <a:r>
              <a:rPr lang="en-US" b="1" dirty="0">
                <a:ea typeface="+mj-lt"/>
                <a:cs typeface="+mj-lt"/>
              </a:rPr>
              <a:t> de fin de </a:t>
            </a:r>
            <a:r>
              <a:rPr lang="en-US" b="1" dirty="0" err="1">
                <a:ea typeface="+mj-lt"/>
                <a:cs typeface="+mj-lt"/>
              </a:rPr>
              <a:t>soporte</a:t>
            </a:r>
            <a:endParaRPr lang="en-US" dirty="0"/>
          </a:p>
        </p:txBody>
      </p:sp>
      <p:sp>
        <p:nvSpPr>
          <p:cNvPr id="23" name="Rectangle 22">
            <a:extLst>
              <a:ext uri="{FF2B5EF4-FFF2-40B4-BE49-F238E27FC236}">
                <a16:creationId xmlns:a16="http://schemas.microsoft.com/office/drawing/2014/main" id="{8476FBB0-918B-DE4D-AC48-373EFB5925EB}"/>
              </a:ext>
            </a:extLst>
          </p:cNvPr>
          <p:cNvSpPr/>
          <p:nvPr/>
        </p:nvSpPr>
        <p:spPr>
          <a:xfrm>
            <a:off x="1254674" y="2086621"/>
            <a:ext cx="2602605" cy="738664"/>
          </a:xfrm>
          <a:prstGeom prst="rect">
            <a:avLst/>
          </a:prstGeom>
        </p:spPr>
        <p:txBody>
          <a:bodyPr wrap="square" lIns="0" tIns="0" rIns="0" bIns="0" anchor="t" anchorCtr="0">
            <a:spAutoFit/>
          </a:bodyPr>
          <a:lstStyle/>
          <a:p>
            <a:pPr lvl="0" defTabSz="932742" eaLnBrk="0" fontAlgn="base" hangingPunct="0">
              <a:defRPr/>
            </a:pPr>
            <a:r>
              <a:rPr lang="en-US" sz="2000" dirty="0">
                <a:solidFill>
                  <a:srgbClr val="50E6FF"/>
                </a:solidFill>
                <a:latin typeface="Segoe UI Semibold"/>
                <a:ea typeface="MS PGothic" panose="020B0600070205080204" pitchFamily="34" charset="-128"/>
                <a:cs typeface="Segoe UI Semibold"/>
              </a:rPr>
              <a:t>9 de </a:t>
            </a:r>
            <a:r>
              <a:rPr lang="en-US" sz="2000" dirty="0" err="1">
                <a:solidFill>
                  <a:srgbClr val="50E6FF"/>
                </a:solidFill>
                <a:latin typeface="Segoe UI Semibold"/>
                <a:ea typeface="MS PGothic" panose="020B0600070205080204" pitchFamily="34" charset="-128"/>
                <a:cs typeface="Segoe UI Semibold"/>
              </a:rPr>
              <a:t>julio</a:t>
            </a:r>
            <a:r>
              <a:rPr lang="en-US" sz="2000" dirty="0">
                <a:solidFill>
                  <a:srgbClr val="50E6FF"/>
                </a:solidFill>
                <a:latin typeface="Segoe UI Semibold"/>
                <a:ea typeface="MS PGothic" panose="020B0600070205080204" pitchFamily="34" charset="-128"/>
                <a:cs typeface="Segoe UI Semibold"/>
              </a:rPr>
              <a:t> de 2022</a:t>
            </a:r>
          </a:p>
          <a:p>
            <a:pPr lvl="0" defTabSz="932742" eaLnBrk="0" fontAlgn="base" hangingPunct="0">
              <a:defRPr/>
            </a:pPr>
            <a:r>
              <a:rPr kumimoji="0" lang="en-IN" sz="1400" b="0" i="0" u="none" strike="noStrike" kern="1200" cap="none" spc="0" normalizeH="0" baseline="0" noProof="0" dirty="0">
                <a:ln>
                  <a:noFill/>
                </a:ln>
                <a:solidFill>
                  <a:srgbClr val="FFFFFF"/>
                </a:solidFill>
                <a:effectLst/>
                <a:uLnTx/>
                <a:uFillTx/>
                <a:latin typeface="Segoe UI"/>
                <a:ea typeface="MS PGothic" panose="020B0600070205080204" pitchFamily="34" charset="-128"/>
                <a:cs typeface="Segoe UI"/>
              </a:rPr>
              <a:t>SQL Server 2008, 2008 R2</a:t>
            </a:r>
            <a:br>
              <a:rPr kumimoji="0" lang="en-US" sz="1400" b="0" i="0" u="none" strike="noStrike" kern="1200" cap="none" spc="0" normalizeH="0" baseline="0" noProof="0" dirty="0">
                <a:ln>
                  <a:noFill/>
                </a:ln>
                <a:solidFill>
                  <a:srgbClr val="FFFFFF"/>
                </a:solidFill>
                <a:effectLst/>
                <a:uLnTx/>
                <a:uFillTx/>
                <a:latin typeface="Segoe UI"/>
                <a:ea typeface="MS PGothic" panose="020B0600070205080204" pitchFamily="34" charset="-128"/>
                <a:cs typeface="Segoe UI"/>
              </a:rPr>
            </a:br>
            <a:r>
              <a:rPr kumimoji="0" lang="en-US" sz="1400" b="0" i="0" u="none" strike="noStrike" kern="1200" cap="none" spc="0" normalizeH="0" baseline="0" noProof="0" dirty="0">
                <a:ln>
                  <a:noFill/>
                </a:ln>
                <a:solidFill>
                  <a:srgbClr val="FFFFFF"/>
                </a:solidFill>
                <a:effectLst/>
                <a:uLnTx/>
                <a:uFillTx/>
                <a:latin typeface="Segoe UI"/>
                <a:ea typeface="MS PGothic" panose="020B0600070205080204" pitchFamily="34" charset="-128"/>
                <a:cs typeface="Segoe UI"/>
              </a:rPr>
              <a:t>Extended Security Updates end </a:t>
            </a:r>
          </a:p>
        </p:txBody>
      </p:sp>
      <p:sp>
        <p:nvSpPr>
          <p:cNvPr id="27" name="Rectangle 26">
            <a:extLst>
              <a:ext uri="{FF2B5EF4-FFF2-40B4-BE49-F238E27FC236}">
                <a16:creationId xmlns:a16="http://schemas.microsoft.com/office/drawing/2014/main" id="{1404D913-FE1E-2448-9299-1F80FF9B5C34}"/>
              </a:ext>
            </a:extLst>
          </p:cNvPr>
          <p:cNvSpPr/>
          <p:nvPr/>
        </p:nvSpPr>
        <p:spPr>
          <a:xfrm>
            <a:off x="1265878" y="3827018"/>
            <a:ext cx="2627833" cy="523220"/>
          </a:xfrm>
          <a:prstGeom prst="rect">
            <a:avLst/>
          </a:prstGeom>
        </p:spPr>
        <p:txBody>
          <a:bodyPr wrap="square" lIns="0" tIns="0" rIns="0" bIns="0" anchor="t" anchorCtr="0">
            <a:spAutoFit/>
          </a:bodyPr>
          <a:lstStyle/>
          <a:p>
            <a:pPr lvl="0" defTabSz="932742" eaLnBrk="0" fontAlgn="base" hangingPunct="0">
              <a:defRPr/>
            </a:pPr>
            <a:r>
              <a:rPr lang="en-US" sz="2000" dirty="0">
                <a:solidFill>
                  <a:srgbClr val="50E6FF"/>
                </a:solidFill>
                <a:latin typeface="Segoe UI Semibold"/>
                <a:ea typeface="MS PGothic" panose="020B0600070205080204" pitchFamily="34" charset="-128"/>
                <a:cs typeface="Segoe UI Semibold"/>
              </a:rPr>
              <a:t>12 de </a:t>
            </a:r>
            <a:r>
              <a:rPr lang="en-US" sz="2000" dirty="0" err="1">
                <a:solidFill>
                  <a:srgbClr val="50E6FF"/>
                </a:solidFill>
                <a:latin typeface="Segoe UI Semibold"/>
                <a:ea typeface="MS PGothic" panose="020B0600070205080204" pitchFamily="34" charset="-128"/>
                <a:cs typeface="Segoe UI Semibold"/>
              </a:rPr>
              <a:t>julio</a:t>
            </a:r>
            <a:r>
              <a:rPr lang="en-US" sz="2000" dirty="0">
                <a:solidFill>
                  <a:srgbClr val="50E6FF"/>
                </a:solidFill>
                <a:latin typeface="Segoe UI Semibold"/>
                <a:ea typeface="MS PGothic" panose="020B0600070205080204" pitchFamily="34" charset="-128"/>
                <a:cs typeface="Segoe UI Semibold"/>
              </a:rPr>
              <a:t> de 2022</a:t>
            </a:r>
          </a:p>
          <a:p>
            <a:pPr lvl="0" defTabSz="932742" eaLnBrk="0" fontAlgn="base" hangingPunct="0">
              <a:defRPr/>
            </a:pPr>
            <a:r>
              <a:rPr kumimoji="0" lang="en-IN" sz="1400" b="0" i="0" u="none" strike="noStrike" kern="1200" cap="none" spc="0" normalizeH="0" baseline="0" noProof="0" dirty="0">
                <a:ln>
                  <a:noFill/>
                </a:ln>
                <a:solidFill>
                  <a:srgbClr val="FFFFFF"/>
                </a:solidFill>
                <a:effectLst/>
                <a:uLnTx/>
                <a:uFillTx/>
                <a:latin typeface="Segoe UI"/>
                <a:ea typeface="MS PGothic" panose="020B0600070205080204" pitchFamily="34" charset="-128"/>
                <a:cs typeface="Segoe UI"/>
              </a:rPr>
              <a:t>SQL Server 2012 End of Support</a:t>
            </a:r>
          </a:p>
        </p:txBody>
      </p:sp>
      <p:sp>
        <p:nvSpPr>
          <p:cNvPr id="51" name="Rectangle 50">
            <a:extLst>
              <a:ext uri="{FF2B5EF4-FFF2-40B4-BE49-F238E27FC236}">
                <a16:creationId xmlns:a16="http://schemas.microsoft.com/office/drawing/2014/main" id="{C60FE990-38CC-6D46-BA41-0A9BBDA9C22B}"/>
              </a:ext>
            </a:extLst>
          </p:cNvPr>
          <p:cNvSpPr/>
          <p:nvPr/>
        </p:nvSpPr>
        <p:spPr>
          <a:xfrm>
            <a:off x="4444077" y="2090486"/>
            <a:ext cx="2948957" cy="1815882"/>
          </a:xfrm>
          <a:prstGeom prst="rect">
            <a:avLst/>
          </a:prstGeom>
        </p:spPr>
        <p:txBody>
          <a:bodyPr wrap="square" lIns="0" tIns="0" rIns="0" bIns="0" anchor="t" anchorCtr="0">
            <a:spAutoFit/>
          </a:bodyPr>
          <a:lstStyle/>
          <a:p>
            <a:pPr lvl="0" defTabSz="932742" eaLnBrk="0" fontAlgn="base" hangingPunct="0">
              <a:defRPr/>
            </a:pPr>
            <a:r>
              <a:rPr lang="en-US" sz="2000" dirty="0">
                <a:solidFill>
                  <a:srgbClr val="50E6FF"/>
                </a:solidFill>
                <a:latin typeface="Segoe UI Semibold"/>
                <a:ea typeface="MS PGothic"/>
                <a:cs typeface="Segoe UI Semibold"/>
              </a:rPr>
              <a:t>12 de </a:t>
            </a:r>
            <a:r>
              <a:rPr lang="en-US" sz="2000" dirty="0" err="1">
                <a:solidFill>
                  <a:srgbClr val="50E6FF"/>
                </a:solidFill>
                <a:latin typeface="Segoe UI Semibold"/>
                <a:ea typeface="MS PGothic"/>
                <a:cs typeface="Segoe UI Semibold"/>
              </a:rPr>
              <a:t>julio</a:t>
            </a:r>
            <a:r>
              <a:rPr lang="en-US" sz="2000" dirty="0">
                <a:solidFill>
                  <a:srgbClr val="50E6FF"/>
                </a:solidFill>
                <a:latin typeface="Segoe UI Semibold"/>
                <a:ea typeface="MS PGothic"/>
                <a:cs typeface="Segoe UI Semibold"/>
              </a:rPr>
              <a:t> de 2023</a:t>
            </a:r>
          </a:p>
          <a:p>
            <a:pPr lvl="0" defTabSz="932742" eaLnBrk="0" fontAlgn="base" hangingPunct="0">
              <a:defRPr/>
            </a:pPr>
            <a:r>
              <a:rPr lang="es-ES" sz="1400" dirty="0">
                <a:solidFill>
                  <a:srgbClr val="FFFFFF"/>
                </a:solidFill>
                <a:ea typeface="MS PGothic"/>
                <a:cs typeface="Segoe UI"/>
              </a:rPr>
              <a:t>Las actualizaciones de seguridad extendidas para SQL Server 2012 habilitadas por Azure Arc están disponibles para el año 2
Las actualizaciones de seguridad extendidas de SQL Server 2008 y 2008 R2 en Azure llegan a su fin</a:t>
            </a:r>
            <a:endParaRPr kumimoji="0" lang="en-IN" sz="1400" b="0" i="0" u="none" strike="noStrike" kern="1200" cap="none" spc="0" normalizeH="0" baseline="0" noProof="0" dirty="0">
              <a:ln>
                <a:noFill/>
              </a:ln>
              <a:solidFill>
                <a:srgbClr val="FFFFFF"/>
              </a:solidFill>
              <a:effectLst/>
              <a:uLnTx/>
              <a:uFillTx/>
              <a:latin typeface="Segoe UI" panose="020B0502040204020203" pitchFamily="34" charset="0"/>
              <a:ea typeface="MS PGothic" panose="020B0600070205080204" pitchFamily="34" charset="-128"/>
              <a:cs typeface="Segoe UI"/>
            </a:endParaRPr>
          </a:p>
        </p:txBody>
      </p:sp>
      <p:sp>
        <p:nvSpPr>
          <p:cNvPr id="42" name="Rectangle 41">
            <a:extLst>
              <a:ext uri="{FF2B5EF4-FFF2-40B4-BE49-F238E27FC236}">
                <a16:creationId xmlns:a16="http://schemas.microsoft.com/office/drawing/2014/main" id="{9157764E-923E-2F49-8A13-056DD88326D7}"/>
              </a:ext>
            </a:extLst>
          </p:cNvPr>
          <p:cNvSpPr/>
          <p:nvPr/>
        </p:nvSpPr>
        <p:spPr>
          <a:xfrm>
            <a:off x="8262962" y="2112897"/>
            <a:ext cx="3070779" cy="738664"/>
          </a:xfrm>
          <a:prstGeom prst="rect">
            <a:avLst/>
          </a:prstGeom>
        </p:spPr>
        <p:txBody>
          <a:bodyPr wrap="square" lIns="0" tIns="0" rIns="0" bIns="0" anchor="t" anchorCtr="0">
            <a:spAutoFit/>
          </a:bodyPr>
          <a:lstStyle/>
          <a:p>
            <a:pPr lvl="0" defTabSz="932742" eaLnBrk="0" fontAlgn="base" hangingPunct="0">
              <a:defRPr/>
            </a:pPr>
            <a:r>
              <a:rPr lang="es-ES" sz="2000" dirty="0">
                <a:solidFill>
                  <a:srgbClr val="50E6FF"/>
                </a:solidFill>
                <a:latin typeface="Segoe UI Semibold"/>
                <a:ea typeface="MS PGothic" panose="020B0600070205080204" pitchFamily="34" charset="-128"/>
                <a:cs typeface="Segoe UI Semibold"/>
              </a:rPr>
              <a:t>10 de octubre de 2023</a:t>
            </a:r>
          </a:p>
          <a:p>
            <a:pPr lvl="0" defTabSz="932742" eaLnBrk="0" fontAlgn="base" hangingPunct="0">
              <a:defRPr/>
            </a:pPr>
            <a:r>
              <a:rPr lang="es-ES" sz="1400" dirty="0">
                <a:solidFill>
                  <a:srgbClr val="FFFFFF"/>
                </a:solidFill>
                <a:ea typeface="MS PGothic" panose="020B0600070205080204" pitchFamily="34" charset="-128"/>
                <a:cs typeface="Segoe UI"/>
              </a:rPr>
              <a:t>Fin del soporte de Windows Server 2012 y 2012 R2</a:t>
            </a:r>
            <a:endParaRPr kumimoji="0" lang="en-IN" sz="1400" b="0" i="0" u="none" strike="noStrike" kern="1200" cap="none" spc="0" normalizeH="0" baseline="0" noProof="0" dirty="0">
              <a:ln>
                <a:noFill/>
              </a:ln>
              <a:solidFill>
                <a:srgbClr val="FFFFFF"/>
              </a:solidFill>
              <a:effectLst/>
              <a:uLnTx/>
              <a:uFillTx/>
              <a:latin typeface="Segoe UI"/>
              <a:ea typeface="MS PGothic" panose="020B0600070205080204" pitchFamily="34" charset="-128"/>
              <a:cs typeface="Segoe UI"/>
            </a:endParaRPr>
          </a:p>
        </p:txBody>
      </p:sp>
      <p:cxnSp>
        <p:nvCxnSpPr>
          <p:cNvPr id="21" name="Straight Arrow Connector 20">
            <a:extLst>
              <a:ext uri="{FF2B5EF4-FFF2-40B4-BE49-F238E27FC236}">
                <a16:creationId xmlns:a16="http://schemas.microsoft.com/office/drawing/2014/main" id="{5083C4D2-762C-8547-AAAD-76C5F7F95D4D}"/>
              </a:ext>
              <a:ext uri="{C183D7F6-B498-43B3-948B-1728B52AA6E4}">
                <adec:decorative xmlns:adec="http://schemas.microsoft.com/office/drawing/2017/decorative" val="1"/>
              </a:ext>
            </a:extLst>
          </p:cNvPr>
          <p:cNvCxnSpPr>
            <a:cxnSpLocks/>
          </p:cNvCxnSpPr>
          <p:nvPr/>
        </p:nvCxnSpPr>
        <p:spPr>
          <a:xfrm>
            <a:off x="0" y="5874635"/>
            <a:ext cx="12192000" cy="0"/>
          </a:xfrm>
          <a:prstGeom prst="straightConnector1">
            <a:avLst/>
          </a:prstGeom>
          <a:ln>
            <a:solidFill>
              <a:schemeClr val="tx1"/>
            </a:solidFill>
            <a:prstDash val="solid"/>
            <a:headEnd type="none" w="lg" len="med"/>
            <a:tailEnd type="non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791DB958-F7EB-41FD-A497-7BABCD60F160}"/>
              </a:ext>
              <a:ext uri="{C183D7F6-B498-43B3-948B-1728B52AA6E4}">
                <adec:decorative xmlns:adec="http://schemas.microsoft.com/office/drawing/2017/decorative" val="1"/>
              </a:ext>
            </a:extLst>
          </p:cNvPr>
          <p:cNvGrpSpPr/>
          <p:nvPr/>
        </p:nvGrpSpPr>
        <p:grpSpPr>
          <a:xfrm>
            <a:off x="886383" y="2534015"/>
            <a:ext cx="294013" cy="3450840"/>
            <a:chOff x="1807128" y="2534015"/>
            <a:chExt cx="294013" cy="3450840"/>
          </a:xfrm>
        </p:grpSpPr>
        <p:cxnSp>
          <p:nvCxnSpPr>
            <p:cNvPr id="24" name="Straight Arrow Connector 23">
              <a:extLst>
                <a:ext uri="{FF2B5EF4-FFF2-40B4-BE49-F238E27FC236}">
                  <a16:creationId xmlns:a16="http://schemas.microsoft.com/office/drawing/2014/main" id="{5DCAFA92-DB38-E947-AB93-C0342545CDD2}"/>
                </a:ext>
              </a:extLst>
            </p:cNvPr>
            <p:cNvCxnSpPr>
              <a:cxnSpLocks/>
            </p:cNvCxnSpPr>
            <p:nvPr/>
          </p:nvCxnSpPr>
          <p:spPr>
            <a:xfrm flipV="1">
              <a:off x="1954134" y="2573991"/>
              <a:ext cx="2" cy="3360107"/>
            </a:xfrm>
            <a:prstGeom prst="straightConnector1">
              <a:avLst/>
            </a:prstGeom>
            <a:ln>
              <a:solidFill>
                <a:schemeClr val="tx1"/>
              </a:solidFill>
              <a:headEnd type="none" w="lg" len="med"/>
              <a:tailEnd type="non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5618DC0-8AFA-504D-BAED-DFD47C789427}"/>
                </a:ext>
                <a:ext uri="{C183D7F6-B498-43B3-948B-1728B52AA6E4}">
                  <adec:decorative xmlns:adec="http://schemas.microsoft.com/office/drawing/2017/decorative" val="1"/>
                </a:ext>
              </a:extLst>
            </p:cNvPr>
            <p:cNvSpPr/>
            <p:nvPr/>
          </p:nvSpPr>
          <p:spPr bwMode="auto">
            <a:xfrm rot="10800000">
              <a:off x="1872422" y="2534015"/>
              <a:ext cx="163429" cy="163429"/>
            </a:xfrm>
            <a:prstGeom prst="ellipse">
              <a:avLst/>
            </a:prstGeom>
            <a:solidFill>
              <a:schemeClr val="accent2"/>
            </a:solidFill>
            <a:ln w="15875">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35" tIns="146268" rIns="182835" bIns="146268" numCol="1" spcCol="0" rtlCol="0" fromWordArt="0" anchor="t" anchorCtr="0" forceAA="0" compatLnSpc="1">
              <a:prstTxWarp prst="textNoShape">
                <a:avLst/>
              </a:prstTxWarp>
              <a:noAutofit/>
            </a:bodyPr>
            <a:lstStyle/>
            <a:p>
              <a:pPr marL="0" marR="0" lvl="0" indent="0" algn="l" defTabSz="9323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Oval 25">
              <a:extLst>
                <a:ext uri="{FF2B5EF4-FFF2-40B4-BE49-F238E27FC236}">
                  <a16:creationId xmlns:a16="http://schemas.microsoft.com/office/drawing/2014/main" id="{087BF405-392D-B042-9BC1-58A7E132AB69}"/>
                </a:ext>
                <a:ext uri="{C183D7F6-B498-43B3-948B-1728B52AA6E4}">
                  <adec:decorative xmlns:adec="http://schemas.microsoft.com/office/drawing/2017/decorative" val="1"/>
                </a:ext>
              </a:extLst>
            </p:cNvPr>
            <p:cNvSpPr/>
            <p:nvPr/>
          </p:nvSpPr>
          <p:spPr bwMode="auto">
            <a:xfrm rot="10800000">
              <a:off x="1807128" y="5690842"/>
              <a:ext cx="294013" cy="294013"/>
            </a:xfrm>
            <a:prstGeom prst="ellipse">
              <a:avLst/>
            </a:prstGeom>
            <a:gradFill>
              <a:gsLst>
                <a:gs pos="0">
                  <a:schemeClr val="accent2"/>
                </a:gs>
                <a:gs pos="95000">
                  <a:schemeClr val="accent1"/>
                </a:gs>
              </a:gsLst>
              <a:lin ang="18600000" scaled="0"/>
            </a:gradFill>
            <a:ln w="15875">
              <a:noFill/>
              <a:headEnd type="none" w="lg" len="med"/>
              <a:tailEnd type="none" w="lg" len="med"/>
            </a:ln>
            <a:effectLst>
              <a:glow rad="161354">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35" tIns="146268" rIns="182835" bIns="146268" numCol="1" spcCol="0" rtlCol="0" fromWordArt="0" anchor="t" anchorCtr="0" forceAA="0" compatLnSpc="1">
              <a:prstTxWarp prst="textNoShape">
                <a:avLst/>
              </a:prstTxWarp>
              <a:noAutofit/>
            </a:bodyPr>
            <a:lstStyle/>
            <a:p>
              <a:pPr marL="0" marR="0" lvl="0" indent="0" algn="l" defTabSz="9323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Oval 27">
              <a:extLst>
                <a:ext uri="{FF2B5EF4-FFF2-40B4-BE49-F238E27FC236}">
                  <a16:creationId xmlns:a16="http://schemas.microsoft.com/office/drawing/2014/main" id="{38C3AB10-0C94-8443-9A7A-9BB07A1DAD0E}"/>
                </a:ext>
                <a:ext uri="{C183D7F6-B498-43B3-948B-1728B52AA6E4}">
                  <adec:decorative xmlns:adec="http://schemas.microsoft.com/office/drawing/2017/decorative" val="1"/>
                </a:ext>
              </a:extLst>
            </p:cNvPr>
            <p:cNvSpPr/>
            <p:nvPr/>
          </p:nvSpPr>
          <p:spPr bwMode="auto">
            <a:xfrm rot="10800000">
              <a:off x="1880773" y="4275620"/>
              <a:ext cx="163429" cy="163429"/>
            </a:xfrm>
            <a:prstGeom prst="ellipse">
              <a:avLst/>
            </a:prstGeom>
            <a:solidFill>
              <a:schemeClr val="accent2"/>
            </a:solidFill>
            <a:ln w="15875">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35" tIns="146268" rIns="182835" bIns="146268" numCol="1" spcCol="0" rtlCol="0" fromWordArt="0" anchor="t" anchorCtr="0" forceAA="0" compatLnSpc="1">
              <a:prstTxWarp prst="textNoShape">
                <a:avLst/>
              </a:prstTxWarp>
              <a:noAutofit/>
            </a:bodyPr>
            <a:lstStyle/>
            <a:p>
              <a:pPr marL="0" marR="0" lvl="0" indent="0" algn="l" defTabSz="9323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grpSp>
        <p:nvGrpSpPr>
          <p:cNvPr id="5" name="Group 4">
            <a:extLst>
              <a:ext uri="{FF2B5EF4-FFF2-40B4-BE49-F238E27FC236}">
                <a16:creationId xmlns:a16="http://schemas.microsoft.com/office/drawing/2014/main" id="{24350BD4-BA47-42A7-9B44-DAE6F02A7C1A}"/>
              </a:ext>
              <a:ext uri="{C183D7F6-B498-43B3-948B-1728B52AA6E4}">
                <adec:decorative xmlns:adec="http://schemas.microsoft.com/office/drawing/2017/decorative" val="1"/>
              </a:ext>
            </a:extLst>
          </p:cNvPr>
          <p:cNvGrpSpPr/>
          <p:nvPr/>
        </p:nvGrpSpPr>
        <p:grpSpPr>
          <a:xfrm>
            <a:off x="7879581" y="2534015"/>
            <a:ext cx="294013" cy="3461329"/>
            <a:chOff x="8025485" y="2534015"/>
            <a:chExt cx="294013" cy="3461329"/>
          </a:xfrm>
        </p:grpSpPr>
        <p:cxnSp>
          <p:nvCxnSpPr>
            <p:cNvPr id="40" name="Straight Arrow Connector 39">
              <a:extLst>
                <a:ext uri="{FF2B5EF4-FFF2-40B4-BE49-F238E27FC236}">
                  <a16:creationId xmlns:a16="http://schemas.microsoft.com/office/drawing/2014/main" id="{C8DD0EDD-70CA-B445-AEEC-013A202DDF6A}"/>
                </a:ext>
              </a:extLst>
            </p:cNvPr>
            <p:cNvCxnSpPr>
              <a:cxnSpLocks/>
            </p:cNvCxnSpPr>
            <p:nvPr/>
          </p:nvCxnSpPr>
          <p:spPr>
            <a:xfrm flipV="1">
              <a:off x="8170619" y="2613985"/>
              <a:ext cx="0" cy="3281277"/>
            </a:xfrm>
            <a:prstGeom prst="straightConnector1">
              <a:avLst/>
            </a:prstGeom>
            <a:ln>
              <a:solidFill>
                <a:schemeClr val="tx1"/>
              </a:solidFill>
              <a:headEnd type="none" w="lg" len="med"/>
              <a:tailEnd type="non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BD1429B4-D157-7246-80E5-3E40C6D9726D}"/>
                </a:ext>
                <a:ext uri="{C183D7F6-B498-43B3-948B-1728B52AA6E4}">
                  <adec:decorative xmlns:adec="http://schemas.microsoft.com/office/drawing/2017/decorative" val="1"/>
                </a:ext>
              </a:extLst>
            </p:cNvPr>
            <p:cNvSpPr/>
            <p:nvPr/>
          </p:nvSpPr>
          <p:spPr bwMode="auto">
            <a:xfrm rot="10800000">
              <a:off x="8090778" y="2534015"/>
              <a:ext cx="163429" cy="163429"/>
            </a:xfrm>
            <a:prstGeom prst="ellipse">
              <a:avLst/>
            </a:prstGeom>
            <a:solidFill>
              <a:schemeClr val="accent2"/>
            </a:solidFill>
            <a:ln w="15875">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35" tIns="146268" rIns="182835" bIns="146268" numCol="1" spcCol="0" rtlCol="0" fromWordArt="0" anchor="t" anchorCtr="0" forceAA="0" compatLnSpc="1">
              <a:prstTxWarp prst="textNoShape">
                <a:avLst/>
              </a:prstTxWarp>
              <a:noAutofit/>
            </a:bodyPr>
            <a:lstStyle/>
            <a:p>
              <a:pPr marL="0" marR="0" lvl="0" indent="0" algn="l" defTabSz="9323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3" name="Oval 42">
              <a:extLst>
                <a:ext uri="{FF2B5EF4-FFF2-40B4-BE49-F238E27FC236}">
                  <a16:creationId xmlns:a16="http://schemas.microsoft.com/office/drawing/2014/main" id="{FDB15352-5C53-C445-A49A-5A57EF77AA61}"/>
                </a:ext>
                <a:ext uri="{C183D7F6-B498-43B3-948B-1728B52AA6E4}">
                  <adec:decorative xmlns:adec="http://schemas.microsoft.com/office/drawing/2017/decorative" val="1"/>
                </a:ext>
              </a:extLst>
            </p:cNvPr>
            <p:cNvSpPr/>
            <p:nvPr/>
          </p:nvSpPr>
          <p:spPr bwMode="auto">
            <a:xfrm rot="10800000">
              <a:off x="8025485" y="5701331"/>
              <a:ext cx="294013" cy="294013"/>
            </a:xfrm>
            <a:prstGeom prst="ellipse">
              <a:avLst/>
            </a:prstGeom>
            <a:gradFill>
              <a:gsLst>
                <a:gs pos="0">
                  <a:schemeClr val="accent2"/>
                </a:gs>
                <a:gs pos="95000">
                  <a:schemeClr val="accent1"/>
                </a:gs>
              </a:gsLst>
              <a:lin ang="18600000" scaled="0"/>
            </a:gradFill>
            <a:ln w="15875">
              <a:noFill/>
              <a:headEnd type="none" w="lg" len="med"/>
              <a:tailEnd type="none" w="lg" len="med"/>
            </a:ln>
            <a:effectLst>
              <a:glow rad="161354">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35" tIns="146268" rIns="182835" bIns="146268" numCol="1" spcCol="0" rtlCol="0" fromWordArt="0" anchor="t" anchorCtr="0" forceAA="0" compatLnSpc="1">
              <a:prstTxWarp prst="textNoShape">
                <a:avLst/>
              </a:prstTxWarp>
              <a:noAutofit/>
            </a:bodyPr>
            <a:lstStyle/>
            <a:p>
              <a:pPr marL="0" marR="0" lvl="0" indent="0" algn="l" defTabSz="9323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grpSp>
        <p:nvGrpSpPr>
          <p:cNvPr id="4" name="Group 3">
            <a:extLst>
              <a:ext uri="{FF2B5EF4-FFF2-40B4-BE49-F238E27FC236}">
                <a16:creationId xmlns:a16="http://schemas.microsoft.com/office/drawing/2014/main" id="{26204035-44DB-4108-A1D1-31B440EF870F}"/>
              </a:ext>
              <a:ext uri="{C183D7F6-B498-43B3-948B-1728B52AA6E4}">
                <adec:decorative xmlns:adec="http://schemas.microsoft.com/office/drawing/2017/decorative" val="1"/>
              </a:ext>
            </a:extLst>
          </p:cNvPr>
          <p:cNvGrpSpPr/>
          <p:nvPr/>
        </p:nvGrpSpPr>
        <p:grpSpPr>
          <a:xfrm>
            <a:off x="4072093" y="2534015"/>
            <a:ext cx="294013" cy="3471663"/>
            <a:chOff x="4917243" y="2534015"/>
            <a:chExt cx="294013" cy="3471663"/>
          </a:xfrm>
        </p:grpSpPr>
        <p:sp>
          <p:nvSpPr>
            <p:cNvPr id="50" name="Oval 49">
              <a:extLst>
                <a:ext uri="{FF2B5EF4-FFF2-40B4-BE49-F238E27FC236}">
                  <a16:creationId xmlns:a16="http://schemas.microsoft.com/office/drawing/2014/main" id="{50AC2F22-3E89-944D-AE89-53318F49594D}"/>
                </a:ext>
                <a:ext uri="{C183D7F6-B498-43B3-948B-1728B52AA6E4}">
                  <adec:decorative xmlns:adec="http://schemas.microsoft.com/office/drawing/2017/decorative" val="1"/>
                </a:ext>
              </a:extLst>
            </p:cNvPr>
            <p:cNvSpPr/>
            <p:nvPr/>
          </p:nvSpPr>
          <p:spPr bwMode="auto">
            <a:xfrm rot="10800000">
              <a:off x="4982535" y="2534015"/>
              <a:ext cx="163429" cy="163429"/>
            </a:xfrm>
            <a:prstGeom prst="ellipse">
              <a:avLst/>
            </a:prstGeom>
            <a:solidFill>
              <a:schemeClr val="accent2"/>
            </a:solidFill>
            <a:ln w="15875">
              <a:no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35" tIns="146268" rIns="182835" bIns="146268" numCol="1" spcCol="0" rtlCol="0" fromWordArt="0" anchor="t" anchorCtr="0" forceAA="0" compatLnSpc="1">
              <a:prstTxWarp prst="textNoShape">
                <a:avLst/>
              </a:prstTxWarp>
              <a:noAutofit/>
            </a:bodyPr>
            <a:lstStyle/>
            <a:p>
              <a:pPr marL="0" marR="0" lvl="0" indent="0" algn="l" defTabSz="9323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54" name="Straight Arrow Connector 53">
              <a:extLst>
                <a:ext uri="{FF2B5EF4-FFF2-40B4-BE49-F238E27FC236}">
                  <a16:creationId xmlns:a16="http://schemas.microsoft.com/office/drawing/2014/main" id="{B0987EDC-BE2C-C24E-AF49-52BE06EEFA31}"/>
                </a:ext>
              </a:extLst>
            </p:cNvPr>
            <p:cNvCxnSpPr>
              <a:cxnSpLocks/>
            </p:cNvCxnSpPr>
            <p:nvPr/>
          </p:nvCxnSpPr>
          <p:spPr>
            <a:xfrm flipV="1">
              <a:off x="5064249" y="2660471"/>
              <a:ext cx="0" cy="3255021"/>
            </a:xfrm>
            <a:prstGeom prst="straightConnector1">
              <a:avLst/>
            </a:prstGeom>
            <a:ln>
              <a:solidFill>
                <a:schemeClr val="tx1"/>
              </a:solidFill>
              <a:headEnd type="none" w="lg" len="med"/>
              <a:tailEnd type="none"/>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6D6869F2-615E-2341-9CA8-851652B3FAFD}"/>
                </a:ext>
                <a:ext uri="{C183D7F6-B498-43B3-948B-1728B52AA6E4}">
                  <adec:decorative xmlns:adec="http://schemas.microsoft.com/office/drawing/2017/decorative" val="1"/>
                </a:ext>
              </a:extLst>
            </p:cNvPr>
            <p:cNvSpPr/>
            <p:nvPr/>
          </p:nvSpPr>
          <p:spPr bwMode="auto">
            <a:xfrm rot="10800000">
              <a:off x="4917243" y="5711665"/>
              <a:ext cx="294013" cy="294013"/>
            </a:xfrm>
            <a:prstGeom prst="ellipse">
              <a:avLst/>
            </a:prstGeom>
            <a:gradFill>
              <a:gsLst>
                <a:gs pos="0">
                  <a:schemeClr val="accent2"/>
                </a:gs>
                <a:gs pos="95000">
                  <a:schemeClr val="accent1"/>
                </a:gs>
              </a:gsLst>
              <a:lin ang="18600000" scaled="0"/>
            </a:gradFill>
            <a:ln w="15875">
              <a:noFill/>
              <a:headEnd type="none" w="lg" len="med"/>
              <a:tailEnd type="none" w="lg" len="med"/>
            </a:ln>
            <a:effectLst>
              <a:glow rad="161354">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35" tIns="146268" rIns="182835" bIns="146268" numCol="1" spcCol="0" rtlCol="0" fromWordArt="0" anchor="t" anchorCtr="0" forceAA="0" compatLnSpc="1">
              <a:prstTxWarp prst="textNoShape">
                <a:avLst/>
              </a:prstTxWarp>
              <a:noAutofit/>
            </a:bodyPr>
            <a:lstStyle/>
            <a:p>
              <a:pPr marL="0" marR="0" lvl="0" indent="0" algn="l" defTabSz="9323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Tree>
    <p:extLst>
      <p:ext uri="{BB962C8B-B14F-4D97-AF65-F5344CB8AC3E}">
        <p14:creationId xmlns:p14="http://schemas.microsoft.com/office/powerpoint/2010/main" val="187924226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DFF2E-73C9-F1A9-C89A-B78BE61F81E8}"/>
              </a:ext>
            </a:extLst>
          </p:cNvPr>
          <p:cNvSpPr>
            <a:spLocks noGrp="1"/>
          </p:cNvSpPr>
          <p:nvPr>
            <p:ph type="title"/>
          </p:nvPr>
        </p:nvSpPr>
        <p:spPr/>
        <p:txBody>
          <a:bodyPr/>
          <a:lstStyle/>
          <a:p>
            <a:r>
              <a:rPr lang="es-ES" dirty="0">
                <a:cs typeface="Segoe UI"/>
              </a:rPr>
              <a:t>Evalúe sus opciones para las cargas de trabajo de EOS</a:t>
            </a:r>
            <a:endParaRPr lang="en-US" dirty="0"/>
          </a:p>
        </p:txBody>
      </p:sp>
      <p:grpSp>
        <p:nvGrpSpPr>
          <p:cNvPr id="47" name="Group 46">
            <a:extLst>
              <a:ext uri="{FF2B5EF4-FFF2-40B4-BE49-F238E27FC236}">
                <a16:creationId xmlns:a16="http://schemas.microsoft.com/office/drawing/2014/main" id="{03EEFE99-14E6-BC48-B0ED-28B399F82710}"/>
              </a:ext>
              <a:ext uri="{C183D7F6-B498-43B3-948B-1728B52AA6E4}">
                <adec:decorative xmlns:adec="http://schemas.microsoft.com/office/drawing/2017/decorative" val="1"/>
              </a:ext>
            </a:extLst>
          </p:cNvPr>
          <p:cNvGrpSpPr/>
          <p:nvPr/>
        </p:nvGrpSpPr>
        <p:grpSpPr>
          <a:xfrm>
            <a:off x="556385" y="1505762"/>
            <a:ext cx="3552516" cy="3882313"/>
            <a:chOff x="556385" y="1698919"/>
            <a:chExt cx="3552516" cy="3882313"/>
          </a:xfrm>
        </p:grpSpPr>
        <p:grpSp>
          <p:nvGrpSpPr>
            <p:cNvPr id="5" name="Group 4">
              <a:extLst>
                <a:ext uri="{FF2B5EF4-FFF2-40B4-BE49-F238E27FC236}">
                  <a16:creationId xmlns:a16="http://schemas.microsoft.com/office/drawing/2014/main" id="{46195155-ACD6-C632-046A-E84FE1D26462}"/>
                </a:ext>
              </a:extLst>
            </p:cNvPr>
            <p:cNvGrpSpPr/>
            <p:nvPr/>
          </p:nvGrpSpPr>
          <p:grpSpPr>
            <a:xfrm>
              <a:off x="556385" y="1698919"/>
              <a:ext cx="3552516" cy="3882313"/>
              <a:chOff x="922268" y="4140336"/>
              <a:chExt cx="3552516" cy="3882313"/>
            </a:xfrm>
          </p:grpSpPr>
          <p:sp>
            <p:nvSpPr>
              <p:cNvPr id="7" name="TextBox 6">
                <a:extLst>
                  <a:ext uri="{FF2B5EF4-FFF2-40B4-BE49-F238E27FC236}">
                    <a16:creationId xmlns:a16="http://schemas.microsoft.com/office/drawing/2014/main" id="{06E3304D-3EED-468C-614E-7608967192B8}"/>
                  </a:ext>
                </a:extLst>
              </p:cNvPr>
              <p:cNvSpPr txBox="1"/>
              <p:nvPr/>
            </p:nvSpPr>
            <p:spPr>
              <a:xfrm>
                <a:off x="922268" y="5344993"/>
                <a:ext cx="3552516" cy="2677656"/>
              </a:xfrm>
              <a:prstGeom prst="rect">
                <a:avLst/>
              </a:prstGeom>
              <a:noFill/>
            </p:spPr>
            <p:txBody>
              <a:bodyPr wrap="square">
                <a:spAutoFit/>
              </a:bodyPr>
              <a:lstStyle/>
              <a:p>
                <a:pPr lvl="0" defTabSz="914400" eaLnBrk="0" fontAlgn="base" hangingPunct="0">
                  <a:spcBef>
                    <a:spcPct val="0"/>
                  </a:spcBef>
                  <a:spcAft>
                    <a:spcPct val="0"/>
                  </a:spcAft>
                  <a:defRPr/>
                </a:pPr>
                <a:r>
                  <a:rPr lang="es-ES" sz="1400" kern="0" dirty="0">
                    <a:solidFill>
                      <a:srgbClr val="FFFFFF"/>
                    </a:solidFill>
                    <a:latin typeface="Segoe UI" panose="020B0502040204020203" pitchFamily="34" charset="0"/>
                    <a:ea typeface="MS PGothic" panose="020B0600070205080204" pitchFamily="34" charset="-128"/>
                    <a:cs typeface="Segoe UI" panose="020B0502040204020203" pitchFamily="34" charset="0"/>
                  </a:rPr>
                  <a:t>Modernice con Azure App </a:t>
                </a:r>
                <a:r>
                  <a:rPr lang="es-ES" sz="1400" kern="0" dirty="0" err="1">
                    <a:solidFill>
                      <a:srgbClr val="FFFFFF"/>
                    </a:solidFill>
                    <a:latin typeface="Segoe UI" panose="020B0502040204020203" pitchFamily="34" charset="0"/>
                    <a:ea typeface="MS PGothic" panose="020B0600070205080204" pitchFamily="34" charset="-128"/>
                    <a:cs typeface="Segoe UI" panose="020B0502040204020203" pitchFamily="34" charset="0"/>
                  </a:rPr>
                  <a:t>Service</a:t>
                </a:r>
                <a:r>
                  <a:rPr lang="es-ES" sz="1400" kern="0" dirty="0">
                    <a:solidFill>
                      <a:srgbClr val="FFFFFF"/>
                    </a:solidFill>
                    <a:latin typeface="Segoe UI" panose="020B0502040204020203" pitchFamily="34" charset="0"/>
                    <a:ea typeface="MS PGothic" panose="020B0600070205080204" pitchFamily="34" charset="-128"/>
                    <a:cs typeface="Segoe UI" panose="020B0502040204020203" pitchFamily="34" charset="0"/>
                  </a:rPr>
                  <a:t> y Azure SQL </a:t>
                </a:r>
                <a:r>
                  <a:rPr lang="es-ES" sz="1400" kern="0" dirty="0" err="1">
                    <a:solidFill>
                      <a:srgbClr val="FFFFFF"/>
                    </a:solidFill>
                    <a:latin typeface="Segoe UI" panose="020B0502040204020203" pitchFamily="34" charset="0"/>
                    <a:ea typeface="MS PGothic" panose="020B0600070205080204" pitchFamily="34" charset="-128"/>
                    <a:cs typeface="Segoe UI" panose="020B0502040204020203" pitchFamily="34" charset="0"/>
                  </a:rPr>
                  <a:t>Managed</a:t>
                </a:r>
                <a:r>
                  <a:rPr lang="es-ES" sz="1400" kern="0" dirty="0">
                    <a:solidFill>
                      <a:srgbClr val="FFFFFF"/>
                    </a:solidFill>
                    <a:latin typeface="Segoe UI" panose="020B0502040204020203" pitchFamily="34" charset="0"/>
                    <a:ea typeface="MS PGothic" panose="020B0600070205080204" pitchFamily="34" charset="-128"/>
                    <a:cs typeface="Segoe UI" panose="020B0502040204020203" pitchFamily="34" charset="0"/>
                  </a:rPr>
                  <a:t> </a:t>
                </a:r>
                <a:r>
                  <a:rPr lang="es-ES" sz="1400" kern="0" dirty="0" err="1">
                    <a:solidFill>
                      <a:srgbClr val="FFFFFF"/>
                    </a:solidFill>
                    <a:latin typeface="Segoe UI" panose="020B0502040204020203" pitchFamily="34" charset="0"/>
                    <a:ea typeface="MS PGothic" panose="020B0600070205080204" pitchFamily="34" charset="-128"/>
                    <a:cs typeface="Segoe UI" panose="020B0502040204020203" pitchFamily="34" charset="0"/>
                  </a:rPr>
                  <a:t>Instance</a:t>
                </a:r>
                <a:r>
                  <a:rPr lang="es-ES" sz="1400" kern="0" dirty="0">
                    <a:solidFill>
                      <a:srgbClr val="FFFFFF"/>
                    </a:solidFill>
                    <a:latin typeface="Segoe UI" panose="020B0502040204020203" pitchFamily="34" charset="0"/>
                    <a:ea typeface="MS PGothic" panose="020B0600070205080204" pitchFamily="34" charset="-128"/>
                    <a:cs typeface="Segoe UI" panose="020B0502040204020203" pitchFamily="34" charset="0"/>
                  </a:rPr>
                  <a:t> para evitar el fin del soporte técnico y mantenerse siempre actualizado</a:t>
                </a:r>
              </a:p>
              <a:p>
                <a:pPr lvl="0" defTabSz="914400" eaLnBrk="0" fontAlgn="base" hangingPunct="0">
                  <a:spcBef>
                    <a:spcPct val="0"/>
                  </a:spcBef>
                  <a:spcAft>
                    <a:spcPct val="0"/>
                  </a:spcAft>
                  <a:defRPr/>
                </a:pPr>
                <a:r>
                  <a:rPr lang="es-ES" sz="1400" kern="0" dirty="0">
                    <a:solidFill>
                      <a:srgbClr val="FFFFFF"/>
                    </a:solidFill>
                    <a:latin typeface="Segoe UI" panose="020B0502040204020203" pitchFamily="34" charset="0"/>
                    <a:ea typeface="MS PGothic" panose="020B0600070205080204" pitchFamily="34" charset="-128"/>
                    <a:cs typeface="Segoe UI" panose="020B0502040204020203" pitchFamily="34" charset="0"/>
                  </a:rPr>
                  <a:t>
Actualización de la versión del sistema operativo durante la migración con Azure </a:t>
                </a:r>
                <a:r>
                  <a:rPr lang="es-ES" sz="1400" kern="0" dirty="0" err="1">
                    <a:solidFill>
                      <a:srgbClr val="FFFFFF"/>
                    </a:solidFill>
                    <a:latin typeface="Segoe UI" panose="020B0502040204020203" pitchFamily="34" charset="0"/>
                    <a:ea typeface="MS PGothic" panose="020B0600070205080204" pitchFamily="34" charset="-128"/>
                    <a:cs typeface="Segoe UI" panose="020B0502040204020203" pitchFamily="34" charset="0"/>
                  </a:rPr>
                  <a:t>Migrate</a:t>
                </a:r>
                <a:endParaRPr lang="es-ES" sz="1400" kern="0" dirty="0">
                  <a:solidFill>
                    <a:srgbClr val="FFFFFF"/>
                  </a:solidFill>
                  <a:latin typeface="Segoe UI" panose="020B0502040204020203" pitchFamily="34" charset="0"/>
                  <a:ea typeface="MS PGothic" panose="020B0600070205080204" pitchFamily="34" charset="-128"/>
                  <a:cs typeface="Segoe UI" panose="020B0502040204020203" pitchFamily="34" charset="0"/>
                </a:endParaRPr>
              </a:p>
              <a:p>
                <a:pPr lvl="0" defTabSz="914400" eaLnBrk="0" fontAlgn="base" hangingPunct="0">
                  <a:spcBef>
                    <a:spcPct val="0"/>
                  </a:spcBef>
                  <a:spcAft>
                    <a:spcPct val="0"/>
                  </a:spcAft>
                  <a:defRPr/>
                </a:pPr>
                <a:r>
                  <a:rPr lang="es-ES" sz="1400" kern="0" dirty="0">
                    <a:solidFill>
                      <a:srgbClr val="FFFFFF"/>
                    </a:solidFill>
                    <a:latin typeface="Segoe UI" panose="020B0502040204020203" pitchFamily="34" charset="0"/>
                    <a:ea typeface="MS PGothic" panose="020B0600070205080204" pitchFamily="34" charset="-128"/>
                    <a:cs typeface="Segoe UI" panose="020B0502040204020203" pitchFamily="34" charset="0"/>
                  </a:rPr>
                  <a:t>
Descargue la gestión de la nube para centrarse en ofrecer aplicaciones innovadoras y experiencias de cliente</a:t>
                </a:r>
                <a:endParaRPr kumimoji="0" lang="en-US" sz="1400" b="0" i="0" u="none" strike="noStrike" kern="0" cap="none" spc="0" normalizeH="0" baseline="0" noProof="0" dirty="0">
                  <a:ln>
                    <a:noFill/>
                  </a:ln>
                  <a:solidFill>
                    <a:srgbClr val="FFFFFF"/>
                  </a:solidFill>
                  <a:effectLst/>
                  <a:uLnTx/>
                  <a:uFillTx/>
                  <a:latin typeface="Segoe UI" panose="020B0502040204020203" pitchFamily="34" charset="0"/>
                  <a:ea typeface="MS PGothic" panose="020B0600070205080204" pitchFamily="34" charset="-128"/>
                  <a:cs typeface="Segoe UI" panose="020B0502040204020203" pitchFamily="34" charset="0"/>
                </a:endParaRPr>
              </a:p>
            </p:txBody>
          </p:sp>
          <p:sp>
            <p:nvSpPr>
              <p:cNvPr id="8" name="Title 1">
                <a:extLst>
                  <a:ext uri="{FF2B5EF4-FFF2-40B4-BE49-F238E27FC236}">
                    <a16:creationId xmlns:a16="http://schemas.microsoft.com/office/drawing/2014/main" id="{0B779F2F-7F0F-1827-F607-FCF1C971AD5D}"/>
                  </a:ext>
                  <a:ext uri="{C183D7F6-B498-43B3-948B-1728B52AA6E4}">
                    <adec:decorative xmlns:adec="http://schemas.microsoft.com/office/drawing/2017/decorative" val="1"/>
                  </a:ext>
                </a:extLst>
              </p:cNvPr>
              <p:cNvSpPr txBox="1">
                <a:spLocks/>
              </p:cNvSpPr>
              <p:nvPr/>
            </p:nvSpPr>
            <p:spPr>
              <a:xfrm>
                <a:off x="1017013" y="4857384"/>
                <a:ext cx="2539542" cy="307777"/>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50" baseline="0">
                    <a:ln w="3175">
                      <a:noFill/>
                    </a:ln>
                    <a:gradFill>
                      <a:gsLst>
                        <a:gs pos="1250">
                          <a:schemeClr val="bg1"/>
                        </a:gs>
                        <a:gs pos="100000">
                          <a:schemeClr val="bg1"/>
                        </a:gs>
                      </a:gsLst>
                      <a:lin ang="5400000" scaled="0"/>
                    </a:gradFill>
                    <a:effectLst/>
                    <a:latin typeface="+mj-lt"/>
                    <a:ea typeface="+mn-ea"/>
                    <a:cs typeface="Segoe UI" pitchFamily="34" charset="0"/>
                  </a:defRPr>
                </a:lvl1pPr>
              </a:lstStyle>
              <a:p>
                <a:pPr lvl="0">
                  <a:defRPr/>
                </a:pPr>
                <a:r>
                  <a:rPr lang="en-US" sz="2000" dirty="0" err="1">
                    <a:solidFill>
                      <a:srgbClr val="FFFFFF"/>
                    </a:solidFill>
                  </a:rPr>
                  <a:t>Modernizar</a:t>
                </a:r>
                <a:r>
                  <a:rPr lang="en-US" sz="2000" dirty="0">
                    <a:solidFill>
                      <a:srgbClr val="FFFFFF"/>
                    </a:solidFill>
                  </a:rPr>
                  <a:t> </a:t>
                </a:r>
                <a:r>
                  <a:rPr lang="en-US" sz="2000" dirty="0" err="1">
                    <a:solidFill>
                      <a:srgbClr val="FFFFFF"/>
                    </a:solidFill>
                  </a:rPr>
                  <a:t>en</a:t>
                </a:r>
                <a:r>
                  <a:rPr lang="en-US" sz="2000" dirty="0">
                    <a:solidFill>
                      <a:srgbClr val="FFFFFF"/>
                    </a:solidFill>
                  </a:rPr>
                  <a:t> Azure</a:t>
                </a:r>
                <a:endParaRPr kumimoji="0" lang="en-US" sz="2000" b="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p:txBody>
          </p:sp>
          <p:cxnSp>
            <p:nvCxnSpPr>
              <p:cNvPr id="9" name="Straight Connector 8">
                <a:extLst>
                  <a:ext uri="{FF2B5EF4-FFF2-40B4-BE49-F238E27FC236}">
                    <a16:creationId xmlns:a16="http://schemas.microsoft.com/office/drawing/2014/main" id="{DC799891-A188-268D-6931-98FE04613535}"/>
                  </a:ext>
                </a:extLst>
              </p:cNvPr>
              <p:cNvCxnSpPr>
                <a:cxnSpLocks/>
              </p:cNvCxnSpPr>
              <p:nvPr/>
            </p:nvCxnSpPr>
            <p:spPr>
              <a:xfrm>
                <a:off x="1015408" y="5273806"/>
                <a:ext cx="657616" cy="0"/>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pic>
            <p:nvPicPr>
              <p:cNvPr id="10" name="Graphic 9">
                <a:extLst>
                  <a:ext uri="{FF2B5EF4-FFF2-40B4-BE49-F238E27FC236}">
                    <a16:creationId xmlns:a16="http://schemas.microsoft.com/office/drawing/2014/main" id="{71A51C59-4692-748F-FD96-680CDE0A14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8654" y="4156144"/>
                <a:ext cx="406400" cy="406400"/>
              </a:xfrm>
              <a:prstGeom prst="rect">
                <a:avLst/>
              </a:prstGeom>
            </p:spPr>
          </p:pic>
          <p:pic>
            <p:nvPicPr>
              <p:cNvPr id="11" name="Graphic 10">
                <a:extLst>
                  <a:ext uri="{FF2B5EF4-FFF2-40B4-BE49-F238E27FC236}">
                    <a16:creationId xmlns:a16="http://schemas.microsoft.com/office/drawing/2014/main" id="{018CB8A1-30A8-21FE-DD72-D2661FA2C6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88031" y="4140336"/>
                <a:ext cx="406400" cy="406400"/>
              </a:xfrm>
              <a:prstGeom prst="rect">
                <a:avLst/>
              </a:prstGeom>
            </p:spPr>
          </p:pic>
        </p:grpSp>
        <p:pic>
          <p:nvPicPr>
            <p:cNvPr id="6" name="Graphic 5">
              <a:extLst>
                <a:ext uri="{FF2B5EF4-FFF2-40B4-BE49-F238E27FC236}">
                  <a16:creationId xmlns:a16="http://schemas.microsoft.com/office/drawing/2014/main" id="{0B2E8871-8689-8EFB-003A-ACCBC32B62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72947" y="1708547"/>
              <a:ext cx="406400" cy="406400"/>
            </a:xfrm>
            <a:prstGeom prst="rect">
              <a:avLst/>
            </a:prstGeom>
          </p:spPr>
        </p:pic>
      </p:grpSp>
      <p:pic>
        <p:nvPicPr>
          <p:cNvPr id="27" name="Picture 2">
            <a:extLst>
              <a:ext uri="{FF2B5EF4-FFF2-40B4-BE49-F238E27FC236}">
                <a16:creationId xmlns:a16="http://schemas.microsoft.com/office/drawing/2014/main" id="{5B0FB9EE-002D-E6C6-BDFB-49E85312FCFD}"/>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52412" y="1444112"/>
            <a:ext cx="469896" cy="48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A65317A5-0ABB-96CE-2A35-4B4A6D4CA1CC}"/>
              </a:ext>
            </a:extLst>
          </p:cNvPr>
          <p:cNvSpPr txBox="1"/>
          <p:nvPr/>
        </p:nvSpPr>
        <p:spPr>
          <a:xfrm>
            <a:off x="193250" y="6629733"/>
            <a:ext cx="6740164" cy="216982"/>
          </a:xfrm>
          <a:prstGeom prst="rect">
            <a:avLst/>
          </a:prstGeom>
          <a:noFill/>
        </p:spPr>
        <p:txBody>
          <a:bodyPr wrap="square">
            <a:spAutoFit/>
          </a:bodyPr>
          <a:lstStyle/>
          <a:p>
            <a:pPr lvl="0" defTabSz="932742">
              <a:lnSpc>
                <a:spcPct val="90000"/>
              </a:lnSpc>
              <a:spcBef>
                <a:spcPct val="20000"/>
              </a:spcBef>
              <a:buSzPct val="90000"/>
              <a:defRPr/>
            </a:pPr>
            <a:r>
              <a:rPr lang="en-US" sz="900" baseline="30000" dirty="0">
                <a:solidFill>
                  <a:srgbClr val="FFFFFF"/>
                </a:solidFill>
                <a:ea typeface="MS PGothic" panose="020B0600070205080204" pitchFamily="34" charset="-128"/>
              </a:rPr>
              <a:t>1Incluye </a:t>
            </a:r>
            <a:r>
              <a:rPr lang="en-US" sz="900" baseline="30000" dirty="0" err="1">
                <a:solidFill>
                  <a:srgbClr val="FFFFFF"/>
                </a:solidFill>
                <a:ea typeface="MS PGothic" panose="020B0600070205080204" pitchFamily="34" charset="-128"/>
              </a:rPr>
              <a:t>máquinas</a:t>
            </a:r>
            <a:r>
              <a:rPr lang="en-US" sz="900" baseline="30000" dirty="0">
                <a:solidFill>
                  <a:srgbClr val="FFFFFF"/>
                </a:solidFill>
                <a:ea typeface="MS PGothic" panose="020B0600070205080204" pitchFamily="34" charset="-128"/>
              </a:rPr>
              <a:t> </a:t>
            </a:r>
            <a:r>
              <a:rPr lang="en-US" sz="900" baseline="30000" dirty="0" err="1">
                <a:solidFill>
                  <a:srgbClr val="FFFFFF"/>
                </a:solidFill>
                <a:ea typeface="MS PGothic" panose="020B0600070205080204" pitchFamily="34" charset="-128"/>
              </a:rPr>
              <a:t>virtuales</a:t>
            </a:r>
            <a:r>
              <a:rPr lang="en-US" sz="900" baseline="30000" dirty="0">
                <a:solidFill>
                  <a:srgbClr val="FFFFFF"/>
                </a:solidFill>
                <a:ea typeface="MS PGothic" panose="020B0600070205080204" pitchFamily="34" charset="-128"/>
              </a:rPr>
              <a:t> de Azure, host </a:t>
            </a:r>
            <a:r>
              <a:rPr lang="en-US" sz="900" baseline="30000" dirty="0" err="1">
                <a:solidFill>
                  <a:srgbClr val="FFFFFF"/>
                </a:solidFill>
                <a:ea typeface="MS PGothic" panose="020B0600070205080204" pitchFamily="34" charset="-128"/>
              </a:rPr>
              <a:t>dedicado</a:t>
            </a:r>
            <a:r>
              <a:rPr lang="en-US" sz="900" baseline="30000" dirty="0">
                <a:solidFill>
                  <a:srgbClr val="FFFFFF"/>
                </a:solidFill>
                <a:ea typeface="MS PGothic" panose="020B0600070205080204" pitchFamily="34" charset="-128"/>
              </a:rPr>
              <a:t>, Azure VMware Solution, </a:t>
            </a:r>
            <a:r>
              <a:rPr lang="en-US" sz="900" baseline="30000" dirty="0" err="1">
                <a:solidFill>
                  <a:srgbClr val="FFFFFF"/>
                </a:solidFill>
                <a:ea typeface="MS PGothic" panose="020B0600070205080204" pitchFamily="34" charset="-128"/>
              </a:rPr>
              <a:t>clústeres</a:t>
            </a:r>
            <a:r>
              <a:rPr lang="en-US" sz="900" baseline="30000" dirty="0">
                <a:solidFill>
                  <a:srgbClr val="FFFFFF"/>
                </a:solidFill>
                <a:ea typeface="MS PGothic" panose="020B0600070205080204" pitchFamily="34" charset="-128"/>
              </a:rPr>
              <a:t> </a:t>
            </a:r>
            <a:r>
              <a:rPr lang="en-US" sz="900" baseline="30000" dirty="0" err="1">
                <a:solidFill>
                  <a:srgbClr val="FFFFFF"/>
                </a:solidFill>
                <a:ea typeface="MS PGothic" panose="020B0600070205080204" pitchFamily="34" charset="-128"/>
              </a:rPr>
              <a:t>en</a:t>
            </a:r>
            <a:r>
              <a:rPr lang="en-US" sz="900" baseline="30000" dirty="0">
                <a:solidFill>
                  <a:srgbClr val="FFFFFF"/>
                </a:solidFill>
                <a:ea typeface="MS PGothic" panose="020B0600070205080204" pitchFamily="34" charset="-128"/>
              </a:rPr>
              <a:t> la </a:t>
            </a:r>
            <a:r>
              <a:rPr lang="en-US" sz="900" baseline="30000" dirty="0" err="1">
                <a:solidFill>
                  <a:srgbClr val="FFFFFF"/>
                </a:solidFill>
                <a:ea typeface="MS PGothic" panose="020B0600070205080204" pitchFamily="34" charset="-128"/>
              </a:rPr>
              <a:t>nube</a:t>
            </a:r>
            <a:r>
              <a:rPr lang="en-US" sz="900" baseline="30000" dirty="0">
                <a:solidFill>
                  <a:srgbClr val="FFFFFF"/>
                </a:solidFill>
                <a:ea typeface="MS PGothic" panose="020B0600070205080204" pitchFamily="34" charset="-128"/>
              </a:rPr>
              <a:t> de Nutanix </a:t>
            </a:r>
            <a:r>
              <a:rPr lang="en-US" sz="900" baseline="30000" dirty="0" err="1">
                <a:solidFill>
                  <a:srgbClr val="FFFFFF"/>
                </a:solidFill>
                <a:ea typeface="MS PGothic" panose="020B0600070205080204" pitchFamily="34" charset="-128"/>
              </a:rPr>
              <a:t>en</a:t>
            </a:r>
            <a:r>
              <a:rPr lang="en-US" sz="900" baseline="30000" dirty="0">
                <a:solidFill>
                  <a:srgbClr val="FFFFFF"/>
                </a:solidFill>
                <a:ea typeface="MS PGothic" panose="020B0600070205080204" pitchFamily="34" charset="-128"/>
              </a:rPr>
              <a:t> Azure y Azure Stack (HCI/Hub/Edge)</a:t>
            </a:r>
            <a:endParaRPr kumimoji="0" lang="en-US" sz="900" b="0" i="0" u="none" strike="noStrike" kern="1200" cap="none" spc="0" normalizeH="0" baseline="0" noProof="0" dirty="0">
              <a:ln>
                <a:noFill/>
              </a:ln>
              <a:solidFill>
                <a:srgbClr val="FFFFFF"/>
              </a:solidFill>
              <a:effectLst/>
              <a:uLnTx/>
              <a:uFillTx/>
              <a:latin typeface="Segoe UI"/>
              <a:ea typeface="MS PGothic" panose="020B0600070205080204" pitchFamily="34" charset="-128"/>
              <a:cs typeface="+mn-cs"/>
            </a:endParaRPr>
          </a:p>
        </p:txBody>
      </p:sp>
      <p:grpSp>
        <p:nvGrpSpPr>
          <p:cNvPr id="56" name="Group 55">
            <a:extLst>
              <a:ext uri="{FF2B5EF4-FFF2-40B4-BE49-F238E27FC236}">
                <a16:creationId xmlns:a16="http://schemas.microsoft.com/office/drawing/2014/main" id="{61F89E91-EEC1-4364-C38C-F5FC689291A1}"/>
              </a:ext>
              <a:ext uri="{C183D7F6-B498-43B3-948B-1728B52AA6E4}">
                <adec:decorative xmlns:adec="http://schemas.microsoft.com/office/drawing/2017/decorative" val="1"/>
              </a:ext>
            </a:extLst>
          </p:cNvPr>
          <p:cNvGrpSpPr/>
          <p:nvPr/>
        </p:nvGrpSpPr>
        <p:grpSpPr>
          <a:xfrm>
            <a:off x="4386548" y="1546504"/>
            <a:ext cx="3415065" cy="3355418"/>
            <a:chOff x="4386548" y="1794927"/>
            <a:chExt cx="3415065" cy="3355418"/>
          </a:xfrm>
        </p:grpSpPr>
        <p:grpSp>
          <p:nvGrpSpPr>
            <p:cNvPr id="16" name="quick setup 1" descr="quick setup">
              <a:extLst>
                <a:ext uri="{FF2B5EF4-FFF2-40B4-BE49-F238E27FC236}">
                  <a16:creationId xmlns:a16="http://schemas.microsoft.com/office/drawing/2014/main" id="{EB51CCC0-19E0-CFBB-E73A-4379FDB2595F}"/>
                </a:ext>
              </a:extLst>
            </p:cNvPr>
            <p:cNvGrpSpPr>
              <a:grpSpLocks noChangeAspect="1"/>
            </p:cNvGrpSpPr>
            <p:nvPr/>
          </p:nvGrpSpPr>
          <p:grpSpPr bwMode="auto">
            <a:xfrm>
              <a:off x="4479689" y="1794927"/>
              <a:ext cx="346933" cy="348546"/>
              <a:chOff x="3422" y="784"/>
              <a:chExt cx="215" cy="216"/>
            </a:xfrm>
          </p:grpSpPr>
          <p:sp>
            <p:nvSpPr>
              <p:cNvPr id="17" name="AutoShape 46">
                <a:extLst>
                  <a:ext uri="{FF2B5EF4-FFF2-40B4-BE49-F238E27FC236}">
                    <a16:creationId xmlns:a16="http://schemas.microsoft.com/office/drawing/2014/main" id="{53920380-1BEC-A18C-364C-785C024F749E}"/>
                  </a:ext>
                </a:extLst>
              </p:cNvPr>
              <p:cNvSpPr>
                <a:spLocks noChangeAspect="1" noChangeArrowheads="1" noTextEdit="1"/>
              </p:cNvSpPr>
              <p:nvPr/>
            </p:nvSpPr>
            <p:spPr bwMode="auto">
              <a:xfrm>
                <a:off x="3422" y="784"/>
                <a:ext cx="215"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700" b="0" i="0" u="none" strike="noStrike" kern="1200" cap="none" spc="0" normalizeH="0" baseline="0" noProof="0">
                  <a:ln>
                    <a:noFill/>
                  </a:ln>
                  <a:solidFill>
                    <a:srgbClr val="FFFFFF"/>
                  </a:solidFill>
                  <a:effectLst/>
                  <a:uLnTx/>
                  <a:uFillTx/>
                  <a:latin typeface="Segoe UI" panose="020B0502040204020203" pitchFamily="34" charset="0"/>
                  <a:ea typeface="MS PGothic" panose="020B0600070205080204" pitchFamily="34" charset="-128"/>
                  <a:cs typeface="+mn-cs"/>
                </a:endParaRPr>
              </a:p>
            </p:txBody>
          </p:sp>
          <p:sp>
            <p:nvSpPr>
              <p:cNvPr id="18" name="Freeform 48">
                <a:extLst>
                  <a:ext uri="{FF2B5EF4-FFF2-40B4-BE49-F238E27FC236}">
                    <a16:creationId xmlns:a16="http://schemas.microsoft.com/office/drawing/2014/main" id="{CE2F7597-9E33-20D4-2F2B-447CFD489872}"/>
                  </a:ext>
                </a:extLst>
              </p:cNvPr>
              <p:cNvSpPr>
                <a:spLocks noEditPoints="1"/>
              </p:cNvSpPr>
              <p:nvPr/>
            </p:nvSpPr>
            <p:spPr bwMode="auto">
              <a:xfrm>
                <a:off x="3422" y="784"/>
                <a:ext cx="215" cy="216"/>
              </a:xfrm>
              <a:custGeom>
                <a:avLst/>
                <a:gdLst>
                  <a:gd name="T0" fmla="*/ 193 w 215"/>
                  <a:gd name="T1" fmla="*/ 23 h 216"/>
                  <a:gd name="T2" fmla="*/ 193 w 215"/>
                  <a:gd name="T3" fmla="*/ 194 h 216"/>
                  <a:gd name="T4" fmla="*/ 22 w 215"/>
                  <a:gd name="T5" fmla="*/ 194 h 216"/>
                  <a:gd name="T6" fmla="*/ 22 w 215"/>
                  <a:gd name="T7" fmla="*/ 23 h 216"/>
                  <a:gd name="T8" fmla="*/ 193 w 215"/>
                  <a:gd name="T9" fmla="*/ 23 h 216"/>
                  <a:gd name="T10" fmla="*/ 215 w 215"/>
                  <a:gd name="T11" fmla="*/ 0 h 216"/>
                  <a:gd name="T12" fmla="*/ 0 w 215"/>
                  <a:gd name="T13" fmla="*/ 0 h 216"/>
                  <a:gd name="T14" fmla="*/ 0 w 215"/>
                  <a:gd name="T15" fmla="*/ 216 h 216"/>
                  <a:gd name="T16" fmla="*/ 215 w 215"/>
                  <a:gd name="T17" fmla="*/ 216 h 216"/>
                  <a:gd name="T18" fmla="*/ 215 w 215"/>
                  <a:gd name="T19"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216">
                    <a:moveTo>
                      <a:pt x="193" y="23"/>
                    </a:moveTo>
                    <a:lnTo>
                      <a:pt x="193" y="194"/>
                    </a:lnTo>
                    <a:lnTo>
                      <a:pt x="22" y="194"/>
                    </a:lnTo>
                    <a:lnTo>
                      <a:pt x="22" y="23"/>
                    </a:lnTo>
                    <a:lnTo>
                      <a:pt x="193" y="23"/>
                    </a:lnTo>
                    <a:close/>
                    <a:moveTo>
                      <a:pt x="215" y="0"/>
                    </a:moveTo>
                    <a:lnTo>
                      <a:pt x="0" y="0"/>
                    </a:lnTo>
                    <a:lnTo>
                      <a:pt x="0" y="216"/>
                    </a:lnTo>
                    <a:lnTo>
                      <a:pt x="215" y="216"/>
                    </a:lnTo>
                    <a:lnTo>
                      <a:pt x="215"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700" b="0" i="0" u="none" strike="noStrike" kern="1200" cap="none" spc="0" normalizeH="0" baseline="0" noProof="0">
                  <a:ln>
                    <a:noFill/>
                  </a:ln>
                  <a:solidFill>
                    <a:srgbClr val="FFFFFF"/>
                  </a:solidFill>
                  <a:effectLst/>
                  <a:uLnTx/>
                  <a:uFillTx/>
                  <a:latin typeface="Segoe UI" panose="020B0502040204020203" pitchFamily="34" charset="0"/>
                  <a:ea typeface="MS PGothic" panose="020B0600070205080204" pitchFamily="34" charset="-128"/>
                  <a:cs typeface="+mn-cs"/>
                </a:endParaRPr>
              </a:p>
            </p:txBody>
          </p:sp>
          <p:sp>
            <p:nvSpPr>
              <p:cNvPr id="19" name="Rectangle 49">
                <a:extLst>
                  <a:ext uri="{FF2B5EF4-FFF2-40B4-BE49-F238E27FC236}">
                    <a16:creationId xmlns:a16="http://schemas.microsoft.com/office/drawing/2014/main" id="{9A03192E-5785-DE4C-E345-759AC01FF3A6}"/>
                  </a:ext>
                </a:extLst>
              </p:cNvPr>
              <p:cNvSpPr>
                <a:spLocks noChangeArrowheads="1"/>
              </p:cNvSpPr>
              <p:nvPr/>
            </p:nvSpPr>
            <p:spPr bwMode="auto">
              <a:xfrm>
                <a:off x="3422" y="898"/>
                <a:ext cx="102" cy="102"/>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700" b="0" i="0" u="none" strike="noStrike" kern="1200" cap="none" spc="0" normalizeH="0" baseline="0" noProof="0">
                  <a:ln>
                    <a:noFill/>
                  </a:ln>
                  <a:solidFill>
                    <a:srgbClr val="FFFFFF"/>
                  </a:solidFill>
                  <a:effectLst/>
                  <a:uLnTx/>
                  <a:uFillTx/>
                  <a:latin typeface="Segoe UI" panose="020B0502040204020203" pitchFamily="34" charset="0"/>
                  <a:ea typeface="MS PGothic" panose="020B0600070205080204" pitchFamily="34" charset="-128"/>
                  <a:cs typeface="+mn-cs"/>
                </a:endParaRPr>
              </a:p>
            </p:txBody>
          </p:sp>
          <p:sp>
            <p:nvSpPr>
              <p:cNvPr id="20" name="Freeform 50">
                <a:extLst>
                  <a:ext uri="{FF2B5EF4-FFF2-40B4-BE49-F238E27FC236}">
                    <a16:creationId xmlns:a16="http://schemas.microsoft.com/office/drawing/2014/main" id="{3C9A8357-8DF7-599C-BA07-3501891B175B}"/>
                  </a:ext>
                </a:extLst>
              </p:cNvPr>
              <p:cNvSpPr>
                <a:spLocks/>
              </p:cNvSpPr>
              <p:nvPr/>
            </p:nvSpPr>
            <p:spPr bwMode="auto">
              <a:xfrm>
                <a:off x="3558" y="784"/>
                <a:ext cx="79" cy="79"/>
              </a:xfrm>
              <a:custGeom>
                <a:avLst/>
                <a:gdLst>
                  <a:gd name="T0" fmla="*/ 0 w 79"/>
                  <a:gd name="T1" fmla="*/ 0 h 79"/>
                  <a:gd name="T2" fmla="*/ 0 w 79"/>
                  <a:gd name="T3" fmla="*/ 23 h 79"/>
                  <a:gd name="T4" fmla="*/ 57 w 79"/>
                  <a:gd name="T5" fmla="*/ 23 h 79"/>
                  <a:gd name="T6" fmla="*/ 57 w 79"/>
                  <a:gd name="T7" fmla="*/ 79 h 79"/>
                  <a:gd name="T8" fmla="*/ 79 w 79"/>
                  <a:gd name="T9" fmla="*/ 79 h 79"/>
                  <a:gd name="T10" fmla="*/ 79 w 79"/>
                  <a:gd name="T11" fmla="*/ 0 h 79"/>
                  <a:gd name="T12" fmla="*/ 0 w 79"/>
                  <a:gd name="T13" fmla="*/ 0 h 79"/>
                </a:gdLst>
                <a:ahLst/>
                <a:cxnLst>
                  <a:cxn ang="0">
                    <a:pos x="T0" y="T1"/>
                  </a:cxn>
                  <a:cxn ang="0">
                    <a:pos x="T2" y="T3"/>
                  </a:cxn>
                  <a:cxn ang="0">
                    <a:pos x="T4" y="T5"/>
                  </a:cxn>
                  <a:cxn ang="0">
                    <a:pos x="T6" y="T7"/>
                  </a:cxn>
                  <a:cxn ang="0">
                    <a:pos x="T8" y="T9"/>
                  </a:cxn>
                  <a:cxn ang="0">
                    <a:pos x="T10" y="T11"/>
                  </a:cxn>
                  <a:cxn ang="0">
                    <a:pos x="T12" y="T13"/>
                  </a:cxn>
                </a:cxnLst>
                <a:rect l="0" t="0" r="r" b="b"/>
                <a:pathLst>
                  <a:path w="79" h="79">
                    <a:moveTo>
                      <a:pt x="0" y="0"/>
                    </a:moveTo>
                    <a:lnTo>
                      <a:pt x="0" y="23"/>
                    </a:lnTo>
                    <a:lnTo>
                      <a:pt x="57" y="23"/>
                    </a:lnTo>
                    <a:lnTo>
                      <a:pt x="57" y="79"/>
                    </a:lnTo>
                    <a:lnTo>
                      <a:pt x="79" y="79"/>
                    </a:lnTo>
                    <a:lnTo>
                      <a:pt x="79" y="0"/>
                    </a:lnTo>
                    <a:lnTo>
                      <a:pt x="0"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700" b="0" i="0" u="none" strike="noStrike" kern="1200" cap="none" spc="0" normalizeH="0" baseline="0" noProof="0">
                  <a:ln>
                    <a:noFill/>
                  </a:ln>
                  <a:solidFill>
                    <a:srgbClr val="FFFFFF"/>
                  </a:solidFill>
                  <a:effectLst/>
                  <a:uLnTx/>
                  <a:uFillTx/>
                  <a:latin typeface="Segoe UI" panose="020B0502040204020203" pitchFamily="34" charset="0"/>
                  <a:ea typeface="MS PGothic" panose="020B0600070205080204" pitchFamily="34" charset="-128"/>
                  <a:cs typeface="+mn-cs"/>
                </a:endParaRPr>
              </a:p>
            </p:txBody>
          </p:sp>
          <p:sp>
            <p:nvSpPr>
              <p:cNvPr id="21" name="Freeform 51">
                <a:extLst>
                  <a:ext uri="{FF2B5EF4-FFF2-40B4-BE49-F238E27FC236}">
                    <a16:creationId xmlns:a16="http://schemas.microsoft.com/office/drawing/2014/main" id="{F92F17B4-8FDA-FE4C-2A45-5C31E1B1AAE8}"/>
                  </a:ext>
                </a:extLst>
              </p:cNvPr>
              <p:cNvSpPr>
                <a:spLocks/>
              </p:cNvSpPr>
              <p:nvPr/>
            </p:nvSpPr>
            <p:spPr bwMode="auto">
              <a:xfrm>
                <a:off x="3469" y="831"/>
                <a:ext cx="121" cy="122"/>
              </a:xfrm>
              <a:custGeom>
                <a:avLst/>
                <a:gdLst>
                  <a:gd name="T0" fmla="*/ 99 w 121"/>
                  <a:gd name="T1" fmla="*/ 0 h 122"/>
                  <a:gd name="T2" fmla="*/ 42 w 121"/>
                  <a:gd name="T3" fmla="*/ 0 h 122"/>
                  <a:gd name="T4" fmla="*/ 42 w 121"/>
                  <a:gd name="T5" fmla="*/ 23 h 122"/>
                  <a:gd name="T6" fmla="*/ 82 w 121"/>
                  <a:gd name="T7" fmla="*/ 23 h 122"/>
                  <a:gd name="T8" fmla="*/ 0 w 121"/>
                  <a:gd name="T9" fmla="*/ 106 h 122"/>
                  <a:gd name="T10" fmla="*/ 16 w 121"/>
                  <a:gd name="T11" fmla="*/ 122 h 122"/>
                  <a:gd name="T12" fmla="*/ 99 w 121"/>
                  <a:gd name="T13" fmla="*/ 39 h 122"/>
                  <a:gd name="T14" fmla="*/ 99 w 121"/>
                  <a:gd name="T15" fmla="*/ 80 h 122"/>
                  <a:gd name="T16" fmla="*/ 121 w 121"/>
                  <a:gd name="T17" fmla="*/ 80 h 122"/>
                  <a:gd name="T18" fmla="*/ 121 w 121"/>
                  <a:gd name="T19" fmla="*/ 23 h 122"/>
                  <a:gd name="T20" fmla="*/ 121 w 121"/>
                  <a:gd name="T21" fmla="*/ 0 h 122"/>
                  <a:gd name="T22" fmla="*/ 99 w 121"/>
                  <a:gd name="T23" fmla="*/ 0 h 122"/>
                  <a:gd name="T24" fmla="*/ 99 w 121"/>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22">
                    <a:moveTo>
                      <a:pt x="99" y="0"/>
                    </a:moveTo>
                    <a:lnTo>
                      <a:pt x="42" y="0"/>
                    </a:lnTo>
                    <a:lnTo>
                      <a:pt x="42" y="23"/>
                    </a:lnTo>
                    <a:lnTo>
                      <a:pt x="82" y="23"/>
                    </a:lnTo>
                    <a:lnTo>
                      <a:pt x="0" y="106"/>
                    </a:lnTo>
                    <a:lnTo>
                      <a:pt x="16" y="122"/>
                    </a:lnTo>
                    <a:lnTo>
                      <a:pt x="99" y="39"/>
                    </a:lnTo>
                    <a:lnTo>
                      <a:pt x="99" y="80"/>
                    </a:lnTo>
                    <a:lnTo>
                      <a:pt x="121" y="80"/>
                    </a:lnTo>
                    <a:lnTo>
                      <a:pt x="121" y="23"/>
                    </a:lnTo>
                    <a:lnTo>
                      <a:pt x="121" y="0"/>
                    </a:lnTo>
                    <a:lnTo>
                      <a:pt x="99" y="0"/>
                    </a:lnTo>
                    <a:lnTo>
                      <a:pt x="99"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700" b="0" i="0" u="none" strike="noStrike" kern="1200" cap="none" spc="0" normalizeH="0" baseline="0" noProof="0">
                  <a:ln>
                    <a:noFill/>
                  </a:ln>
                  <a:solidFill>
                    <a:srgbClr val="FFFFFF"/>
                  </a:solidFill>
                  <a:effectLst/>
                  <a:uLnTx/>
                  <a:uFillTx/>
                  <a:latin typeface="Segoe UI" panose="020B0502040204020203" pitchFamily="34" charset="0"/>
                  <a:ea typeface="MS PGothic" panose="020B0600070205080204" pitchFamily="34" charset="-128"/>
                  <a:cs typeface="+mn-cs"/>
                </a:endParaRPr>
              </a:p>
            </p:txBody>
          </p:sp>
        </p:grpSp>
        <p:sp>
          <p:nvSpPr>
            <p:cNvPr id="51" name="TextBox 50">
              <a:extLst>
                <a:ext uri="{FF2B5EF4-FFF2-40B4-BE49-F238E27FC236}">
                  <a16:creationId xmlns:a16="http://schemas.microsoft.com/office/drawing/2014/main" id="{C081034A-B8D7-BE37-5ADB-1C079A5E4F8B}"/>
                </a:ext>
              </a:extLst>
            </p:cNvPr>
            <p:cNvSpPr txBox="1"/>
            <p:nvPr/>
          </p:nvSpPr>
          <p:spPr>
            <a:xfrm>
              <a:off x="4386548" y="2903576"/>
              <a:ext cx="3390565" cy="2246769"/>
            </a:xfrm>
            <a:prstGeom prst="rect">
              <a:avLst/>
            </a:prstGeom>
            <a:noFill/>
          </p:spPr>
          <p:txBody>
            <a:bodyPr wrap="square">
              <a:spAutoFit/>
            </a:bodyPr>
            <a:lstStyle/>
            <a:p>
              <a:pPr lvl="0" defTabSz="914400" eaLnBrk="0" fontAlgn="base" hangingPunct="0">
                <a:spcBef>
                  <a:spcPct val="0"/>
                </a:spcBef>
                <a:spcAft>
                  <a:spcPct val="0"/>
                </a:spcAft>
                <a:defRPr/>
              </a:pPr>
              <a:r>
                <a:rPr lang="es-ES" sz="1400" kern="0" dirty="0">
                  <a:solidFill>
                    <a:srgbClr val="FFFFFF"/>
                  </a:solidFill>
                  <a:latin typeface="Segoe UI" panose="020B0502040204020203" pitchFamily="34" charset="0"/>
                  <a:ea typeface="MS PGothic" panose="020B0600070205080204" pitchFamily="34" charset="-128"/>
                  <a:cs typeface="Segoe UI" panose="020B0502040204020203" pitchFamily="34" charset="0"/>
                </a:rPr>
                <a:t>Obtenga 3 años adicionales de actualizaciones de seguridad extendidas sin costo alguno</a:t>
              </a:r>
            </a:p>
            <a:p>
              <a:pPr lvl="0" defTabSz="914400" eaLnBrk="0" fontAlgn="base" hangingPunct="0">
                <a:spcBef>
                  <a:spcPct val="0"/>
                </a:spcBef>
                <a:spcAft>
                  <a:spcPct val="0"/>
                </a:spcAft>
                <a:defRPr/>
              </a:pPr>
              <a:r>
                <a:rPr lang="es-ES" sz="1400" kern="0" dirty="0">
                  <a:solidFill>
                    <a:srgbClr val="FFFFFF"/>
                  </a:solidFill>
                  <a:latin typeface="Segoe UI" panose="020B0502040204020203" pitchFamily="34" charset="0"/>
                  <a:ea typeface="MS PGothic" panose="020B0600070205080204" pitchFamily="34" charset="-128"/>
                  <a:cs typeface="Segoe UI" panose="020B0502040204020203" pitchFamily="34" charset="0"/>
                </a:rPr>
                <a:t>
Ahorre aún más cuando se combine con la Ventaja híbrida de Azure</a:t>
              </a:r>
            </a:p>
            <a:p>
              <a:pPr lvl="0" defTabSz="914400" eaLnBrk="0" fontAlgn="base" hangingPunct="0">
                <a:spcBef>
                  <a:spcPct val="0"/>
                </a:spcBef>
                <a:spcAft>
                  <a:spcPct val="0"/>
                </a:spcAft>
                <a:defRPr/>
              </a:pPr>
              <a:r>
                <a:rPr lang="es-ES" sz="1400" kern="0" dirty="0">
                  <a:solidFill>
                    <a:srgbClr val="FFFFFF"/>
                  </a:solidFill>
                  <a:latin typeface="Segoe UI" panose="020B0502040204020203" pitchFamily="34" charset="0"/>
                  <a:ea typeface="MS PGothic" panose="020B0600070205080204" pitchFamily="34" charset="-128"/>
                  <a:cs typeface="Segoe UI" panose="020B0502040204020203" pitchFamily="34" charset="0"/>
                </a:rPr>
                <a:t>
Modelos de consumo rentables con instancias reservadas y Azure </a:t>
              </a:r>
              <a:r>
                <a:rPr lang="es-ES" sz="1400" kern="0" dirty="0" err="1">
                  <a:solidFill>
                    <a:srgbClr val="FFFFFF"/>
                  </a:solidFill>
                  <a:latin typeface="Segoe UI" panose="020B0502040204020203" pitchFamily="34" charset="0"/>
                  <a:ea typeface="MS PGothic" panose="020B0600070205080204" pitchFamily="34" charset="-128"/>
                  <a:cs typeface="Segoe UI" panose="020B0502040204020203" pitchFamily="34" charset="0"/>
                </a:rPr>
                <a:t>Savings</a:t>
              </a:r>
              <a:r>
                <a:rPr lang="es-ES" sz="1400" kern="0" dirty="0">
                  <a:solidFill>
                    <a:srgbClr val="FFFFFF"/>
                  </a:solidFill>
                  <a:latin typeface="Segoe UI" panose="020B0502040204020203" pitchFamily="34" charset="0"/>
                  <a:ea typeface="MS PGothic" panose="020B0600070205080204" pitchFamily="34" charset="-128"/>
                  <a:cs typeface="Segoe UI" panose="020B0502040204020203" pitchFamily="34" charset="0"/>
                </a:rPr>
                <a:t> Plan</a:t>
              </a:r>
              <a:endParaRPr kumimoji="0" lang="en-US" sz="1400" b="0" i="0" u="none" strike="noStrike" kern="0" cap="none" spc="0" normalizeH="0" baseline="0" noProof="0" dirty="0">
                <a:ln>
                  <a:noFill/>
                </a:ln>
                <a:solidFill>
                  <a:srgbClr val="FF0000"/>
                </a:solidFill>
                <a:effectLst/>
                <a:uLnTx/>
                <a:uFillTx/>
                <a:latin typeface="Segoe UI" panose="020B0502040204020203" pitchFamily="34" charset="0"/>
                <a:ea typeface="MS PGothic" panose="020B0600070205080204" pitchFamily="34" charset="-128"/>
                <a:cs typeface="Segoe UI" panose="020B0502040204020203" pitchFamily="34" charset="0"/>
              </a:endParaRPr>
            </a:p>
          </p:txBody>
        </p:sp>
        <p:sp>
          <p:nvSpPr>
            <p:cNvPr id="52" name="Title 1">
              <a:extLst>
                <a:ext uri="{FF2B5EF4-FFF2-40B4-BE49-F238E27FC236}">
                  <a16:creationId xmlns:a16="http://schemas.microsoft.com/office/drawing/2014/main" id="{E65A3A85-DA82-810F-9046-266E1D76D5F2}"/>
                </a:ext>
                <a:ext uri="{C183D7F6-B498-43B3-948B-1728B52AA6E4}">
                  <adec:decorative xmlns:adec="http://schemas.microsoft.com/office/drawing/2017/decorative" val="1"/>
                </a:ext>
              </a:extLst>
            </p:cNvPr>
            <p:cNvSpPr txBox="1">
              <a:spLocks/>
            </p:cNvSpPr>
            <p:nvPr/>
          </p:nvSpPr>
          <p:spPr>
            <a:xfrm>
              <a:off x="4481294" y="2108191"/>
              <a:ext cx="3320319" cy="615553"/>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50" baseline="0">
                  <a:ln w="3175">
                    <a:noFill/>
                  </a:ln>
                  <a:gradFill>
                    <a:gsLst>
                      <a:gs pos="1250">
                        <a:schemeClr val="bg1"/>
                      </a:gs>
                      <a:gs pos="100000">
                        <a:schemeClr val="bg1"/>
                      </a:gs>
                    </a:gsLst>
                    <a:lin ang="5400000" scaled="0"/>
                  </a:gradFill>
                  <a:effectLst/>
                  <a:latin typeface="+mj-lt"/>
                  <a:ea typeface="+mn-ea"/>
                  <a:cs typeface="Segoe UI" pitchFamily="34" charset="0"/>
                </a:defRPr>
              </a:lvl1pPr>
            </a:lstStyle>
            <a:p>
              <a:pPr lvl="0">
                <a:defRPr/>
              </a:pPr>
              <a:r>
                <a:rPr lang="pt-BR" sz="2000" dirty="0">
                  <a:solidFill>
                    <a:srgbClr val="FFFFFF"/>
                  </a:solidFill>
                </a:rPr>
                <a:t>Migrar de forma gratuita ESUs1</a:t>
              </a:r>
              <a:endParaRPr kumimoji="0" lang="en-US" sz="2000" b="0" i="0" u="none" strike="noStrike" kern="1200" cap="none" spc="-50" normalizeH="0" baseline="0" noProof="0" dirty="0">
                <a:ln w="3175">
                  <a:noFill/>
                </a:ln>
                <a:solidFill>
                  <a:srgbClr val="FFFFFF"/>
                </a:solidFill>
                <a:effectLst/>
                <a:uLnTx/>
                <a:uFillTx/>
                <a:latin typeface="Segoe UI Semibold"/>
                <a:ea typeface="+mn-ea"/>
                <a:cs typeface="Segoe UI" pitchFamily="34" charset="0"/>
              </a:endParaRPr>
            </a:p>
          </p:txBody>
        </p:sp>
        <p:cxnSp>
          <p:nvCxnSpPr>
            <p:cNvPr id="53" name="Straight Connector 52">
              <a:extLst>
                <a:ext uri="{FF2B5EF4-FFF2-40B4-BE49-F238E27FC236}">
                  <a16:creationId xmlns:a16="http://schemas.microsoft.com/office/drawing/2014/main" id="{DF36E122-AA8F-56DE-1E76-4175419DFD02}"/>
                </a:ext>
              </a:extLst>
            </p:cNvPr>
            <p:cNvCxnSpPr>
              <a:cxnSpLocks/>
            </p:cNvCxnSpPr>
            <p:nvPr/>
          </p:nvCxnSpPr>
          <p:spPr>
            <a:xfrm>
              <a:off x="4479689" y="2832389"/>
              <a:ext cx="657616" cy="0"/>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grpSp>
      <p:sp>
        <p:nvSpPr>
          <p:cNvPr id="59" name="TextBox 58">
            <a:extLst>
              <a:ext uri="{FF2B5EF4-FFF2-40B4-BE49-F238E27FC236}">
                <a16:creationId xmlns:a16="http://schemas.microsoft.com/office/drawing/2014/main" id="{BF63E3AD-BCEA-3CFA-0DD1-567F4840AABD}"/>
              </a:ext>
            </a:extLst>
          </p:cNvPr>
          <p:cNvSpPr txBox="1"/>
          <p:nvPr/>
        </p:nvSpPr>
        <p:spPr>
          <a:xfrm>
            <a:off x="8259271" y="2655153"/>
            <a:ext cx="3552515" cy="2800767"/>
          </a:xfrm>
          <a:prstGeom prst="rect">
            <a:avLst/>
          </a:prstGeom>
          <a:noFill/>
        </p:spPr>
        <p:txBody>
          <a:bodyPr wrap="square">
            <a:spAutoFit/>
          </a:bodyPr>
          <a:lstStyle/>
          <a:p>
            <a:pPr lvl="0" defTabSz="914400" eaLnBrk="0" fontAlgn="base" hangingPunct="0">
              <a:spcBef>
                <a:spcPct val="0"/>
              </a:spcBef>
              <a:spcAft>
                <a:spcPct val="0"/>
              </a:spcAft>
              <a:defRPr/>
            </a:pPr>
            <a:r>
              <a:rPr lang="es-ES" sz="1600" kern="0" dirty="0">
                <a:solidFill>
                  <a:srgbClr val="FFFFFF"/>
                </a:solidFill>
                <a:latin typeface="Segoe UI" panose="020B0502040204020203" pitchFamily="34" charset="0"/>
                <a:ea typeface="MS PGothic" panose="020B0600070205080204" pitchFamily="34" charset="-128"/>
                <a:cs typeface="Segoe UI" panose="020B0502040204020203" pitchFamily="34" charset="0"/>
              </a:rPr>
              <a:t>Modelo de facturación mensual flexible y centralizado en Azure</a:t>
            </a:r>
          </a:p>
          <a:p>
            <a:pPr lvl="0" defTabSz="914400" eaLnBrk="0" fontAlgn="base" hangingPunct="0">
              <a:spcBef>
                <a:spcPct val="0"/>
              </a:spcBef>
              <a:spcAft>
                <a:spcPct val="0"/>
              </a:spcAft>
              <a:defRPr/>
            </a:pPr>
            <a:r>
              <a:rPr lang="es-ES" sz="1600" kern="0" dirty="0">
                <a:solidFill>
                  <a:srgbClr val="FFFFFF"/>
                </a:solidFill>
                <a:latin typeface="Segoe UI" panose="020B0502040204020203" pitchFamily="34" charset="0"/>
                <a:ea typeface="MS PGothic" panose="020B0600070205080204" pitchFamily="34" charset="-128"/>
                <a:cs typeface="Segoe UI" panose="020B0502040204020203" pitchFamily="34" charset="0"/>
              </a:rPr>
              <a:t>
Compre actualizaciones de seguridad extendidas habilitadas por Azure Arc para la aplicación de revisiones automatizada y sin problemas</a:t>
            </a:r>
          </a:p>
          <a:p>
            <a:pPr lvl="0" defTabSz="914400" eaLnBrk="0" fontAlgn="base" hangingPunct="0">
              <a:spcBef>
                <a:spcPct val="0"/>
              </a:spcBef>
              <a:spcAft>
                <a:spcPct val="0"/>
              </a:spcAft>
              <a:defRPr/>
            </a:pPr>
            <a:r>
              <a:rPr lang="es-ES" sz="1600" kern="0" dirty="0">
                <a:solidFill>
                  <a:srgbClr val="FFFFFF"/>
                </a:solidFill>
                <a:latin typeface="Segoe UI" panose="020B0502040204020203" pitchFamily="34" charset="0"/>
                <a:ea typeface="MS PGothic" panose="020B0600070205080204" pitchFamily="34" charset="-128"/>
                <a:cs typeface="Segoe UI" panose="020B0502040204020203" pitchFamily="34" charset="0"/>
              </a:rPr>
              <a:t>
Amplíe las operaciones y la administración de Azure a entornos híbridos y </a:t>
            </a:r>
            <a:r>
              <a:rPr lang="es-ES" sz="1600" kern="0" dirty="0" err="1">
                <a:solidFill>
                  <a:srgbClr val="FFFFFF"/>
                </a:solidFill>
                <a:latin typeface="Segoe UI" panose="020B0502040204020203" pitchFamily="34" charset="0"/>
                <a:ea typeface="MS PGothic" panose="020B0600070205080204" pitchFamily="34" charset="-128"/>
                <a:cs typeface="Segoe UI" panose="020B0502040204020203" pitchFamily="34" charset="0"/>
              </a:rPr>
              <a:t>multinube</a:t>
            </a:r>
            <a:endParaRPr kumimoji="0" lang="en-US" sz="1600" b="0" i="0" u="none" strike="noStrike" kern="0" cap="none" spc="0" normalizeH="0" baseline="0" noProof="0" dirty="0">
              <a:ln>
                <a:noFill/>
              </a:ln>
              <a:solidFill>
                <a:srgbClr val="FFFFFF"/>
              </a:solidFill>
              <a:effectLst/>
              <a:uLnTx/>
              <a:uFillTx/>
              <a:latin typeface="Segoe UI" panose="020B0502040204020203" pitchFamily="34" charset="0"/>
              <a:ea typeface="MS PGothic" panose="020B0600070205080204" pitchFamily="34" charset="-128"/>
              <a:cs typeface="Segoe UI" panose="020B0502040204020203" pitchFamily="34" charset="0"/>
            </a:endParaRPr>
          </a:p>
        </p:txBody>
      </p:sp>
      <p:sp>
        <p:nvSpPr>
          <p:cNvPr id="60" name="Title 1">
            <a:extLst>
              <a:ext uri="{FF2B5EF4-FFF2-40B4-BE49-F238E27FC236}">
                <a16:creationId xmlns:a16="http://schemas.microsoft.com/office/drawing/2014/main" id="{21E9C1D9-B7AB-82F6-F677-A5EC0953B3D7}"/>
              </a:ext>
              <a:ext uri="{C183D7F6-B498-43B3-948B-1728B52AA6E4}">
                <adec:decorative xmlns:adec="http://schemas.microsoft.com/office/drawing/2017/decorative" val="1"/>
              </a:ext>
            </a:extLst>
          </p:cNvPr>
          <p:cNvSpPr txBox="1">
            <a:spLocks/>
          </p:cNvSpPr>
          <p:nvPr/>
        </p:nvSpPr>
        <p:spPr>
          <a:xfrm>
            <a:off x="8352412" y="1947775"/>
            <a:ext cx="2726202" cy="615553"/>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50" baseline="0">
                <a:ln w="3175">
                  <a:noFill/>
                </a:ln>
                <a:gradFill>
                  <a:gsLst>
                    <a:gs pos="1250">
                      <a:schemeClr val="bg1"/>
                    </a:gs>
                    <a:gs pos="100000">
                      <a:schemeClr val="bg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50" normalizeH="0" baseline="0" noProof="0">
                <a:ln w="3175">
                  <a:noFill/>
                </a:ln>
                <a:solidFill>
                  <a:srgbClr val="00B050"/>
                </a:solidFill>
                <a:effectLst/>
                <a:uLnTx/>
                <a:uFillTx/>
                <a:latin typeface="Segoe UI Semibold"/>
                <a:ea typeface="+mn-ea"/>
                <a:cs typeface="Segoe UI" pitchFamily="34" charset="0"/>
              </a:rPr>
              <a:t>New: </a:t>
            </a:r>
            <a:r>
              <a:rPr kumimoji="0" lang="en-US" sz="2000" b="0" i="0" u="none" strike="noStrike" kern="1200" cap="none" spc="-50" normalizeH="0" baseline="0" noProof="0">
                <a:ln w="3175">
                  <a:noFill/>
                </a:ln>
                <a:solidFill>
                  <a:srgbClr val="FFFFFF"/>
                </a:solidFill>
                <a:effectLst/>
                <a:uLnTx/>
                <a:uFillTx/>
                <a:latin typeface="Segoe UI Semibold"/>
                <a:ea typeface="+mn-ea"/>
                <a:cs typeface="Segoe UI" pitchFamily="34" charset="0"/>
              </a:rPr>
              <a:t>Deploy ESUs enabled by Azure Arc </a:t>
            </a:r>
          </a:p>
        </p:txBody>
      </p:sp>
      <p:cxnSp>
        <p:nvCxnSpPr>
          <p:cNvPr id="61" name="Straight Connector 60">
            <a:extLst>
              <a:ext uri="{FF2B5EF4-FFF2-40B4-BE49-F238E27FC236}">
                <a16:creationId xmlns:a16="http://schemas.microsoft.com/office/drawing/2014/main" id="{FD3C3623-FE33-3C08-7ECC-7EBFF7A1CB7B}"/>
              </a:ext>
              <a:ext uri="{C183D7F6-B498-43B3-948B-1728B52AA6E4}">
                <adec:decorative xmlns:adec="http://schemas.microsoft.com/office/drawing/2017/decorative" val="1"/>
              </a:ext>
            </a:extLst>
          </p:cNvPr>
          <p:cNvCxnSpPr>
            <a:cxnSpLocks/>
          </p:cNvCxnSpPr>
          <p:nvPr/>
        </p:nvCxnSpPr>
        <p:spPr>
          <a:xfrm>
            <a:off x="8352412" y="2583966"/>
            <a:ext cx="657616" cy="0"/>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sp>
        <p:nvSpPr>
          <p:cNvPr id="3" name="Rectangle: Rounded Corners 2">
            <a:extLst>
              <a:ext uri="{FF2B5EF4-FFF2-40B4-BE49-F238E27FC236}">
                <a16:creationId xmlns:a16="http://schemas.microsoft.com/office/drawing/2014/main" id="{5A41CE22-7E40-282E-BC1C-6B68B8DB598E}"/>
              </a:ext>
            </a:extLst>
          </p:cNvPr>
          <p:cNvSpPr/>
          <p:nvPr/>
        </p:nvSpPr>
        <p:spPr bwMode="auto">
          <a:xfrm>
            <a:off x="658691" y="5662025"/>
            <a:ext cx="10957258" cy="553998"/>
          </a:xfrm>
          <a:prstGeom prst="roundRect">
            <a:avLst/>
          </a:prstGeom>
          <a:solidFill>
            <a:srgbClr val="3A3A3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s-ES" sz="1800" dirty="0">
                <a:solidFill>
                  <a:srgbClr val="FFFFFF"/>
                </a:solidFill>
              </a:rPr>
              <a:t>Mejore la protección con soluciones de seguridad nativas de la nube con Microsoft Defender </a:t>
            </a:r>
            <a:r>
              <a:rPr lang="es-ES" sz="1800" dirty="0" err="1">
                <a:solidFill>
                  <a:srgbClr val="FFFFFF"/>
                </a:solidFill>
              </a:rPr>
              <a:t>for</a:t>
            </a:r>
            <a:r>
              <a:rPr lang="es-ES" sz="1800" dirty="0">
                <a:solidFill>
                  <a:srgbClr val="FFFFFF"/>
                </a:solidFill>
              </a:rPr>
              <a:t> Cloud</a:t>
            </a: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17695458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3">
            <a:extLst>
              <a:ext uri="{FF2B5EF4-FFF2-40B4-BE49-F238E27FC236}">
                <a16:creationId xmlns:a16="http://schemas.microsoft.com/office/drawing/2014/main" id="{5D2FE51E-FE33-67FD-616C-5D9E0BFF3FDE}"/>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flip="none" rotWithShape="1">
            <a:gsLst>
              <a:gs pos="0">
                <a:srgbClr val="CD98CF">
                  <a:alpha val="0"/>
                </a:srgbClr>
              </a:gs>
              <a:gs pos="88000">
                <a:srgbClr val="8DC8E8">
                  <a:alpha val="28835"/>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22" name="TextBox 21">
            <a:extLst>
              <a:ext uri="{FF2B5EF4-FFF2-40B4-BE49-F238E27FC236}">
                <a16:creationId xmlns:a16="http://schemas.microsoft.com/office/drawing/2014/main" id="{D93FA79F-2ADA-4351-7B80-1C10D8C0EC6E}"/>
              </a:ext>
              <a:ext uri="{C183D7F6-B498-43B3-948B-1728B52AA6E4}">
                <adec:decorative xmlns:adec="http://schemas.microsoft.com/office/drawing/2017/decorative" val="1"/>
              </a:ext>
            </a:extLst>
          </p:cNvPr>
          <p:cNvSpPr txBox="1"/>
          <p:nvPr/>
        </p:nvSpPr>
        <p:spPr>
          <a:xfrm>
            <a:off x="6157007" y="3286194"/>
            <a:ext cx="4613442" cy="276999"/>
          </a:xfrm>
          <a:prstGeom prst="rect">
            <a:avLst/>
          </a:prstGeom>
        </p:spPr>
        <p:txBody>
          <a:bodyPr vert="horz" wrap="none" lIns="0" tIns="0" rIns="0" bIns="0" rtlCol="0" anchor="t">
            <a:spAutoFit/>
          </a:bodyPr>
          <a:lstStyle>
            <a:defPPr>
              <a:defRPr lang="en-US"/>
            </a:defPPr>
            <a:lvl1pPr marR="0" lvl="0" indent="0" algn="ctr" defTabSz="932742" fontAlgn="auto">
              <a:lnSpc>
                <a:spcPct val="90000"/>
              </a:lnSpc>
              <a:spcBef>
                <a:spcPct val="0"/>
              </a:spcBef>
              <a:spcAft>
                <a:spcPts val="0"/>
              </a:spcAft>
              <a:buClrTx/>
              <a:buSzTx/>
              <a:buFontTx/>
              <a:buNone/>
              <a:tabLst/>
              <a:defRPr kumimoji="0" sz="4000" b="0" i="0" u="none" strike="noStrike" cap="none" spc="-49" normalizeH="0" baseline="0">
                <a:ln>
                  <a:noFill/>
                </a:ln>
                <a:gradFill flip="none" rotWithShape="1">
                  <a:gsLst>
                    <a:gs pos="0">
                      <a:srgbClr val="0078D4"/>
                    </a:gs>
                    <a:gs pos="100000">
                      <a:srgbClr val="8661C5"/>
                    </a:gs>
                  </a:gsLst>
                  <a:lin ang="2700000" scaled="1"/>
                  <a:tileRect/>
                </a:gradFill>
                <a:effectLst/>
                <a:uLnTx/>
                <a:uFillTx/>
                <a:latin typeface="Segoe UI Semibold"/>
                <a:cs typeface="Segoe UI" pitchFamily="34" charset="0"/>
              </a:defRPr>
            </a:lvl1pPr>
          </a:lstStyle>
          <a:p>
            <a:pPr lvl="0" algn="l">
              <a:defRPr/>
            </a:pPr>
            <a:r>
              <a:rPr lang="es-ES" sz="2000" spc="0" dirty="0">
                <a:gradFill>
                  <a:gsLst>
                    <a:gs pos="98947">
                      <a:srgbClr val="FFFFFF"/>
                    </a:gs>
                    <a:gs pos="74000">
                      <a:srgbClr val="FFFFFF"/>
                    </a:gs>
                  </a:gsLst>
                  <a:lin ang="18900000" scaled="1"/>
                </a:gradFill>
                <a:ea typeface="Segoe UI" pitchFamily="34" charset="0"/>
              </a:rPr>
              <a:t>Herramientas y experiencias de DevOps</a:t>
            </a:r>
            <a:endParaRPr kumimoji="0" lang="en-US" sz="2000" b="0" i="0" u="none" strike="noStrike" kern="1200" cap="none" spc="0" normalizeH="0" baseline="0" noProof="0" dirty="0">
              <a:ln>
                <a:noFill/>
              </a:ln>
              <a:gradFill>
                <a:gsLst>
                  <a:gs pos="98947">
                    <a:srgbClr val="FFFFFF"/>
                  </a:gs>
                  <a:gs pos="74000">
                    <a:srgbClr val="FFFFFF"/>
                  </a:gs>
                </a:gsLst>
                <a:lin ang="18900000" scaled="1"/>
              </a:gradFill>
              <a:effectLst/>
              <a:uLnTx/>
              <a:uFillTx/>
              <a:latin typeface="Segoe UI Semibold"/>
              <a:ea typeface="Segoe UI" pitchFamily="34" charset="0"/>
              <a:cs typeface="Segoe UI" pitchFamily="34" charset="0"/>
            </a:endParaRPr>
          </a:p>
        </p:txBody>
      </p:sp>
      <p:sp>
        <p:nvSpPr>
          <p:cNvPr id="23" name="TextBox 22">
            <a:extLst>
              <a:ext uri="{FF2B5EF4-FFF2-40B4-BE49-F238E27FC236}">
                <a16:creationId xmlns:a16="http://schemas.microsoft.com/office/drawing/2014/main" id="{85C78B84-CC9E-9E99-005C-F3A7EEC1D321}"/>
              </a:ext>
              <a:ext uri="{C183D7F6-B498-43B3-948B-1728B52AA6E4}">
                <adec:decorative xmlns:adec="http://schemas.microsoft.com/office/drawing/2017/decorative" val="1"/>
              </a:ext>
            </a:extLst>
          </p:cNvPr>
          <p:cNvSpPr txBox="1"/>
          <p:nvPr/>
        </p:nvSpPr>
        <p:spPr>
          <a:xfrm>
            <a:off x="6157007" y="2356690"/>
            <a:ext cx="2669129" cy="276999"/>
          </a:xfrm>
          <a:prstGeom prst="rect">
            <a:avLst/>
          </a:prstGeom>
        </p:spPr>
        <p:txBody>
          <a:bodyPr vert="horz" wrap="none" lIns="0" tIns="0" rIns="0" bIns="0" rtlCol="0" anchor="t">
            <a:spAutoFit/>
          </a:bodyPr>
          <a:lstStyle>
            <a:defPPr>
              <a:defRPr lang="en-US"/>
            </a:defPPr>
            <a:lvl1pPr marR="0" lvl="0" indent="0" algn="ctr" defTabSz="932742" fontAlgn="auto">
              <a:lnSpc>
                <a:spcPct val="90000"/>
              </a:lnSpc>
              <a:spcBef>
                <a:spcPct val="0"/>
              </a:spcBef>
              <a:spcAft>
                <a:spcPts val="0"/>
              </a:spcAft>
              <a:buClrTx/>
              <a:buSzTx/>
              <a:buFontTx/>
              <a:buNone/>
              <a:tabLst/>
              <a:defRPr kumimoji="0" sz="4000" b="0" i="0" u="none" strike="noStrike" cap="none" spc="-49" normalizeH="0" baseline="0">
                <a:ln>
                  <a:noFill/>
                </a:ln>
                <a:gradFill flip="none" rotWithShape="1">
                  <a:gsLst>
                    <a:gs pos="0">
                      <a:srgbClr val="0078D4"/>
                    </a:gs>
                    <a:gs pos="100000">
                      <a:srgbClr val="8661C5"/>
                    </a:gs>
                  </a:gsLst>
                  <a:lin ang="2700000" scaled="1"/>
                  <a:tileRect/>
                </a:gradFill>
                <a:effectLst/>
                <a:uLnTx/>
                <a:uFillTx/>
                <a:latin typeface="Segoe UI Semibold"/>
                <a:cs typeface="Segoe UI" pitchFamily="34" charset="0"/>
              </a:defRPr>
            </a:lvl1pPr>
          </a:lstStyle>
          <a:p>
            <a:pPr lvl="0" algn="l">
              <a:defRPr/>
            </a:pPr>
            <a:r>
              <a:rPr lang="en-US" sz="2000" spc="0" dirty="0" err="1">
                <a:gradFill>
                  <a:gsLst>
                    <a:gs pos="98947">
                      <a:srgbClr val="FFFFFF"/>
                    </a:gs>
                    <a:gs pos="74000">
                      <a:srgbClr val="FFFFFF"/>
                    </a:gs>
                  </a:gsLst>
                  <a:lin ang="18900000" scaled="1"/>
                </a:gradFill>
                <a:ea typeface="Segoe UI" pitchFamily="34" charset="0"/>
              </a:rPr>
              <a:t>Datos</a:t>
            </a:r>
            <a:r>
              <a:rPr lang="en-US" sz="2000" spc="0" dirty="0">
                <a:gradFill>
                  <a:gsLst>
                    <a:gs pos="98947">
                      <a:srgbClr val="FFFFFF"/>
                    </a:gs>
                    <a:gs pos="74000">
                      <a:srgbClr val="FFFFFF"/>
                    </a:gs>
                  </a:gsLst>
                  <a:lin ang="18900000" scaled="1"/>
                </a:gradFill>
                <a:ea typeface="Segoe UI" pitchFamily="34" charset="0"/>
              </a:rPr>
              <a:t> </a:t>
            </a:r>
            <a:r>
              <a:rPr lang="en-US" sz="2000" spc="0" dirty="0" err="1">
                <a:gradFill>
                  <a:gsLst>
                    <a:gs pos="98947">
                      <a:srgbClr val="FFFFFF"/>
                    </a:gs>
                    <a:gs pos="74000">
                      <a:srgbClr val="FFFFFF"/>
                    </a:gs>
                  </a:gsLst>
                  <a:lin ang="18900000" scaled="1"/>
                </a:gradFill>
                <a:ea typeface="Segoe UI" pitchFamily="34" charset="0"/>
              </a:rPr>
              <a:t>inteligentes</a:t>
            </a:r>
            <a:r>
              <a:rPr lang="en-US" sz="2000" spc="0" dirty="0">
                <a:gradFill>
                  <a:gsLst>
                    <a:gs pos="98947">
                      <a:srgbClr val="FFFFFF"/>
                    </a:gs>
                    <a:gs pos="74000">
                      <a:srgbClr val="FFFFFF"/>
                    </a:gs>
                  </a:gsLst>
                  <a:lin ang="18900000" scaled="1"/>
                </a:gradFill>
                <a:ea typeface="Segoe UI" pitchFamily="34" charset="0"/>
              </a:rPr>
              <a:t> e IA</a:t>
            </a:r>
            <a:endParaRPr kumimoji="0" lang="en-US" sz="2000" b="0" i="0" u="none" strike="noStrike" kern="1200" cap="none" spc="0" normalizeH="0" baseline="0" noProof="0" dirty="0">
              <a:ln>
                <a:noFill/>
              </a:ln>
              <a:gradFill>
                <a:gsLst>
                  <a:gs pos="98947">
                    <a:srgbClr val="FFFFFF"/>
                  </a:gs>
                  <a:gs pos="74000">
                    <a:srgbClr val="FFFFFF"/>
                  </a:gs>
                </a:gsLst>
                <a:lin ang="18900000" scaled="1"/>
              </a:gradFill>
              <a:effectLst/>
              <a:uLnTx/>
              <a:uFillTx/>
              <a:latin typeface="Segoe UI Semibold"/>
              <a:ea typeface="Segoe UI" pitchFamily="34" charset="0"/>
              <a:cs typeface="Segoe UI" pitchFamily="34" charset="0"/>
            </a:endParaRPr>
          </a:p>
        </p:txBody>
      </p:sp>
      <p:sp>
        <p:nvSpPr>
          <p:cNvPr id="24" name="TextBox 23">
            <a:extLst>
              <a:ext uri="{FF2B5EF4-FFF2-40B4-BE49-F238E27FC236}">
                <a16:creationId xmlns:a16="http://schemas.microsoft.com/office/drawing/2014/main" id="{E7CAF6F7-27F6-2FE4-17A4-8BDE0CCE70D1}"/>
              </a:ext>
              <a:ext uri="{C183D7F6-B498-43B3-948B-1728B52AA6E4}">
                <adec:decorative xmlns:adec="http://schemas.microsoft.com/office/drawing/2017/decorative" val="1"/>
              </a:ext>
            </a:extLst>
          </p:cNvPr>
          <p:cNvSpPr txBox="1"/>
          <p:nvPr/>
        </p:nvSpPr>
        <p:spPr>
          <a:xfrm>
            <a:off x="6157007" y="1427186"/>
            <a:ext cx="4790286" cy="276999"/>
          </a:xfrm>
          <a:prstGeom prst="rect">
            <a:avLst/>
          </a:prstGeom>
        </p:spPr>
        <p:txBody>
          <a:bodyPr vert="horz" wrap="none" lIns="0" tIns="0" rIns="0" bIns="0" rtlCol="0" anchor="t">
            <a:spAutoFit/>
          </a:bodyPr>
          <a:lstStyle>
            <a:defPPr>
              <a:defRPr lang="en-US"/>
            </a:defPPr>
            <a:lvl1pPr marR="0" lvl="0" indent="0" algn="ctr" defTabSz="932742" fontAlgn="auto">
              <a:lnSpc>
                <a:spcPct val="90000"/>
              </a:lnSpc>
              <a:spcBef>
                <a:spcPct val="0"/>
              </a:spcBef>
              <a:spcAft>
                <a:spcPts val="0"/>
              </a:spcAft>
              <a:buClrTx/>
              <a:buSzTx/>
              <a:buFontTx/>
              <a:buNone/>
              <a:tabLst/>
              <a:defRPr kumimoji="0" sz="4000" b="0" i="0" u="none" strike="noStrike" cap="none" spc="-49" normalizeH="0" baseline="0">
                <a:ln>
                  <a:noFill/>
                </a:ln>
                <a:gradFill flip="none" rotWithShape="1">
                  <a:gsLst>
                    <a:gs pos="0">
                      <a:srgbClr val="0078D4"/>
                    </a:gs>
                    <a:gs pos="100000">
                      <a:srgbClr val="8661C5"/>
                    </a:gs>
                  </a:gsLst>
                  <a:lin ang="2700000" scaled="1"/>
                  <a:tileRect/>
                </a:gradFill>
                <a:effectLst/>
                <a:uLnTx/>
                <a:uFillTx/>
                <a:latin typeface="Segoe UI Semibold"/>
                <a:cs typeface="Segoe UI" pitchFamily="34" charset="0"/>
              </a:defRPr>
            </a:lvl1pPr>
          </a:lstStyle>
          <a:p>
            <a:pPr lvl="0" algn="l">
              <a:defRPr/>
            </a:pPr>
            <a:r>
              <a:rPr lang="es-ES" sz="2000" spc="0" dirty="0">
                <a:gradFill>
                  <a:gsLst>
                    <a:gs pos="98947">
                      <a:srgbClr val="FFFFFF"/>
                    </a:gs>
                    <a:gs pos="74000">
                      <a:srgbClr val="FFFFFF"/>
                    </a:gs>
                  </a:gsLst>
                  <a:lin ang="18900000" scaled="1"/>
                </a:gradFill>
                <a:ea typeface="Segoe UI" pitchFamily="34" charset="0"/>
              </a:rPr>
              <a:t>Servicios para todas las cargas de trabajo</a:t>
            </a:r>
            <a:endParaRPr kumimoji="0" lang="en-US" sz="2000" b="0" i="0" u="none" strike="noStrike" kern="1200" cap="none" spc="0" normalizeH="0" baseline="0" noProof="0" dirty="0">
              <a:ln>
                <a:noFill/>
              </a:ln>
              <a:gradFill>
                <a:gsLst>
                  <a:gs pos="98947">
                    <a:srgbClr val="FFFFFF"/>
                  </a:gs>
                  <a:gs pos="74000">
                    <a:srgbClr val="FFFFFF"/>
                  </a:gs>
                </a:gsLst>
                <a:lin ang="18900000" scaled="1"/>
              </a:gradFill>
              <a:effectLst/>
              <a:uLnTx/>
              <a:uFillTx/>
              <a:latin typeface="Segoe UI Semibold"/>
              <a:ea typeface="Segoe UI" pitchFamily="34" charset="0"/>
              <a:cs typeface="Segoe UI" pitchFamily="34" charset="0"/>
            </a:endParaRPr>
          </a:p>
        </p:txBody>
      </p:sp>
      <p:sp>
        <p:nvSpPr>
          <p:cNvPr id="25" name="TextBox 24">
            <a:extLst>
              <a:ext uri="{FF2B5EF4-FFF2-40B4-BE49-F238E27FC236}">
                <a16:creationId xmlns:a16="http://schemas.microsoft.com/office/drawing/2014/main" id="{DBCC3CE1-F2DC-530C-8DB9-FF47D3576455}"/>
              </a:ext>
              <a:ext uri="{C183D7F6-B498-43B3-948B-1728B52AA6E4}">
                <adec:decorative xmlns:adec="http://schemas.microsoft.com/office/drawing/2017/decorative" val="1"/>
              </a:ext>
            </a:extLst>
          </p:cNvPr>
          <p:cNvSpPr txBox="1"/>
          <p:nvPr/>
        </p:nvSpPr>
        <p:spPr>
          <a:xfrm>
            <a:off x="6157007" y="4215698"/>
            <a:ext cx="4074833" cy="276999"/>
          </a:xfrm>
          <a:prstGeom prst="rect">
            <a:avLst/>
          </a:prstGeom>
        </p:spPr>
        <p:txBody>
          <a:bodyPr vert="horz" wrap="none" lIns="0" tIns="0" rIns="0" bIns="0" rtlCol="0" anchor="t">
            <a:spAutoFit/>
          </a:bodyPr>
          <a:lstStyle>
            <a:defPPr>
              <a:defRPr lang="en-US"/>
            </a:defPPr>
            <a:lvl1pPr marR="0" lvl="0" indent="0" algn="ctr" defTabSz="932742" fontAlgn="auto">
              <a:lnSpc>
                <a:spcPct val="90000"/>
              </a:lnSpc>
              <a:spcBef>
                <a:spcPct val="0"/>
              </a:spcBef>
              <a:spcAft>
                <a:spcPts val="0"/>
              </a:spcAft>
              <a:buClrTx/>
              <a:buSzTx/>
              <a:buFontTx/>
              <a:buNone/>
              <a:tabLst/>
              <a:defRPr kumimoji="0" sz="4000" b="0" i="0" u="none" strike="noStrike" cap="none" spc="-49" normalizeH="0" baseline="0">
                <a:ln>
                  <a:noFill/>
                </a:ln>
                <a:gradFill flip="none" rotWithShape="1">
                  <a:gsLst>
                    <a:gs pos="0">
                      <a:srgbClr val="0078D4"/>
                    </a:gs>
                    <a:gs pos="100000">
                      <a:srgbClr val="8661C5"/>
                    </a:gs>
                  </a:gsLst>
                  <a:lin ang="2700000" scaled="1"/>
                  <a:tileRect/>
                </a:gradFill>
                <a:effectLst/>
                <a:uLnTx/>
                <a:uFillTx/>
                <a:latin typeface="Segoe UI Semibold"/>
                <a:cs typeface="Segoe UI" pitchFamily="34" charset="0"/>
              </a:defRPr>
            </a:lvl1pPr>
          </a:lstStyle>
          <a:p>
            <a:pPr lvl="0" algn="l">
              <a:defRPr/>
            </a:pPr>
            <a:r>
              <a:rPr lang="en-US" sz="2000" spc="0" dirty="0" err="1">
                <a:gradFill>
                  <a:gsLst>
                    <a:gs pos="98947">
                      <a:srgbClr val="FFFFFF"/>
                    </a:gs>
                    <a:gs pos="74000">
                      <a:srgbClr val="FFFFFF"/>
                    </a:gs>
                  </a:gsLst>
                  <a:lin ang="18900000" scaled="1"/>
                </a:gradFill>
                <a:ea typeface="Segoe UI" pitchFamily="34" charset="0"/>
              </a:rPr>
              <a:t>Seguridad</a:t>
            </a:r>
            <a:r>
              <a:rPr lang="en-US" sz="2000" spc="0" dirty="0">
                <a:gradFill>
                  <a:gsLst>
                    <a:gs pos="98947">
                      <a:srgbClr val="FFFFFF"/>
                    </a:gs>
                    <a:gs pos="74000">
                      <a:srgbClr val="FFFFFF"/>
                    </a:gs>
                  </a:gsLst>
                  <a:lin ang="18900000" scaled="1"/>
                </a:gradFill>
                <a:ea typeface="Segoe UI" pitchFamily="34" charset="0"/>
              </a:rPr>
              <a:t>, </a:t>
            </a:r>
            <a:r>
              <a:rPr lang="en-US" sz="2000" spc="0" dirty="0" err="1">
                <a:gradFill>
                  <a:gsLst>
                    <a:gs pos="98947">
                      <a:srgbClr val="FFFFFF"/>
                    </a:gs>
                    <a:gs pos="74000">
                      <a:srgbClr val="FFFFFF"/>
                    </a:gs>
                  </a:gsLst>
                  <a:lin ang="18900000" scaled="1"/>
                </a:gradFill>
                <a:ea typeface="Segoe UI" pitchFamily="34" charset="0"/>
              </a:rPr>
              <a:t>identidad</a:t>
            </a:r>
            <a:r>
              <a:rPr lang="en-US" sz="2000" spc="0" dirty="0">
                <a:gradFill>
                  <a:gsLst>
                    <a:gs pos="98947">
                      <a:srgbClr val="FFFFFF"/>
                    </a:gs>
                    <a:gs pos="74000">
                      <a:srgbClr val="FFFFFF"/>
                    </a:gs>
                  </a:gsLst>
                  <a:lin ang="18900000" scaled="1"/>
                </a:gradFill>
                <a:ea typeface="Segoe UI" pitchFamily="34" charset="0"/>
              </a:rPr>
              <a:t> y </a:t>
            </a:r>
            <a:r>
              <a:rPr lang="en-US" sz="2000" spc="0" dirty="0" err="1">
                <a:gradFill>
                  <a:gsLst>
                    <a:gs pos="98947">
                      <a:srgbClr val="FFFFFF"/>
                    </a:gs>
                    <a:gs pos="74000">
                      <a:srgbClr val="FFFFFF"/>
                    </a:gs>
                  </a:gsLst>
                  <a:lin ang="18900000" scaled="1"/>
                </a:gradFill>
                <a:ea typeface="Segoe UI" pitchFamily="34" charset="0"/>
              </a:rPr>
              <a:t>gobernanza</a:t>
            </a:r>
            <a:endParaRPr kumimoji="0" lang="en-US" sz="2000" b="0" i="0" u="none" strike="noStrike" kern="1200" cap="none" spc="0" normalizeH="0" baseline="0" noProof="0" dirty="0">
              <a:ln>
                <a:noFill/>
              </a:ln>
              <a:gradFill>
                <a:gsLst>
                  <a:gs pos="98947">
                    <a:srgbClr val="FFFFFF"/>
                  </a:gs>
                  <a:gs pos="74000">
                    <a:srgbClr val="FFFFFF"/>
                  </a:gs>
                </a:gsLst>
                <a:lin ang="18900000" scaled="1"/>
              </a:gradFill>
              <a:effectLst/>
              <a:uLnTx/>
              <a:uFillTx/>
              <a:latin typeface="Segoe UI Semibold"/>
              <a:ea typeface="Segoe UI" pitchFamily="34" charset="0"/>
              <a:cs typeface="Segoe UI" pitchFamily="34" charset="0"/>
            </a:endParaRPr>
          </a:p>
        </p:txBody>
      </p:sp>
      <p:sp>
        <p:nvSpPr>
          <p:cNvPr id="26" name="TextBox 25">
            <a:extLst>
              <a:ext uri="{FF2B5EF4-FFF2-40B4-BE49-F238E27FC236}">
                <a16:creationId xmlns:a16="http://schemas.microsoft.com/office/drawing/2014/main" id="{2C96880E-277A-F96E-7C9D-0C80066EE0D7}"/>
              </a:ext>
              <a:ext uri="{C183D7F6-B498-43B3-948B-1728B52AA6E4}">
                <adec:decorative xmlns:adec="http://schemas.microsoft.com/office/drawing/2017/decorative" val="1"/>
              </a:ext>
            </a:extLst>
          </p:cNvPr>
          <p:cNvSpPr txBox="1"/>
          <p:nvPr/>
        </p:nvSpPr>
        <p:spPr>
          <a:xfrm>
            <a:off x="6157007" y="5145199"/>
            <a:ext cx="6080254" cy="276999"/>
          </a:xfrm>
          <a:prstGeom prst="rect">
            <a:avLst/>
          </a:prstGeom>
        </p:spPr>
        <p:txBody>
          <a:bodyPr vert="horz" wrap="none" lIns="0" tIns="0" rIns="0" bIns="0" rtlCol="0" anchor="t">
            <a:spAutoFit/>
          </a:bodyPr>
          <a:lstStyle>
            <a:defPPr>
              <a:defRPr lang="en-US"/>
            </a:defPPr>
            <a:lvl1pPr marR="0" lvl="0" indent="0" algn="ctr" defTabSz="932742" fontAlgn="auto">
              <a:lnSpc>
                <a:spcPct val="90000"/>
              </a:lnSpc>
              <a:spcBef>
                <a:spcPct val="0"/>
              </a:spcBef>
              <a:spcAft>
                <a:spcPts val="0"/>
              </a:spcAft>
              <a:buClrTx/>
              <a:buSzTx/>
              <a:buFontTx/>
              <a:buNone/>
              <a:tabLst/>
              <a:defRPr kumimoji="0" sz="4000" b="0" i="0" u="none" strike="noStrike" cap="none" spc="-49" normalizeH="0" baseline="0">
                <a:ln>
                  <a:noFill/>
                </a:ln>
                <a:gradFill flip="none" rotWithShape="1">
                  <a:gsLst>
                    <a:gs pos="0">
                      <a:srgbClr val="0078D4"/>
                    </a:gs>
                    <a:gs pos="100000">
                      <a:srgbClr val="8661C5"/>
                    </a:gs>
                  </a:gsLst>
                  <a:lin ang="2700000" scaled="1"/>
                  <a:tileRect/>
                </a:gradFill>
                <a:effectLst/>
                <a:uLnTx/>
                <a:uFillTx/>
                <a:latin typeface="Segoe UI Semibold"/>
                <a:cs typeface="Segoe UI" pitchFamily="34" charset="0"/>
              </a:defRPr>
            </a:lvl1pPr>
          </a:lstStyle>
          <a:p>
            <a:pPr lvl="0" algn="l">
              <a:defRPr/>
            </a:pPr>
            <a:r>
              <a:rPr lang="es-ES" sz="2000" spc="0" dirty="0">
                <a:gradFill>
                  <a:gsLst>
                    <a:gs pos="98947">
                      <a:srgbClr val="FFFFFF"/>
                    </a:gs>
                    <a:gs pos="74000">
                      <a:srgbClr val="FFFFFF"/>
                    </a:gs>
                  </a:gsLst>
                  <a:lin ang="18900000" scaled="1"/>
                </a:gradFill>
                <a:ea typeface="Segoe UI" pitchFamily="34" charset="0"/>
              </a:rPr>
              <a:t>Tejido continuo de computación de la nube al borde</a:t>
            </a:r>
            <a:endParaRPr kumimoji="0" lang="en-US" sz="2000" b="0" i="0" u="none" strike="noStrike" kern="1200" cap="none" spc="0" normalizeH="0" baseline="0" noProof="0" dirty="0">
              <a:ln>
                <a:noFill/>
              </a:ln>
              <a:gradFill>
                <a:gsLst>
                  <a:gs pos="98947">
                    <a:srgbClr val="FFFFFF"/>
                  </a:gs>
                  <a:gs pos="74000">
                    <a:srgbClr val="FFFFFF"/>
                  </a:gs>
                </a:gsLst>
                <a:lin ang="18900000" scaled="1"/>
              </a:gradFill>
              <a:effectLst/>
              <a:uLnTx/>
              <a:uFillTx/>
              <a:latin typeface="Segoe UI Semibold"/>
              <a:ea typeface="Segoe UI" pitchFamily="34" charset="0"/>
              <a:cs typeface="Segoe UI" pitchFamily="34" charset="0"/>
            </a:endParaRPr>
          </a:p>
        </p:txBody>
      </p:sp>
      <p:sp>
        <p:nvSpPr>
          <p:cNvPr id="29" name="Oval 28">
            <a:extLst>
              <a:ext uri="{FF2B5EF4-FFF2-40B4-BE49-F238E27FC236}">
                <a16:creationId xmlns:a16="http://schemas.microsoft.com/office/drawing/2014/main" id="{7DFCA99F-EB86-458A-DD6B-91A74DA2D256}"/>
              </a:ext>
              <a:ext uri="{C183D7F6-B498-43B3-948B-1728B52AA6E4}">
                <adec:decorative xmlns:adec="http://schemas.microsoft.com/office/drawing/2017/decorative" val="1"/>
              </a:ext>
            </a:extLst>
          </p:cNvPr>
          <p:cNvSpPr/>
          <p:nvPr/>
        </p:nvSpPr>
        <p:spPr bwMode="auto">
          <a:xfrm>
            <a:off x="5327101" y="1330157"/>
            <a:ext cx="471056" cy="471056"/>
          </a:xfrm>
          <a:prstGeom prst="ellipse">
            <a:avLst/>
          </a:prstGeom>
          <a:noFill/>
          <a:ln w="15875">
            <a:gradFill flip="none" rotWithShape="1">
              <a:gsLst>
                <a:gs pos="0">
                  <a:srgbClr val="00E9FF"/>
                </a:gs>
                <a:gs pos="100000">
                  <a:srgbClr val="E19AFF"/>
                </a:gs>
              </a:gsLst>
              <a:lin ang="2700000" scaled="1"/>
              <a:tileRect/>
            </a:gradFill>
            <a:headEnd type="none" w="med" len="med"/>
            <a:tailEnd type="none" w="med" len="med"/>
          </a:ln>
          <a:effectLst>
            <a:outerShdw blurRad="50800" dist="70497"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00E9FF"/>
                    </a:gs>
                    <a:gs pos="100000">
                      <a:srgbClr val="E19AFF"/>
                    </a:gs>
                  </a:gsLst>
                  <a:lin ang="2700000" scaled="1"/>
                </a:gradFill>
                <a:effectLst/>
                <a:uLnTx/>
                <a:uFillTx/>
                <a:latin typeface="Segoe UI Semibold"/>
                <a:ea typeface="Segoe UI" pitchFamily="34" charset="0"/>
                <a:cs typeface="Segoe UI" pitchFamily="34" charset="0"/>
              </a:rPr>
              <a:t>1</a:t>
            </a:r>
          </a:p>
        </p:txBody>
      </p:sp>
      <p:sp>
        <p:nvSpPr>
          <p:cNvPr id="30" name="Oval 29">
            <a:extLst>
              <a:ext uri="{FF2B5EF4-FFF2-40B4-BE49-F238E27FC236}">
                <a16:creationId xmlns:a16="http://schemas.microsoft.com/office/drawing/2014/main" id="{0635E6A3-580A-CBC6-BCC9-F23A7DA3924E}"/>
              </a:ext>
              <a:ext uri="{C183D7F6-B498-43B3-948B-1728B52AA6E4}">
                <adec:decorative xmlns:adec="http://schemas.microsoft.com/office/drawing/2017/decorative" val="1"/>
              </a:ext>
            </a:extLst>
          </p:cNvPr>
          <p:cNvSpPr/>
          <p:nvPr/>
        </p:nvSpPr>
        <p:spPr bwMode="auto">
          <a:xfrm>
            <a:off x="5327101" y="2259661"/>
            <a:ext cx="471056" cy="471056"/>
          </a:xfrm>
          <a:prstGeom prst="ellipse">
            <a:avLst/>
          </a:prstGeom>
          <a:noFill/>
          <a:ln w="15875">
            <a:gradFill flip="none" rotWithShape="1">
              <a:gsLst>
                <a:gs pos="0">
                  <a:srgbClr val="00E9FF"/>
                </a:gs>
                <a:gs pos="100000">
                  <a:srgbClr val="E19AFF"/>
                </a:gs>
              </a:gsLst>
              <a:lin ang="2700000" scaled="1"/>
              <a:tileRect/>
            </a:gradFill>
            <a:headEnd type="none" w="med" len="med"/>
            <a:tailEnd type="none" w="med" len="med"/>
          </a:ln>
          <a:effectLst>
            <a:outerShdw blurRad="50800" dist="70497"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00E9FF"/>
                    </a:gs>
                    <a:gs pos="100000">
                      <a:srgbClr val="E19AFF"/>
                    </a:gs>
                  </a:gsLst>
                  <a:lin ang="2700000" scaled="1"/>
                </a:gradFill>
                <a:effectLst/>
                <a:uLnTx/>
                <a:uFillTx/>
                <a:latin typeface="Segoe UI Semibold"/>
                <a:ea typeface="Segoe UI" pitchFamily="34" charset="0"/>
                <a:cs typeface="Segoe UI" pitchFamily="34" charset="0"/>
              </a:rPr>
              <a:t>2</a:t>
            </a:r>
          </a:p>
        </p:txBody>
      </p:sp>
      <p:sp>
        <p:nvSpPr>
          <p:cNvPr id="31" name="Oval 30">
            <a:extLst>
              <a:ext uri="{FF2B5EF4-FFF2-40B4-BE49-F238E27FC236}">
                <a16:creationId xmlns:a16="http://schemas.microsoft.com/office/drawing/2014/main" id="{E63C99B8-54B0-17D4-3AD8-D04E12302662}"/>
              </a:ext>
              <a:ext uri="{C183D7F6-B498-43B3-948B-1728B52AA6E4}">
                <adec:decorative xmlns:adec="http://schemas.microsoft.com/office/drawing/2017/decorative" val="1"/>
              </a:ext>
            </a:extLst>
          </p:cNvPr>
          <p:cNvSpPr/>
          <p:nvPr/>
        </p:nvSpPr>
        <p:spPr bwMode="auto">
          <a:xfrm>
            <a:off x="5327101" y="3189165"/>
            <a:ext cx="471056" cy="471056"/>
          </a:xfrm>
          <a:prstGeom prst="ellipse">
            <a:avLst/>
          </a:prstGeom>
          <a:noFill/>
          <a:ln w="15875">
            <a:gradFill flip="none" rotWithShape="1">
              <a:gsLst>
                <a:gs pos="0">
                  <a:srgbClr val="00E9FF"/>
                </a:gs>
                <a:gs pos="100000">
                  <a:srgbClr val="E19AFF"/>
                </a:gs>
              </a:gsLst>
              <a:lin ang="2700000" scaled="1"/>
              <a:tileRect/>
            </a:gradFill>
            <a:headEnd type="none" w="med" len="med"/>
            <a:tailEnd type="none" w="med" len="med"/>
          </a:ln>
          <a:effectLst>
            <a:outerShdw blurRad="50800" dist="70497"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00E9FF"/>
                    </a:gs>
                    <a:gs pos="100000">
                      <a:srgbClr val="E19AFF"/>
                    </a:gs>
                  </a:gsLst>
                  <a:lin ang="2700000" scaled="1"/>
                </a:gradFill>
                <a:effectLst/>
                <a:uLnTx/>
                <a:uFillTx/>
                <a:latin typeface="Segoe UI Semibold"/>
                <a:ea typeface="Segoe UI" pitchFamily="34" charset="0"/>
                <a:cs typeface="Segoe UI" pitchFamily="34" charset="0"/>
              </a:rPr>
              <a:t>3</a:t>
            </a:r>
          </a:p>
        </p:txBody>
      </p:sp>
      <p:sp>
        <p:nvSpPr>
          <p:cNvPr id="32" name="Oval 31">
            <a:extLst>
              <a:ext uri="{FF2B5EF4-FFF2-40B4-BE49-F238E27FC236}">
                <a16:creationId xmlns:a16="http://schemas.microsoft.com/office/drawing/2014/main" id="{130456AB-BD0C-B57E-A074-A72531A9EADE}"/>
              </a:ext>
              <a:ext uri="{C183D7F6-B498-43B3-948B-1728B52AA6E4}">
                <adec:decorative xmlns:adec="http://schemas.microsoft.com/office/drawing/2017/decorative" val="1"/>
              </a:ext>
            </a:extLst>
          </p:cNvPr>
          <p:cNvSpPr/>
          <p:nvPr/>
        </p:nvSpPr>
        <p:spPr bwMode="auto">
          <a:xfrm>
            <a:off x="5327101" y="4118669"/>
            <a:ext cx="471056" cy="471056"/>
          </a:xfrm>
          <a:prstGeom prst="ellipse">
            <a:avLst/>
          </a:prstGeom>
          <a:noFill/>
          <a:ln w="15875">
            <a:gradFill flip="none" rotWithShape="1">
              <a:gsLst>
                <a:gs pos="0">
                  <a:srgbClr val="00E9FF"/>
                </a:gs>
                <a:gs pos="100000">
                  <a:srgbClr val="E19AFF"/>
                </a:gs>
              </a:gsLst>
              <a:lin ang="2700000" scaled="1"/>
              <a:tileRect/>
            </a:gradFill>
            <a:headEnd type="none" w="med" len="med"/>
            <a:tailEnd type="none" w="med" len="med"/>
          </a:ln>
          <a:effectLst>
            <a:outerShdw blurRad="50800" dist="70497"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00E9FF"/>
                    </a:gs>
                    <a:gs pos="100000">
                      <a:srgbClr val="E19AFF"/>
                    </a:gs>
                  </a:gsLst>
                  <a:lin ang="2700000" scaled="1"/>
                </a:gradFill>
                <a:effectLst/>
                <a:uLnTx/>
                <a:uFillTx/>
                <a:latin typeface="Segoe UI Semibold"/>
                <a:ea typeface="Segoe UI" pitchFamily="34" charset="0"/>
                <a:cs typeface="Segoe UI" pitchFamily="34" charset="0"/>
              </a:rPr>
              <a:t>4</a:t>
            </a:r>
          </a:p>
        </p:txBody>
      </p:sp>
      <p:sp>
        <p:nvSpPr>
          <p:cNvPr id="33" name="Oval 32">
            <a:extLst>
              <a:ext uri="{FF2B5EF4-FFF2-40B4-BE49-F238E27FC236}">
                <a16:creationId xmlns:a16="http://schemas.microsoft.com/office/drawing/2014/main" id="{97649BA0-E236-7B90-65C3-A97833B5B53A}"/>
              </a:ext>
              <a:ext uri="{C183D7F6-B498-43B3-948B-1728B52AA6E4}">
                <adec:decorative xmlns:adec="http://schemas.microsoft.com/office/drawing/2017/decorative" val="1"/>
              </a:ext>
            </a:extLst>
          </p:cNvPr>
          <p:cNvSpPr/>
          <p:nvPr/>
        </p:nvSpPr>
        <p:spPr bwMode="auto">
          <a:xfrm>
            <a:off x="5327101" y="5048170"/>
            <a:ext cx="471056" cy="471056"/>
          </a:xfrm>
          <a:prstGeom prst="ellipse">
            <a:avLst/>
          </a:prstGeom>
          <a:noFill/>
          <a:ln w="15875">
            <a:gradFill flip="none" rotWithShape="1">
              <a:gsLst>
                <a:gs pos="0">
                  <a:srgbClr val="00E9FF"/>
                </a:gs>
                <a:gs pos="100000">
                  <a:srgbClr val="E19AFF"/>
                </a:gs>
              </a:gsLst>
              <a:lin ang="2700000" scaled="1"/>
              <a:tileRect/>
            </a:gradFill>
            <a:headEnd type="none" w="med" len="med"/>
            <a:tailEnd type="none" w="med" len="med"/>
          </a:ln>
          <a:effectLst>
            <a:outerShdw blurRad="50800" dist="70497"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00E9FF"/>
                    </a:gs>
                    <a:gs pos="100000">
                      <a:srgbClr val="E19AFF"/>
                    </a:gs>
                  </a:gsLst>
                  <a:lin ang="2700000" scaled="1"/>
                </a:gradFill>
                <a:effectLst/>
                <a:uLnTx/>
                <a:uFillTx/>
                <a:latin typeface="Segoe UI Semibold"/>
                <a:ea typeface="Segoe UI" pitchFamily="34" charset="0"/>
                <a:cs typeface="Segoe UI" pitchFamily="34" charset="0"/>
              </a:rPr>
              <a:t>5</a:t>
            </a:r>
          </a:p>
        </p:txBody>
      </p:sp>
      <p:cxnSp>
        <p:nvCxnSpPr>
          <p:cNvPr id="34" name="Straight Connector 33">
            <a:extLst>
              <a:ext uri="{FF2B5EF4-FFF2-40B4-BE49-F238E27FC236}">
                <a16:creationId xmlns:a16="http://schemas.microsoft.com/office/drawing/2014/main" id="{0E117168-CF13-F2C1-9069-0093D42B1A7C}"/>
              </a:ext>
              <a:ext uri="{C183D7F6-B498-43B3-948B-1728B52AA6E4}">
                <adec:decorative xmlns:adec="http://schemas.microsoft.com/office/drawing/2017/decorative" val="1"/>
              </a:ext>
            </a:extLst>
          </p:cNvPr>
          <p:cNvCxnSpPr>
            <a:cxnSpLocks/>
          </p:cNvCxnSpPr>
          <p:nvPr/>
        </p:nvCxnSpPr>
        <p:spPr>
          <a:xfrm>
            <a:off x="5029200" y="2030437"/>
            <a:ext cx="7162800" cy="0"/>
          </a:xfrm>
          <a:prstGeom prst="line">
            <a:avLst/>
          </a:prstGeom>
          <a:ln>
            <a:solidFill>
              <a:schemeClr val="tx1">
                <a:alpha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EE56BA2-D5CA-F0BF-24E4-00124DBE0BED}"/>
              </a:ext>
              <a:ext uri="{C183D7F6-B498-43B3-948B-1728B52AA6E4}">
                <adec:decorative xmlns:adec="http://schemas.microsoft.com/office/drawing/2017/decorative" val="1"/>
              </a:ext>
            </a:extLst>
          </p:cNvPr>
          <p:cNvCxnSpPr>
            <a:cxnSpLocks/>
          </p:cNvCxnSpPr>
          <p:nvPr/>
        </p:nvCxnSpPr>
        <p:spPr>
          <a:xfrm>
            <a:off x="5029200" y="2966004"/>
            <a:ext cx="7162800" cy="0"/>
          </a:xfrm>
          <a:prstGeom prst="line">
            <a:avLst/>
          </a:prstGeom>
          <a:ln>
            <a:solidFill>
              <a:schemeClr val="tx1">
                <a:alpha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BC9C252-E5D2-A6F3-F91E-32ED8C7A0A26}"/>
              </a:ext>
              <a:ext uri="{C183D7F6-B498-43B3-948B-1728B52AA6E4}">
                <adec:decorative xmlns:adec="http://schemas.microsoft.com/office/drawing/2017/decorative" val="1"/>
              </a:ext>
            </a:extLst>
          </p:cNvPr>
          <p:cNvCxnSpPr>
            <a:cxnSpLocks/>
          </p:cNvCxnSpPr>
          <p:nvPr/>
        </p:nvCxnSpPr>
        <p:spPr>
          <a:xfrm>
            <a:off x="5029200" y="3901571"/>
            <a:ext cx="7162800" cy="0"/>
          </a:xfrm>
          <a:prstGeom prst="line">
            <a:avLst/>
          </a:prstGeom>
          <a:ln>
            <a:solidFill>
              <a:schemeClr val="tx1">
                <a:alpha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1D1CB6F-CEDB-F288-3F9B-47E8443929F7}"/>
              </a:ext>
              <a:ext uri="{C183D7F6-B498-43B3-948B-1728B52AA6E4}">
                <adec:decorative xmlns:adec="http://schemas.microsoft.com/office/drawing/2017/decorative" val="1"/>
              </a:ext>
            </a:extLst>
          </p:cNvPr>
          <p:cNvCxnSpPr>
            <a:cxnSpLocks/>
          </p:cNvCxnSpPr>
          <p:nvPr/>
        </p:nvCxnSpPr>
        <p:spPr>
          <a:xfrm>
            <a:off x="5029200" y="4837137"/>
            <a:ext cx="7162800" cy="0"/>
          </a:xfrm>
          <a:prstGeom prst="line">
            <a:avLst/>
          </a:prstGeom>
          <a:ln>
            <a:solidFill>
              <a:schemeClr val="tx1">
                <a:alpha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F3736A9-BA4E-40A7-5C32-BBF111E6F824}"/>
              </a:ext>
              <a:ext uri="{C183D7F6-B498-43B3-948B-1728B52AA6E4}">
                <adec:decorative xmlns:adec="http://schemas.microsoft.com/office/drawing/2017/decorative" val="1"/>
              </a:ext>
            </a:extLst>
          </p:cNvPr>
          <p:cNvPicPr>
            <a:picLocks noChangeAspect="1"/>
          </p:cNvPicPr>
          <p:nvPr/>
        </p:nvPicPr>
        <p:blipFill rotWithShape="1">
          <a:blip r:embed="rId3">
            <a:alphaModFix amt="85000"/>
          </a:blip>
          <a:srcRect l="1" t="-1150" r="1" b="-623"/>
          <a:stretch/>
        </p:blipFill>
        <p:spPr>
          <a:xfrm>
            <a:off x="-1591783" y="680430"/>
            <a:ext cx="5401476" cy="5497140"/>
          </a:xfrm>
          <a:prstGeom prst="rect">
            <a:avLst/>
          </a:prstGeom>
        </p:spPr>
      </p:pic>
      <p:sp>
        <p:nvSpPr>
          <p:cNvPr id="21" name="Title 7">
            <a:extLst>
              <a:ext uri="{FF2B5EF4-FFF2-40B4-BE49-F238E27FC236}">
                <a16:creationId xmlns:a16="http://schemas.microsoft.com/office/drawing/2014/main" id="{12BCB326-B182-FBDE-4F02-722C0623880B}"/>
              </a:ext>
              <a:ext uri="{C183D7F6-B498-43B3-948B-1728B52AA6E4}">
                <adec:decorative xmlns:adec="http://schemas.microsoft.com/office/drawing/2017/decorative" val="1"/>
              </a:ext>
            </a:extLst>
          </p:cNvPr>
          <p:cNvSpPr txBox="1">
            <a:spLocks/>
          </p:cNvSpPr>
          <p:nvPr/>
        </p:nvSpPr>
        <p:spPr>
          <a:xfrm>
            <a:off x="588264" y="3397202"/>
            <a:ext cx="3041992" cy="66479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nSpc>
                <a:spcPct val="90000"/>
              </a:lnSpc>
              <a:defRPr/>
            </a:pPr>
            <a:r>
              <a:rPr lang="en-US" sz="2400" spc="-49" dirty="0">
                <a:ln>
                  <a:noFill/>
                </a:ln>
                <a:gradFill flip="none" rotWithShape="1">
                  <a:gsLst>
                    <a:gs pos="0">
                      <a:srgbClr val="00E9FF"/>
                    </a:gs>
                    <a:gs pos="100000">
                      <a:srgbClr val="E19AFF"/>
                    </a:gs>
                  </a:gsLst>
                  <a:lin ang="2700000" scaled="1"/>
                  <a:tileRect/>
                </a:gradFill>
              </a:rPr>
              <a:t>La </a:t>
            </a:r>
            <a:r>
              <a:rPr lang="en-US" sz="2400" spc="-49" dirty="0" err="1">
                <a:ln>
                  <a:noFill/>
                </a:ln>
                <a:gradFill flip="none" rotWithShape="1">
                  <a:gsLst>
                    <a:gs pos="0">
                      <a:srgbClr val="00E9FF"/>
                    </a:gs>
                    <a:gs pos="100000">
                      <a:srgbClr val="E19AFF"/>
                    </a:gs>
                  </a:gsLst>
                  <a:lin ang="2700000" scaled="1"/>
                  <a:tileRect/>
                </a:gradFill>
              </a:rPr>
              <a:t>computadora</a:t>
            </a:r>
            <a:r>
              <a:rPr lang="en-US" sz="2400" spc="-49" dirty="0">
                <a:ln>
                  <a:noFill/>
                </a:ln>
                <a:gradFill flip="none" rotWithShape="1">
                  <a:gsLst>
                    <a:gs pos="0">
                      <a:srgbClr val="00E9FF"/>
                    </a:gs>
                    <a:gs pos="100000">
                      <a:srgbClr val="E19AFF"/>
                    </a:gs>
                  </a:gsLst>
                  <a:lin ang="2700000" scaled="1"/>
                  <a:tileRect/>
                </a:gradFill>
              </a:rPr>
              <a:t> del </a:t>
            </a:r>
            <a:r>
              <a:rPr lang="en-US" sz="2400" spc="-49" dirty="0" err="1">
                <a:ln>
                  <a:noFill/>
                </a:ln>
                <a:gradFill flip="none" rotWithShape="1">
                  <a:gsLst>
                    <a:gs pos="0">
                      <a:srgbClr val="00E9FF"/>
                    </a:gs>
                    <a:gs pos="100000">
                      <a:srgbClr val="E19AFF"/>
                    </a:gs>
                  </a:gsLst>
                  <a:lin ang="2700000" scaled="1"/>
                  <a:tileRect/>
                </a:gradFill>
              </a:rPr>
              <a:t>mundo</a:t>
            </a:r>
            <a:endParaRPr kumimoji="0" lang="en-US" sz="2400" b="0" i="0" u="none" strike="noStrike" kern="1200" cap="none" spc="-49" normalizeH="0" baseline="0" noProof="0" dirty="0">
              <a:ln>
                <a:noFill/>
              </a:ln>
              <a:gradFill flip="none" rotWithShape="1">
                <a:gsLst>
                  <a:gs pos="0">
                    <a:srgbClr val="00E9FF"/>
                  </a:gs>
                  <a:gs pos="100000">
                    <a:srgbClr val="E19AFF"/>
                  </a:gs>
                </a:gsLst>
                <a:lin ang="2700000" scaled="1"/>
                <a:tileRect/>
              </a:gradFill>
              <a:effectLst/>
              <a:uLnTx/>
              <a:uFillTx/>
              <a:latin typeface="Segoe UI Semibold"/>
              <a:ea typeface="+mn-ea"/>
              <a:cs typeface="Segoe UI" pitchFamily="34" charset="0"/>
            </a:endParaRPr>
          </a:p>
        </p:txBody>
      </p:sp>
      <p:sp>
        <p:nvSpPr>
          <p:cNvPr id="4" name="Title 3">
            <a:extLst>
              <a:ext uri="{FF2B5EF4-FFF2-40B4-BE49-F238E27FC236}">
                <a16:creationId xmlns:a16="http://schemas.microsoft.com/office/drawing/2014/main" id="{D2E6A00F-48DF-9B35-4C1E-2F13120035D3}"/>
              </a:ext>
              <a:ext uri="{C183D7F6-B498-43B3-948B-1728B52AA6E4}">
                <adec:decorative xmlns:adec="http://schemas.microsoft.com/office/drawing/2017/decorative" val="1"/>
              </a:ext>
            </a:extLst>
          </p:cNvPr>
          <p:cNvSpPr>
            <a:spLocks noGrp="1"/>
          </p:cNvSpPr>
          <p:nvPr>
            <p:ph type="title" idx="4294967295"/>
          </p:nvPr>
        </p:nvSpPr>
        <p:spPr>
          <a:xfrm>
            <a:off x="588264" y="2617580"/>
            <a:ext cx="2689326" cy="615553"/>
          </a:xfrm>
        </p:spPr>
        <p:txBody>
          <a:bodyPr/>
          <a:lstStyle/>
          <a:p>
            <a:r>
              <a:rPr lang="en-US" sz="4000" dirty="0">
                <a:ln>
                  <a:noFill/>
                </a:ln>
                <a:gradFill>
                  <a:gsLst>
                    <a:gs pos="2917">
                      <a:srgbClr val="FFFFFF"/>
                    </a:gs>
                    <a:gs pos="30000">
                      <a:srgbClr val="FFFFFF"/>
                    </a:gs>
                  </a:gsLst>
                  <a:lin ang="5400000" scaled="0"/>
                </a:gradFill>
              </a:rPr>
              <a:t>Azure</a:t>
            </a:r>
            <a:endParaRPr lang="en-US" sz="4000" dirty="0"/>
          </a:p>
        </p:txBody>
      </p:sp>
    </p:spTree>
    <p:extLst>
      <p:ext uri="{BB962C8B-B14F-4D97-AF65-F5344CB8AC3E}">
        <p14:creationId xmlns:p14="http://schemas.microsoft.com/office/powerpoint/2010/main" val="1018689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accel="50000" decel="50000" fill="hold" grpId="0" nodeType="withEffect">
                                  <p:stCondLst>
                                    <p:cond delay="10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6" presetClass="emph" presetSubtype="0" accel="50000" decel="50000" autoRev="1" fill="hold" grpId="1" nodeType="withEffect">
                                  <p:stCondLst>
                                    <p:cond delay="100"/>
                                  </p:stCondLst>
                                  <p:childTnLst>
                                    <p:animScale>
                                      <p:cBhvr>
                                        <p:cTn id="11" dur="300" fill="hold"/>
                                        <p:tgtEl>
                                          <p:spTgt spid="29"/>
                                        </p:tgtEl>
                                      </p:cBhvr>
                                      <p:by x="120000" y="120000"/>
                                    </p:animScale>
                                  </p:childTnLst>
                                </p:cTn>
                              </p:par>
                              <p:par>
                                <p:cTn id="12" presetID="53" presetClass="entr" presetSubtype="16" accel="50000" decel="50000" fill="hold" grpId="0" nodeType="withEffect">
                                  <p:stCondLst>
                                    <p:cond delay="20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cTn>
                              </p:par>
                              <p:par>
                                <p:cTn id="17" presetID="6" presetClass="emph" presetSubtype="0" accel="50000" decel="50000" autoRev="1" fill="hold" grpId="1" nodeType="withEffect">
                                  <p:stCondLst>
                                    <p:cond delay="200"/>
                                  </p:stCondLst>
                                  <p:childTnLst>
                                    <p:animScale>
                                      <p:cBhvr>
                                        <p:cTn id="18" dur="300" fill="hold"/>
                                        <p:tgtEl>
                                          <p:spTgt spid="30"/>
                                        </p:tgtEl>
                                      </p:cBhvr>
                                      <p:by x="120000" y="120000"/>
                                    </p:animScale>
                                  </p:childTnLst>
                                </p:cTn>
                              </p:par>
                              <p:par>
                                <p:cTn id="19" presetID="53" presetClass="entr" presetSubtype="16" accel="50000" decel="50000" fill="hold" grpId="0" nodeType="withEffect">
                                  <p:stCondLst>
                                    <p:cond delay="30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par>
                                <p:cTn id="24" presetID="6" presetClass="emph" presetSubtype="0" accel="50000" decel="50000" autoRev="1" fill="hold" grpId="1" nodeType="withEffect">
                                  <p:stCondLst>
                                    <p:cond delay="300"/>
                                  </p:stCondLst>
                                  <p:childTnLst>
                                    <p:animScale>
                                      <p:cBhvr>
                                        <p:cTn id="25" dur="300" fill="hold"/>
                                        <p:tgtEl>
                                          <p:spTgt spid="31"/>
                                        </p:tgtEl>
                                      </p:cBhvr>
                                      <p:by x="120000" y="120000"/>
                                    </p:animScale>
                                  </p:childTnLst>
                                </p:cTn>
                              </p:par>
                              <p:par>
                                <p:cTn id="26" presetID="53" presetClass="entr" presetSubtype="16" accel="50000" decel="50000" fill="hold" grpId="0" nodeType="withEffect">
                                  <p:stCondLst>
                                    <p:cond delay="40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par>
                                <p:cTn id="31" presetID="6" presetClass="emph" presetSubtype="0" accel="50000" decel="50000" autoRev="1" fill="hold" grpId="1" nodeType="withEffect">
                                  <p:stCondLst>
                                    <p:cond delay="400"/>
                                  </p:stCondLst>
                                  <p:childTnLst>
                                    <p:animScale>
                                      <p:cBhvr>
                                        <p:cTn id="32" dur="300" fill="hold"/>
                                        <p:tgtEl>
                                          <p:spTgt spid="32"/>
                                        </p:tgtEl>
                                      </p:cBhvr>
                                      <p:by x="120000" y="120000"/>
                                    </p:animScale>
                                  </p:childTnLst>
                                </p:cTn>
                              </p:par>
                              <p:par>
                                <p:cTn id="33" presetID="53" presetClass="entr" presetSubtype="16" accel="50000" decel="50000" fill="hold" grpId="0" nodeType="withEffect">
                                  <p:stCondLst>
                                    <p:cond delay="50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par>
                                <p:cTn id="38" presetID="6" presetClass="emph" presetSubtype="0" accel="50000" decel="50000" autoRev="1" fill="hold" grpId="1" nodeType="withEffect">
                                  <p:stCondLst>
                                    <p:cond delay="500"/>
                                  </p:stCondLst>
                                  <p:childTnLst>
                                    <p:animScale>
                                      <p:cBhvr>
                                        <p:cTn id="39" dur="300" fill="hold"/>
                                        <p:tgtEl>
                                          <p:spTgt spid="33"/>
                                        </p:tgtEl>
                                      </p:cBhvr>
                                      <p:by x="120000" y="120000"/>
                                    </p:animScale>
                                  </p:childTnLst>
                                </p:cTn>
                              </p:par>
                              <p:par>
                                <p:cTn id="40" presetID="10" presetClass="entr" presetSubtype="0" fill="hold" grpId="0" nodeType="withEffect">
                                  <p:stCondLst>
                                    <p:cond delay="10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42" presetClass="path" presetSubtype="0" decel="50000" fill="hold" grpId="1" nodeType="withEffect">
                                  <p:stCondLst>
                                    <p:cond delay="100"/>
                                  </p:stCondLst>
                                  <p:childTnLst>
                                    <p:animMotion origin="layout" path="M -0.02786 0.00023 L -1.875E-6 -7.40741E-7 " pathEditMode="relative" rAng="0" ptsTypes="AA">
                                      <p:cBhvr>
                                        <p:cTn id="44" dur="700" fill="hold"/>
                                        <p:tgtEl>
                                          <p:spTgt spid="24"/>
                                        </p:tgtEl>
                                        <p:attrNameLst>
                                          <p:attrName>ppt_x</p:attrName>
                                          <p:attrName>ppt_y</p:attrName>
                                        </p:attrNameLst>
                                      </p:cBhvr>
                                      <p:rCtr x="1393" y="-23"/>
                                    </p:animMotion>
                                  </p:childTnLst>
                                </p:cTn>
                              </p:par>
                              <p:par>
                                <p:cTn id="45" presetID="10" presetClass="entr" presetSubtype="0" fill="hold" grpId="0" nodeType="withEffect">
                                  <p:stCondLst>
                                    <p:cond delay="20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decel="50000" fill="hold" grpId="1" nodeType="withEffect">
                                  <p:stCondLst>
                                    <p:cond delay="200"/>
                                  </p:stCondLst>
                                  <p:childTnLst>
                                    <p:animMotion origin="layout" path="M -0.02786 0.00023 L -3.125E-6 1.11111E-6 " pathEditMode="relative" rAng="0" ptsTypes="AA">
                                      <p:cBhvr>
                                        <p:cTn id="49" dur="700" fill="hold"/>
                                        <p:tgtEl>
                                          <p:spTgt spid="23"/>
                                        </p:tgtEl>
                                        <p:attrNameLst>
                                          <p:attrName>ppt_x</p:attrName>
                                          <p:attrName>ppt_y</p:attrName>
                                        </p:attrNameLst>
                                      </p:cBhvr>
                                      <p:rCtr x="1393" y="-23"/>
                                    </p:animMotion>
                                  </p:childTnLst>
                                </p:cTn>
                              </p:par>
                              <p:par>
                                <p:cTn id="50" presetID="10" presetClass="entr" presetSubtype="0" fill="hold" grpId="0" nodeType="withEffect">
                                  <p:stCondLst>
                                    <p:cond delay="30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42" presetClass="path" presetSubtype="0" decel="50000" fill="hold" grpId="1" nodeType="withEffect">
                                  <p:stCondLst>
                                    <p:cond delay="300"/>
                                  </p:stCondLst>
                                  <p:childTnLst>
                                    <p:animMotion origin="layout" path="M -0.02786 0.00023 L -2.5E-6 4.44444E-6 " pathEditMode="relative" rAng="0" ptsTypes="AA">
                                      <p:cBhvr>
                                        <p:cTn id="54" dur="700" fill="hold"/>
                                        <p:tgtEl>
                                          <p:spTgt spid="22"/>
                                        </p:tgtEl>
                                        <p:attrNameLst>
                                          <p:attrName>ppt_x</p:attrName>
                                          <p:attrName>ppt_y</p:attrName>
                                        </p:attrNameLst>
                                      </p:cBhvr>
                                      <p:rCtr x="1393" y="-23"/>
                                    </p:animMotion>
                                  </p:childTnLst>
                                </p:cTn>
                              </p:par>
                              <p:par>
                                <p:cTn id="55" presetID="10" presetClass="entr" presetSubtype="0" fill="hold" grpId="0" nodeType="withEffect">
                                  <p:stCondLst>
                                    <p:cond delay="40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42" presetClass="path" presetSubtype="0" decel="50000" fill="hold" grpId="1" nodeType="withEffect">
                                  <p:stCondLst>
                                    <p:cond delay="400"/>
                                  </p:stCondLst>
                                  <p:childTnLst>
                                    <p:animMotion origin="layout" path="M -0.02786 0.00024 L -3.33333E-6 -3.7037E-6 " pathEditMode="relative" rAng="0" ptsTypes="AA">
                                      <p:cBhvr>
                                        <p:cTn id="59" dur="700" fill="hold"/>
                                        <p:tgtEl>
                                          <p:spTgt spid="25"/>
                                        </p:tgtEl>
                                        <p:attrNameLst>
                                          <p:attrName>ppt_x</p:attrName>
                                          <p:attrName>ppt_y</p:attrName>
                                        </p:attrNameLst>
                                      </p:cBhvr>
                                      <p:rCtr x="1393" y="-23"/>
                                    </p:animMotion>
                                  </p:childTnLst>
                                </p:cTn>
                              </p:par>
                              <p:par>
                                <p:cTn id="60" presetID="10" presetClass="entr" presetSubtype="0" fill="hold" grpId="0" nodeType="withEffect">
                                  <p:stCondLst>
                                    <p:cond delay="50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42" presetClass="path" presetSubtype="0" decel="50000" fill="hold" grpId="1" nodeType="withEffect">
                                  <p:stCondLst>
                                    <p:cond delay="500"/>
                                  </p:stCondLst>
                                  <p:childTnLst>
                                    <p:animMotion origin="layout" path="M -0.02786 0.00023 L -2.08333E-7 -3.7037E-7 " pathEditMode="relative" rAng="0" ptsTypes="AA">
                                      <p:cBhvr>
                                        <p:cTn id="64" dur="700" fill="hold"/>
                                        <p:tgtEl>
                                          <p:spTgt spid="26"/>
                                        </p:tgtEl>
                                        <p:attrNameLst>
                                          <p:attrName>ppt_x</p:attrName>
                                          <p:attrName>ppt_y</p:attrName>
                                        </p:attrNameLst>
                                      </p:cBhvr>
                                      <p:rCtr x="1393" y="-23"/>
                                    </p:animMotion>
                                  </p:childTnLst>
                                </p:cTn>
                              </p:par>
                              <p:par>
                                <p:cTn id="65" presetID="22" presetClass="entr" presetSubtype="8"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left)">
                                      <p:cBhvr>
                                        <p:cTn id="67" dur="500"/>
                                        <p:tgtEl>
                                          <p:spTgt spid="34"/>
                                        </p:tgtEl>
                                      </p:cBhvr>
                                    </p:animEffect>
                                  </p:childTnLst>
                                </p:cTn>
                              </p:par>
                              <p:par>
                                <p:cTn id="68" presetID="22" presetClass="entr" presetSubtype="8" fill="hold"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left)">
                                      <p:cBhvr>
                                        <p:cTn id="70" dur="500"/>
                                        <p:tgtEl>
                                          <p:spTgt spid="37"/>
                                        </p:tgtEl>
                                      </p:cBhvr>
                                    </p:animEffect>
                                  </p:childTnLst>
                                </p:cTn>
                              </p:par>
                              <p:par>
                                <p:cTn id="71" presetID="22" presetClass="entr" presetSubtype="8"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left)">
                                      <p:cBhvr>
                                        <p:cTn id="73" dur="500"/>
                                        <p:tgtEl>
                                          <p:spTgt spid="38"/>
                                        </p:tgtEl>
                                      </p:cBhvr>
                                    </p:animEffect>
                                  </p:childTnLst>
                                </p:cTn>
                              </p:par>
                              <p:par>
                                <p:cTn id="74" presetID="22" presetClass="entr" presetSubtype="8" fill="hold"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left)">
                                      <p:cBhvr>
                                        <p:cTn id="7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4" grpId="0"/>
      <p:bldP spid="24" grpId="1"/>
      <p:bldP spid="25" grpId="0"/>
      <p:bldP spid="25" grpId="1"/>
      <p:bldP spid="26" grpId="0"/>
      <p:bldP spid="26" grpId="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2C9E4-1BD6-4E49-B8BC-6B9A222180D7}"/>
              </a:ext>
            </a:extLst>
          </p:cNvPr>
          <p:cNvSpPr>
            <a:spLocks noGrp="1"/>
          </p:cNvSpPr>
          <p:nvPr>
            <p:ph type="title"/>
          </p:nvPr>
        </p:nvSpPr>
        <p:spPr>
          <a:xfrm>
            <a:off x="136854" y="473016"/>
            <a:ext cx="12117084" cy="861774"/>
          </a:xfrm>
        </p:spPr>
        <p:txBody>
          <a:bodyPr/>
          <a:lstStyle/>
          <a:p>
            <a:r>
              <a:rPr lang="es-ES" sz="2800" dirty="0"/>
              <a:t>Soluciones compatibles con actualizaciones de seguridad extendidas (ESU)</a:t>
            </a:r>
            <a:endParaRPr lang="en-US" sz="2400" dirty="0"/>
          </a:p>
        </p:txBody>
      </p:sp>
      <p:sp>
        <p:nvSpPr>
          <p:cNvPr id="11" name="Content Placeholder 10">
            <a:extLst>
              <a:ext uri="{FF2B5EF4-FFF2-40B4-BE49-F238E27FC236}">
                <a16:creationId xmlns:a16="http://schemas.microsoft.com/office/drawing/2014/main" id="{AD66C747-D126-4E6A-BA3F-6BA1F9BB1241}"/>
              </a:ext>
            </a:extLst>
          </p:cNvPr>
          <p:cNvSpPr>
            <a:spLocks noGrp="1"/>
          </p:cNvSpPr>
          <p:nvPr>
            <p:ph sz="quarter" idx="11"/>
          </p:nvPr>
        </p:nvSpPr>
        <p:spPr>
          <a:xfrm>
            <a:off x="136854" y="965458"/>
            <a:ext cx="11219219" cy="369332"/>
          </a:xfrm>
        </p:spPr>
        <p:txBody>
          <a:bodyPr/>
          <a:lstStyle/>
          <a:p>
            <a:r>
              <a:rPr lang="es-ES" dirty="0"/>
              <a:t>Windows Server 2012 y 2012 R2 y SQL Server 2012</a:t>
            </a:r>
            <a:endParaRPr lang="en-US" dirty="0"/>
          </a:p>
        </p:txBody>
      </p:sp>
      <p:graphicFrame>
        <p:nvGraphicFramePr>
          <p:cNvPr id="4" name="Table 3">
            <a:extLst>
              <a:ext uri="{FF2B5EF4-FFF2-40B4-BE49-F238E27FC236}">
                <a16:creationId xmlns:a16="http://schemas.microsoft.com/office/drawing/2014/main" id="{47BFCF2B-E966-453A-89C7-EAE121B703E1}"/>
              </a:ext>
            </a:extLst>
          </p:cNvPr>
          <p:cNvGraphicFramePr/>
          <p:nvPr/>
        </p:nvGraphicFramePr>
        <p:xfrm>
          <a:off x="335280" y="2137893"/>
          <a:ext cx="11521440" cy="3456256"/>
        </p:xfrm>
        <a:graphic>
          <a:graphicData uri="http://schemas.openxmlformats.org/drawingml/2006/table">
            <a:tbl>
              <a:tblPr firstRow="1">
                <a:tableStyleId>{793D81CF-94F2-401A-BA57-92F5A7B2D0C5}</a:tableStyleId>
              </a:tblPr>
              <a:tblGrid>
                <a:gridCol w="1920240">
                  <a:extLst>
                    <a:ext uri="{9D8B030D-6E8A-4147-A177-3AD203B41FA5}">
                      <a16:colId xmlns:a16="http://schemas.microsoft.com/office/drawing/2014/main" val="186972069"/>
                    </a:ext>
                  </a:extLst>
                </a:gridCol>
                <a:gridCol w="1920240">
                  <a:extLst>
                    <a:ext uri="{9D8B030D-6E8A-4147-A177-3AD203B41FA5}">
                      <a16:colId xmlns:a16="http://schemas.microsoft.com/office/drawing/2014/main" val="1071072028"/>
                    </a:ext>
                  </a:extLst>
                </a:gridCol>
                <a:gridCol w="1920240">
                  <a:extLst>
                    <a:ext uri="{9D8B030D-6E8A-4147-A177-3AD203B41FA5}">
                      <a16:colId xmlns:a16="http://schemas.microsoft.com/office/drawing/2014/main" val="2742037911"/>
                    </a:ext>
                  </a:extLst>
                </a:gridCol>
                <a:gridCol w="1920240">
                  <a:extLst>
                    <a:ext uri="{9D8B030D-6E8A-4147-A177-3AD203B41FA5}">
                      <a16:colId xmlns:a16="http://schemas.microsoft.com/office/drawing/2014/main" val="349826058"/>
                    </a:ext>
                  </a:extLst>
                </a:gridCol>
                <a:gridCol w="1920240">
                  <a:extLst>
                    <a:ext uri="{9D8B030D-6E8A-4147-A177-3AD203B41FA5}">
                      <a16:colId xmlns:a16="http://schemas.microsoft.com/office/drawing/2014/main" val="3792124658"/>
                    </a:ext>
                  </a:extLst>
                </a:gridCol>
                <a:gridCol w="1920240">
                  <a:extLst>
                    <a:ext uri="{9D8B030D-6E8A-4147-A177-3AD203B41FA5}">
                      <a16:colId xmlns:a16="http://schemas.microsoft.com/office/drawing/2014/main" val="2271496099"/>
                    </a:ext>
                  </a:extLst>
                </a:gridCol>
              </a:tblGrid>
              <a:tr h="886498">
                <a:tc>
                  <a:txBody>
                    <a:bodyPr/>
                    <a:lstStyle/>
                    <a:p>
                      <a:pPr marL="0" marR="0" algn="l" fontAlgn="t">
                        <a:spcBef>
                          <a:spcPts val="0"/>
                        </a:spcBef>
                        <a:spcAft>
                          <a:spcPts val="0"/>
                        </a:spcAft>
                      </a:pPr>
                      <a:r>
                        <a:rPr lang="en-US" sz="1400" u="none" strike="noStrike">
                          <a:solidFill>
                            <a:schemeClr val="accent2"/>
                          </a:solidFill>
                          <a:effectLst/>
                        </a:rPr>
                        <a:t> </a:t>
                      </a:r>
                      <a:endParaRPr lang="en-US" sz="1400" b="0" i="0" u="none" strike="noStrike">
                        <a:solidFill>
                          <a:schemeClr val="accent2"/>
                        </a:solidFill>
                        <a:effectLst/>
                        <a:latin typeface="Arial" panose="020B0604020202020204" pitchFamily="34" charset="0"/>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t">
                        <a:spcBef>
                          <a:spcPts val="0"/>
                        </a:spcBef>
                        <a:spcAft>
                          <a:spcPts val="0"/>
                        </a:spcAft>
                      </a:pPr>
                      <a:r>
                        <a:rPr lang="en-US" sz="1400" u="none" strike="noStrike" kern="1200" dirty="0" err="1">
                          <a:solidFill>
                            <a:schemeClr val="accent2"/>
                          </a:solidFill>
                          <a:effectLst/>
                        </a:rPr>
                        <a:t>En</a:t>
                      </a:r>
                      <a:r>
                        <a:rPr lang="en-US" sz="1400" u="none" strike="noStrike" kern="1200" dirty="0">
                          <a:solidFill>
                            <a:schemeClr val="accent2"/>
                          </a:solidFill>
                          <a:effectLst/>
                        </a:rPr>
                        <a:t> las </a:t>
                      </a:r>
                      <a:r>
                        <a:rPr lang="en-US" sz="1400" u="none" strike="noStrike" kern="1200" dirty="0" err="1">
                          <a:solidFill>
                            <a:schemeClr val="accent2"/>
                          </a:solidFill>
                          <a:effectLst/>
                        </a:rPr>
                        <a:t>instalaciones</a:t>
                      </a:r>
                      <a:endParaRPr lang="en-US" sz="1400" b="0" i="0" u="none" strike="noStrike" dirty="0">
                        <a:solidFill>
                          <a:schemeClr val="accent2"/>
                        </a:solidFill>
                        <a:effectLst/>
                        <a:latin typeface="Arial" panose="020B0604020202020204" pitchFamily="34" charset="0"/>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t">
                        <a:spcBef>
                          <a:spcPts val="0"/>
                        </a:spcBef>
                        <a:spcAft>
                          <a:spcPts val="0"/>
                        </a:spcAft>
                      </a:pPr>
                      <a:r>
                        <a:rPr lang="en-US" sz="1400" u="none" strike="noStrike" kern="1200">
                          <a:solidFill>
                            <a:schemeClr val="accent2"/>
                          </a:solidFill>
                          <a:effectLst/>
                        </a:rPr>
                        <a:t>SPLA</a:t>
                      </a:r>
                      <a:endParaRPr lang="en-US" sz="1400" b="0" i="0" u="none" strike="noStrike">
                        <a:solidFill>
                          <a:schemeClr val="accent2"/>
                        </a:solidFill>
                        <a:effectLst/>
                        <a:latin typeface="Arial" panose="020B0604020202020204" pitchFamily="34" charset="0"/>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t">
                        <a:spcBef>
                          <a:spcPts val="0"/>
                        </a:spcBef>
                        <a:spcAft>
                          <a:spcPts val="0"/>
                        </a:spcAft>
                      </a:pPr>
                      <a:r>
                        <a:rPr lang="es-ES" sz="1400" u="none" strike="noStrike" kern="1200" dirty="0">
                          <a:solidFill>
                            <a:schemeClr val="accent2"/>
                          </a:solidFill>
                          <a:effectLst/>
                        </a:rPr>
                        <a:t>Máquinas virtuales de Azure y host dedicado de Azure</a:t>
                      </a:r>
                      <a:endParaRPr lang="en-US" sz="1400" b="0" i="0" u="none" strike="noStrike" dirty="0">
                        <a:solidFill>
                          <a:schemeClr val="accent2"/>
                        </a:solidFill>
                        <a:effectLst/>
                        <a:latin typeface="Arial" panose="020B0604020202020204" pitchFamily="34" charset="0"/>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t">
                        <a:spcBef>
                          <a:spcPts val="0"/>
                        </a:spcBef>
                        <a:spcAft>
                          <a:spcPts val="0"/>
                        </a:spcAft>
                      </a:pPr>
                      <a:r>
                        <a:rPr lang="en-US" sz="1400" u="none" strike="noStrike" kern="1200" dirty="0">
                          <a:solidFill>
                            <a:schemeClr val="accent2"/>
                          </a:solidFill>
                          <a:effectLst/>
                        </a:rPr>
                        <a:t>Azure Stack Hub/Edge/HCI</a:t>
                      </a:r>
                      <a:endParaRPr lang="en-US" sz="1400" b="0" i="0" u="none" strike="noStrike" dirty="0">
                        <a:solidFill>
                          <a:schemeClr val="accent2"/>
                        </a:solidFill>
                        <a:effectLst/>
                        <a:latin typeface="Arial" panose="020B0604020202020204" pitchFamily="34" charset="0"/>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t">
                        <a:spcBef>
                          <a:spcPts val="0"/>
                        </a:spcBef>
                        <a:spcAft>
                          <a:spcPts val="0"/>
                        </a:spcAft>
                      </a:pPr>
                      <a:r>
                        <a:rPr lang="fr-FR" sz="1400" u="none" strike="noStrike" kern="1200" dirty="0">
                          <a:solidFill>
                            <a:schemeClr val="accent2"/>
                          </a:solidFill>
                          <a:effectLst/>
                        </a:rPr>
                        <a:t>Azure VMware Solution, Azure Nutanix Solution</a:t>
                      </a:r>
                      <a:endParaRPr lang="fr-FR" sz="1400" b="0" i="0" u="none" strike="noStrike" dirty="0">
                        <a:solidFill>
                          <a:schemeClr val="accent2"/>
                        </a:solidFill>
                        <a:effectLst/>
                        <a:latin typeface="Arial" panose="020B0604020202020204" pitchFamily="34" charset="0"/>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9814701"/>
                  </a:ext>
                </a:extLst>
              </a:tr>
              <a:tr h="722289">
                <a:tc>
                  <a:txBody>
                    <a:bodyPr/>
                    <a:lstStyle/>
                    <a:p>
                      <a:pPr marL="0" marR="0" algn="ctr" fontAlgn="t">
                        <a:spcBef>
                          <a:spcPts val="0"/>
                        </a:spcBef>
                        <a:spcAft>
                          <a:spcPts val="0"/>
                        </a:spcAft>
                      </a:pPr>
                      <a:r>
                        <a:rPr lang="en-US" sz="1400" b="1" u="none" strike="noStrike">
                          <a:solidFill>
                            <a:schemeClr val="accent2"/>
                          </a:solidFill>
                          <a:effectLst/>
                        </a:rPr>
                        <a:t>SQL Server</a:t>
                      </a:r>
                      <a:endParaRPr lang="en-US" sz="1400" b="1" i="0" u="none" strike="noStrike">
                        <a:solidFill>
                          <a:schemeClr val="accent2"/>
                        </a:solidFill>
                        <a:effectLst/>
                        <a:latin typeface="Arial" panose="020B0604020202020204" pitchFamily="34" charset="0"/>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32384" rtl="0" eaLnBrk="1" fontAlgn="t" latinLnBrk="0" hangingPunct="1">
                        <a:spcBef>
                          <a:spcPts val="0"/>
                        </a:spcBef>
                        <a:spcAft>
                          <a:spcPts val="0"/>
                        </a:spcAft>
                      </a:pPr>
                      <a:endParaRPr lang="en-US" sz="1400" b="0" u="none" strike="noStrike" kern="1200" dirty="0">
                        <a:solidFill>
                          <a:schemeClr val="tx1"/>
                        </a:solidFill>
                        <a:effectLst/>
                        <a:latin typeface="+mn-lt"/>
                        <a:ea typeface="+mn-ea"/>
                        <a:cs typeface="+mn-cs"/>
                      </a:endParaRPr>
                    </a:p>
                    <a:p>
                      <a:pPr marL="0" marR="0" algn="ctr" defTabSz="932384" rtl="0" eaLnBrk="1" fontAlgn="t" latinLnBrk="0" hangingPunct="1">
                        <a:spcBef>
                          <a:spcPts val="0"/>
                        </a:spcBef>
                        <a:spcAft>
                          <a:spcPts val="0"/>
                        </a:spcAft>
                      </a:pPr>
                      <a:r>
                        <a:rPr lang="en-US" sz="1400" b="0" u="none" strike="noStrike" kern="1200" dirty="0" err="1">
                          <a:solidFill>
                            <a:schemeClr val="tx1"/>
                          </a:solidFill>
                          <a:effectLst/>
                          <a:latin typeface="+mn-lt"/>
                          <a:ea typeface="+mn-ea"/>
                          <a:cs typeface="+mn-cs"/>
                        </a:rPr>
                        <a:t>Compra</a:t>
                      </a:r>
                      <a:r>
                        <a:rPr lang="en-US" sz="1400" b="0" u="none" strike="noStrike" kern="1200" dirty="0">
                          <a:solidFill>
                            <a:schemeClr val="tx1"/>
                          </a:solidFill>
                          <a:effectLst/>
                          <a:latin typeface="+mn-lt"/>
                          <a:ea typeface="+mn-ea"/>
                          <a:cs typeface="+mn-cs"/>
                        </a:rPr>
                        <a:t> de ESU </a:t>
                      </a:r>
                      <a:r>
                        <a:rPr lang="en-US" sz="1400" b="0" u="none" strike="noStrike" kern="1200" dirty="0" err="1">
                          <a:solidFill>
                            <a:schemeClr val="tx1"/>
                          </a:solidFill>
                          <a:effectLst/>
                          <a:latin typeface="+mn-lt"/>
                          <a:ea typeface="+mn-ea"/>
                          <a:cs typeface="+mn-cs"/>
                        </a:rPr>
                        <a:t>habilitada</a:t>
                      </a:r>
                      <a:r>
                        <a:rPr lang="en-US" sz="1400" b="0" u="none" strike="noStrike" kern="1200" dirty="0">
                          <a:solidFill>
                            <a:schemeClr val="tx1"/>
                          </a:solidFill>
                          <a:effectLst/>
                          <a:latin typeface="+mn-lt"/>
                          <a:ea typeface="+mn-ea"/>
                          <a:cs typeface="+mn-cs"/>
                        </a:rPr>
                        <a:t> por Azure Arc</a:t>
                      </a:r>
                    </a:p>
                    <a:p>
                      <a:pPr marL="0" marR="0" algn="ctr" defTabSz="932384" rtl="0" eaLnBrk="1" fontAlgn="t" latinLnBrk="0" hangingPunct="1">
                        <a:spcBef>
                          <a:spcPts val="0"/>
                        </a:spcBef>
                        <a:spcAft>
                          <a:spcPts val="0"/>
                        </a:spcAft>
                      </a:pPr>
                      <a:r>
                        <a:rPr lang="en-US" sz="1400" b="0" u="none" strike="noStrike" kern="1200" dirty="0" err="1">
                          <a:solidFill>
                            <a:schemeClr val="tx1"/>
                          </a:solidFill>
                          <a:effectLst/>
                          <a:latin typeface="+mn-lt"/>
                          <a:ea typeface="+mn-ea"/>
                          <a:cs typeface="+mn-cs"/>
                        </a:rPr>
                        <a:t>Compre</a:t>
                      </a:r>
                      <a:r>
                        <a:rPr lang="en-US" sz="1400" b="0" u="none" strike="noStrike" kern="1200" dirty="0">
                          <a:solidFill>
                            <a:schemeClr val="tx1"/>
                          </a:solidFill>
                          <a:effectLst/>
                          <a:latin typeface="+mn-lt"/>
                          <a:ea typeface="+mn-ea"/>
                          <a:cs typeface="+mn-cs"/>
                        </a:rPr>
                        <a:t> ESU classic a </a:t>
                      </a:r>
                      <a:r>
                        <a:rPr lang="en-US" sz="1400" b="0" u="none" strike="noStrike" kern="1200" dirty="0" err="1">
                          <a:solidFill>
                            <a:schemeClr val="tx1"/>
                          </a:solidFill>
                          <a:effectLst/>
                          <a:latin typeface="+mn-lt"/>
                          <a:ea typeface="+mn-ea"/>
                          <a:cs typeface="+mn-cs"/>
                        </a:rPr>
                        <a:t>través</a:t>
                      </a:r>
                      <a:r>
                        <a:rPr lang="en-US" sz="1400" b="0" u="none" strike="noStrike" kern="1200" dirty="0">
                          <a:solidFill>
                            <a:schemeClr val="tx1"/>
                          </a:solidFill>
                          <a:effectLst/>
                          <a:latin typeface="+mn-lt"/>
                          <a:ea typeface="+mn-ea"/>
                          <a:cs typeface="+mn-cs"/>
                        </a:rPr>
                        <a:t> de VLSC</a:t>
                      </a: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t">
                        <a:spcBef>
                          <a:spcPts val="0"/>
                        </a:spcBef>
                        <a:spcAft>
                          <a:spcPts val="0"/>
                        </a:spcAft>
                      </a:pPr>
                      <a:r>
                        <a:rPr lang="en-US" sz="1400" u="none" strike="noStrike" dirty="0">
                          <a:solidFill>
                            <a:schemeClr val="tx1"/>
                          </a:solidFill>
                          <a:effectLst/>
                        </a:rPr>
                        <a:t>No disponible</a:t>
                      </a:r>
                      <a:endParaRPr lang="en-US" sz="1400" b="0" i="0" u="none" strike="noStrike" dirty="0">
                        <a:solidFill>
                          <a:schemeClr val="tx1"/>
                        </a:solidFill>
                        <a:effectLst/>
                        <a:latin typeface="Arial" panose="020B0604020202020204" pitchFamily="34" charset="0"/>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t">
                        <a:spcBef>
                          <a:spcPts val="0"/>
                        </a:spcBef>
                        <a:spcAft>
                          <a:spcPts val="0"/>
                        </a:spcAft>
                      </a:pPr>
                      <a:r>
                        <a:rPr lang="en-US" sz="1400" u="none" strike="noStrike" dirty="0">
                          <a:solidFill>
                            <a:schemeClr val="tx1"/>
                          </a:solidFill>
                          <a:effectLst/>
                        </a:rPr>
                        <a:t>ESU </a:t>
                      </a:r>
                      <a:r>
                        <a:rPr lang="en-US" sz="1400" u="none" strike="noStrike" dirty="0" err="1">
                          <a:solidFill>
                            <a:schemeClr val="tx1"/>
                          </a:solidFill>
                          <a:effectLst/>
                        </a:rPr>
                        <a:t>gratuitas</a:t>
                      </a:r>
                      <a:endParaRPr lang="en-US" sz="1400" b="0" i="0" u="none" strike="noStrike" dirty="0">
                        <a:solidFill>
                          <a:schemeClr val="tx1"/>
                        </a:solidFill>
                        <a:effectLst/>
                        <a:latin typeface="Arial" panose="020B0604020202020204" pitchFamily="34" charset="0"/>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32384" rtl="0" eaLnBrk="1" fontAlgn="t"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rPr>
                        <a:t>ESU </a:t>
                      </a:r>
                      <a:r>
                        <a:rPr kumimoji="0" lang="en-US" sz="1400" b="0" u="none" strike="noStrike" kern="1200" cap="none" spc="0" normalizeH="0" baseline="0" noProof="0" dirty="0" err="1">
                          <a:ln>
                            <a:noFill/>
                          </a:ln>
                          <a:solidFill>
                            <a:schemeClr val="tx1"/>
                          </a:solidFill>
                          <a:effectLst/>
                          <a:uLnTx/>
                          <a:uFillTx/>
                        </a:rPr>
                        <a:t>gratuitas</a:t>
                      </a: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32384" rtl="0" eaLnBrk="1" fontAlgn="t"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rPr>
                        <a:t>ESU </a:t>
                      </a:r>
                      <a:r>
                        <a:rPr kumimoji="0" lang="en-US" sz="1400" b="0" u="none" strike="noStrike" kern="1200" cap="none" spc="0" normalizeH="0" baseline="0" noProof="0" dirty="0" err="1">
                          <a:ln>
                            <a:noFill/>
                          </a:ln>
                          <a:solidFill>
                            <a:schemeClr val="tx1"/>
                          </a:solidFill>
                          <a:effectLst/>
                          <a:uLnTx/>
                          <a:uFillTx/>
                        </a:rPr>
                        <a:t>gratuitas</a:t>
                      </a: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0308842"/>
                  </a:ext>
                </a:extLst>
              </a:tr>
              <a:tr h="722289">
                <a:tc>
                  <a:txBody>
                    <a:bodyPr/>
                    <a:lstStyle/>
                    <a:p>
                      <a:pPr marL="0" marR="0" algn="ctr" fontAlgn="t">
                        <a:spcBef>
                          <a:spcPts val="0"/>
                        </a:spcBef>
                        <a:spcAft>
                          <a:spcPts val="0"/>
                        </a:spcAft>
                      </a:pPr>
                      <a:r>
                        <a:rPr lang="en-US" sz="1400" b="1" u="none" strike="noStrike">
                          <a:solidFill>
                            <a:schemeClr val="accent2"/>
                          </a:solidFill>
                          <a:effectLst/>
                        </a:rPr>
                        <a:t>Windows Server</a:t>
                      </a:r>
                      <a:endParaRPr lang="en-US" sz="1400" b="1" i="0" u="none" strike="noStrike">
                        <a:solidFill>
                          <a:schemeClr val="accent2"/>
                        </a:solidFill>
                        <a:effectLst/>
                        <a:latin typeface="Arial" panose="020B0604020202020204" pitchFamily="34" charset="0"/>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32384" rtl="0" eaLnBrk="1" fontAlgn="t" latinLnBrk="0" hangingPunct="1">
                        <a:spcBef>
                          <a:spcPts val="0"/>
                        </a:spcBef>
                        <a:spcAft>
                          <a:spcPts val="0"/>
                        </a:spcAft>
                      </a:pPr>
                      <a:endParaRPr lang="en-US" sz="1400" b="0" u="none" strike="noStrike" kern="1200" dirty="0">
                        <a:solidFill>
                          <a:schemeClr val="tx1"/>
                        </a:solidFill>
                        <a:effectLst/>
                        <a:latin typeface="+mn-lt"/>
                        <a:ea typeface="+mn-ea"/>
                        <a:cs typeface="+mn-cs"/>
                      </a:endParaRPr>
                    </a:p>
                    <a:p>
                      <a:pPr marL="0" marR="0" algn="ctr" defTabSz="932384" rtl="0" eaLnBrk="1" fontAlgn="t" latinLnBrk="0" hangingPunct="1">
                        <a:spcBef>
                          <a:spcPts val="0"/>
                        </a:spcBef>
                        <a:spcAft>
                          <a:spcPts val="0"/>
                        </a:spcAft>
                      </a:pPr>
                      <a:r>
                        <a:rPr lang="en-US" sz="1400" b="0" u="none" strike="noStrike" kern="1200" dirty="0" err="1">
                          <a:solidFill>
                            <a:schemeClr val="tx1"/>
                          </a:solidFill>
                          <a:effectLst/>
                          <a:latin typeface="+mn-lt"/>
                          <a:ea typeface="+mn-ea"/>
                          <a:cs typeface="+mn-cs"/>
                        </a:rPr>
                        <a:t>Compra</a:t>
                      </a:r>
                      <a:r>
                        <a:rPr lang="en-US" sz="1400" b="0" u="none" strike="noStrike" kern="1200" dirty="0">
                          <a:solidFill>
                            <a:schemeClr val="tx1"/>
                          </a:solidFill>
                          <a:effectLst/>
                          <a:latin typeface="+mn-lt"/>
                          <a:ea typeface="+mn-ea"/>
                          <a:cs typeface="+mn-cs"/>
                        </a:rPr>
                        <a:t> de ESU </a:t>
                      </a:r>
                      <a:r>
                        <a:rPr lang="en-US" sz="1400" b="0" u="none" strike="noStrike" kern="1200" dirty="0" err="1">
                          <a:solidFill>
                            <a:schemeClr val="tx1"/>
                          </a:solidFill>
                          <a:effectLst/>
                          <a:latin typeface="+mn-lt"/>
                          <a:ea typeface="+mn-ea"/>
                          <a:cs typeface="+mn-cs"/>
                        </a:rPr>
                        <a:t>habilitada</a:t>
                      </a:r>
                      <a:r>
                        <a:rPr lang="en-US" sz="1400" b="0" u="none" strike="noStrike" kern="1200" dirty="0">
                          <a:solidFill>
                            <a:schemeClr val="tx1"/>
                          </a:solidFill>
                          <a:effectLst/>
                          <a:latin typeface="+mn-lt"/>
                          <a:ea typeface="+mn-ea"/>
                          <a:cs typeface="+mn-cs"/>
                        </a:rPr>
                        <a:t> por Azure Arc</a:t>
                      </a:r>
                    </a:p>
                    <a:p>
                      <a:pPr marL="0" marR="0" lvl="0" indent="0" algn="ctr" defTabSz="932384" rtl="0" eaLnBrk="1" fontAlgn="t" latinLnBrk="0" hangingPunct="1">
                        <a:lnSpc>
                          <a:spcPct val="100000"/>
                        </a:lnSpc>
                        <a:spcBef>
                          <a:spcPts val="0"/>
                        </a:spcBef>
                        <a:spcAft>
                          <a:spcPts val="0"/>
                        </a:spcAft>
                        <a:buClrTx/>
                        <a:buSzTx/>
                        <a:buFontTx/>
                        <a:buNone/>
                        <a:tabLst/>
                        <a:defRPr/>
                      </a:pPr>
                      <a:r>
                        <a:rPr lang="en-US" sz="1400" b="0" u="none" strike="noStrike" kern="1200" dirty="0" err="1">
                          <a:solidFill>
                            <a:schemeClr val="tx1"/>
                          </a:solidFill>
                          <a:effectLst/>
                          <a:latin typeface="+mn-lt"/>
                          <a:ea typeface="+mn-ea"/>
                          <a:cs typeface="+mn-cs"/>
                        </a:rPr>
                        <a:t>Compre</a:t>
                      </a:r>
                      <a:r>
                        <a:rPr lang="en-US" sz="1400" b="0" u="none" strike="noStrike" kern="1200" dirty="0">
                          <a:solidFill>
                            <a:schemeClr val="tx1"/>
                          </a:solidFill>
                          <a:effectLst/>
                          <a:latin typeface="+mn-lt"/>
                          <a:ea typeface="+mn-ea"/>
                          <a:cs typeface="+mn-cs"/>
                        </a:rPr>
                        <a:t> ESU classic a </a:t>
                      </a:r>
                      <a:r>
                        <a:rPr lang="en-US" sz="1400" b="0" u="none" strike="noStrike" kern="1200" dirty="0" err="1">
                          <a:solidFill>
                            <a:schemeClr val="tx1"/>
                          </a:solidFill>
                          <a:effectLst/>
                          <a:latin typeface="+mn-lt"/>
                          <a:ea typeface="+mn-ea"/>
                          <a:cs typeface="+mn-cs"/>
                        </a:rPr>
                        <a:t>través</a:t>
                      </a:r>
                      <a:r>
                        <a:rPr lang="en-US" sz="1400" b="0" u="none" strike="noStrike" kern="1200" dirty="0">
                          <a:solidFill>
                            <a:schemeClr val="tx1"/>
                          </a:solidFill>
                          <a:effectLst/>
                          <a:latin typeface="+mn-lt"/>
                          <a:ea typeface="+mn-ea"/>
                          <a:cs typeface="+mn-cs"/>
                        </a:rPr>
                        <a:t> de VLSC</a:t>
                      </a: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t">
                        <a:spcBef>
                          <a:spcPts val="0"/>
                        </a:spcBef>
                        <a:spcAft>
                          <a:spcPts val="0"/>
                        </a:spcAft>
                      </a:pPr>
                      <a:r>
                        <a:rPr lang="en-US" sz="1400" u="none" strike="noStrike" dirty="0">
                          <a:solidFill>
                            <a:schemeClr val="tx1"/>
                          </a:solidFill>
                          <a:effectLst/>
                        </a:rPr>
                        <a:t>No disponible</a:t>
                      </a:r>
                      <a:endParaRPr lang="en-US" sz="1400" b="0" i="0" u="none" strike="noStrike" dirty="0">
                        <a:solidFill>
                          <a:schemeClr val="tx1"/>
                        </a:solidFill>
                        <a:effectLst/>
                        <a:latin typeface="Arial" panose="020B0604020202020204" pitchFamily="34" charset="0"/>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t">
                        <a:spcBef>
                          <a:spcPts val="0"/>
                        </a:spcBef>
                        <a:spcAft>
                          <a:spcPts val="0"/>
                        </a:spcAft>
                      </a:pPr>
                      <a:r>
                        <a:rPr lang="en-US" sz="1400" u="none" strike="noStrike" dirty="0">
                          <a:solidFill>
                            <a:schemeClr val="tx1"/>
                          </a:solidFill>
                          <a:effectLst/>
                        </a:rPr>
                        <a:t>ESU </a:t>
                      </a:r>
                      <a:r>
                        <a:rPr lang="en-US" sz="1400" u="none" strike="noStrike" dirty="0" err="1">
                          <a:solidFill>
                            <a:schemeClr val="tx1"/>
                          </a:solidFill>
                          <a:effectLst/>
                        </a:rPr>
                        <a:t>gratuitas</a:t>
                      </a:r>
                      <a:endParaRPr lang="en-US" sz="1400" b="0" i="0" u="none" strike="noStrike" dirty="0">
                        <a:solidFill>
                          <a:schemeClr val="tx1"/>
                        </a:solidFill>
                        <a:effectLst/>
                        <a:latin typeface="Arial" panose="020B0604020202020204" pitchFamily="34" charset="0"/>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32384" rtl="0" eaLnBrk="1" fontAlgn="t"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rPr>
                        <a:t>ESU </a:t>
                      </a:r>
                      <a:r>
                        <a:rPr kumimoji="0" lang="en-US" sz="1400" b="0" u="none" strike="noStrike" kern="1200" cap="none" spc="0" normalizeH="0" baseline="0" noProof="0" dirty="0" err="1">
                          <a:ln>
                            <a:noFill/>
                          </a:ln>
                          <a:solidFill>
                            <a:schemeClr val="tx1"/>
                          </a:solidFill>
                          <a:effectLst/>
                          <a:uLnTx/>
                          <a:uFillTx/>
                        </a:rPr>
                        <a:t>gratuitas</a:t>
                      </a: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32384" rtl="0" eaLnBrk="1" fontAlgn="t"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rPr>
                        <a:t>ESU </a:t>
                      </a:r>
                      <a:r>
                        <a:rPr kumimoji="0" lang="en-US" sz="1400" b="0" u="none" strike="noStrike" kern="1200" cap="none" spc="0" normalizeH="0" baseline="0" noProof="0" dirty="0" err="1">
                          <a:ln>
                            <a:noFill/>
                          </a:ln>
                          <a:solidFill>
                            <a:schemeClr val="tx1"/>
                          </a:solidFill>
                          <a:effectLst/>
                          <a:uLnTx/>
                          <a:uFillTx/>
                        </a:rPr>
                        <a:t>gratuitas</a:t>
                      </a: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3454511"/>
                  </a:ext>
                </a:extLst>
              </a:tr>
            </a:tbl>
          </a:graphicData>
        </a:graphic>
      </p:graphicFrame>
    </p:spTree>
    <p:extLst>
      <p:ext uri="{BB962C8B-B14F-4D97-AF65-F5344CB8AC3E}">
        <p14:creationId xmlns:p14="http://schemas.microsoft.com/office/powerpoint/2010/main" val="1164538291"/>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941A1-1FD4-68EE-765F-998CD507D146}"/>
              </a:ext>
            </a:extLst>
          </p:cNvPr>
          <p:cNvSpPr>
            <a:spLocks noGrp="1"/>
          </p:cNvSpPr>
          <p:nvPr>
            <p:ph type="title"/>
          </p:nvPr>
        </p:nvSpPr>
        <p:spPr>
          <a:xfrm>
            <a:off x="588262" y="457200"/>
            <a:ext cx="10030885" cy="1107996"/>
          </a:xfrm>
        </p:spPr>
        <p:txBody>
          <a:bodyPr/>
          <a:lstStyle/>
          <a:p>
            <a:r>
              <a:rPr lang="es-ES" dirty="0"/>
              <a:t>Actualizaciones de seguridad extendidas habilitadas por Azure Arc</a:t>
            </a:r>
            <a:endParaRPr lang="en-US" dirty="0"/>
          </a:p>
        </p:txBody>
      </p:sp>
      <p:grpSp>
        <p:nvGrpSpPr>
          <p:cNvPr id="5" name="Group 4">
            <a:extLst>
              <a:ext uri="{FF2B5EF4-FFF2-40B4-BE49-F238E27FC236}">
                <a16:creationId xmlns:a16="http://schemas.microsoft.com/office/drawing/2014/main" id="{7C013562-7B69-BD0C-029C-015CB2151125}"/>
              </a:ext>
              <a:ext uri="{C183D7F6-B498-43B3-948B-1728B52AA6E4}">
                <adec:decorative xmlns:adec="http://schemas.microsoft.com/office/drawing/2017/decorative" val="1"/>
              </a:ext>
            </a:extLst>
          </p:cNvPr>
          <p:cNvGrpSpPr/>
          <p:nvPr/>
        </p:nvGrpSpPr>
        <p:grpSpPr>
          <a:xfrm>
            <a:off x="588263" y="1899284"/>
            <a:ext cx="4305470" cy="733426"/>
            <a:chOff x="580865" y="3145847"/>
            <a:chExt cx="4305470" cy="733426"/>
          </a:xfrm>
        </p:grpSpPr>
        <p:sp>
          <p:nvSpPr>
            <p:cNvPr id="16" name="TextBox 15">
              <a:extLst>
                <a:ext uri="{FF2B5EF4-FFF2-40B4-BE49-F238E27FC236}">
                  <a16:creationId xmlns:a16="http://schemas.microsoft.com/office/drawing/2014/main" id="{A6D31632-8B16-1216-2222-EECD2F4C5A3D}"/>
                </a:ext>
              </a:extLst>
            </p:cNvPr>
            <p:cNvSpPr txBox="1"/>
            <p:nvPr/>
          </p:nvSpPr>
          <p:spPr>
            <a:xfrm>
              <a:off x="580865" y="3417608"/>
              <a:ext cx="4305470" cy="461665"/>
            </a:xfrm>
            <a:prstGeom prst="rect">
              <a:avLst/>
            </a:prstGeom>
            <a:noFill/>
          </p:spPr>
          <p:txBody>
            <a:bodyPr wrap="square" lIns="0" tIns="45720" rIns="91440" bIns="45720" rtlCol="0">
              <a:spAutoFit/>
            </a:bodyPr>
            <a:lstStyle>
              <a:defPPr>
                <a:defRPr lang="en-US"/>
              </a:defPPr>
              <a:lvl1pPr marL="0" marR="0" lvl="0" indent="0" defTabSz="914102" latinLnBrk="0">
                <a:lnSpc>
                  <a:spcPct val="100000"/>
                </a:lnSpc>
                <a:spcBef>
                  <a:spcPts val="900"/>
                </a:spcBef>
                <a:buClrTx/>
                <a:buSzTx/>
                <a:buFontTx/>
                <a:buNone/>
                <a:tabLst/>
                <a:defRPr kumimoji="0" sz="2400" b="1" i="0" u="none" strike="noStrike" cap="none" spc="0" normalizeH="0" baseline="0">
                  <a:ln w="3175">
                    <a:noFill/>
                  </a:ln>
                  <a:solidFill>
                    <a:srgbClr val="50E6FF"/>
                  </a:solidFill>
                  <a:effectLst/>
                  <a:uLnTx/>
                  <a:uFillTx/>
                  <a:latin typeface="Segoe UI Semibold"/>
                  <a:cs typeface="Segoe UI" pitchFamily="34" charset="0"/>
                </a:defRPr>
              </a:lvl1pPr>
            </a:lstStyle>
            <a:p>
              <a:pPr lvl="0" eaLnBrk="0" fontAlgn="base" hangingPunct="0">
                <a:spcAft>
                  <a:spcPct val="0"/>
                </a:spcAft>
                <a:defRPr/>
              </a:pPr>
              <a:r>
                <a:rPr lang="es-ES" sz="1200" b="0" dirty="0">
                  <a:solidFill>
                    <a:srgbClr val="FFFFFF"/>
                  </a:solidFill>
                  <a:latin typeface="Segoe UI"/>
                  <a:ea typeface="MS PGothic" panose="020B0600070205080204" pitchFamily="34" charset="-128"/>
                </a:rPr>
                <a:t>Modelo de facturación mensual centralizado en Azure para ejecutar sistemas operativos de fin de soporte</a:t>
              </a:r>
              <a:endParaRPr kumimoji="0" lang="en-US" sz="1200" b="0" i="0" u="none" strike="noStrike" kern="1200" cap="none" spc="0" normalizeH="0" baseline="0" noProof="0" dirty="0">
                <a:ln w="3175">
                  <a:noFill/>
                </a:ln>
                <a:solidFill>
                  <a:srgbClr val="FFFFFF"/>
                </a:solidFill>
                <a:effectLst/>
                <a:uLnTx/>
                <a:uFillTx/>
                <a:latin typeface="Segoe UI"/>
                <a:ea typeface="MS PGothic" panose="020B0600070205080204" pitchFamily="34" charset="-128"/>
                <a:cs typeface="Segoe UI" pitchFamily="34" charset="0"/>
              </a:endParaRPr>
            </a:p>
          </p:txBody>
        </p:sp>
        <p:sp>
          <p:nvSpPr>
            <p:cNvPr id="17" name="TextBox 16">
              <a:extLst>
                <a:ext uri="{FF2B5EF4-FFF2-40B4-BE49-F238E27FC236}">
                  <a16:creationId xmlns:a16="http://schemas.microsoft.com/office/drawing/2014/main" id="{496BFE6F-A0FF-57F0-23EB-03639F9E71AF}"/>
                </a:ext>
              </a:extLst>
            </p:cNvPr>
            <p:cNvSpPr txBox="1"/>
            <p:nvPr/>
          </p:nvSpPr>
          <p:spPr>
            <a:xfrm>
              <a:off x="580865" y="3145847"/>
              <a:ext cx="3154003" cy="338554"/>
            </a:xfrm>
            <a:prstGeom prst="rect">
              <a:avLst/>
            </a:prstGeom>
            <a:noFill/>
          </p:spPr>
          <p:txBody>
            <a:bodyPr wrap="square" lIns="0" tIns="45720" rIns="91440" bIns="45720" rtlCol="0">
              <a:spAutoFit/>
            </a:bodyPr>
            <a:lstStyle>
              <a:defPPr>
                <a:defRPr lang="en-US"/>
              </a:defPPr>
              <a:lvl1pPr marL="0" marR="0" lvl="0" indent="0" defTabSz="914102" latinLnBrk="0">
                <a:lnSpc>
                  <a:spcPct val="100000"/>
                </a:lnSpc>
                <a:spcBef>
                  <a:spcPts val="900"/>
                </a:spcBef>
                <a:buClrTx/>
                <a:buSzTx/>
                <a:buFontTx/>
                <a:buNone/>
                <a:tabLst/>
                <a:defRPr kumimoji="0" sz="2400" b="1" i="0" u="none" strike="noStrike" cap="none" spc="0" normalizeH="0" baseline="0">
                  <a:ln w="3175">
                    <a:noFill/>
                  </a:ln>
                  <a:solidFill>
                    <a:srgbClr val="50E6FF"/>
                  </a:solidFill>
                  <a:effectLst/>
                  <a:uLnTx/>
                  <a:uFillTx/>
                  <a:latin typeface="Segoe UI Semibold"/>
                  <a:cs typeface="Segoe UI" pitchFamily="34" charset="0"/>
                </a:defRPr>
              </a:lvl1pPr>
            </a:lstStyle>
            <a:p>
              <a:pPr lvl="0" defTabSz="932742">
                <a:spcBef>
                  <a:spcPts val="0"/>
                </a:spcBef>
                <a:spcAft>
                  <a:spcPts val="600"/>
                </a:spcAft>
                <a:defRPr/>
              </a:pPr>
              <a:r>
                <a:rPr lang="en-US" sz="1600" b="0" dirty="0" err="1">
                  <a:ea typeface="MS PGothic" panose="020B0600070205080204" pitchFamily="34" charset="-128"/>
                  <a:cs typeface="Segoe UI Semibold" panose="020B0702040204020203" pitchFamily="34" charset="0"/>
                </a:rPr>
                <a:t>Facturación</a:t>
              </a:r>
              <a:r>
                <a:rPr lang="en-US" sz="1600" b="0" dirty="0">
                  <a:ea typeface="MS PGothic" panose="020B0600070205080204" pitchFamily="34" charset="-128"/>
                  <a:cs typeface="Segoe UI Semibold" panose="020B0702040204020203" pitchFamily="34" charset="0"/>
                </a:rPr>
                <a:t> flexible y </a:t>
              </a:r>
              <a:r>
                <a:rPr lang="en-US" sz="1600" b="0" dirty="0" err="1">
                  <a:ea typeface="MS PGothic" panose="020B0600070205080204" pitchFamily="34" charset="-128"/>
                  <a:cs typeface="Segoe UI Semibold" panose="020B0702040204020203" pitchFamily="34" charset="0"/>
                </a:rPr>
                <a:t>ahorros</a:t>
              </a:r>
              <a:endParaRPr kumimoji="0" lang="en-US" sz="1600" b="0" i="0" u="none" strike="noStrike" kern="1200" cap="none" spc="0" normalizeH="0" baseline="0" noProof="0" dirty="0">
                <a:ln w="3175">
                  <a:noFill/>
                </a:ln>
                <a:solidFill>
                  <a:srgbClr val="50E6FF"/>
                </a:solidFill>
                <a:effectLst/>
                <a:uLnTx/>
                <a:uFillTx/>
                <a:latin typeface="Segoe UI Semibold"/>
                <a:ea typeface="MS PGothic" panose="020B0600070205080204" pitchFamily="34" charset="-128"/>
                <a:cs typeface="Segoe UI Semibold" panose="020B0702040204020203" pitchFamily="34" charset="0"/>
              </a:endParaRPr>
            </a:p>
          </p:txBody>
        </p:sp>
      </p:grpSp>
      <p:grpSp>
        <p:nvGrpSpPr>
          <p:cNvPr id="6" name="Group 5">
            <a:extLst>
              <a:ext uri="{FF2B5EF4-FFF2-40B4-BE49-F238E27FC236}">
                <a16:creationId xmlns:a16="http://schemas.microsoft.com/office/drawing/2014/main" id="{89FB3542-81FF-5DE6-DA32-F327BEF794CB}"/>
              </a:ext>
              <a:ext uri="{C183D7F6-B498-43B3-948B-1728B52AA6E4}">
                <adec:decorative xmlns:adec="http://schemas.microsoft.com/office/drawing/2017/decorative" val="1"/>
              </a:ext>
            </a:extLst>
          </p:cNvPr>
          <p:cNvGrpSpPr/>
          <p:nvPr/>
        </p:nvGrpSpPr>
        <p:grpSpPr>
          <a:xfrm>
            <a:off x="589734" y="2886784"/>
            <a:ext cx="3863733" cy="1114748"/>
            <a:chOff x="3591345" y="3182837"/>
            <a:chExt cx="3863733" cy="1114748"/>
          </a:xfrm>
        </p:grpSpPr>
        <p:sp>
          <p:nvSpPr>
            <p:cNvPr id="18" name="TextBox 17">
              <a:extLst>
                <a:ext uri="{FF2B5EF4-FFF2-40B4-BE49-F238E27FC236}">
                  <a16:creationId xmlns:a16="http://schemas.microsoft.com/office/drawing/2014/main" id="{9EF7006E-9C8F-BA9D-097E-89D9486B0528}"/>
                </a:ext>
              </a:extLst>
            </p:cNvPr>
            <p:cNvSpPr txBox="1"/>
            <p:nvPr/>
          </p:nvSpPr>
          <p:spPr>
            <a:xfrm>
              <a:off x="3591345" y="3466588"/>
              <a:ext cx="3863733" cy="830997"/>
            </a:xfrm>
            <a:prstGeom prst="rect">
              <a:avLst/>
            </a:prstGeom>
            <a:noFill/>
          </p:spPr>
          <p:txBody>
            <a:bodyPr wrap="square" lIns="0" tIns="45720" rIns="91440" bIns="45720" rtlCol="0">
              <a:spAutoFit/>
            </a:bodyPr>
            <a:lstStyle>
              <a:defPPr>
                <a:defRPr lang="en-US"/>
              </a:defPPr>
              <a:lvl1pPr marL="0" marR="0" lvl="0" indent="0" defTabSz="914102" latinLnBrk="0">
                <a:lnSpc>
                  <a:spcPct val="100000"/>
                </a:lnSpc>
                <a:spcBef>
                  <a:spcPts val="900"/>
                </a:spcBef>
                <a:buClrTx/>
                <a:buSzTx/>
                <a:buFontTx/>
                <a:buNone/>
                <a:tabLst/>
                <a:defRPr kumimoji="0" sz="2400" b="1" i="0" u="none" strike="noStrike" cap="none" spc="0" normalizeH="0" baseline="0">
                  <a:ln w="3175">
                    <a:noFill/>
                  </a:ln>
                  <a:solidFill>
                    <a:srgbClr val="50E6FF"/>
                  </a:solidFill>
                  <a:effectLst/>
                  <a:uLnTx/>
                  <a:uFillTx/>
                  <a:latin typeface="Segoe UI Semibold"/>
                  <a:cs typeface="Segoe UI" pitchFamily="34" charset="0"/>
                </a:defRPr>
              </a:lvl1pPr>
            </a:lstStyle>
            <a:p>
              <a:pPr lvl="0" eaLnBrk="0" fontAlgn="base" hangingPunct="0">
                <a:spcAft>
                  <a:spcPct val="0"/>
                </a:spcAft>
                <a:defRPr/>
              </a:pPr>
              <a:r>
                <a:rPr lang="es-ES" sz="1200" b="0" dirty="0">
                  <a:solidFill>
                    <a:srgbClr val="FFFFFF"/>
                  </a:solidFill>
                  <a:latin typeface="Segoe UI"/>
                  <a:ea typeface="MS PGothic" panose="020B0600070205080204" pitchFamily="34" charset="-128"/>
                </a:rPr>
                <a:t>Garantice un rendimiento coherente de Windows Server 2012/R2 y SQL Server 2012 con alta disponibilidad y visibilidad de todos los datos y el patrimonio del servidor</a:t>
              </a:r>
              <a:endParaRPr kumimoji="0" lang="en-US" sz="1200" b="0" i="0" u="none" strike="noStrike" kern="1200" cap="none" spc="0" normalizeH="0" baseline="0" noProof="0" dirty="0">
                <a:ln w="3175">
                  <a:noFill/>
                </a:ln>
                <a:solidFill>
                  <a:srgbClr val="FFFFFF"/>
                </a:solidFill>
                <a:effectLst/>
                <a:uLnTx/>
                <a:uFillTx/>
                <a:latin typeface="Segoe UI"/>
                <a:ea typeface="MS PGothic" panose="020B0600070205080204" pitchFamily="34" charset="-128"/>
                <a:cs typeface="Segoe UI" pitchFamily="34" charset="0"/>
              </a:endParaRPr>
            </a:p>
          </p:txBody>
        </p:sp>
        <p:sp>
          <p:nvSpPr>
            <p:cNvPr id="19" name="TextBox 18">
              <a:extLst>
                <a:ext uri="{FF2B5EF4-FFF2-40B4-BE49-F238E27FC236}">
                  <a16:creationId xmlns:a16="http://schemas.microsoft.com/office/drawing/2014/main" id="{B75B3B5D-7F6E-EA34-B00A-8950D1BD1016}"/>
                </a:ext>
              </a:extLst>
            </p:cNvPr>
            <p:cNvSpPr txBox="1"/>
            <p:nvPr/>
          </p:nvSpPr>
          <p:spPr>
            <a:xfrm>
              <a:off x="3591345" y="3182837"/>
              <a:ext cx="2602511" cy="338554"/>
            </a:xfrm>
            <a:prstGeom prst="rect">
              <a:avLst/>
            </a:prstGeom>
            <a:noFill/>
          </p:spPr>
          <p:txBody>
            <a:bodyPr wrap="square" lIns="0" tIns="45720" rIns="91440" bIns="45720" rtlCol="0">
              <a:spAutoFit/>
            </a:bodyPr>
            <a:lstStyle>
              <a:defPPr>
                <a:defRPr lang="en-US"/>
              </a:defPPr>
              <a:lvl1pPr marL="0" marR="0" lvl="0" indent="0" defTabSz="914102" latinLnBrk="0">
                <a:lnSpc>
                  <a:spcPct val="100000"/>
                </a:lnSpc>
                <a:spcBef>
                  <a:spcPts val="900"/>
                </a:spcBef>
                <a:buClrTx/>
                <a:buSzTx/>
                <a:buFontTx/>
                <a:buNone/>
                <a:tabLst/>
                <a:defRPr kumimoji="0" sz="2400" b="1" i="0" u="none" strike="noStrike" cap="none" spc="0" normalizeH="0" baseline="0">
                  <a:ln w="3175">
                    <a:noFill/>
                  </a:ln>
                  <a:solidFill>
                    <a:srgbClr val="50E6FF"/>
                  </a:solidFill>
                  <a:effectLst/>
                  <a:uLnTx/>
                  <a:uFillTx/>
                  <a:latin typeface="Segoe UI Semibold"/>
                  <a:cs typeface="Segoe UI" pitchFamily="34" charset="0"/>
                </a:defRPr>
              </a:lvl1pPr>
            </a:lstStyle>
            <a:p>
              <a:pPr lvl="0" defTabSz="932742">
                <a:spcBef>
                  <a:spcPts val="0"/>
                </a:spcBef>
                <a:spcAft>
                  <a:spcPts val="600"/>
                </a:spcAft>
                <a:defRPr/>
              </a:pPr>
              <a:r>
                <a:rPr lang="en-US" sz="1600" b="0" dirty="0" err="1">
                  <a:ea typeface="MS PGothic" panose="020B0600070205080204" pitchFamily="34" charset="-128"/>
                  <a:cs typeface="Segoe UI Semibold" panose="020B0702040204020203" pitchFamily="34" charset="0"/>
                </a:rPr>
                <a:t>Visibilidad</a:t>
              </a:r>
              <a:r>
                <a:rPr lang="en-US" sz="1600" b="0" dirty="0">
                  <a:ea typeface="MS PGothic" panose="020B0600070205080204" pitchFamily="34" charset="-128"/>
                  <a:cs typeface="Segoe UI Semibold" panose="020B0702040204020203" pitchFamily="34" charset="0"/>
                </a:rPr>
                <a:t> y </a:t>
              </a:r>
              <a:r>
                <a:rPr lang="en-US" sz="1600" b="0" dirty="0" err="1">
                  <a:ea typeface="MS PGothic" panose="020B0600070205080204" pitchFamily="34" charset="-128"/>
                  <a:cs typeface="Segoe UI Semibold" panose="020B0702040204020203" pitchFamily="34" charset="0"/>
                </a:rPr>
                <a:t>fiabilidad</a:t>
              </a:r>
              <a:endParaRPr kumimoji="0" lang="en-US" sz="1600" b="0" i="0" u="none" strike="noStrike" kern="1200" cap="none" spc="0" normalizeH="0" baseline="0" noProof="0" dirty="0">
                <a:ln w="3175">
                  <a:noFill/>
                </a:ln>
                <a:solidFill>
                  <a:srgbClr val="50E6FF"/>
                </a:solidFill>
                <a:effectLst/>
                <a:uLnTx/>
                <a:uFillTx/>
                <a:latin typeface="Segoe UI Semibold"/>
                <a:ea typeface="MS PGothic" panose="020B0600070205080204" pitchFamily="34" charset="-128"/>
                <a:cs typeface="Segoe UI Semibold" panose="020B0702040204020203" pitchFamily="34" charset="0"/>
              </a:endParaRPr>
            </a:p>
          </p:txBody>
        </p:sp>
      </p:grpSp>
      <p:grpSp>
        <p:nvGrpSpPr>
          <p:cNvPr id="21" name="Group 20">
            <a:extLst>
              <a:ext uri="{FF2B5EF4-FFF2-40B4-BE49-F238E27FC236}">
                <a16:creationId xmlns:a16="http://schemas.microsoft.com/office/drawing/2014/main" id="{94CA641C-B37C-2E09-F075-D9F00D3C4EAB}"/>
              </a:ext>
              <a:ext uri="{C183D7F6-B498-43B3-948B-1728B52AA6E4}">
                <adec:decorative xmlns:adec="http://schemas.microsoft.com/office/drawing/2017/decorative" val="1"/>
              </a:ext>
            </a:extLst>
          </p:cNvPr>
          <p:cNvGrpSpPr/>
          <p:nvPr/>
        </p:nvGrpSpPr>
        <p:grpSpPr>
          <a:xfrm>
            <a:off x="588262" y="4070940"/>
            <a:ext cx="4305469" cy="732290"/>
            <a:chOff x="6594426" y="3182837"/>
            <a:chExt cx="4305469" cy="732290"/>
          </a:xfrm>
        </p:grpSpPr>
        <p:sp>
          <p:nvSpPr>
            <p:cNvPr id="20" name="TextBox 19">
              <a:extLst>
                <a:ext uri="{FF2B5EF4-FFF2-40B4-BE49-F238E27FC236}">
                  <a16:creationId xmlns:a16="http://schemas.microsoft.com/office/drawing/2014/main" id="{0139F916-FC6E-73F2-06DB-7C1A5D503178}"/>
                </a:ext>
              </a:extLst>
            </p:cNvPr>
            <p:cNvSpPr txBox="1"/>
            <p:nvPr/>
          </p:nvSpPr>
          <p:spPr>
            <a:xfrm>
              <a:off x="6594427" y="3182837"/>
              <a:ext cx="3712804" cy="338554"/>
            </a:xfrm>
            <a:prstGeom prst="rect">
              <a:avLst/>
            </a:prstGeom>
            <a:noFill/>
          </p:spPr>
          <p:txBody>
            <a:bodyPr wrap="square" lIns="0" tIns="45720" rIns="91440" bIns="45720" rtlCol="0">
              <a:spAutoFit/>
            </a:bodyPr>
            <a:lstStyle>
              <a:defPPr>
                <a:defRPr lang="en-US"/>
              </a:defPPr>
              <a:lvl1pPr marL="0" marR="0" lvl="0" indent="0" defTabSz="914102" latinLnBrk="0">
                <a:lnSpc>
                  <a:spcPct val="100000"/>
                </a:lnSpc>
                <a:spcBef>
                  <a:spcPts val="900"/>
                </a:spcBef>
                <a:buClrTx/>
                <a:buSzTx/>
                <a:buFontTx/>
                <a:buNone/>
                <a:tabLst/>
                <a:defRPr kumimoji="0" sz="2400" b="1" i="0" u="none" strike="noStrike" cap="none" spc="0" normalizeH="0" baseline="0">
                  <a:ln w="3175">
                    <a:noFill/>
                  </a:ln>
                  <a:solidFill>
                    <a:srgbClr val="50E6FF"/>
                  </a:solidFill>
                  <a:effectLst/>
                  <a:uLnTx/>
                  <a:uFillTx/>
                  <a:latin typeface="Segoe UI Semibold"/>
                  <a:cs typeface="Segoe UI" pitchFamily="34" charset="0"/>
                </a:defRPr>
              </a:lvl1pPr>
            </a:lstStyle>
            <a:p>
              <a:pPr lvl="0" defTabSz="932742">
                <a:spcBef>
                  <a:spcPts val="0"/>
                </a:spcBef>
                <a:spcAft>
                  <a:spcPts val="600"/>
                </a:spcAft>
                <a:defRPr/>
              </a:pPr>
              <a:r>
                <a:rPr lang="en-US" sz="1600" b="0" dirty="0" err="1">
                  <a:ea typeface="MS PGothic" panose="020B0600070205080204" pitchFamily="34" charset="-128"/>
                  <a:cs typeface="Segoe UI Semibold" panose="020B0702040204020203" pitchFamily="34" charset="0"/>
                </a:rPr>
                <a:t>Seguridad</a:t>
              </a:r>
              <a:r>
                <a:rPr lang="en-US" sz="1600" b="0" dirty="0">
                  <a:ea typeface="MS PGothic" panose="020B0600070205080204" pitchFamily="34" charset="-128"/>
                  <a:cs typeface="Segoe UI Semibold" panose="020B0702040204020203" pitchFamily="34" charset="0"/>
                </a:rPr>
                <a:t> y </a:t>
              </a:r>
              <a:r>
                <a:rPr lang="en-US" sz="1600" b="0" dirty="0" err="1">
                  <a:ea typeface="MS PGothic" panose="020B0600070205080204" pitchFamily="34" charset="-128"/>
                  <a:cs typeface="Segoe UI Semibold" panose="020B0702040204020203" pitchFamily="34" charset="0"/>
                </a:rPr>
                <a:t>cumplimiento</a:t>
              </a:r>
              <a:endParaRPr kumimoji="0" lang="en-US" sz="1600" b="0" i="0" u="none" strike="noStrike" kern="1200" cap="none" spc="0" normalizeH="0" baseline="0" noProof="0" dirty="0">
                <a:ln w="3175">
                  <a:noFill/>
                </a:ln>
                <a:solidFill>
                  <a:srgbClr val="50E6FF"/>
                </a:solidFill>
                <a:effectLst/>
                <a:uLnTx/>
                <a:uFillTx/>
                <a:latin typeface="Segoe UI Semibold"/>
                <a:ea typeface="MS PGothic" panose="020B0600070205080204" pitchFamily="34" charset="-128"/>
                <a:cs typeface="Segoe UI Semibold" panose="020B0702040204020203" pitchFamily="34" charset="0"/>
              </a:endParaRPr>
            </a:p>
          </p:txBody>
        </p:sp>
        <p:sp>
          <p:nvSpPr>
            <p:cNvPr id="24" name="TextBox 23">
              <a:extLst>
                <a:ext uri="{FF2B5EF4-FFF2-40B4-BE49-F238E27FC236}">
                  <a16:creationId xmlns:a16="http://schemas.microsoft.com/office/drawing/2014/main" id="{6BECB68E-76F5-F5A4-2B30-7BCBD7925D77}"/>
                </a:ext>
              </a:extLst>
            </p:cNvPr>
            <p:cNvSpPr txBox="1"/>
            <p:nvPr/>
          </p:nvSpPr>
          <p:spPr>
            <a:xfrm>
              <a:off x="6594426" y="3453462"/>
              <a:ext cx="4305469" cy="461665"/>
            </a:xfrm>
            <a:prstGeom prst="rect">
              <a:avLst/>
            </a:prstGeom>
            <a:noFill/>
          </p:spPr>
          <p:txBody>
            <a:bodyPr wrap="square" lIns="0" tIns="45720" rIns="91440" bIns="45720" rtlCol="0">
              <a:spAutoFit/>
            </a:bodyPr>
            <a:lstStyle>
              <a:defPPr>
                <a:defRPr lang="en-US"/>
              </a:defPPr>
              <a:lvl1pPr marL="0" marR="0" lvl="0" indent="0" defTabSz="914102" latinLnBrk="0">
                <a:lnSpc>
                  <a:spcPct val="100000"/>
                </a:lnSpc>
                <a:spcBef>
                  <a:spcPts val="900"/>
                </a:spcBef>
                <a:buClrTx/>
                <a:buSzTx/>
                <a:buFontTx/>
                <a:buNone/>
                <a:tabLst/>
                <a:defRPr kumimoji="0" sz="2400" b="1" i="0" u="none" strike="noStrike" cap="none" spc="0" normalizeH="0" baseline="0">
                  <a:ln w="3175">
                    <a:noFill/>
                  </a:ln>
                  <a:solidFill>
                    <a:srgbClr val="50E6FF"/>
                  </a:solidFill>
                  <a:effectLst/>
                  <a:uLnTx/>
                  <a:uFillTx/>
                  <a:latin typeface="Segoe UI Semibold"/>
                  <a:cs typeface="Segoe UI" pitchFamily="34" charset="0"/>
                </a:defRPr>
              </a:lvl1pPr>
            </a:lstStyle>
            <a:p>
              <a:pPr lvl="0" eaLnBrk="0" fontAlgn="base" hangingPunct="0">
                <a:spcAft>
                  <a:spcPct val="0"/>
                </a:spcAft>
                <a:defRPr/>
              </a:pPr>
              <a:r>
                <a:rPr lang="es-ES" sz="1200" b="0" dirty="0">
                  <a:solidFill>
                    <a:srgbClr val="FFFFFF"/>
                  </a:solidFill>
                  <a:latin typeface="Segoe UI"/>
                  <a:ea typeface="MS PGothic" panose="020B0600070205080204" pitchFamily="34" charset="-128"/>
                </a:rPr>
                <a:t>Amplíe sin problemas la seguridad y la gobernanza de Azure a su entorno y cumpla con el software compatible</a:t>
              </a:r>
              <a:endParaRPr kumimoji="0" lang="en-US" sz="1200" b="0" i="0" u="none" strike="noStrike" kern="1200" cap="none" spc="0" normalizeH="0" baseline="0" noProof="0" dirty="0">
                <a:ln w="3175">
                  <a:noFill/>
                </a:ln>
                <a:solidFill>
                  <a:srgbClr val="FFFFFF"/>
                </a:solidFill>
                <a:effectLst/>
                <a:uLnTx/>
                <a:uFillTx/>
                <a:latin typeface="Segoe UI"/>
                <a:ea typeface="MS PGothic" panose="020B0600070205080204" pitchFamily="34" charset="-128"/>
                <a:cs typeface="Segoe UI" pitchFamily="34" charset="0"/>
              </a:endParaRPr>
            </a:p>
          </p:txBody>
        </p:sp>
      </p:grpSp>
      <p:grpSp>
        <p:nvGrpSpPr>
          <p:cNvPr id="22" name="Group 21">
            <a:extLst>
              <a:ext uri="{FF2B5EF4-FFF2-40B4-BE49-F238E27FC236}">
                <a16:creationId xmlns:a16="http://schemas.microsoft.com/office/drawing/2014/main" id="{FA7176D3-DFFC-48C1-1AD5-B8550A2DE3FB}"/>
              </a:ext>
              <a:ext uri="{C183D7F6-B498-43B3-948B-1728B52AA6E4}">
                <adec:decorative xmlns:adec="http://schemas.microsoft.com/office/drawing/2017/decorative" val="1"/>
              </a:ext>
            </a:extLst>
          </p:cNvPr>
          <p:cNvGrpSpPr/>
          <p:nvPr/>
        </p:nvGrpSpPr>
        <p:grpSpPr>
          <a:xfrm>
            <a:off x="591002" y="5156200"/>
            <a:ext cx="1044015" cy="745186"/>
            <a:chOff x="9861762" y="2450027"/>
            <a:chExt cx="1044015" cy="745186"/>
          </a:xfrm>
        </p:grpSpPr>
        <p:pic>
          <p:nvPicPr>
            <p:cNvPr id="8" name="Graphic 15">
              <a:extLst>
                <a:ext uri="{FF2B5EF4-FFF2-40B4-BE49-F238E27FC236}">
                  <a16:creationId xmlns:a16="http://schemas.microsoft.com/office/drawing/2014/main" id="{0CB0028F-2577-7CC9-86CB-706D77FAC8E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5604" y="2450027"/>
              <a:ext cx="456331" cy="456331"/>
            </a:xfrm>
            <a:prstGeom prst="rect">
              <a:avLst/>
            </a:prstGeom>
          </p:spPr>
        </p:pic>
        <p:sp>
          <p:nvSpPr>
            <p:cNvPr id="9" name="TextBox 8">
              <a:extLst>
                <a:ext uri="{FF2B5EF4-FFF2-40B4-BE49-F238E27FC236}">
                  <a16:creationId xmlns:a16="http://schemas.microsoft.com/office/drawing/2014/main" id="{0943B6F2-F083-95A0-DC8D-8818E08B7D5F}"/>
                </a:ext>
              </a:extLst>
            </p:cNvPr>
            <p:cNvSpPr txBox="1"/>
            <p:nvPr/>
          </p:nvSpPr>
          <p:spPr>
            <a:xfrm>
              <a:off x="9861762" y="2948992"/>
              <a:ext cx="1044015" cy="2462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0E6FF"/>
                  </a:solidFill>
                  <a:effectLst/>
                  <a:uLnTx/>
                  <a:uFillTx/>
                  <a:latin typeface="Segoe UI Semibold"/>
                  <a:ea typeface="MS PGothic" panose="020B0600070205080204" pitchFamily="34" charset="-128"/>
                  <a:cs typeface="Segoe UI" pitchFamily="34" charset="0"/>
                </a:rPr>
                <a:t>Microsoft Defender for Cloud</a:t>
              </a:r>
            </a:p>
          </p:txBody>
        </p:sp>
      </p:grpSp>
      <p:grpSp>
        <p:nvGrpSpPr>
          <p:cNvPr id="23" name="Group 22">
            <a:extLst>
              <a:ext uri="{FF2B5EF4-FFF2-40B4-BE49-F238E27FC236}">
                <a16:creationId xmlns:a16="http://schemas.microsoft.com/office/drawing/2014/main" id="{CA289965-D370-AB21-E2D0-52FD64B92032}"/>
              </a:ext>
              <a:ext uri="{C183D7F6-B498-43B3-948B-1728B52AA6E4}">
                <adec:decorative xmlns:adec="http://schemas.microsoft.com/office/drawing/2017/decorative" val="1"/>
              </a:ext>
            </a:extLst>
          </p:cNvPr>
          <p:cNvGrpSpPr/>
          <p:nvPr/>
        </p:nvGrpSpPr>
        <p:grpSpPr>
          <a:xfrm>
            <a:off x="1889541" y="5156200"/>
            <a:ext cx="672987" cy="734759"/>
            <a:chOff x="9949243" y="3186016"/>
            <a:chExt cx="672987" cy="734759"/>
          </a:xfrm>
        </p:grpSpPr>
        <p:pic>
          <p:nvPicPr>
            <p:cNvPr id="10" name="Graphic 9">
              <a:extLst>
                <a:ext uri="{FF2B5EF4-FFF2-40B4-BE49-F238E27FC236}">
                  <a16:creationId xmlns:a16="http://schemas.microsoft.com/office/drawing/2014/main" id="{C58FDE3C-38D2-7FDE-5C81-5798A2F9454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57136" y="3186016"/>
              <a:ext cx="457200" cy="457200"/>
            </a:xfrm>
            <a:prstGeom prst="rect">
              <a:avLst/>
            </a:prstGeom>
          </p:spPr>
        </p:pic>
        <p:sp>
          <p:nvSpPr>
            <p:cNvPr id="11" name="TextBox 10">
              <a:extLst>
                <a:ext uri="{FF2B5EF4-FFF2-40B4-BE49-F238E27FC236}">
                  <a16:creationId xmlns:a16="http://schemas.microsoft.com/office/drawing/2014/main" id="{72CEC8E9-6455-9B44-4F76-5F26F28E7D35}"/>
                </a:ext>
              </a:extLst>
            </p:cNvPr>
            <p:cNvSpPr txBox="1"/>
            <p:nvPr/>
          </p:nvSpPr>
          <p:spPr>
            <a:xfrm>
              <a:off x="9949243" y="3674554"/>
              <a:ext cx="672987" cy="2462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0E6FF"/>
                  </a:solidFill>
                  <a:effectLst/>
                  <a:uLnTx/>
                  <a:uFillTx/>
                  <a:latin typeface="Segoe UI Semibold"/>
                  <a:ea typeface="MS PGothic" panose="020B0600070205080204" pitchFamily="34" charset="-128"/>
                  <a:cs typeface="Segoe UI" pitchFamily="34" charset="0"/>
                </a:rPr>
                <a:t>Microsoft Sentinel</a:t>
              </a:r>
            </a:p>
          </p:txBody>
        </p:sp>
      </p:grpSp>
      <p:grpSp>
        <p:nvGrpSpPr>
          <p:cNvPr id="25" name="Group 24">
            <a:extLst>
              <a:ext uri="{FF2B5EF4-FFF2-40B4-BE49-F238E27FC236}">
                <a16:creationId xmlns:a16="http://schemas.microsoft.com/office/drawing/2014/main" id="{4B65365F-40C5-C307-7090-5C18A55C8762}"/>
              </a:ext>
              <a:ext uri="{C183D7F6-B498-43B3-948B-1728B52AA6E4}">
                <adec:decorative xmlns:adec="http://schemas.microsoft.com/office/drawing/2017/decorative" val="1"/>
              </a:ext>
            </a:extLst>
          </p:cNvPr>
          <p:cNvGrpSpPr/>
          <p:nvPr/>
        </p:nvGrpSpPr>
        <p:grpSpPr>
          <a:xfrm>
            <a:off x="2935076" y="5156200"/>
            <a:ext cx="507962" cy="733588"/>
            <a:chOff x="10031755" y="3933890"/>
            <a:chExt cx="507962" cy="733588"/>
          </a:xfrm>
        </p:grpSpPr>
        <p:pic>
          <p:nvPicPr>
            <p:cNvPr id="12" name="Graphic 11">
              <a:extLst>
                <a:ext uri="{FF2B5EF4-FFF2-40B4-BE49-F238E27FC236}">
                  <a16:creationId xmlns:a16="http://schemas.microsoft.com/office/drawing/2014/main" id="{F9A53F45-6681-D2E5-55CB-4BB30086C1E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57136" y="3933890"/>
              <a:ext cx="457200" cy="457200"/>
            </a:xfrm>
            <a:prstGeom prst="rect">
              <a:avLst/>
            </a:prstGeom>
          </p:spPr>
        </p:pic>
        <p:sp>
          <p:nvSpPr>
            <p:cNvPr id="13" name="TextBox 12">
              <a:extLst>
                <a:ext uri="{FF2B5EF4-FFF2-40B4-BE49-F238E27FC236}">
                  <a16:creationId xmlns:a16="http://schemas.microsoft.com/office/drawing/2014/main" id="{C7554B33-C898-5539-ED66-09F9D0A6C0BB}"/>
                </a:ext>
              </a:extLst>
            </p:cNvPr>
            <p:cNvSpPr txBox="1"/>
            <p:nvPr/>
          </p:nvSpPr>
          <p:spPr>
            <a:xfrm>
              <a:off x="10031755" y="4421257"/>
              <a:ext cx="507962" cy="2462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0E6FF"/>
                  </a:solidFill>
                  <a:effectLst/>
                  <a:uLnTx/>
                  <a:uFillTx/>
                  <a:latin typeface="Segoe UI Semibold"/>
                  <a:ea typeface="MS PGothic" panose="020B0600070205080204" pitchFamily="34" charset="-128"/>
                  <a:cs typeface="Segoe UI" pitchFamily="34" charset="0"/>
                </a:rPr>
                <a:t>Azure Policy</a:t>
              </a:r>
            </a:p>
          </p:txBody>
        </p:sp>
      </p:grpSp>
      <p:grpSp>
        <p:nvGrpSpPr>
          <p:cNvPr id="26" name="Group 25">
            <a:extLst>
              <a:ext uri="{FF2B5EF4-FFF2-40B4-BE49-F238E27FC236}">
                <a16:creationId xmlns:a16="http://schemas.microsoft.com/office/drawing/2014/main" id="{4305B2EF-521D-1998-AB7F-F45131FBD143}"/>
              </a:ext>
              <a:ext uri="{C183D7F6-B498-43B3-948B-1728B52AA6E4}">
                <adec:decorative xmlns:adec="http://schemas.microsoft.com/office/drawing/2017/decorative" val="1"/>
              </a:ext>
            </a:extLst>
          </p:cNvPr>
          <p:cNvGrpSpPr/>
          <p:nvPr/>
        </p:nvGrpSpPr>
        <p:grpSpPr>
          <a:xfrm>
            <a:off x="3756573" y="5156200"/>
            <a:ext cx="536208" cy="740204"/>
            <a:chOff x="10017632" y="4700267"/>
            <a:chExt cx="536208" cy="740204"/>
          </a:xfrm>
        </p:grpSpPr>
        <p:pic>
          <p:nvPicPr>
            <p:cNvPr id="14" name="Graphic 13">
              <a:extLst>
                <a:ext uri="{FF2B5EF4-FFF2-40B4-BE49-F238E27FC236}">
                  <a16:creationId xmlns:a16="http://schemas.microsoft.com/office/drawing/2014/main" id="{E98E4E43-018A-9BEC-3915-2D91C84AC2A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57136" y="4700267"/>
              <a:ext cx="457200" cy="457200"/>
            </a:xfrm>
            <a:prstGeom prst="rect">
              <a:avLst/>
            </a:prstGeom>
          </p:spPr>
        </p:pic>
        <p:sp>
          <p:nvSpPr>
            <p:cNvPr id="15" name="TextBox 14">
              <a:extLst>
                <a:ext uri="{FF2B5EF4-FFF2-40B4-BE49-F238E27FC236}">
                  <a16:creationId xmlns:a16="http://schemas.microsoft.com/office/drawing/2014/main" id="{91530AC1-5EA1-3A37-E255-22AAD980DB12}"/>
                </a:ext>
              </a:extLst>
            </p:cNvPr>
            <p:cNvSpPr txBox="1"/>
            <p:nvPr/>
          </p:nvSpPr>
          <p:spPr>
            <a:xfrm>
              <a:off x="10017632" y="5194250"/>
              <a:ext cx="536208" cy="2462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0E6FF"/>
                  </a:solidFill>
                  <a:effectLst/>
                  <a:uLnTx/>
                  <a:uFillTx/>
                  <a:latin typeface="Segoe UI Semibold"/>
                  <a:ea typeface="MS PGothic" panose="020B0600070205080204" pitchFamily="34" charset="-128"/>
                  <a:cs typeface="Segoe UI" pitchFamily="34" charset="0"/>
                </a:rPr>
                <a:t>Azure Monitor</a:t>
              </a:r>
            </a:p>
          </p:txBody>
        </p:sp>
      </p:grpSp>
      <p:grpSp>
        <p:nvGrpSpPr>
          <p:cNvPr id="28" name="Group 27">
            <a:extLst>
              <a:ext uri="{FF2B5EF4-FFF2-40B4-BE49-F238E27FC236}">
                <a16:creationId xmlns:a16="http://schemas.microsoft.com/office/drawing/2014/main" id="{92BFCA29-7D03-E9D5-3848-3D759708D2FF}"/>
              </a:ext>
              <a:ext uri="{C183D7F6-B498-43B3-948B-1728B52AA6E4}">
                <adec:decorative xmlns:adec="http://schemas.microsoft.com/office/drawing/2017/decorative" val="1"/>
              </a:ext>
            </a:extLst>
          </p:cNvPr>
          <p:cNvGrpSpPr/>
          <p:nvPr/>
        </p:nvGrpSpPr>
        <p:grpSpPr>
          <a:xfrm>
            <a:off x="5160693" y="1576681"/>
            <a:ext cx="6924470" cy="4282578"/>
            <a:chOff x="5160693" y="1702122"/>
            <a:chExt cx="6924470" cy="4282578"/>
          </a:xfrm>
        </p:grpSpPr>
        <p:pic>
          <p:nvPicPr>
            <p:cNvPr id="29" name="Picture 3" descr="Graphical user interface, text, application">
              <a:extLst>
                <a:ext uri="{FF2B5EF4-FFF2-40B4-BE49-F238E27FC236}">
                  <a16:creationId xmlns:a16="http://schemas.microsoft.com/office/drawing/2014/main" id="{83DCBA8E-DAB7-A54C-CB69-2A212A575D19}"/>
                </a:ext>
              </a:extLst>
            </p:cNvPr>
            <p:cNvPicPr>
              <a:picLocks noChangeAspect="1"/>
            </p:cNvPicPr>
            <p:nvPr/>
          </p:nvPicPr>
          <p:blipFill rotWithShape="1">
            <a:blip r:embed="rId11"/>
            <a:srcRect l="-82" t="1" r="77" b="-8"/>
            <a:stretch/>
          </p:blipFill>
          <p:spPr>
            <a:xfrm>
              <a:off x="5569672" y="2126993"/>
              <a:ext cx="6064260" cy="3411219"/>
            </a:xfrm>
            <a:prstGeom prst="rect">
              <a:avLst/>
            </a:prstGeom>
            <a:noFill/>
          </p:spPr>
        </p:pic>
        <p:pic>
          <p:nvPicPr>
            <p:cNvPr id="30" name="Picture 29">
              <a:extLst>
                <a:ext uri="{FF2B5EF4-FFF2-40B4-BE49-F238E27FC236}">
                  <a16:creationId xmlns:a16="http://schemas.microsoft.com/office/drawing/2014/main" id="{99155E10-4118-CC4F-6D3C-6B79AF168CBE}"/>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60693" y="1702122"/>
              <a:ext cx="6924470" cy="4282578"/>
            </a:xfrm>
            <a:prstGeom prst="rect">
              <a:avLst/>
            </a:prstGeom>
          </p:spPr>
        </p:pic>
      </p:grpSp>
      <p:sp>
        <p:nvSpPr>
          <p:cNvPr id="3" name="TextBox 2">
            <a:extLst>
              <a:ext uri="{FF2B5EF4-FFF2-40B4-BE49-F238E27FC236}">
                <a16:creationId xmlns:a16="http://schemas.microsoft.com/office/drawing/2014/main" id="{DF920397-6CB5-2B24-5CFB-912A678CEBEE}"/>
              </a:ext>
            </a:extLst>
          </p:cNvPr>
          <p:cNvSpPr txBox="1"/>
          <p:nvPr/>
        </p:nvSpPr>
        <p:spPr>
          <a:xfrm>
            <a:off x="6159980" y="5788682"/>
            <a:ext cx="4925900" cy="215444"/>
          </a:xfrm>
          <a:prstGeom prst="rect">
            <a:avLst/>
          </a:prstGeom>
          <a:noFill/>
        </p:spPr>
        <p:txBody>
          <a:bodyPr wrap="none" lIns="0" tIns="0" rIns="0" bIns="0" rtlCol="0">
            <a:spAutoFit/>
          </a:bodyPr>
          <a:lstStyle/>
          <a:p>
            <a:pPr lvl="0" algn="ctr" defTabSz="914400" eaLnBrk="0" fontAlgn="base" hangingPunct="0">
              <a:spcBef>
                <a:spcPct val="0"/>
              </a:spcBef>
              <a:spcAft>
                <a:spcPct val="0"/>
              </a:spcAft>
              <a:defRPr/>
            </a:pPr>
            <a:r>
              <a:rPr lang="es-ES" sz="1400" i="1" dirty="0">
                <a:gradFill>
                  <a:gsLst>
                    <a:gs pos="2917">
                      <a:srgbClr val="FFFFFF"/>
                    </a:gs>
                    <a:gs pos="30000">
                      <a:srgbClr val="FFFFFF"/>
                    </a:gs>
                  </a:gsLst>
                  <a:lin ang="5400000" scaled="0"/>
                </a:gradFill>
                <a:latin typeface="Segoe UI" panose="020B0502040204020203" pitchFamily="34" charset="0"/>
                <a:ea typeface="MS PGothic" panose="020B0600070205080204" pitchFamily="34" charset="-128"/>
              </a:rPr>
              <a:t>Inscripción y compra de ESU directamente en el Portal de Azure</a:t>
            </a:r>
            <a:endParaRPr kumimoji="0" lang="en-US" sz="1400" b="0" i="1"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S PGothic" panose="020B0600070205080204" pitchFamily="34" charset="-128"/>
              <a:cs typeface="+mn-cs"/>
            </a:endParaRPr>
          </a:p>
        </p:txBody>
      </p:sp>
    </p:spTree>
    <p:extLst>
      <p:ext uri="{BB962C8B-B14F-4D97-AF65-F5344CB8AC3E}">
        <p14:creationId xmlns:p14="http://schemas.microsoft.com/office/powerpoint/2010/main" val="2379341165"/>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45CEC338-8C22-E5DE-F594-8C37B4664077}"/>
              </a:ext>
            </a:extLst>
          </p:cNvPr>
          <p:cNvSpPr txBox="1">
            <a:spLocks noGrp="1"/>
          </p:cNvSpPr>
          <p:nvPr>
            <p:ph type="title" idx="4294967295"/>
          </p:nvPr>
        </p:nvSpPr>
        <p:spPr>
          <a:xfrm>
            <a:off x="438310" y="95442"/>
            <a:ext cx="1101852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defRPr/>
            </a:pPr>
            <a:r>
              <a:rPr lang="en-CA" sz="2800" dirty="0" err="1">
                <a:gradFill>
                  <a:gsLst>
                    <a:gs pos="1250">
                      <a:srgbClr val="FFFFFF"/>
                    </a:gs>
                    <a:gs pos="100000">
                      <a:srgbClr val="FFFFFF"/>
                    </a:gs>
                  </a:gsLst>
                  <a:lin ang="5400000" scaled="0"/>
                </a:gradFill>
              </a:rPr>
              <a:t>Obtención</a:t>
            </a:r>
            <a:r>
              <a:rPr lang="en-CA" sz="2800" dirty="0">
                <a:gradFill>
                  <a:gsLst>
                    <a:gs pos="1250">
                      <a:srgbClr val="FFFFFF"/>
                    </a:gs>
                    <a:gs pos="100000">
                      <a:srgbClr val="FFFFFF"/>
                    </a:gs>
                  </a:gsLst>
                  <a:lin ang="5400000" scaled="0"/>
                </a:gradFill>
              </a:rPr>
              <a:t> de ESU para Windows Server a </a:t>
            </a:r>
            <a:r>
              <a:rPr lang="en-CA" sz="2800" dirty="0" err="1">
                <a:gradFill>
                  <a:gsLst>
                    <a:gs pos="1250">
                      <a:srgbClr val="FFFFFF"/>
                    </a:gs>
                    <a:gs pos="100000">
                      <a:srgbClr val="FFFFFF"/>
                    </a:gs>
                  </a:gsLst>
                  <a:lin ang="5400000" scaled="0"/>
                </a:gradFill>
              </a:rPr>
              <a:t>través</a:t>
            </a:r>
            <a:r>
              <a:rPr lang="en-CA" sz="2800" dirty="0">
                <a:gradFill>
                  <a:gsLst>
                    <a:gs pos="1250">
                      <a:srgbClr val="FFFFFF"/>
                    </a:gs>
                    <a:gs pos="100000">
                      <a:srgbClr val="FFFFFF"/>
                    </a:gs>
                  </a:gsLst>
                  <a:lin ang="5400000" scaled="0"/>
                </a:gradFill>
              </a:rPr>
              <a:t> de Azure Portal </a:t>
            </a:r>
            <a:r>
              <a:rPr kumimoji="0" lang="en-CA" sz="2800" b="0" i="0" u="none" strike="noStrike" kern="1200" cap="none" spc="-50" normalizeH="0" baseline="0" noProof="0" dirty="0" err="1">
                <a:ln w="3175">
                  <a:noFill/>
                </a:ln>
                <a:gradFill>
                  <a:gsLst>
                    <a:gs pos="1250">
                      <a:srgbClr val="FFFFFF"/>
                    </a:gs>
                    <a:gs pos="100000">
                      <a:srgbClr val="FFFFFF"/>
                    </a:gs>
                  </a:gsLst>
                  <a:lin ang="5400000" scaled="0"/>
                </a:gradFill>
                <a:effectLst/>
                <a:uLnTx/>
                <a:uFillTx/>
                <a:latin typeface="Segoe UI Semibold"/>
                <a:ea typeface="+mn-ea"/>
                <a:cs typeface="Segoe UI" pitchFamily="34" charset="0"/>
                <a:hlinkClick r:id="rId3"/>
              </a:rPr>
              <a:t>aquí</a:t>
            </a:r>
            <a:r>
              <a:rPr kumimoji="0" lang="en-CA" sz="2800" b="0" i="0" u="none" strike="noStrike" kern="1200" cap="none" spc="-50" normalizeH="0" baseline="0" noProof="0" dirty="0">
                <a:ln w="3175">
                  <a:noFill/>
                </a:ln>
                <a:gradFill>
                  <a:gsLst>
                    <a:gs pos="1250">
                      <a:srgbClr val="FFFFFF"/>
                    </a:gs>
                    <a:gs pos="100000">
                      <a:srgbClr val="FFFFFF"/>
                    </a:gs>
                  </a:gsLst>
                  <a:lin ang="5400000" scaled="0"/>
                </a:gradFill>
                <a:effectLst/>
                <a:uLnTx/>
                <a:uFillTx/>
                <a:latin typeface="Segoe UI Semibold"/>
                <a:ea typeface="+mn-ea"/>
                <a:cs typeface="Segoe UI" pitchFamily="34" charset="0"/>
              </a:rPr>
              <a:t>.</a:t>
            </a:r>
            <a:endParaRPr kumimoji="0" lang="en-CA" sz="3200" b="0" i="0" u="none" strike="noStrike" kern="1200" cap="none" spc="-50" normalizeH="0" baseline="0" noProof="0" dirty="0">
              <a:ln w="3175">
                <a:noFill/>
              </a:ln>
              <a:gradFill>
                <a:gsLst>
                  <a:gs pos="1250">
                    <a:srgbClr val="FFFFFF"/>
                  </a:gs>
                  <a:gs pos="100000">
                    <a:srgbClr val="FFFFFF"/>
                  </a:gs>
                </a:gsLst>
                <a:lin ang="5400000" scaled="0"/>
              </a:gradFill>
              <a:effectLst/>
              <a:uLnTx/>
              <a:uFillTx/>
              <a:latin typeface="Segoe UI Semibold"/>
              <a:ea typeface="+mn-ea"/>
              <a:cs typeface="Segoe UI" pitchFamily="34" charset="0"/>
            </a:endParaRPr>
          </a:p>
        </p:txBody>
      </p:sp>
      <p:sp>
        <p:nvSpPr>
          <p:cNvPr id="6" name="TextBox 5">
            <a:extLst>
              <a:ext uri="{FF2B5EF4-FFF2-40B4-BE49-F238E27FC236}">
                <a16:creationId xmlns:a16="http://schemas.microsoft.com/office/drawing/2014/main" id="{C5B59D8D-B088-B02F-F413-D38973155B76}"/>
              </a:ext>
            </a:extLst>
          </p:cNvPr>
          <p:cNvSpPr txBox="1"/>
          <p:nvPr/>
        </p:nvSpPr>
        <p:spPr>
          <a:xfrm>
            <a:off x="302935" y="670776"/>
            <a:ext cx="4983440" cy="472309"/>
          </a:xfrm>
          <a:prstGeom prst="rect">
            <a:avLst/>
          </a:prstGeom>
          <a:noFill/>
        </p:spPr>
        <p:txBody>
          <a:bodyPr wrap="square">
            <a:spAutoFit/>
          </a:bodyPr>
          <a:lstStyle/>
          <a:p>
            <a:pPr lvl="0" defTabSz="914400">
              <a:lnSpc>
                <a:spcPct val="105000"/>
              </a:lnSpc>
              <a:spcBef>
                <a:spcPts val="200"/>
              </a:spcBef>
              <a:defRPr/>
            </a:pPr>
            <a:r>
              <a:rPr lang="es-ES" sz="1200" b="1" dirty="0">
                <a:solidFill>
                  <a:srgbClr val="50E6FF"/>
                </a:solidFill>
                <a:latin typeface="Calibri Light" panose="020F0302020204030204" pitchFamily="34" charset="0"/>
                <a:ea typeface="Times New Roman" panose="02020603050405020304" pitchFamily="18" charset="0"/>
              </a:rPr>
              <a:t>Paso 1: Vaya a la hoja de Azure Arc en el Portal de Azure y comience a incorporar servidores a Azure Arc haciendo clic en "Servidores".</a:t>
            </a:r>
            <a:endParaRPr kumimoji="0" lang="en-US" sz="1200" b="1" i="0" u="none" strike="noStrike" kern="1200" cap="none" spc="0" normalizeH="0" baseline="0" noProof="0" dirty="0">
              <a:ln>
                <a:noFill/>
              </a:ln>
              <a:solidFill>
                <a:srgbClr val="50E6FF"/>
              </a:solidFill>
              <a:effectLst/>
              <a:uLnTx/>
              <a:uFillTx/>
              <a:latin typeface="Calibri Light" panose="020F0302020204030204" pitchFamily="34" charset="0"/>
              <a:ea typeface="DengXian" panose="02010600030101010101" pitchFamily="2" charset="-122"/>
              <a:cs typeface="+mn-cs"/>
            </a:endParaRPr>
          </a:p>
        </p:txBody>
      </p:sp>
      <p:sp>
        <p:nvSpPr>
          <p:cNvPr id="8" name="TextBox 7">
            <a:extLst>
              <a:ext uri="{FF2B5EF4-FFF2-40B4-BE49-F238E27FC236}">
                <a16:creationId xmlns:a16="http://schemas.microsoft.com/office/drawing/2014/main" id="{8560BDC3-832D-4CD4-5636-56B84C9D1AB2}"/>
              </a:ext>
            </a:extLst>
          </p:cNvPr>
          <p:cNvSpPr txBox="1"/>
          <p:nvPr/>
        </p:nvSpPr>
        <p:spPr>
          <a:xfrm>
            <a:off x="354692" y="3653751"/>
            <a:ext cx="5292306" cy="472309"/>
          </a:xfrm>
          <a:prstGeom prst="rect">
            <a:avLst/>
          </a:prstGeom>
          <a:noFill/>
        </p:spPr>
        <p:txBody>
          <a:bodyPr wrap="square">
            <a:spAutoFit/>
          </a:bodyPr>
          <a:lstStyle/>
          <a:p>
            <a:pPr lvl="0" defTabSz="914400">
              <a:lnSpc>
                <a:spcPct val="105000"/>
              </a:lnSpc>
              <a:spcBef>
                <a:spcPts val="200"/>
              </a:spcBef>
              <a:defRPr/>
            </a:pPr>
            <a:r>
              <a:rPr lang="es-ES" sz="1200" b="1" dirty="0">
                <a:solidFill>
                  <a:srgbClr val="50E6FF"/>
                </a:solidFill>
                <a:latin typeface="Calibri" panose="020F0502020204030204" pitchFamily="34" charset="0"/>
                <a:ea typeface="Times New Roman" panose="02020603050405020304" pitchFamily="18" charset="0"/>
                <a:cs typeface="Calibri" panose="020F0502020204030204" pitchFamily="34" charset="0"/>
              </a:rPr>
              <a:t>Paso 3: Ver el inventario de Windows Server para servidores habilitados y no habilitados con ESU a través de 'Estado de ESU'.</a:t>
            </a:r>
            <a:endParaRPr kumimoji="0" lang="en-US" sz="1200" b="1" i="0" u="none" strike="noStrike" kern="1200" cap="none" spc="0" normalizeH="0" baseline="0" noProof="0" dirty="0">
              <a:ln>
                <a:noFill/>
              </a:ln>
              <a:solidFill>
                <a:srgbClr val="50E6FF"/>
              </a:solidFill>
              <a:effectLst/>
              <a:uLnTx/>
              <a:uFillTx/>
              <a:latin typeface="Calibri" panose="020F0502020204030204" pitchFamily="34" charset="0"/>
              <a:ea typeface="DengXian" panose="02010600030101010101" pitchFamily="2" charset="-122"/>
              <a:cs typeface="Calibri" panose="020F0502020204030204" pitchFamily="34" charset="0"/>
            </a:endParaRPr>
          </a:p>
        </p:txBody>
      </p:sp>
      <p:sp>
        <p:nvSpPr>
          <p:cNvPr id="11" name="TextBox 10">
            <a:extLst>
              <a:ext uri="{FF2B5EF4-FFF2-40B4-BE49-F238E27FC236}">
                <a16:creationId xmlns:a16="http://schemas.microsoft.com/office/drawing/2014/main" id="{7803A1EE-4ECF-6293-41CA-026691AF5AAC}"/>
              </a:ext>
            </a:extLst>
          </p:cNvPr>
          <p:cNvSpPr txBox="1"/>
          <p:nvPr/>
        </p:nvSpPr>
        <p:spPr>
          <a:xfrm>
            <a:off x="6134389" y="681411"/>
            <a:ext cx="5837950" cy="472309"/>
          </a:xfrm>
          <a:prstGeom prst="rect">
            <a:avLst/>
          </a:prstGeom>
          <a:noFill/>
        </p:spPr>
        <p:txBody>
          <a:bodyPr wrap="square">
            <a:spAutoFit/>
          </a:bodyPr>
          <a:lstStyle/>
          <a:p>
            <a:pPr lvl="0" defTabSz="914400">
              <a:lnSpc>
                <a:spcPct val="105000"/>
              </a:lnSpc>
              <a:spcBef>
                <a:spcPts val="200"/>
              </a:spcBef>
              <a:defRPr/>
            </a:pPr>
            <a:r>
              <a:rPr lang="es-ES" sz="1200" b="1" dirty="0">
                <a:solidFill>
                  <a:srgbClr val="50E6FF"/>
                </a:solidFill>
                <a:latin typeface="Calibri" panose="020F0502020204030204" pitchFamily="34" charset="0"/>
                <a:ea typeface="Times New Roman" panose="02020603050405020304" pitchFamily="18" charset="0"/>
                <a:cs typeface="Calibri" panose="020F0502020204030204" pitchFamily="34" charset="0"/>
              </a:rPr>
              <a:t>Paso 2: Incorporación de servidores de Azure Arc descargando Azure </a:t>
            </a:r>
            <a:r>
              <a:rPr lang="es-ES" sz="1200" b="1" dirty="0" err="1">
                <a:solidFill>
                  <a:srgbClr val="50E6FF"/>
                </a:solidFill>
                <a:latin typeface="Calibri" panose="020F0502020204030204" pitchFamily="34" charset="0"/>
                <a:ea typeface="Times New Roman" panose="02020603050405020304" pitchFamily="18" charset="0"/>
                <a:cs typeface="Calibri" panose="020F0502020204030204" pitchFamily="34" charset="0"/>
              </a:rPr>
              <a:t>Connected</a:t>
            </a:r>
            <a:r>
              <a:rPr lang="es-ES" sz="1200" b="1" dirty="0">
                <a:solidFill>
                  <a:srgbClr val="50E6FF"/>
                </a:solidFill>
                <a:latin typeface="Calibri" panose="020F0502020204030204" pitchFamily="34" charset="0"/>
                <a:ea typeface="Times New Roman" panose="02020603050405020304" pitchFamily="18" charset="0"/>
                <a:cs typeface="Calibri" panose="020F0502020204030204" pitchFamily="34" charset="0"/>
              </a:rPr>
              <a:t> Machine </a:t>
            </a:r>
            <a:r>
              <a:rPr lang="es-ES" sz="1200" b="1" dirty="0" err="1">
                <a:solidFill>
                  <a:srgbClr val="50E6FF"/>
                </a:solidFill>
                <a:latin typeface="Calibri" panose="020F0502020204030204" pitchFamily="34" charset="0"/>
                <a:ea typeface="Times New Roman" panose="02020603050405020304" pitchFamily="18" charset="0"/>
                <a:cs typeface="Calibri" panose="020F0502020204030204" pitchFamily="34" charset="0"/>
              </a:rPr>
              <a:t>Agent</a:t>
            </a:r>
            <a:r>
              <a:rPr lang="es-ES" sz="1200" b="1" dirty="0">
                <a:solidFill>
                  <a:srgbClr val="50E6FF"/>
                </a:solidFill>
                <a:latin typeface="Calibri" panose="020F0502020204030204" pitchFamily="34" charset="0"/>
                <a:ea typeface="Times New Roman" panose="02020603050405020304" pitchFamily="18" charset="0"/>
                <a:cs typeface="Calibri" panose="020F0502020204030204" pitchFamily="34" charset="0"/>
              </a:rPr>
              <a:t> e instalando el agente mediante SCCM, PowerShell o la herramienta que prefiera</a:t>
            </a:r>
            <a:endParaRPr kumimoji="0" lang="en-US" sz="1200" b="1" i="0" u="none" strike="noStrike" kern="1200" cap="none" spc="0" normalizeH="0" baseline="0" noProof="0" dirty="0">
              <a:ln>
                <a:noFill/>
              </a:ln>
              <a:solidFill>
                <a:srgbClr val="50E6FF"/>
              </a:solidFill>
              <a:effectLst/>
              <a:uLnTx/>
              <a:uFillTx/>
              <a:latin typeface="Calibri" panose="020F0502020204030204" pitchFamily="34" charset="0"/>
              <a:ea typeface="DengXian" panose="02010600030101010101" pitchFamily="2" charset="-122"/>
              <a:cs typeface="Calibri" panose="020F0502020204030204" pitchFamily="34" charset="0"/>
            </a:endParaRPr>
          </a:p>
        </p:txBody>
      </p:sp>
      <p:sp>
        <p:nvSpPr>
          <p:cNvPr id="12" name="TextBox 11">
            <a:extLst>
              <a:ext uri="{FF2B5EF4-FFF2-40B4-BE49-F238E27FC236}">
                <a16:creationId xmlns:a16="http://schemas.microsoft.com/office/drawing/2014/main" id="{7A292CD7-5D3B-30AE-DC19-1F1054E2CB34}"/>
              </a:ext>
            </a:extLst>
          </p:cNvPr>
          <p:cNvSpPr txBox="1"/>
          <p:nvPr/>
        </p:nvSpPr>
        <p:spPr>
          <a:xfrm>
            <a:off x="6134390" y="3649807"/>
            <a:ext cx="5680580" cy="472309"/>
          </a:xfrm>
          <a:prstGeom prst="rect">
            <a:avLst/>
          </a:prstGeom>
          <a:noFill/>
        </p:spPr>
        <p:txBody>
          <a:bodyPr wrap="square">
            <a:spAutoFit/>
          </a:bodyPr>
          <a:lstStyle/>
          <a:p>
            <a:pPr lvl="0" defTabSz="914400">
              <a:lnSpc>
                <a:spcPct val="105000"/>
              </a:lnSpc>
              <a:spcBef>
                <a:spcPts val="200"/>
              </a:spcBef>
              <a:defRPr/>
            </a:pPr>
            <a:r>
              <a:rPr lang="es-ES" sz="1200" b="1" dirty="0">
                <a:solidFill>
                  <a:srgbClr val="50E6FF"/>
                </a:solidFill>
                <a:latin typeface="Calibri" panose="020F0502020204030204" pitchFamily="34" charset="0"/>
                <a:ea typeface="Times New Roman" panose="02020603050405020304" pitchFamily="18" charset="0"/>
                <a:cs typeface="Calibri" panose="020F0502020204030204" pitchFamily="34" charset="0"/>
              </a:rPr>
              <a:t>Paso 4: Activar las ESU a través de Azure Portal mediante la asignación de una directiva de Azure. Además, agregue Microsoft Defender </a:t>
            </a:r>
            <a:r>
              <a:rPr lang="es-ES" sz="1200" b="1" dirty="0" err="1">
                <a:solidFill>
                  <a:srgbClr val="50E6FF"/>
                </a:solidFill>
                <a:latin typeface="Calibri" panose="020F0502020204030204" pitchFamily="34" charset="0"/>
                <a:ea typeface="Times New Roman" panose="02020603050405020304" pitchFamily="18" charset="0"/>
                <a:cs typeface="Calibri" panose="020F0502020204030204" pitchFamily="34" charset="0"/>
              </a:rPr>
              <a:t>for</a:t>
            </a:r>
            <a:r>
              <a:rPr lang="es-ES" sz="1200" b="1" dirty="0">
                <a:solidFill>
                  <a:srgbClr val="50E6FF"/>
                </a:solidFill>
                <a:latin typeface="Calibri" panose="020F0502020204030204" pitchFamily="34" charset="0"/>
                <a:ea typeface="Times New Roman" panose="02020603050405020304" pitchFamily="18" charset="0"/>
                <a:cs typeface="Calibri" panose="020F0502020204030204" pitchFamily="34" charset="0"/>
              </a:rPr>
              <a:t> Cloud y Azure Monitor.</a:t>
            </a:r>
            <a:endParaRPr kumimoji="0" lang="en-US" sz="1300" b="1" i="0" u="none" strike="noStrike" kern="1200" cap="none" spc="0" normalizeH="0" baseline="0" noProof="0" dirty="0">
              <a:ln>
                <a:noFill/>
              </a:ln>
              <a:solidFill>
                <a:srgbClr val="50E6FF"/>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pic>
        <p:nvPicPr>
          <p:cNvPr id="2" name="Picture 1">
            <a:extLst>
              <a:ext uri="{FF2B5EF4-FFF2-40B4-BE49-F238E27FC236}">
                <a16:creationId xmlns:a16="http://schemas.microsoft.com/office/drawing/2014/main" id="{40629C55-F2C1-864B-7C43-91A6CEB0862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2935" y="1113409"/>
            <a:ext cx="5066713" cy="2540630"/>
          </a:xfrm>
          <a:prstGeom prst="rect">
            <a:avLst/>
          </a:prstGeom>
        </p:spPr>
      </p:pic>
      <p:pic>
        <p:nvPicPr>
          <p:cNvPr id="5" name="Picture 4">
            <a:extLst>
              <a:ext uri="{FF2B5EF4-FFF2-40B4-BE49-F238E27FC236}">
                <a16:creationId xmlns:a16="http://schemas.microsoft.com/office/drawing/2014/main" id="{F98A4FB3-1D40-BA51-3286-6B2D0F3C722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96000" y="1109177"/>
            <a:ext cx="5066714" cy="2540630"/>
          </a:xfrm>
          <a:prstGeom prst="rect">
            <a:avLst/>
          </a:prstGeom>
        </p:spPr>
      </p:pic>
      <p:cxnSp>
        <p:nvCxnSpPr>
          <p:cNvPr id="9" name="Straight Arrow Connector 8">
            <a:extLst>
              <a:ext uri="{FF2B5EF4-FFF2-40B4-BE49-F238E27FC236}">
                <a16:creationId xmlns:a16="http://schemas.microsoft.com/office/drawing/2014/main" id="{BC8E5649-A3B3-615B-7B94-5DA16B054348}"/>
              </a:ext>
              <a:ext uri="{C183D7F6-B498-43B3-948B-1728B52AA6E4}">
                <adec:decorative xmlns:adec="http://schemas.microsoft.com/office/drawing/2017/decorative" val="1"/>
              </a:ext>
            </a:extLst>
          </p:cNvPr>
          <p:cNvCxnSpPr>
            <a:cxnSpLocks/>
          </p:cNvCxnSpPr>
          <p:nvPr/>
        </p:nvCxnSpPr>
        <p:spPr>
          <a:xfrm>
            <a:off x="5487111" y="2379492"/>
            <a:ext cx="526165"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421CDE7-278C-7F1B-0E49-0DBAF6D1BF9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54692" y="4096672"/>
            <a:ext cx="5066713" cy="2540630"/>
          </a:xfrm>
          <a:prstGeom prst="rect">
            <a:avLst/>
          </a:prstGeom>
        </p:spPr>
      </p:pic>
      <p:cxnSp>
        <p:nvCxnSpPr>
          <p:cNvPr id="13" name="Straight Arrow Connector 12">
            <a:extLst>
              <a:ext uri="{FF2B5EF4-FFF2-40B4-BE49-F238E27FC236}">
                <a16:creationId xmlns:a16="http://schemas.microsoft.com/office/drawing/2014/main" id="{290D1D02-43CE-ED46-0228-59A1C0D99F7C}"/>
              </a:ext>
              <a:ext uri="{C183D7F6-B498-43B3-948B-1728B52AA6E4}">
                <adec:decorative xmlns:adec="http://schemas.microsoft.com/office/drawing/2017/decorative" val="1"/>
              </a:ext>
            </a:extLst>
          </p:cNvPr>
          <p:cNvCxnSpPr>
            <a:cxnSpLocks/>
          </p:cNvCxnSpPr>
          <p:nvPr/>
        </p:nvCxnSpPr>
        <p:spPr>
          <a:xfrm>
            <a:off x="11288805" y="2379492"/>
            <a:ext cx="526165"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EBDA5D1-0178-94FF-E004-F5BF21AC3883}"/>
              </a:ext>
              <a:ext uri="{C183D7F6-B498-43B3-948B-1728B52AA6E4}">
                <adec:decorative xmlns:adec="http://schemas.microsoft.com/office/drawing/2017/decorative" val="1"/>
              </a:ext>
            </a:extLst>
          </p:cNvPr>
          <p:cNvCxnSpPr>
            <a:cxnSpLocks/>
          </p:cNvCxnSpPr>
          <p:nvPr/>
        </p:nvCxnSpPr>
        <p:spPr>
          <a:xfrm>
            <a:off x="5487111" y="5336654"/>
            <a:ext cx="526165"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D1BD5F02-A096-C526-FBEB-A2DF6CCE1F6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078982" y="4096672"/>
            <a:ext cx="5066714" cy="2540630"/>
          </a:xfrm>
          <a:prstGeom prst="rect">
            <a:avLst/>
          </a:prstGeom>
        </p:spPr>
      </p:pic>
    </p:spTree>
    <p:extLst>
      <p:ext uri="{BB962C8B-B14F-4D97-AF65-F5344CB8AC3E}">
        <p14:creationId xmlns:p14="http://schemas.microsoft.com/office/powerpoint/2010/main" val="1975087558"/>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45CEC338-8C22-E5DE-F594-8C37B4664077}"/>
              </a:ext>
            </a:extLst>
          </p:cNvPr>
          <p:cNvSpPr txBox="1">
            <a:spLocks noGrp="1"/>
          </p:cNvSpPr>
          <p:nvPr>
            <p:ph type="title" idx="4294967295"/>
          </p:nvPr>
        </p:nvSpPr>
        <p:spPr>
          <a:xfrm>
            <a:off x="438309" y="95442"/>
            <a:ext cx="11450755"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defRPr/>
            </a:pPr>
            <a:r>
              <a:rPr lang="es-ES" sz="2800" dirty="0">
                <a:gradFill>
                  <a:gsLst>
                    <a:gs pos="1250">
                      <a:srgbClr val="FFFFFF"/>
                    </a:gs>
                    <a:gs pos="100000">
                      <a:srgbClr val="FFFFFF"/>
                    </a:gs>
                  </a:gsLst>
                  <a:lin ang="5400000" scaled="0"/>
                </a:gradFill>
              </a:rPr>
              <a:t>Obtención de ESU para SQL Server a través del nuevo Azure Portal </a:t>
            </a:r>
            <a:r>
              <a:rPr kumimoji="0" lang="en-CA" sz="2800" b="0" i="0" u="none" strike="noStrike" kern="1200" cap="none" spc="-50" normalizeH="0" baseline="0" noProof="0" dirty="0" err="1">
                <a:ln w="3175">
                  <a:noFill/>
                </a:ln>
                <a:gradFill>
                  <a:gsLst>
                    <a:gs pos="1250">
                      <a:srgbClr val="FFFFFF"/>
                    </a:gs>
                    <a:gs pos="100000">
                      <a:srgbClr val="FFFFFF"/>
                    </a:gs>
                  </a:gsLst>
                  <a:lin ang="5400000" scaled="0"/>
                </a:gradFill>
                <a:effectLst/>
                <a:uLnTx/>
                <a:uFillTx/>
                <a:latin typeface="Segoe UI Semibold"/>
                <a:ea typeface="+mn-ea"/>
                <a:cs typeface="Segoe UI" pitchFamily="34" charset="0"/>
                <a:hlinkClick r:id="rId3"/>
              </a:rPr>
              <a:t>aquí</a:t>
            </a:r>
            <a:r>
              <a:rPr kumimoji="0" lang="en-CA" sz="2800" b="0" i="0" u="none" strike="noStrike" kern="1200" cap="none" spc="-50" normalizeH="0" baseline="0" noProof="0" dirty="0">
                <a:ln w="3175">
                  <a:noFill/>
                </a:ln>
                <a:gradFill>
                  <a:gsLst>
                    <a:gs pos="1250">
                      <a:srgbClr val="FFFFFF"/>
                    </a:gs>
                    <a:gs pos="100000">
                      <a:srgbClr val="FFFFFF"/>
                    </a:gs>
                  </a:gsLst>
                  <a:lin ang="5400000" scaled="0"/>
                </a:gradFill>
                <a:effectLst/>
                <a:uLnTx/>
                <a:uFillTx/>
                <a:latin typeface="Segoe UI Semibold"/>
                <a:ea typeface="+mn-ea"/>
                <a:cs typeface="Segoe UI" pitchFamily="34" charset="0"/>
              </a:rPr>
              <a:t>.</a:t>
            </a:r>
          </a:p>
        </p:txBody>
      </p:sp>
      <p:pic>
        <p:nvPicPr>
          <p:cNvPr id="2050" name="Picture 8">
            <a:extLst>
              <a:ext uri="{FF2B5EF4-FFF2-40B4-BE49-F238E27FC236}">
                <a16:creationId xmlns:a16="http://schemas.microsoft.com/office/drawing/2014/main" id="{CBD3DC45-7D27-E664-40C6-9DD57CBDA6A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375" y="988724"/>
            <a:ext cx="4980237" cy="221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5B59D8D-B088-B02F-F413-D38973155B76}"/>
              </a:ext>
            </a:extLst>
          </p:cNvPr>
          <p:cNvSpPr txBox="1"/>
          <p:nvPr/>
        </p:nvSpPr>
        <p:spPr>
          <a:xfrm>
            <a:off x="302935" y="670776"/>
            <a:ext cx="3734044" cy="278410"/>
          </a:xfrm>
          <a:prstGeom prst="rect">
            <a:avLst/>
          </a:prstGeom>
          <a:noFill/>
        </p:spPr>
        <p:txBody>
          <a:bodyPr wrap="square">
            <a:spAutoFit/>
          </a:bodyPr>
          <a:lstStyle/>
          <a:p>
            <a:pPr lvl="0" defTabSz="914400">
              <a:lnSpc>
                <a:spcPct val="105000"/>
              </a:lnSpc>
              <a:spcBef>
                <a:spcPts val="200"/>
              </a:spcBef>
              <a:defRPr/>
            </a:pPr>
            <a:r>
              <a:rPr lang="es-ES" sz="1200" b="1" dirty="0">
                <a:solidFill>
                  <a:srgbClr val="50E6FF"/>
                </a:solidFill>
                <a:latin typeface="Calibri Light" panose="020F0302020204030204" pitchFamily="34" charset="0"/>
                <a:ea typeface="Times New Roman" panose="02020603050405020304" pitchFamily="18" charset="0"/>
              </a:rPr>
              <a:t>Paso 1: Conectar y registrar las opciones del cliente.</a:t>
            </a:r>
            <a:endParaRPr kumimoji="0" lang="en-US" sz="1200" b="1" i="0" u="none" strike="noStrike" kern="1200" cap="none" spc="0" normalizeH="0" baseline="0" noProof="0" dirty="0">
              <a:ln>
                <a:noFill/>
              </a:ln>
              <a:solidFill>
                <a:srgbClr val="50E6FF"/>
              </a:solidFill>
              <a:effectLst/>
              <a:uLnTx/>
              <a:uFillTx/>
              <a:latin typeface="Calibri Light" panose="020F0302020204030204" pitchFamily="34" charset="0"/>
              <a:ea typeface="DengXian" panose="02010600030101010101" pitchFamily="2" charset="-122"/>
              <a:cs typeface="+mn-cs"/>
            </a:endParaRPr>
          </a:p>
        </p:txBody>
      </p:sp>
      <p:pic>
        <p:nvPicPr>
          <p:cNvPr id="2051" name="Picture 7">
            <a:extLst>
              <a:ext uri="{FF2B5EF4-FFF2-40B4-BE49-F238E27FC236}">
                <a16:creationId xmlns:a16="http://schemas.microsoft.com/office/drawing/2014/main" id="{BC0BCE67-A6B6-8809-5A26-C97B5C1CA9E6}"/>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998654"/>
            <a:ext cx="4610786" cy="23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560BDC3-832D-4CD4-5636-56B84C9D1AB2}"/>
              </a:ext>
            </a:extLst>
          </p:cNvPr>
          <p:cNvSpPr txBox="1"/>
          <p:nvPr/>
        </p:nvSpPr>
        <p:spPr>
          <a:xfrm>
            <a:off x="6014947" y="670776"/>
            <a:ext cx="5779678" cy="278410"/>
          </a:xfrm>
          <a:prstGeom prst="rect">
            <a:avLst/>
          </a:prstGeom>
          <a:noFill/>
        </p:spPr>
        <p:txBody>
          <a:bodyPr wrap="square">
            <a:spAutoFit/>
          </a:bodyPr>
          <a:lstStyle/>
          <a:p>
            <a:pPr lvl="0" defTabSz="914400">
              <a:lnSpc>
                <a:spcPct val="105000"/>
              </a:lnSpc>
              <a:spcBef>
                <a:spcPts val="200"/>
              </a:spcBef>
              <a:defRPr/>
            </a:pPr>
            <a:r>
              <a:rPr lang="es-ES" sz="1200" b="1" dirty="0">
                <a:solidFill>
                  <a:srgbClr val="50E6FF"/>
                </a:solidFill>
                <a:latin typeface="Calibri" panose="020F0502020204030204" pitchFamily="34" charset="0"/>
                <a:ea typeface="Times New Roman" panose="02020603050405020304" pitchFamily="18" charset="0"/>
                <a:cs typeface="Calibri" panose="020F0502020204030204" pitchFamily="34" charset="0"/>
              </a:rPr>
              <a:t>Paso 2: Ver el inventario de SQL para las instancias de SQL conectadas y registradas</a:t>
            </a:r>
            <a:endParaRPr kumimoji="0" lang="en-US" sz="1300" b="1" i="0" u="none" strike="noStrike" kern="1200" cap="none" spc="0" normalizeH="0" baseline="0" noProof="0" dirty="0">
              <a:ln>
                <a:noFill/>
              </a:ln>
              <a:solidFill>
                <a:srgbClr val="50E6FF"/>
              </a:solidFill>
              <a:effectLst/>
              <a:uLnTx/>
              <a:uFillTx/>
              <a:latin typeface="Calibri" panose="020F0502020204030204" pitchFamily="34" charset="0"/>
              <a:ea typeface="DengXian" panose="02010600030101010101" pitchFamily="2" charset="-122"/>
              <a:cs typeface="Calibri" panose="020F0502020204030204" pitchFamily="34" charset="0"/>
            </a:endParaRPr>
          </a:p>
        </p:txBody>
      </p:sp>
      <p:sp>
        <p:nvSpPr>
          <p:cNvPr id="11" name="TextBox 10">
            <a:extLst>
              <a:ext uri="{FF2B5EF4-FFF2-40B4-BE49-F238E27FC236}">
                <a16:creationId xmlns:a16="http://schemas.microsoft.com/office/drawing/2014/main" id="{7803A1EE-4ECF-6293-41CA-026691AF5AAC}"/>
              </a:ext>
            </a:extLst>
          </p:cNvPr>
          <p:cNvSpPr txBox="1"/>
          <p:nvPr/>
        </p:nvSpPr>
        <p:spPr>
          <a:xfrm>
            <a:off x="386534" y="3746569"/>
            <a:ext cx="4395157" cy="278410"/>
          </a:xfrm>
          <a:prstGeom prst="rect">
            <a:avLst/>
          </a:prstGeom>
          <a:noFill/>
        </p:spPr>
        <p:txBody>
          <a:bodyPr wrap="square">
            <a:spAutoFit/>
          </a:bodyPr>
          <a:lstStyle/>
          <a:p>
            <a:pPr lvl="0" defTabSz="914400">
              <a:lnSpc>
                <a:spcPct val="105000"/>
              </a:lnSpc>
              <a:spcBef>
                <a:spcPts val="200"/>
              </a:spcBef>
              <a:defRPr/>
            </a:pPr>
            <a:r>
              <a:rPr lang="es-ES" sz="1200" b="1" dirty="0">
                <a:solidFill>
                  <a:srgbClr val="50E6FF"/>
                </a:solidFill>
                <a:latin typeface="Calibri" panose="020F0502020204030204" pitchFamily="34" charset="0"/>
                <a:ea typeface="Times New Roman" panose="02020603050405020304" pitchFamily="18" charset="0"/>
                <a:cs typeface="Calibri" panose="020F0502020204030204" pitchFamily="34" charset="0"/>
              </a:rPr>
              <a:t>Paso 3: Profundice en las opciones de ESU</a:t>
            </a:r>
            <a:endParaRPr kumimoji="0" lang="en-US" sz="1300" b="1" i="0" u="none" strike="noStrike" kern="1200" cap="none" spc="0" normalizeH="0" baseline="0" noProof="0" dirty="0">
              <a:ln>
                <a:noFill/>
              </a:ln>
              <a:solidFill>
                <a:srgbClr val="50E6FF"/>
              </a:solidFill>
              <a:effectLst/>
              <a:uLnTx/>
              <a:uFillTx/>
              <a:latin typeface="Calibri" panose="020F0502020204030204" pitchFamily="34" charset="0"/>
              <a:ea typeface="DengXian" panose="02010600030101010101" pitchFamily="2" charset="-122"/>
              <a:cs typeface="Calibri" panose="020F0502020204030204" pitchFamily="34" charset="0"/>
            </a:endParaRPr>
          </a:p>
        </p:txBody>
      </p:sp>
      <p:sp>
        <p:nvSpPr>
          <p:cNvPr id="12" name="TextBox 11">
            <a:extLst>
              <a:ext uri="{FF2B5EF4-FFF2-40B4-BE49-F238E27FC236}">
                <a16:creationId xmlns:a16="http://schemas.microsoft.com/office/drawing/2014/main" id="{7A292CD7-5D3B-30AE-DC19-1F1054E2CB34}"/>
              </a:ext>
            </a:extLst>
          </p:cNvPr>
          <p:cNvSpPr txBox="1"/>
          <p:nvPr/>
        </p:nvSpPr>
        <p:spPr>
          <a:xfrm>
            <a:off x="6134390" y="3717910"/>
            <a:ext cx="4395157" cy="278410"/>
          </a:xfrm>
          <a:prstGeom prst="rect">
            <a:avLst/>
          </a:prstGeom>
          <a:noFill/>
        </p:spPr>
        <p:txBody>
          <a:bodyPr wrap="square">
            <a:spAutoFit/>
          </a:bodyPr>
          <a:lstStyle/>
          <a:p>
            <a:pPr lvl="0" defTabSz="914400">
              <a:lnSpc>
                <a:spcPct val="105000"/>
              </a:lnSpc>
              <a:spcBef>
                <a:spcPts val="200"/>
              </a:spcBef>
              <a:defRPr/>
            </a:pPr>
            <a:r>
              <a:rPr lang="es-ES" sz="1200" b="1" dirty="0">
                <a:solidFill>
                  <a:srgbClr val="50E6FF"/>
                </a:solidFill>
                <a:latin typeface="Calibri" panose="020F0502020204030204" pitchFamily="34" charset="0"/>
                <a:ea typeface="Times New Roman" panose="02020603050405020304" pitchFamily="18" charset="0"/>
                <a:cs typeface="Calibri" panose="020F0502020204030204" pitchFamily="34" charset="0"/>
              </a:rPr>
              <a:t>Paso 4: Suscríbase a las actualizaciones de seguridad extendidas</a:t>
            </a:r>
            <a:endParaRPr kumimoji="0" lang="en-US" sz="1300" b="1" i="0" u="none" strike="noStrike" kern="1200" cap="none" spc="0" normalizeH="0" baseline="0" noProof="0" dirty="0">
              <a:ln>
                <a:noFill/>
              </a:ln>
              <a:solidFill>
                <a:srgbClr val="50E6FF"/>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pic>
        <p:nvPicPr>
          <p:cNvPr id="5" name="Picture 4">
            <a:extLst>
              <a:ext uri="{FF2B5EF4-FFF2-40B4-BE49-F238E27FC236}">
                <a16:creationId xmlns:a16="http://schemas.microsoft.com/office/drawing/2014/main" id="{B39AD4AB-DFFB-C321-D5CB-8F4EFCDC6EB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46550" y="4062880"/>
            <a:ext cx="4661439" cy="2283792"/>
          </a:xfrm>
          <a:prstGeom prst="rect">
            <a:avLst/>
          </a:prstGeom>
        </p:spPr>
      </p:pic>
      <p:sp>
        <p:nvSpPr>
          <p:cNvPr id="2" name="TextBox 1">
            <a:extLst>
              <a:ext uri="{FF2B5EF4-FFF2-40B4-BE49-F238E27FC236}">
                <a16:creationId xmlns:a16="http://schemas.microsoft.com/office/drawing/2014/main" id="{D73071E8-A35F-96AB-BEBC-A7A3C4E77CD1}"/>
              </a:ext>
            </a:extLst>
          </p:cNvPr>
          <p:cNvSpPr txBox="1"/>
          <p:nvPr/>
        </p:nvSpPr>
        <p:spPr>
          <a:xfrm flipH="1">
            <a:off x="8267568" y="4832580"/>
            <a:ext cx="1189128" cy="461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srgbClr val="000000"/>
                </a:solidFill>
                <a:effectLst/>
                <a:uLnTx/>
                <a:uFillTx/>
                <a:latin typeface="Segoe UI"/>
                <a:ea typeface="MS PGothic" panose="020B0600070205080204" pitchFamily="34" charset="-128"/>
                <a:cs typeface="+mn-cs"/>
              </a:rPr>
              <a:t>SQL Server 2012</a:t>
            </a:r>
          </a:p>
        </p:txBody>
      </p:sp>
      <p:grpSp>
        <p:nvGrpSpPr>
          <p:cNvPr id="9" name="Group 8">
            <a:extLst>
              <a:ext uri="{FF2B5EF4-FFF2-40B4-BE49-F238E27FC236}">
                <a16:creationId xmlns:a16="http://schemas.microsoft.com/office/drawing/2014/main" id="{C3A0EFB2-7EBC-6F79-0637-228662011FA6}"/>
              </a:ext>
              <a:ext uri="{C183D7F6-B498-43B3-948B-1728B52AA6E4}">
                <adec:decorative xmlns:adec="http://schemas.microsoft.com/office/drawing/2017/decorative" val="1"/>
              </a:ext>
            </a:extLst>
          </p:cNvPr>
          <p:cNvGrpSpPr/>
          <p:nvPr/>
        </p:nvGrpSpPr>
        <p:grpSpPr>
          <a:xfrm>
            <a:off x="6210769" y="4030551"/>
            <a:ext cx="4610786" cy="2416106"/>
            <a:chOff x="6210769" y="4030551"/>
            <a:chExt cx="4610786" cy="2416106"/>
          </a:xfrm>
        </p:grpSpPr>
        <p:pic>
          <p:nvPicPr>
            <p:cNvPr id="7" name="Picture 6">
              <a:extLst>
                <a:ext uri="{FF2B5EF4-FFF2-40B4-BE49-F238E27FC236}">
                  <a16:creationId xmlns:a16="http://schemas.microsoft.com/office/drawing/2014/main" id="{59822C02-3506-DDA8-FEFC-223B39989625}"/>
                </a:ext>
              </a:extLst>
            </p:cNvPr>
            <p:cNvPicPr>
              <a:picLocks noChangeAspect="1"/>
            </p:cNvPicPr>
            <p:nvPr/>
          </p:nvPicPr>
          <p:blipFill>
            <a:blip r:embed="rId7"/>
            <a:stretch>
              <a:fillRect/>
            </a:stretch>
          </p:blipFill>
          <p:spPr>
            <a:xfrm>
              <a:off x="6210769" y="4030551"/>
              <a:ext cx="4610786" cy="2416106"/>
            </a:xfrm>
            <a:prstGeom prst="rect">
              <a:avLst/>
            </a:prstGeom>
          </p:spPr>
        </p:pic>
        <p:sp>
          <p:nvSpPr>
            <p:cNvPr id="10" name="TextBox 1">
              <a:extLst>
                <a:ext uri="{FF2B5EF4-FFF2-40B4-BE49-F238E27FC236}">
                  <a16:creationId xmlns:a16="http://schemas.microsoft.com/office/drawing/2014/main" id="{D73071E8-A35F-96AB-BEBC-A7A3C4E77CD1}"/>
                </a:ext>
              </a:extLst>
            </p:cNvPr>
            <p:cNvSpPr txBox="1"/>
            <p:nvPr/>
          </p:nvSpPr>
          <p:spPr>
            <a:xfrm flipH="1">
              <a:off x="7547419" y="4875221"/>
              <a:ext cx="336320" cy="46166"/>
            </a:xfrm>
            <a:prstGeom prst="rect">
              <a:avLst/>
            </a:prstGeom>
            <a:solidFill>
              <a:schemeClr val="tx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srgbClr val="000000"/>
                  </a:solidFill>
                  <a:effectLst/>
                  <a:uLnTx/>
                  <a:uFillTx/>
                  <a:latin typeface="Segoe UI"/>
                  <a:ea typeface="MS PGothic" panose="020B0600070205080204" pitchFamily="34" charset="-128"/>
                  <a:cs typeface="+mn-cs"/>
                </a:rPr>
                <a:t>SQL Server 2012</a:t>
              </a:r>
            </a:p>
          </p:txBody>
        </p:sp>
      </p:grpSp>
      <p:cxnSp>
        <p:nvCxnSpPr>
          <p:cNvPr id="14" name="Straight Arrow Connector 13">
            <a:extLst>
              <a:ext uri="{FF2B5EF4-FFF2-40B4-BE49-F238E27FC236}">
                <a16:creationId xmlns:a16="http://schemas.microsoft.com/office/drawing/2014/main" id="{2F8AA0B8-4B3A-C860-3537-62F19080A105}"/>
              </a:ext>
              <a:ext uri="{C183D7F6-B498-43B3-948B-1728B52AA6E4}">
                <adec:decorative xmlns:adec="http://schemas.microsoft.com/office/drawing/2017/decorative" val="1"/>
              </a:ext>
            </a:extLst>
          </p:cNvPr>
          <p:cNvCxnSpPr>
            <a:cxnSpLocks/>
          </p:cNvCxnSpPr>
          <p:nvPr/>
        </p:nvCxnSpPr>
        <p:spPr>
          <a:xfrm>
            <a:off x="5487111" y="2379492"/>
            <a:ext cx="526165"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A830891-6AF0-9483-449C-84059AD0ABF2}"/>
              </a:ext>
              <a:ext uri="{C183D7F6-B498-43B3-948B-1728B52AA6E4}">
                <adec:decorative xmlns:adec="http://schemas.microsoft.com/office/drawing/2017/decorative" val="1"/>
              </a:ext>
            </a:extLst>
          </p:cNvPr>
          <p:cNvCxnSpPr>
            <a:cxnSpLocks/>
          </p:cNvCxnSpPr>
          <p:nvPr/>
        </p:nvCxnSpPr>
        <p:spPr>
          <a:xfrm>
            <a:off x="10907805" y="2379492"/>
            <a:ext cx="526165"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CC06E67-8CDE-E0DE-6034-0A6CE9863A07}"/>
              </a:ext>
              <a:ext uri="{C183D7F6-B498-43B3-948B-1728B52AA6E4}">
                <adec:decorative xmlns:adec="http://schemas.microsoft.com/office/drawing/2017/decorative" val="1"/>
              </a:ext>
            </a:extLst>
          </p:cNvPr>
          <p:cNvCxnSpPr>
            <a:cxnSpLocks/>
          </p:cNvCxnSpPr>
          <p:nvPr/>
        </p:nvCxnSpPr>
        <p:spPr>
          <a:xfrm>
            <a:off x="5487111" y="5336654"/>
            <a:ext cx="526165"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3227071"/>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2C9E4-1BD6-4E49-B8BC-6B9A222180D7}"/>
              </a:ext>
              <a:ext uri="{C183D7F6-B498-43B3-948B-1728B52AA6E4}">
                <adec:decorative xmlns:adec="http://schemas.microsoft.com/office/drawing/2017/decorative" val="1"/>
              </a:ext>
            </a:extLst>
          </p:cNvPr>
          <p:cNvSpPr>
            <a:spLocks noGrp="1"/>
          </p:cNvSpPr>
          <p:nvPr>
            <p:ph type="title"/>
          </p:nvPr>
        </p:nvSpPr>
        <p:spPr>
          <a:xfrm>
            <a:off x="588263" y="476652"/>
            <a:ext cx="11018520" cy="553998"/>
          </a:xfrm>
        </p:spPr>
        <p:txBody>
          <a:bodyPr/>
          <a:lstStyle/>
          <a:p>
            <a:r>
              <a:rPr lang="en-US" dirty="0" err="1"/>
              <a:t>Precios</a:t>
            </a:r>
            <a:r>
              <a:rPr lang="en-US" dirty="0"/>
              <a:t> de las ESU</a:t>
            </a:r>
            <a:endParaRPr lang="en-US" sz="2400" dirty="0"/>
          </a:p>
        </p:txBody>
      </p:sp>
      <p:sp>
        <p:nvSpPr>
          <p:cNvPr id="11" name="Content Placeholder 10">
            <a:extLst>
              <a:ext uri="{FF2B5EF4-FFF2-40B4-BE49-F238E27FC236}">
                <a16:creationId xmlns:a16="http://schemas.microsoft.com/office/drawing/2014/main" id="{AD66C747-D126-4E6A-BA3F-6BA1F9BB1241}"/>
              </a:ext>
              <a:ext uri="{C183D7F6-B498-43B3-948B-1728B52AA6E4}">
                <adec:decorative xmlns:adec="http://schemas.microsoft.com/office/drawing/2017/decorative" val="1"/>
              </a:ext>
            </a:extLst>
          </p:cNvPr>
          <p:cNvSpPr>
            <a:spLocks noGrp="1"/>
          </p:cNvSpPr>
          <p:nvPr>
            <p:ph sz="quarter" idx="11"/>
          </p:nvPr>
        </p:nvSpPr>
        <p:spPr>
          <a:xfrm>
            <a:off x="585787" y="1043580"/>
            <a:ext cx="11219219" cy="369332"/>
          </a:xfrm>
        </p:spPr>
        <p:txBody>
          <a:bodyPr/>
          <a:lstStyle/>
          <a:p>
            <a:r>
              <a:rPr lang="es-ES" dirty="0"/>
              <a:t>Nuevos precios para Windows Server 2012 y 2012 R2 y SQL Server 2012</a:t>
            </a:r>
            <a:endParaRPr lang="en-US" dirty="0"/>
          </a:p>
        </p:txBody>
      </p:sp>
      <p:graphicFrame>
        <p:nvGraphicFramePr>
          <p:cNvPr id="4" name="Table 3">
            <a:extLst>
              <a:ext uri="{FF2B5EF4-FFF2-40B4-BE49-F238E27FC236}">
                <a16:creationId xmlns:a16="http://schemas.microsoft.com/office/drawing/2014/main" id="{47BFCF2B-E966-453A-89C7-EAE121B703E1}"/>
              </a:ext>
              <a:ext uri="{C183D7F6-B498-43B3-948B-1728B52AA6E4}">
                <adec:decorative xmlns:adec="http://schemas.microsoft.com/office/drawing/2017/decorative" val="1"/>
              </a:ext>
            </a:extLst>
          </p:cNvPr>
          <p:cNvGraphicFramePr/>
          <p:nvPr/>
        </p:nvGraphicFramePr>
        <p:xfrm>
          <a:off x="585787" y="2730394"/>
          <a:ext cx="6162796" cy="1189852"/>
        </p:xfrm>
        <a:graphic>
          <a:graphicData uri="http://schemas.openxmlformats.org/drawingml/2006/table">
            <a:tbl>
              <a:tblPr firstRow="1">
                <a:tableStyleId>{793D81CF-94F2-401A-BA57-92F5A7B2D0C5}</a:tableStyleId>
              </a:tblPr>
              <a:tblGrid>
                <a:gridCol w="1540699">
                  <a:extLst>
                    <a:ext uri="{9D8B030D-6E8A-4147-A177-3AD203B41FA5}">
                      <a16:colId xmlns:a16="http://schemas.microsoft.com/office/drawing/2014/main" val="186972069"/>
                    </a:ext>
                  </a:extLst>
                </a:gridCol>
                <a:gridCol w="1540699">
                  <a:extLst>
                    <a:ext uri="{9D8B030D-6E8A-4147-A177-3AD203B41FA5}">
                      <a16:colId xmlns:a16="http://schemas.microsoft.com/office/drawing/2014/main" val="1071072028"/>
                    </a:ext>
                  </a:extLst>
                </a:gridCol>
                <a:gridCol w="1540699">
                  <a:extLst>
                    <a:ext uri="{9D8B030D-6E8A-4147-A177-3AD203B41FA5}">
                      <a16:colId xmlns:a16="http://schemas.microsoft.com/office/drawing/2014/main" val="2742037911"/>
                    </a:ext>
                  </a:extLst>
                </a:gridCol>
                <a:gridCol w="1540699">
                  <a:extLst>
                    <a:ext uri="{9D8B030D-6E8A-4147-A177-3AD203B41FA5}">
                      <a16:colId xmlns:a16="http://schemas.microsoft.com/office/drawing/2014/main" val="349826058"/>
                    </a:ext>
                  </a:extLst>
                </a:gridCol>
              </a:tblGrid>
              <a:tr h="367320">
                <a:tc>
                  <a:txBody>
                    <a:bodyPr/>
                    <a:lstStyle/>
                    <a:p>
                      <a:pPr marL="0" marR="0" algn="l" fontAlgn="t">
                        <a:spcBef>
                          <a:spcPts val="0"/>
                        </a:spcBef>
                        <a:spcAft>
                          <a:spcPts val="0"/>
                        </a:spcAft>
                      </a:pPr>
                      <a:r>
                        <a:rPr lang="en-US" sz="1400" u="none" strike="noStrike">
                          <a:solidFill>
                            <a:schemeClr val="accent2"/>
                          </a:solidFill>
                          <a:effectLst/>
                        </a:rPr>
                        <a:t> </a:t>
                      </a:r>
                      <a:endParaRPr lang="en-US" sz="1400" b="0" i="0" u="none" strike="noStrike">
                        <a:solidFill>
                          <a:schemeClr val="accent2"/>
                        </a:solidFill>
                        <a:effectLst/>
                        <a:latin typeface="Arial" panose="020B0604020202020204" pitchFamily="34" charset="0"/>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t">
                        <a:spcBef>
                          <a:spcPts val="0"/>
                        </a:spcBef>
                        <a:spcAft>
                          <a:spcPts val="0"/>
                        </a:spcAft>
                      </a:pPr>
                      <a:r>
                        <a:rPr lang="en-US" sz="1400" u="none" strike="noStrike" kern="1200" dirty="0" err="1">
                          <a:solidFill>
                            <a:schemeClr val="accent2"/>
                          </a:solidFill>
                          <a:effectLst/>
                        </a:rPr>
                        <a:t>Año</a:t>
                      </a:r>
                      <a:r>
                        <a:rPr lang="en-US" sz="1400" u="none" strike="noStrike" kern="1200" dirty="0">
                          <a:solidFill>
                            <a:schemeClr val="accent2"/>
                          </a:solidFill>
                          <a:effectLst/>
                        </a:rPr>
                        <a:t> 1</a:t>
                      </a:r>
                      <a:endParaRPr lang="en-US" sz="1400" b="0" i="0" u="none" strike="noStrike" dirty="0">
                        <a:solidFill>
                          <a:schemeClr val="accent2"/>
                        </a:solidFill>
                        <a:effectLst/>
                        <a:latin typeface="Arial" panose="020B0604020202020204" pitchFamily="34" charset="0"/>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t">
                        <a:spcBef>
                          <a:spcPts val="0"/>
                        </a:spcBef>
                        <a:spcAft>
                          <a:spcPts val="0"/>
                        </a:spcAft>
                      </a:pPr>
                      <a:r>
                        <a:rPr lang="en-US" sz="1400" u="none" strike="noStrike" kern="1200" dirty="0" err="1">
                          <a:solidFill>
                            <a:schemeClr val="accent2"/>
                          </a:solidFill>
                          <a:effectLst/>
                        </a:rPr>
                        <a:t>Año</a:t>
                      </a:r>
                      <a:r>
                        <a:rPr lang="en-US" sz="1400" u="none" strike="noStrike" kern="1200" dirty="0">
                          <a:solidFill>
                            <a:schemeClr val="accent2"/>
                          </a:solidFill>
                          <a:effectLst/>
                        </a:rPr>
                        <a:t> 2</a:t>
                      </a:r>
                      <a:endParaRPr lang="en-US" sz="1400" b="0" i="0" u="none" strike="noStrike" dirty="0">
                        <a:solidFill>
                          <a:schemeClr val="accent2"/>
                        </a:solidFill>
                        <a:effectLst/>
                        <a:latin typeface="Arial" panose="020B0604020202020204" pitchFamily="34" charset="0"/>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t">
                        <a:spcBef>
                          <a:spcPts val="0"/>
                        </a:spcBef>
                        <a:spcAft>
                          <a:spcPts val="0"/>
                        </a:spcAft>
                      </a:pPr>
                      <a:r>
                        <a:rPr lang="en-US" sz="1400" u="none" strike="noStrike" kern="1200" dirty="0" err="1">
                          <a:solidFill>
                            <a:schemeClr val="accent2"/>
                          </a:solidFill>
                          <a:effectLst/>
                        </a:rPr>
                        <a:t>Año</a:t>
                      </a:r>
                      <a:r>
                        <a:rPr lang="en-US" sz="1400" u="none" strike="noStrike" kern="1200" dirty="0">
                          <a:solidFill>
                            <a:schemeClr val="accent2"/>
                          </a:solidFill>
                          <a:effectLst/>
                        </a:rPr>
                        <a:t> 3</a:t>
                      </a:r>
                      <a:endParaRPr lang="en-US" sz="1400" b="0" i="0" u="none" strike="noStrike" dirty="0">
                        <a:solidFill>
                          <a:schemeClr val="accent2"/>
                        </a:solidFill>
                        <a:effectLst/>
                        <a:latin typeface="Arial" panose="020B0604020202020204" pitchFamily="34" charset="0"/>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9814701"/>
                  </a:ext>
                </a:extLst>
              </a:tr>
              <a:tr h="411266">
                <a:tc>
                  <a:txBody>
                    <a:bodyPr/>
                    <a:lstStyle/>
                    <a:p>
                      <a:pPr marL="0" marR="0" algn="ctr" fontAlgn="t">
                        <a:spcBef>
                          <a:spcPts val="0"/>
                        </a:spcBef>
                        <a:spcAft>
                          <a:spcPts val="0"/>
                        </a:spcAft>
                      </a:pPr>
                      <a:r>
                        <a:rPr lang="en-US" sz="1400" b="1" u="none" strike="noStrike">
                          <a:solidFill>
                            <a:schemeClr val="accent2"/>
                          </a:solidFill>
                          <a:effectLst/>
                        </a:rPr>
                        <a:t>SQL Server*</a:t>
                      </a:r>
                      <a:endParaRPr lang="en-US" sz="1400" b="1" i="0" u="none" strike="noStrike">
                        <a:solidFill>
                          <a:schemeClr val="accent2"/>
                        </a:solidFill>
                        <a:effectLst/>
                        <a:latin typeface="Arial" panose="020B0604020202020204" pitchFamily="34" charset="0"/>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32384" rtl="0" eaLnBrk="1" fontAlgn="t" latinLnBrk="0" hangingPunct="1">
                        <a:spcBef>
                          <a:spcPts val="0"/>
                        </a:spcBef>
                        <a:spcAft>
                          <a:spcPts val="0"/>
                        </a:spcAft>
                      </a:pPr>
                      <a:r>
                        <a:rPr lang="en-US" sz="1400" b="0" u="none" strike="noStrike" kern="1200">
                          <a:solidFill>
                            <a:schemeClr val="tx1"/>
                          </a:solidFill>
                          <a:effectLst/>
                          <a:latin typeface="+mn-lt"/>
                          <a:ea typeface="+mn-ea"/>
                          <a:cs typeface="+mn-cs"/>
                        </a:rPr>
                        <a:t>N/A</a:t>
                      </a: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t">
                        <a:spcBef>
                          <a:spcPts val="0"/>
                        </a:spcBef>
                        <a:spcAft>
                          <a:spcPts val="0"/>
                        </a:spcAft>
                      </a:pPr>
                      <a:r>
                        <a:rPr lang="en-US" sz="1400" b="0" i="0" u="none" strike="noStrike">
                          <a:solidFill>
                            <a:schemeClr val="tx1"/>
                          </a:solidFill>
                          <a:effectLst/>
                          <a:latin typeface="Arial" panose="020B0604020202020204" pitchFamily="34" charset="0"/>
                        </a:rPr>
                        <a:t>100%</a:t>
                      </a: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32384" rtl="0" eaLnBrk="1" fontAlgn="t" latinLnBrk="0" hangingPunct="1">
                        <a:lnSpc>
                          <a:spcPct val="100000"/>
                        </a:lnSpc>
                        <a:spcBef>
                          <a:spcPts val="0"/>
                        </a:spcBef>
                        <a:spcAft>
                          <a:spcPts val="0"/>
                        </a:spcAft>
                        <a:buClrTx/>
                        <a:buSzTx/>
                        <a:buFontTx/>
                        <a:buNone/>
                        <a:tabLst/>
                        <a:defRPr/>
                      </a:pPr>
                      <a:r>
                        <a:rPr lang="en-US" sz="1400" b="0" i="0" u="none" strike="noStrike">
                          <a:solidFill>
                            <a:schemeClr val="tx1"/>
                          </a:solidFill>
                          <a:effectLst/>
                          <a:latin typeface="Arial" panose="020B0604020202020204" pitchFamily="34" charset="0"/>
                        </a:rPr>
                        <a:t>100%</a:t>
                      </a: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0308842"/>
                  </a:ext>
                </a:extLst>
              </a:tr>
              <a:tr h="411266">
                <a:tc>
                  <a:txBody>
                    <a:bodyPr/>
                    <a:lstStyle/>
                    <a:p>
                      <a:pPr marL="0" marR="0" algn="ctr" fontAlgn="t">
                        <a:spcBef>
                          <a:spcPts val="0"/>
                        </a:spcBef>
                        <a:spcAft>
                          <a:spcPts val="0"/>
                        </a:spcAft>
                      </a:pPr>
                      <a:r>
                        <a:rPr lang="en-US" sz="1400" b="1" u="none" strike="noStrike">
                          <a:solidFill>
                            <a:schemeClr val="accent2"/>
                          </a:solidFill>
                          <a:effectLst/>
                        </a:rPr>
                        <a:t>Windows Server</a:t>
                      </a:r>
                      <a:endParaRPr lang="en-US" sz="1400" b="1" i="0" u="none" strike="noStrike">
                        <a:solidFill>
                          <a:schemeClr val="accent2"/>
                        </a:solidFill>
                        <a:effectLst/>
                        <a:latin typeface="Arial" panose="020B0604020202020204" pitchFamily="34" charset="0"/>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32384" rtl="0" eaLnBrk="1" fontAlgn="t" latinLnBrk="0" hangingPunct="1">
                        <a:spcBef>
                          <a:spcPts val="0"/>
                        </a:spcBef>
                        <a:spcAft>
                          <a:spcPts val="0"/>
                        </a:spcAft>
                      </a:pPr>
                      <a:r>
                        <a:rPr lang="en-US" sz="1400" b="0" u="none" strike="noStrike" kern="1200">
                          <a:solidFill>
                            <a:schemeClr val="tx1"/>
                          </a:solidFill>
                          <a:effectLst/>
                          <a:latin typeface="+mn-lt"/>
                          <a:ea typeface="+mn-ea"/>
                          <a:cs typeface="+mn-cs"/>
                        </a:rPr>
                        <a:t>100% </a:t>
                      </a: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32384" rtl="0" eaLnBrk="1" fontAlgn="t" latinLnBrk="0" hangingPunct="1">
                        <a:lnSpc>
                          <a:spcPct val="100000"/>
                        </a:lnSpc>
                        <a:spcBef>
                          <a:spcPts val="0"/>
                        </a:spcBef>
                        <a:spcAft>
                          <a:spcPts val="0"/>
                        </a:spcAft>
                        <a:buClrTx/>
                        <a:buSzTx/>
                        <a:buFontTx/>
                        <a:buNone/>
                        <a:tabLst/>
                        <a:defRPr/>
                      </a:pPr>
                      <a:r>
                        <a:rPr lang="en-US" sz="1400" b="0" i="0" u="none" strike="noStrike">
                          <a:solidFill>
                            <a:schemeClr val="tx1"/>
                          </a:solidFill>
                          <a:effectLst/>
                          <a:latin typeface="Arial" panose="020B0604020202020204" pitchFamily="34" charset="0"/>
                        </a:rPr>
                        <a:t>100%</a:t>
                      </a: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32384" rtl="0" eaLnBrk="1" fontAlgn="t"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Arial" panose="020B0604020202020204" pitchFamily="34" charset="0"/>
                        </a:rPr>
                        <a:t>100%</a:t>
                      </a: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3454511"/>
                  </a:ext>
                </a:extLst>
              </a:tr>
            </a:tbl>
          </a:graphicData>
        </a:graphic>
      </p:graphicFrame>
      <p:sp>
        <p:nvSpPr>
          <p:cNvPr id="3" name="TextBox 2">
            <a:extLst>
              <a:ext uri="{FF2B5EF4-FFF2-40B4-BE49-F238E27FC236}">
                <a16:creationId xmlns:a16="http://schemas.microsoft.com/office/drawing/2014/main" id="{17CF079D-3D2B-1228-1438-25AE9F9E84CC}"/>
              </a:ext>
              <a:ext uri="{C183D7F6-B498-43B3-948B-1728B52AA6E4}">
                <adec:decorative xmlns:adec="http://schemas.microsoft.com/office/drawing/2017/decorative" val="1"/>
              </a:ext>
            </a:extLst>
          </p:cNvPr>
          <p:cNvSpPr txBox="1"/>
          <p:nvPr/>
        </p:nvSpPr>
        <p:spPr>
          <a:xfrm>
            <a:off x="585788" y="2217563"/>
            <a:ext cx="6162795" cy="369332"/>
          </a:xfrm>
          <a:prstGeom prst="rect">
            <a:avLst/>
          </a:prstGeom>
          <a:noFill/>
        </p:spPr>
        <p:txBody>
          <a:bodyPr wrap="square" lIns="0" tIns="0" rIns="0" bIns="0" rtlCol="0">
            <a:spAutoFit/>
          </a:bodyPr>
          <a:lstStyle/>
          <a:p>
            <a:pPr lvl="0" defTabSz="914400" eaLnBrk="0" fontAlgn="base" hangingPunct="0">
              <a:spcBef>
                <a:spcPct val="0"/>
              </a:spcBef>
              <a:spcAft>
                <a:spcPct val="0"/>
              </a:spcAft>
              <a:defRPr/>
            </a:pPr>
            <a:r>
              <a:rPr kumimoji="0" lang="en-US" sz="2400" b="1" i="1" u="none" strike="noStrike" kern="1200" cap="none" spc="0" normalizeH="0" baseline="0" noProof="0" dirty="0">
                <a:ln>
                  <a:noFill/>
                </a:ln>
                <a:solidFill>
                  <a:srgbClr val="00B050"/>
                </a:solidFill>
                <a:effectLst/>
                <a:uLnTx/>
                <a:uFillTx/>
                <a:latin typeface="Segoe UI" panose="020B0502040204020203" pitchFamily="34" charset="0"/>
                <a:ea typeface="MS PGothic" panose="020B0600070205080204" pitchFamily="34" charset="-128"/>
                <a:cs typeface="+mn-cs"/>
              </a:rPr>
              <a:t>New: </a:t>
            </a:r>
            <a:r>
              <a:rPr lang="en-US" sz="2000" dirty="0">
                <a:gradFill>
                  <a:gsLst>
                    <a:gs pos="2917">
                      <a:srgbClr val="FFFFFF"/>
                    </a:gs>
                    <a:gs pos="30000">
                      <a:srgbClr val="FFFFFF"/>
                    </a:gs>
                  </a:gsLst>
                  <a:lin ang="5400000" scaled="0"/>
                </a:gradFill>
                <a:latin typeface="Segoe UI" panose="020B0502040204020203" pitchFamily="34" charset="0"/>
                <a:ea typeface="MS PGothic" panose="020B0600070205080204" pitchFamily="34" charset="-128"/>
              </a:rPr>
              <a:t>ESU </a:t>
            </a:r>
            <a:r>
              <a:rPr lang="en-US" sz="2000" dirty="0" err="1">
                <a:gradFill>
                  <a:gsLst>
                    <a:gs pos="2917">
                      <a:srgbClr val="FFFFFF"/>
                    </a:gs>
                    <a:gs pos="30000">
                      <a:srgbClr val="FFFFFF"/>
                    </a:gs>
                  </a:gsLst>
                  <a:lin ang="5400000" scaled="0"/>
                </a:gradFill>
                <a:latin typeface="Segoe UI" panose="020B0502040204020203" pitchFamily="34" charset="0"/>
                <a:ea typeface="MS PGothic" panose="020B0600070205080204" pitchFamily="34" charset="-128"/>
              </a:rPr>
              <a:t>habilitadas</a:t>
            </a:r>
            <a:r>
              <a:rPr lang="en-US" sz="2000" dirty="0">
                <a:gradFill>
                  <a:gsLst>
                    <a:gs pos="2917">
                      <a:srgbClr val="FFFFFF"/>
                    </a:gs>
                    <a:gs pos="30000">
                      <a:srgbClr val="FFFFFF"/>
                    </a:gs>
                  </a:gsLst>
                  <a:lin ang="5400000" scaled="0"/>
                </a:gradFill>
                <a:latin typeface="Segoe UI" panose="020B0502040204020203" pitchFamily="34" charset="0"/>
                <a:ea typeface="MS PGothic" panose="020B0600070205080204" pitchFamily="34" charset="-128"/>
              </a:rPr>
              <a:t> por Azure Arc</a:t>
            </a:r>
            <a:endParaRPr kumimoji="0" lang="en-US" sz="20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S PGothic" panose="020B0600070205080204" pitchFamily="34" charset="-128"/>
              <a:cs typeface="+mn-cs"/>
            </a:endParaRPr>
          </a:p>
        </p:txBody>
      </p:sp>
      <p:graphicFrame>
        <p:nvGraphicFramePr>
          <p:cNvPr id="5" name="Table 4">
            <a:extLst>
              <a:ext uri="{FF2B5EF4-FFF2-40B4-BE49-F238E27FC236}">
                <a16:creationId xmlns:a16="http://schemas.microsoft.com/office/drawing/2014/main" id="{C4DBB616-AE8F-20E4-A2F2-C50467A053B5}"/>
              </a:ext>
              <a:ext uri="{C183D7F6-B498-43B3-948B-1728B52AA6E4}">
                <adec:decorative xmlns:adec="http://schemas.microsoft.com/office/drawing/2017/decorative" val="1"/>
              </a:ext>
            </a:extLst>
          </p:cNvPr>
          <p:cNvGraphicFramePr/>
          <p:nvPr/>
        </p:nvGraphicFramePr>
        <p:xfrm>
          <a:off x="585787" y="5163742"/>
          <a:ext cx="6162796" cy="1109553"/>
        </p:xfrm>
        <a:graphic>
          <a:graphicData uri="http://schemas.openxmlformats.org/drawingml/2006/table">
            <a:tbl>
              <a:tblPr firstRow="1">
                <a:tableStyleId>{793D81CF-94F2-401A-BA57-92F5A7B2D0C5}</a:tableStyleId>
              </a:tblPr>
              <a:tblGrid>
                <a:gridCol w="1540699">
                  <a:extLst>
                    <a:ext uri="{9D8B030D-6E8A-4147-A177-3AD203B41FA5}">
                      <a16:colId xmlns:a16="http://schemas.microsoft.com/office/drawing/2014/main" val="186972069"/>
                    </a:ext>
                  </a:extLst>
                </a:gridCol>
                <a:gridCol w="1540699">
                  <a:extLst>
                    <a:ext uri="{9D8B030D-6E8A-4147-A177-3AD203B41FA5}">
                      <a16:colId xmlns:a16="http://schemas.microsoft.com/office/drawing/2014/main" val="1071072028"/>
                    </a:ext>
                  </a:extLst>
                </a:gridCol>
                <a:gridCol w="1540699">
                  <a:extLst>
                    <a:ext uri="{9D8B030D-6E8A-4147-A177-3AD203B41FA5}">
                      <a16:colId xmlns:a16="http://schemas.microsoft.com/office/drawing/2014/main" val="2742037911"/>
                    </a:ext>
                  </a:extLst>
                </a:gridCol>
                <a:gridCol w="1540699">
                  <a:extLst>
                    <a:ext uri="{9D8B030D-6E8A-4147-A177-3AD203B41FA5}">
                      <a16:colId xmlns:a16="http://schemas.microsoft.com/office/drawing/2014/main" val="349826058"/>
                    </a:ext>
                  </a:extLst>
                </a:gridCol>
              </a:tblGrid>
              <a:tr h="369851">
                <a:tc>
                  <a:txBody>
                    <a:bodyPr/>
                    <a:lstStyle/>
                    <a:p>
                      <a:pPr marL="0" marR="0" algn="l" fontAlgn="t">
                        <a:spcBef>
                          <a:spcPts val="0"/>
                        </a:spcBef>
                        <a:spcAft>
                          <a:spcPts val="0"/>
                        </a:spcAft>
                      </a:pPr>
                      <a:endParaRPr lang="en-US" sz="1400" b="0" i="0" u="none" strike="noStrike">
                        <a:solidFill>
                          <a:schemeClr val="accent2"/>
                        </a:solidFill>
                        <a:effectLst/>
                        <a:latin typeface="Arial" panose="020B0604020202020204" pitchFamily="34" charset="0"/>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t">
                        <a:spcBef>
                          <a:spcPts val="0"/>
                        </a:spcBef>
                        <a:spcAft>
                          <a:spcPts val="0"/>
                        </a:spcAft>
                      </a:pPr>
                      <a:r>
                        <a:rPr lang="en-US" sz="1400" u="none" strike="noStrike" kern="1200" dirty="0" err="1">
                          <a:solidFill>
                            <a:schemeClr val="accent2"/>
                          </a:solidFill>
                          <a:effectLst/>
                        </a:rPr>
                        <a:t>Año</a:t>
                      </a:r>
                      <a:r>
                        <a:rPr lang="en-US" sz="1400" u="none" strike="noStrike" kern="1200" dirty="0">
                          <a:solidFill>
                            <a:schemeClr val="accent2"/>
                          </a:solidFill>
                          <a:effectLst/>
                        </a:rPr>
                        <a:t> 1</a:t>
                      </a:r>
                      <a:endParaRPr lang="en-US" sz="1400" b="0" i="0" u="none" strike="noStrike" dirty="0">
                        <a:solidFill>
                          <a:schemeClr val="accent2"/>
                        </a:solidFill>
                        <a:effectLst/>
                        <a:latin typeface="Arial" panose="020B0604020202020204" pitchFamily="34" charset="0"/>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t">
                        <a:spcBef>
                          <a:spcPts val="0"/>
                        </a:spcBef>
                        <a:spcAft>
                          <a:spcPts val="0"/>
                        </a:spcAft>
                      </a:pPr>
                      <a:r>
                        <a:rPr lang="en-US" sz="1400" u="none" strike="noStrike" kern="1200" dirty="0" err="1">
                          <a:solidFill>
                            <a:schemeClr val="accent2"/>
                          </a:solidFill>
                          <a:effectLst/>
                        </a:rPr>
                        <a:t>Año</a:t>
                      </a:r>
                      <a:r>
                        <a:rPr lang="en-US" sz="1400" u="none" strike="noStrike" kern="1200" dirty="0">
                          <a:solidFill>
                            <a:schemeClr val="accent2"/>
                          </a:solidFill>
                          <a:effectLst/>
                        </a:rPr>
                        <a:t> 2</a:t>
                      </a:r>
                      <a:endParaRPr lang="en-US" sz="1400" b="0" i="0" u="none" strike="noStrike" dirty="0">
                        <a:solidFill>
                          <a:schemeClr val="accent2"/>
                        </a:solidFill>
                        <a:effectLst/>
                        <a:latin typeface="Arial" panose="020B0604020202020204" pitchFamily="34" charset="0"/>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t">
                        <a:spcBef>
                          <a:spcPts val="0"/>
                        </a:spcBef>
                        <a:spcAft>
                          <a:spcPts val="0"/>
                        </a:spcAft>
                      </a:pPr>
                      <a:r>
                        <a:rPr lang="en-US" sz="1400" u="none" strike="noStrike" kern="1200" dirty="0" err="1">
                          <a:solidFill>
                            <a:schemeClr val="accent2"/>
                          </a:solidFill>
                          <a:effectLst/>
                        </a:rPr>
                        <a:t>Año</a:t>
                      </a:r>
                      <a:r>
                        <a:rPr lang="en-US" sz="1400" u="none" strike="noStrike" kern="1200" dirty="0">
                          <a:solidFill>
                            <a:schemeClr val="accent2"/>
                          </a:solidFill>
                          <a:effectLst/>
                        </a:rPr>
                        <a:t> 3</a:t>
                      </a:r>
                      <a:endParaRPr lang="en-US" sz="1400" b="0" i="0" u="none" strike="noStrike" dirty="0">
                        <a:solidFill>
                          <a:schemeClr val="accent2"/>
                        </a:solidFill>
                        <a:effectLst/>
                        <a:latin typeface="Arial" panose="020B0604020202020204" pitchFamily="34" charset="0"/>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9814701"/>
                  </a:ext>
                </a:extLst>
              </a:tr>
              <a:tr h="369851">
                <a:tc>
                  <a:txBody>
                    <a:bodyPr/>
                    <a:lstStyle/>
                    <a:p>
                      <a:pPr marL="0" marR="0" algn="ctr" fontAlgn="t">
                        <a:spcBef>
                          <a:spcPts val="0"/>
                        </a:spcBef>
                        <a:spcAft>
                          <a:spcPts val="0"/>
                        </a:spcAft>
                      </a:pPr>
                      <a:r>
                        <a:rPr lang="en-US" sz="1400" b="1" u="none" strike="noStrike">
                          <a:solidFill>
                            <a:schemeClr val="accent2"/>
                          </a:solidFill>
                          <a:effectLst/>
                        </a:rPr>
                        <a:t>SQL Server*</a:t>
                      </a:r>
                      <a:endParaRPr lang="en-US" sz="1400" b="1" i="0" u="none" strike="noStrike">
                        <a:solidFill>
                          <a:schemeClr val="accent2"/>
                        </a:solidFill>
                        <a:effectLst/>
                        <a:latin typeface="Arial" panose="020B0604020202020204" pitchFamily="34" charset="0"/>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32384" rtl="0" eaLnBrk="1" fontAlgn="t" latinLnBrk="0" hangingPunct="1">
                        <a:spcBef>
                          <a:spcPts val="0"/>
                        </a:spcBef>
                        <a:spcAft>
                          <a:spcPts val="0"/>
                        </a:spcAft>
                      </a:pPr>
                      <a:r>
                        <a:rPr lang="en-US" sz="1400" b="0" u="none" strike="noStrike" kern="1200">
                          <a:solidFill>
                            <a:schemeClr val="tx1"/>
                          </a:solidFill>
                          <a:effectLst/>
                          <a:latin typeface="+mn-lt"/>
                          <a:ea typeface="+mn-ea"/>
                          <a:cs typeface="+mn-cs"/>
                        </a:rPr>
                        <a:t>N/A</a:t>
                      </a: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t">
                        <a:spcBef>
                          <a:spcPts val="0"/>
                        </a:spcBef>
                        <a:spcAft>
                          <a:spcPts val="0"/>
                        </a:spcAft>
                      </a:pPr>
                      <a:r>
                        <a:rPr lang="en-US" sz="1400" b="0" i="0" u="none" strike="noStrike">
                          <a:solidFill>
                            <a:schemeClr val="tx1"/>
                          </a:solidFill>
                          <a:effectLst/>
                          <a:latin typeface="Arial" panose="020B0604020202020204" pitchFamily="34" charset="0"/>
                        </a:rPr>
                        <a:t>100%</a:t>
                      </a: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32384" rtl="0" eaLnBrk="1" fontAlgn="t" latinLnBrk="0" hangingPunct="1">
                        <a:lnSpc>
                          <a:spcPct val="100000"/>
                        </a:lnSpc>
                        <a:spcBef>
                          <a:spcPts val="0"/>
                        </a:spcBef>
                        <a:spcAft>
                          <a:spcPts val="0"/>
                        </a:spcAft>
                        <a:buClrTx/>
                        <a:buSzTx/>
                        <a:buFontTx/>
                        <a:buNone/>
                        <a:tabLst/>
                        <a:defRPr/>
                      </a:pPr>
                      <a:r>
                        <a:rPr lang="en-US" sz="1400" b="0" i="0" u="none" strike="noStrike">
                          <a:solidFill>
                            <a:schemeClr val="tx1"/>
                          </a:solidFill>
                          <a:effectLst/>
                          <a:latin typeface="Arial" panose="020B0604020202020204" pitchFamily="34" charset="0"/>
                        </a:rPr>
                        <a:t>100%</a:t>
                      </a: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0308842"/>
                  </a:ext>
                </a:extLst>
              </a:tr>
              <a:tr h="369851">
                <a:tc>
                  <a:txBody>
                    <a:bodyPr/>
                    <a:lstStyle/>
                    <a:p>
                      <a:pPr marL="0" marR="0" algn="ctr" fontAlgn="t">
                        <a:spcBef>
                          <a:spcPts val="0"/>
                        </a:spcBef>
                        <a:spcAft>
                          <a:spcPts val="0"/>
                        </a:spcAft>
                      </a:pPr>
                      <a:r>
                        <a:rPr lang="en-US" sz="1400" b="1" u="none" strike="noStrike">
                          <a:solidFill>
                            <a:schemeClr val="accent2"/>
                          </a:solidFill>
                          <a:effectLst/>
                        </a:rPr>
                        <a:t>Windows Server</a:t>
                      </a:r>
                      <a:endParaRPr lang="en-US" sz="1400" b="1" i="0" u="none" strike="noStrike">
                        <a:solidFill>
                          <a:schemeClr val="accent2"/>
                        </a:solidFill>
                        <a:effectLst/>
                        <a:latin typeface="Arial" panose="020B0604020202020204" pitchFamily="34" charset="0"/>
                      </a:endParaRP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32384" rtl="0" eaLnBrk="1" fontAlgn="t" latinLnBrk="0" hangingPunct="1">
                        <a:spcBef>
                          <a:spcPts val="0"/>
                        </a:spcBef>
                        <a:spcAft>
                          <a:spcPts val="0"/>
                        </a:spcAft>
                      </a:pPr>
                      <a:r>
                        <a:rPr lang="en-US" sz="1400" b="0" u="none" strike="noStrike" kern="1200">
                          <a:solidFill>
                            <a:schemeClr val="tx1"/>
                          </a:solidFill>
                          <a:effectLst/>
                          <a:latin typeface="+mn-lt"/>
                          <a:ea typeface="+mn-ea"/>
                          <a:cs typeface="+mn-cs"/>
                        </a:rPr>
                        <a:t>100%</a:t>
                      </a: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t">
                        <a:spcBef>
                          <a:spcPts val="0"/>
                        </a:spcBef>
                        <a:spcAft>
                          <a:spcPts val="0"/>
                        </a:spcAft>
                      </a:pPr>
                      <a:r>
                        <a:rPr lang="en-US" sz="1400" b="0" i="0" u="none" strike="noStrike">
                          <a:solidFill>
                            <a:schemeClr val="tx1"/>
                          </a:solidFill>
                          <a:effectLst/>
                          <a:latin typeface="Arial" panose="020B0604020202020204" pitchFamily="34" charset="0"/>
                        </a:rPr>
                        <a:t>100%</a:t>
                      </a: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t">
                        <a:spcBef>
                          <a:spcPts val="0"/>
                        </a:spcBef>
                        <a:spcAft>
                          <a:spcPts val="0"/>
                        </a:spcAft>
                      </a:pPr>
                      <a:r>
                        <a:rPr lang="en-US" sz="1400" b="0" i="0" u="none" strike="noStrike" dirty="0">
                          <a:solidFill>
                            <a:schemeClr val="tx1"/>
                          </a:solidFill>
                          <a:effectLst/>
                          <a:latin typeface="Arial" panose="020B0604020202020204" pitchFamily="34" charset="0"/>
                        </a:rPr>
                        <a:t>100%</a:t>
                      </a:r>
                    </a:p>
                  </a:txBody>
                  <a:tcPr marL="67951" marR="67951" marT="47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3454511"/>
                  </a:ext>
                </a:extLst>
              </a:tr>
            </a:tbl>
          </a:graphicData>
        </a:graphic>
      </p:graphicFrame>
      <p:sp>
        <p:nvSpPr>
          <p:cNvPr id="6" name="TextBox 5">
            <a:extLst>
              <a:ext uri="{FF2B5EF4-FFF2-40B4-BE49-F238E27FC236}">
                <a16:creationId xmlns:a16="http://schemas.microsoft.com/office/drawing/2014/main" id="{301ADCC4-0AAE-A4F7-9F1E-11E3C9E29FB6}"/>
              </a:ext>
              <a:ext uri="{C183D7F6-B498-43B3-948B-1728B52AA6E4}">
                <adec:decorative xmlns:adec="http://schemas.microsoft.com/office/drawing/2017/decorative" val="1"/>
              </a:ext>
            </a:extLst>
          </p:cNvPr>
          <p:cNvSpPr txBox="1"/>
          <p:nvPr/>
        </p:nvSpPr>
        <p:spPr>
          <a:xfrm>
            <a:off x="585787" y="4741665"/>
            <a:ext cx="8675773" cy="276999"/>
          </a:xfrm>
          <a:prstGeom prst="rect">
            <a:avLst/>
          </a:prstGeom>
          <a:noFill/>
        </p:spPr>
        <p:txBody>
          <a:bodyPr wrap="none" lIns="0" tIns="0" rIns="0" bIns="0" rtlCol="0">
            <a:spAutoFit/>
          </a:bodyPr>
          <a:lstStyle/>
          <a:p>
            <a:pPr lvl="0" defTabSz="914400" eaLnBrk="0" fontAlgn="base" hangingPunct="0">
              <a:spcBef>
                <a:spcPct val="0"/>
              </a:spcBef>
              <a:spcAft>
                <a:spcPct val="0"/>
              </a:spcAft>
              <a:defRPr/>
            </a:pPr>
            <a:r>
              <a:rPr lang="en-US" sz="1800" dirty="0">
                <a:gradFill>
                  <a:gsLst>
                    <a:gs pos="2917">
                      <a:srgbClr val="FFFFFF"/>
                    </a:gs>
                    <a:gs pos="30000">
                      <a:srgbClr val="FFFFFF"/>
                    </a:gs>
                  </a:gsLst>
                  <a:lin ang="5400000" scaled="0"/>
                </a:gradFill>
                <a:latin typeface="Segoe UI" panose="020B0502040204020203" pitchFamily="34" charset="0"/>
                <a:ea typeface="MS PGothic" panose="020B0600070205080204" pitchFamily="34" charset="-128"/>
              </a:rPr>
              <a:t>ESU </a:t>
            </a:r>
            <a:r>
              <a:rPr lang="en-US" sz="1800" dirty="0" err="1">
                <a:gradFill>
                  <a:gsLst>
                    <a:gs pos="2917">
                      <a:srgbClr val="FFFFFF"/>
                    </a:gs>
                    <a:gs pos="30000">
                      <a:srgbClr val="FFFFFF"/>
                    </a:gs>
                  </a:gsLst>
                  <a:lin ang="5400000" scaled="0"/>
                </a:gradFill>
                <a:latin typeface="Segoe UI" panose="020B0502040204020203" pitchFamily="34" charset="0"/>
                <a:ea typeface="MS PGothic" panose="020B0600070205080204" pitchFamily="34" charset="-128"/>
              </a:rPr>
              <a:t>tradicionales</a:t>
            </a:r>
            <a:r>
              <a:rPr lang="en-US" sz="1800" dirty="0">
                <a:gradFill>
                  <a:gsLst>
                    <a:gs pos="2917">
                      <a:srgbClr val="FFFFFF"/>
                    </a:gs>
                    <a:gs pos="30000">
                      <a:srgbClr val="FFFFFF"/>
                    </a:gs>
                  </a:gsLst>
                  <a:lin ang="5400000" scaled="0"/>
                </a:gradFill>
                <a:latin typeface="Segoe UI" panose="020B0502040204020203" pitchFamily="34" charset="0"/>
                <a:ea typeface="MS PGothic" panose="020B0600070205080204" pitchFamily="34" charset="-128"/>
              </a:rPr>
              <a:t> </a:t>
            </a:r>
            <a:r>
              <a:rPr lang="en-US" sz="1800" dirty="0" err="1">
                <a:gradFill>
                  <a:gsLst>
                    <a:gs pos="2917">
                      <a:srgbClr val="FFFFFF"/>
                    </a:gs>
                    <a:gs pos="30000">
                      <a:srgbClr val="FFFFFF"/>
                    </a:gs>
                  </a:gsLst>
                  <a:lin ang="5400000" scaled="0"/>
                </a:gradFill>
                <a:latin typeface="Segoe UI" panose="020B0502040204020203" pitchFamily="34" charset="0"/>
                <a:ea typeface="MS PGothic" panose="020B0600070205080204" pitchFamily="34" charset="-128"/>
              </a:rPr>
              <a:t>adquiridas</a:t>
            </a:r>
            <a:r>
              <a:rPr lang="en-US" sz="1800" dirty="0">
                <a:gradFill>
                  <a:gsLst>
                    <a:gs pos="2917">
                      <a:srgbClr val="FFFFFF"/>
                    </a:gs>
                    <a:gs pos="30000">
                      <a:srgbClr val="FFFFFF"/>
                    </a:gs>
                  </a:gsLst>
                  <a:lin ang="5400000" scaled="0"/>
                </a:gradFill>
                <a:latin typeface="Segoe UI" panose="020B0502040204020203" pitchFamily="34" charset="0"/>
                <a:ea typeface="MS PGothic" panose="020B0600070205080204" pitchFamily="34" charset="-128"/>
              </a:rPr>
              <a:t> a </a:t>
            </a:r>
            <a:r>
              <a:rPr lang="en-US" sz="1800" dirty="0" err="1">
                <a:gradFill>
                  <a:gsLst>
                    <a:gs pos="2917">
                      <a:srgbClr val="FFFFFF"/>
                    </a:gs>
                    <a:gs pos="30000">
                      <a:srgbClr val="FFFFFF"/>
                    </a:gs>
                  </a:gsLst>
                  <a:lin ang="5400000" scaled="0"/>
                </a:gradFill>
                <a:latin typeface="Segoe UI" panose="020B0502040204020203" pitchFamily="34" charset="0"/>
                <a:ea typeface="MS PGothic" panose="020B0600070205080204" pitchFamily="34" charset="-128"/>
              </a:rPr>
              <a:t>través</a:t>
            </a:r>
            <a:r>
              <a:rPr lang="en-US" sz="1800" dirty="0">
                <a:gradFill>
                  <a:gsLst>
                    <a:gs pos="2917">
                      <a:srgbClr val="FFFFFF"/>
                    </a:gs>
                    <a:gs pos="30000">
                      <a:srgbClr val="FFFFFF"/>
                    </a:gs>
                  </a:gsLst>
                  <a:lin ang="5400000" scaled="0"/>
                </a:gradFill>
                <a:latin typeface="Segoe UI" panose="020B0502040204020203" pitchFamily="34" charset="0"/>
                <a:ea typeface="MS PGothic" panose="020B0600070205080204" pitchFamily="34" charset="-128"/>
              </a:rPr>
              <a:t> del Centro de </a:t>
            </a:r>
            <a:r>
              <a:rPr lang="en-US" sz="1800" dirty="0" err="1">
                <a:gradFill>
                  <a:gsLst>
                    <a:gs pos="2917">
                      <a:srgbClr val="FFFFFF"/>
                    </a:gs>
                    <a:gs pos="30000">
                      <a:srgbClr val="FFFFFF"/>
                    </a:gs>
                  </a:gsLst>
                  <a:lin ang="5400000" scaled="0"/>
                </a:gradFill>
                <a:latin typeface="Segoe UI" panose="020B0502040204020203" pitchFamily="34" charset="0"/>
                <a:ea typeface="MS PGothic" panose="020B0600070205080204" pitchFamily="34" charset="-128"/>
              </a:rPr>
              <a:t>servicios</a:t>
            </a:r>
            <a:r>
              <a:rPr lang="en-US" sz="1800" dirty="0">
                <a:gradFill>
                  <a:gsLst>
                    <a:gs pos="2917">
                      <a:srgbClr val="FFFFFF"/>
                    </a:gs>
                    <a:gs pos="30000">
                      <a:srgbClr val="FFFFFF"/>
                    </a:gs>
                  </a:gsLst>
                  <a:lin ang="5400000" scaled="0"/>
                </a:gradFill>
                <a:latin typeface="Segoe UI" panose="020B0502040204020203" pitchFamily="34" charset="0"/>
                <a:ea typeface="MS PGothic" panose="020B0600070205080204" pitchFamily="34" charset="-128"/>
              </a:rPr>
              <a:t> de </a:t>
            </a:r>
            <a:r>
              <a:rPr lang="en-US" sz="1800" dirty="0" err="1">
                <a:gradFill>
                  <a:gsLst>
                    <a:gs pos="2917">
                      <a:srgbClr val="FFFFFF"/>
                    </a:gs>
                    <a:gs pos="30000">
                      <a:srgbClr val="FFFFFF"/>
                    </a:gs>
                  </a:gsLst>
                  <a:lin ang="5400000" scaled="0"/>
                </a:gradFill>
                <a:latin typeface="Segoe UI" panose="020B0502040204020203" pitchFamily="34" charset="0"/>
                <a:ea typeface="MS PGothic" panose="020B0600070205080204" pitchFamily="34" charset="-128"/>
              </a:rPr>
              <a:t>licencias</a:t>
            </a:r>
            <a:r>
              <a:rPr lang="en-US" sz="1800" dirty="0">
                <a:gradFill>
                  <a:gsLst>
                    <a:gs pos="2917">
                      <a:srgbClr val="FFFFFF"/>
                    </a:gs>
                    <a:gs pos="30000">
                      <a:srgbClr val="FFFFFF"/>
                    </a:gs>
                  </a:gsLst>
                  <a:lin ang="5400000" scaled="0"/>
                </a:gradFill>
                <a:latin typeface="Segoe UI" panose="020B0502040204020203" pitchFamily="34" charset="0"/>
                <a:ea typeface="MS PGothic" panose="020B0600070205080204" pitchFamily="34" charset="-128"/>
              </a:rPr>
              <a:t> por </a:t>
            </a:r>
            <a:r>
              <a:rPr lang="en-US" sz="1800" dirty="0" err="1">
                <a:gradFill>
                  <a:gsLst>
                    <a:gs pos="2917">
                      <a:srgbClr val="FFFFFF"/>
                    </a:gs>
                    <a:gs pos="30000">
                      <a:srgbClr val="FFFFFF"/>
                    </a:gs>
                  </a:gsLst>
                  <a:lin ang="5400000" scaled="0"/>
                </a:gradFill>
                <a:latin typeface="Segoe UI" panose="020B0502040204020203" pitchFamily="34" charset="0"/>
                <a:ea typeface="MS PGothic" panose="020B0600070205080204" pitchFamily="34" charset="-128"/>
              </a:rPr>
              <a:t>volumen</a:t>
            </a:r>
            <a:endPar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S PGothic" panose="020B0600070205080204" pitchFamily="34" charset="-128"/>
              <a:cs typeface="+mn-cs"/>
            </a:endParaRPr>
          </a:p>
        </p:txBody>
      </p:sp>
      <p:sp>
        <p:nvSpPr>
          <p:cNvPr id="7" name="TextBox 6">
            <a:extLst>
              <a:ext uri="{FF2B5EF4-FFF2-40B4-BE49-F238E27FC236}">
                <a16:creationId xmlns:a16="http://schemas.microsoft.com/office/drawing/2014/main" id="{899DA2EA-D3FF-4E0C-4849-0732EDC3D217}"/>
              </a:ext>
              <a:ext uri="{C183D7F6-B498-43B3-948B-1728B52AA6E4}">
                <adec:decorative xmlns:adec="http://schemas.microsoft.com/office/drawing/2017/decorative" val="1"/>
              </a:ext>
            </a:extLst>
          </p:cNvPr>
          <p:cNvSpPr txBox="1"/>
          <p:nvPr/>
        </p:nvSpPr>
        <p:spPr>
          <a:xfrm>
            <a:off x="7388581" y="2721114"/>
            <a:ext cx="4317029" cy="1661993"/>
          </a:xfrm>
          <a:prstGeom prst="rect">
            <a:avLst/>
          </a:prstGeom>
          <a:noFill/>
          <a:ln>
            <a:solidFill>
              <a:schemeClr val="accent2"/>
            </a:solidFill>
          </a:ln>
        </p:spPr>
        <p:txBody>
          <a:bodyPr wrap="square" lIns="91440" tIns="91440" rIns="91440" bIns="91440" rtlCol="0">
            <a:spAutoFit/>
          </a:bodyPr>
          <a:lstStyle/>
          <a:p>
            <a:pPr lvl="0" defTabSz="914400" eaLnBrk="0" fontAlgn="base" hangingPunct="0">
              <a:spcBef>
                <a:spcPct val="0"/>
              </a:spcBef>
              <a:spcAft>
                <a:spcPct val="0"/>
              </a:spcAft>
              <a:defRPr/>
            </a:pPr>
            <a:r>
              <a:rPr lang="es-ES" sz="1600" dirty="0">
                <a:gradFill>
                  <a:gsLst>
                    <a:gs pos="2917">
                      <a:srgbClr val="FFFFFF"/>
                    </a:gs>
                    <a:gs pos="30000">
                      <a:srgbClr val="FFFFFF"/>
                    </a:gs>
                  </a:gsLst>
                  <a:lin ang="5400000" scaled="0"/>
                </a:gradFill>
                <a:latin typeface="Segoe UI" panose="020B0502040204020203" pitchFamily="34" charset="0"/>
                <a:ea typeface="MS PGothic" panose="020B0600070205080204" pitchFamily="34" charset="-128"/>
              </a:rPr>
              <a:t>Se trata de un nuevo servicio de Azure. Se factura mensualmente y aparece en la factura de Azure de los clientes y en </a:t>
            </a:r>
            <a:r>
              <a:rPr lang="es-ES" sz="1600" dirty="0" err="1">
                <a:gradFill>
                  <a:gsLst>
                    <a:gs pos="2917">
                      <a:srgbClr val="FFFFFF"/>
                    </a:gs>
                    <a:gs pos="30000">
                      <a:srgbClr val="FFFFFF"/>
                    </a:gs>
                  </a:gsLst>
                  <a:lin ang="5400000" scaled="0"/>
                </a:gradFill>
                <a:latin typeface="Segoe UI" panose="020B0502040204020203" pitchFamily="34" charset="0"/>
                <a:ea typeface="MS PGothic" panose="020B0600070205080204" pitchFamily="34" charset="-128"/>
              </a:rPr>
              <a:t>Cost</a:t>
            </a:r>
            <a:r>
              <a:rPr lang="es-ES" sz="1600" dirty="0">
                <a:gradFill>
                  <a:gsLst>
                    <a:gs pos="2917">
                      <a:srgbClr val="FFFFFF"/>
                    </a:gs>
                    <a:gs pos="30000">
                      <a:srgbClr val="FFFFFF"/>
                    </a:gs>
                  </a:gsLst>
                  <a:lin ang="5400000" scaled="0"/>
                </a:gradFill>
                <a:latin typeface="Segoe UI" panose="020B0502040204020203" pitchFamily="34" charset="0"/>
                <a:ea typeface="MS PGothic" panose="020B0600070205080204" pitchFamily="34" charset="-128"/>
              </a:rPr>
              <a:t> Management + </a:t>
            </a:r>
            <a:r>
              <a:rPr lang="es-ES" sz="1600" dirty="0" err="1">
                <a:gradFill>
                  <a:gsLst>
                    <a:gs pos="2917">
                      <a:srgbClr val="FFFFFF"/>
                    </a:gs>
                    <a:gs pos="30000">
                      <a:srgbClr val="FFFFFF"/>
                    </a:gs>
                  </a:gsLst>
                  <a:lin ang="5400000" scaled="0"/>
                </a:gradFill>
                <a:latin typeface="Segoe UI" panose="020B0502040204020203" pitchFamily="34" charset="0"/>
                <a:ea typeface="MS PGothic" panose="020B0600070205080204" pitchFamily="34" charset="-128"/>
              </a:rPr>
              <a:t>Billing</a:t>
            </a:r>
            <a:r>
              <a:rPr lang="es-ES" sz="1600" dirty="0">
                <a:gradFill>
                  <a:gsLst>
                    <a:gs pos="2917">
                      <a:srgbClr val="FFFFFF"/>
                    </a:gs>
                    <a:gs pos="30000">
                      <a:srgbClr val="FFFFFF"/>
                    </a:gs>
                  </a:gsLst>
                  <a:lin ang="5400000" scaled="0"/>
                </a:gradFill>
                <a:latin typeface="Segoe UI" panose="020B0502040204020203" pitchFamily="34" charset="0"/>
                <a:ea typeface="MS PGothic" panose="020B0600070205080204" pitchFamily="34" charset="-128"/>
              </a:rPr>
              <a:t> en el Portal de Azure. Los clientes pagan el mismo precio, pero se paga en incrementos mensuales.</a:t>
            </a:r>
            <a:endParaRPr kumimoji="0" lang="en-US" sz="16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S PGothic" panose="020B0600070205080204" pitchFamily="34" charset="-128"/>
              <a:cs typeface="+mn-cs"/>
            </a:endParaRPr>
          </a:p>
        </p:txBody>
      </p:sp>
      <p:sp>
        <p:nvSpPr>
          <p:cNvPr id="8" name="TextBox 7">
            <a:extLst>
              <a:ext uri="{FF2B5EF4-FFF2-40B4-BE49-F238E27FC236}">
                <a16:creationId xmlns:a16="http://schemas.microsoft.com/office/drawing/2014/main" id="{8591FB31-0D73-0237-4759-5FB3FB9CB81F}"/>
              </a:ext>
              <a:ext uri="{C183D7F6-B498-43B3-948B-1728B52AA6E4}">
                <adec:decorative xmlns:adec="http://schemas.microsoft.com/office/drawing/2017/decorative" val="1"/>
              </a:ext>
            </a:extLst>
          </p:cNvPr>
          <p:cNvSpPr txBox="1"/>
          <p:nvPr/>
        </p:nvSpPr>
        <p:spPr>
          <a:xfrm>
            <a:off x="7388581" y="5163742"/>
            <a:ext cx="4416425" cy="677108"/>
          </a:xfrm>
          <a:prstGeom prst="rect">
            <a:avLst/>
          </a:prstGeom>
          <a:noFill/>
          <a:ln>
            <a:solidFill>
              <a:schemeClr val="accent2"/>
            </a:solidFill>
          </a:ln>
        </p:spPr>
        <p:txBody>
          <a:bodyPr wrap="square" lIns="91440" tIns="91440" rIns="91440" bIns="91440" rtlCol="0">
            <a:spAutoFit/>
          </a:bodyPr>
          <a:lstStyle>
            <a:defPPr>
              <a:defRPr lang="en-US"/>
            </a:defPPr>
            <a:lvl1pPr>
              <a:defRPr sz="2000">
                <a:gradFill>
                  <a:gsLst>
                    <a:gs pos="2917">
                      <a:schemeClr val="tx1"/>
                    </a:gs>
                    <a:gs pos="30000">
                      <a:schemeClr val="tx1"/>
                    </a:gs>
                  </a:gsLst>
                  <a:lin ang="5400000" scaled="0"/>
                </a:gradFill>
              </a:defRPr>
            </a:lvl1pPr>
          </a:lstStyle>
          <a:p>
            <a:pPr lvl="0" defTabSz="914400" eaLnBrk="0" fontAlgn="base" hangingPunct="0">
              <a:spcBef>
                <a:spcPct val="0"/>
              </a:spcBef>
              <a:spcAft>
                <a:spcPct val="0"/>
              </a:spcAft>
              <a:defRPr/>
            </a:pPr>
            <a:r>
              <a:rPr lang="es-ES" sz="1600" dirty="0">
                <a:gradFill>
                  <a:gsLst>
                    <a:gs pos="2917">
                      <a:srgbClr val="FFFFFF"/>
                    </a:gs>
                    <a:gs pos="30000">
                      <a:srgbClr val="FFFFFF"/>
                    </a:gs>
                  </a:gsLst>
                  <a:lin ang="5400000" scaled="0"/>
                </a:gradFill>
                <a:latin typeface="Segoe UI" panose="020B0502040204020203" pitchFamily="34" charset="0"/>
                <a:ea typeface="MS PGothic" panose="020B0600070205080204" pitchFamily="34" charset="-128"/>
              </a:rPr>
              <a:t>Esta es la ESU tradicional pagada en cuotas anuales.</a:t>
            </a:r>
            <a:endParaRPr kumimoji="0" lang="en-US" sz="16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panose="020B0502040204020203" pitchFamily="34" charset="0"/>
              <a:ea typeface="MS PGothic" panose="020B0600070205080204" pitchFamily="34" charset="-128"/>
              <a:cs typeface="+mn-cs"/>
            </a:endParaRPr>
          </a:p>
        </p:txBody>
      </p:sp>
      <p:sp>
        <p:nvSpPr>
          <p:cNvPr id="10" name="TextBox 9">
            <a:extLst>
              <a:ext uri="{FF2B5EF4-FFF2-40B4-BE49-F238E27FC236}">
                <a16:creationId xmlns:a16="http://schemas.microsoft.com/office/drawing/2014/main" id="{3FEEABDD-292D-FA79-A9F7-3D4C3A0B38ED}"/>
              </a:ext>
              <a:ext uri="{C183D7F6-B498-43B3-948B-1728B52AA6E4}">
                <adec:decorative xmlns:adec="http://schemas.microsoft.com/office/drawing/2017/decorative" val="1"/>
              </a:ext>
            </a:extLst>
          </p:cNvPr>
          <p:cNvSpPr txBox="1"/>
          <p:nvPr/>
        </p:nvSpPr>
        <p:spPr>
          <a:xfrm>
            <a:off x="486390" y="1508028"/>
            <a:ext cx="11219220" cy="738664"/>
          </a:xfrm>
          <a:prstGeom prst="rect">
            <a:avLst/>
          </a:prstGeom>
          <a:noFill/>
        </p:spPr>
        <p:txBody>
          <a:bodyPr wrap="square">
            <a:spAutoFit/>
          </a:bodyPr>
          <a:lstStyle/>
          <a:p>
            <a:pPr lvl="0" defTabSz="914400" eaLnBrk="0" fontAlgn="base" hangingPunct="0">
              <a:spcBef>
                <a:spcPct val="0"/>
              </a:spcBef>
              <a:spcAft>
                <a:spcPct val="0"/>
              </a:spcAft>
              <a:defRPr/>
            </a:pPr>
            <a:r>
              <a:rPr lang="es-ES" sz="1400" dirty="0">
                <a:solidFill>
                  <a:srgbClr val="FFFFFF"/>
                </a:solidFill>
                <a:latin typeface="Segoe UI" panose="020B0502040204020203" pitchFamily="34" charset="0"/>
                <a:ea typeface="MS PGothic" panose="020B0600070205080204" pitchFamily="34" charset="-128"/>
              </a:rPr>
              <a:t>Los clientes elegibles podrán comprar actualizaciones de seguridad extendidas para su entorno local. Las licencias se venden en paquetes de 2 núcleos para SQL Server y paquetes de 2 o 16 núcleos para Windows Server 2012/R2 y tienen un precio equivalente al precio total de la licencia anual.</a:t>
            </a:r>
            <a:endParaRPr kumimoji="0" lang="en-US" sz="1400" b="0" i="0" u="none" strike="noStrike" kern="1200" cap="none" spc="0" normalizeH="0" baseline="0" noProof="0" dirty="0">
              <a:ln>
                <a:noFill/>
              </a:ln>
              <a:solidFill>
                <a:srgbClr val="FFFFFF"/>
              </a:solidFill>
              <a:effectLst/>
              <a:uLnTx/>
              <a:uFillTx/>
              <a:latin typeface="Segoe UI" panose="020B0502040204020203" pitchFamily="34" charset="0"/>
              <a:ea typeface="MS PGothic" panose="020B0600070205080204" pitchFamily="34" charset="-128"/>
              <a:cs typeface="+mn-cs"/>
            </a:endParaRPr>
          </a:p>
        </p:txBody>
      </p:sp>
      <p:sp>
        <p:nvSpPr>
          <p:cNvPr id="9" name="TextBox 8">
            <a:extLst>
              <a:ext uri="{FF2B5EF4-FFF2-40B4-BE49-F238E27FC236}">
                <a16:creationId xmlns:a16="http://schemas.microsoft.com/office/drawing/2014/main" id="{279A77B9-2D96-83D1-5AF1-E6142A072545}"/>
              </a:ext>
              <a:ext uri="{C183D7F6-B498-43B3-948B-1728B52AA6E4}">
                <adec:decorative xmlns:adec="http://schemas.microsoft.com/office/drawing/2017/decorative" val="1"/>
              </a:ext>
            </a:extLst>
          </p:cNvPr>
          <p:cNvSpPr txBox="1"/>
          <p:nvPr/>
        </p:nvSpPr>
        <p:spPr>
          <a:xfrm>
            <a:off x="585787" y="6539782"/>
            <a:ext cx="11219218"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defTabSz="914400" eaLnBrk="0" fontAlgn="base" hangingPunct="0">
              <a:spcBef>
                <a:spcPct val="0"/>
              </a:spcBef>
              <a:spcAft>
                <a:spcPct val="0"/>
              </a:spcAft>
              <a:defRPr/>
            </a:pPr>
            <a:r>
              <a:rPr lang="es-ES" sz="1200" dirty="0">
                <a:solidFill>
                  <a:srgbClr val="FFFFFF"/>
                </a:solidFill>
                <a:ea typeface="MS PGothic"/>
                <a:cs typeface="Segoe UI"/>
              </a:rPr>
              <a:t>*Las actualizaciones de seguridad extendidas de SQL Server 2012 Año 1 ya no están disponibles. 100% se basa en los precios actuales</a:t>
            </a:r>
            <a:endParaRPr kumimoji="0" lang="en-US" sz="1200" b="0" i="0" u="none" strike="noStrike" kern="1200" cap="none" spc="0" normalizeH="0" baseline="0" noProof="0" dirty="0">
              <a:ln>
                <a:noFill/>
              </a:ln>
              <a:solidFill>
                <a:srgbClr val="FFFFFF"/>
              </a:solidFill>
              <a:effectLst/>
              <a:uLnTx/>
              <a:uFillTx/>
              <a:latin typeface="Segoe UI"/>
              <a:ea typeface="MS PGothic"/>
              <a:cs typeface="Segoe UI"/>
            </a:endParaRPr>
          </a:p>
        </p:txBody>
      </p:sp>
    </p:spTree>
    <p:extLst>
      <p:ext uri="{BB962C8B-B14F-4D97-AF65-F5344CB8AC3E}">
        <p14:creationId xmlns:p14="http://schemas.microsoft.com/office/powerpoint/2010/main" val="643163134"/>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CC90BEC-23A4-4346-AC5A-62EBFB475722}"/>
              </a:ext>
              <a:ext uri="{C183D7F6-B498-43B3-948B-1728B52AA6E4}">
                <adec:decorative xmlns:adec="http://schemas.microsoft.com/office/drawing/2017/decorative" val="1"/>
              </a:ext>
            </a:extLst>
          </p:cNvPr>
          <p:cNvSpPr>
            <a:spLocks noGrp="1"/>
          </p:cNvSpPr>
          <p:nvPr>
            <p:ph type="title"/>
          </p:nvPr>
        </p:nvSpPr>
        <p:spPr>
          <a:xfrm>
            <a:off x="590868" y="1430490"/>
            <a:ext cx="2523807" cy="553998"/>
          </a:xfrm>
        </p:spPr>
        <p:txBody>
          <a:bodyPr/>
          <a:lstStyle/>
          <a:p>
            <a:r>
              <a:rPr lang="en-US" dirty="0" err="1"/>
              <a:t>Comenzar</a:t>
            </a:r>
            <a:endParaRPr lang="en-US" dirty="0"/>
          </a:p>
        </p:txBody>
      </p:sp>
      <p:sp>
        <p:nvSpPr>
          <p:cNvPr id="31" name="Content Placeholder 8">
            <a:extLst>
              <a:ext uri="{FF2B5EF4-FFF2-40B4-BE49-F238E27FC236}">
                <a16:creationId xmlns:a16="http://schemas.microsoft.com/office/drawing/2014/main" id="{BA596685-FF33-4DFA-8D2C-9D5A60C3EFCD}"/>
              </a:ext>
              <a:ext uri="{C183D7F6-B498-43B3-948B-1728B52AA6E4}">
                <adec:decorative xmlns:adec="http://schemas.microsoft.com/office/drawing/2017/decorative" val="1"/>
              </a:ext>
            </a:extLst>
          </p:cNvPr>
          <p:cNvSpPr txBox="1">
            <a:spLocks/>
          </p:cNvSpPr>
          <p:nvPr/>
        </p:nvSpPr>
        <p:spPr>
          <a:xfrm>
            <a:off x="590868" y="2095082"/>
            <a:ext cx="7181532"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defTabSz="914400">
              <a:spcBef>
                <a:spcPts val="0"/>
              </a:spcBef>
              <a:spcAft>
                <a:spcPts val="600"/>
              </a:spcAft>
              <a:buSzTx/>
              <a:buNone/>
              <a:defRPr/>
            </a:pPr>
            <a:r>
              <a:rPr lang="en-US" sz="2000" dirty="0" err="1">
                <a:gradFill>
                  <a:gsLst>
                    <a:gs pos="1250">
                      <a:srgbClr val="FFFFFF"/>
                    </a:gs>
                    <a:gs pos="100000">
                      <a:srgbClr val="FFFFFF"/>
                    </a:gs>
                  </a:gsLst>
                  <a:lin ang="5400000" scaled="0"/>
                </a:gradFill>
              </a:rPr>
              <a:t>Inicio</a:t>
            </a:r>
            <a:r>
              <a:rPr lang="en-US" sz="2000" dirty="0">
                <a:gradFill>
                  <a:gsLst>
                    <a:gs pos="1250">
                      <a:srgbClr val="FFFFFF"/>
                    </a:gs>
                    <a:gs pos="100000">
                      <a:srgbClr val="FFFFFF"/>
                    </a:gs>
                  </a:gsLst>
                  <a:lin ang="5400000" scaled="0"/>
                </a:gradFill>
              </a:rPr>
              <a:t> </a:t>
            </a:r>
            <a:r>
              <a:rPr lang="en-US" sz="2000" dirty="0" err="1">
                <a:gradFill>
                  <a:gsLst>
                    <a:gs pos="1250">
                      <a:srgbClr val="FFFFFF"/>
                    </a:gs>
                    <a:gs pos="100000">
                      <a:srgbClr val="FFFFFF"/>
                    </a:gs>
                  </a:gsLst>
                  <a:lin ang="5400000" scaled="0"/>
                </a:gradFill>
              </a:rPr>
              <a:t>rápido</a:t>
            </a:r>
            <a:r>
              <a:rPr lang="en-US" sz="2000" dirty="0">
                <a:gradFill>
                  <a:gsLst>
                    <a:gs pos="1250">
                      <a:srgbClr val="FFFFFF"/>
                    </a:gs>
                    <a:gs pos="100000">
                      <a:srgbClr val="FFFFFF"/>
                    </a:gs>
                  </a:gsLst>
                  <a:lin ang="5400000" scaled="0"/>
                </a:gradFill>
              </a:rPr>
              <a:t> de Azure Arc</a:t>
            </a:r>
            <a:r>
              <a:rPr kumimoji="0" lang="en-US" sz="24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a:ea typeface="+mn-ea"/>
                <a:cs typeface="Segoe UI" panose="020B0502040204020203" pitchFamily="34" charset="0"/>
              </a:rPr>
              <a:t>: </a:t>
            </a:r>
            <a:r>
              <a:rPr kumimoji="0" lang="en-US" sz="2000" b="0" i="0" u="none" strike="noStrike" kern="1200" cap="none" spc="0" normalizeH="0" baseline="0" noProof="0" dirty="0">
                <a:ln>
                  <a:noFill/>
                </a:ln>
                <a:solidFill>
                  <a:srgbClr val="50E6FF">
                    <a:lumMod val="75000"/>
                  </a:srgbClr>
                </a:solidFill>
                <a:effectLst/>
                <a:uLnTx/>
                <a:uFillTx/>
                <a:latin typeface="Segoe UI"/>
                <a:ea typeface="+mn-ea"/>
                <a:cs typeface="Segoe UI" panose="020B0502040204020203" pitchFamily="34" charset="0"/>
                <a:hlinkClick r:id="rId3"/>
              </a:rPr>
              <a:t>https://aka.ms/AzureArcJumpstart</a:t>
            </a:r>
            <a:endParaRPr kumimoji="0" lang="en-US" sz="2000" b="0" i="0" u="none" strike="noStrike" kern="1200" cap="none" spc="0" normalizeH="0" baseline="0" noProof="0" dirty="0">
              <a:ln>
                <a:noFill/>
              </a:ln>
              <a:solidFill>
                <a:srgbClr val="50E6FF">
                  <a:lumMod val="75000"/>
                </a:srgbClr>
              </a:solidFill>
              <a:effectLst/>
              <a:uLnTx/>
              <a:uFillTx/>
              <a:latin typeface="Segoe UI"/>
              <a:ea typeface="+mn-ea"/>
              <a:cs typeface="Segoe UI" panose="020B0502040204020203" pitchFamily="34" charset="0"/>
            </a:endParaRPr>
          </a:p>
        </p:txBody>
      </p:sp>
      <p:sp>
        <p:nvSpPr>
          <p:cNvPr id="18" name="Rectangle 17">
            <a:extLst>
              <a:ext uri="{FF2B5EF4-FFF2-40B4-BE49-F238E27FC236}">
                <a16:creationId xmlns:a16="http://schemas.microsoft.com/office/drawing/2014/main" id="{542A381D-1AB2-4CA1-9D3E-3CCAF81A8454}"/>
              </a:ext>
            </a:extLst>
          </p:cNvPr>
          <p:cNvSpPr/>
          <p:nvPr/>
        </p:nvSpPr>
        <p:spPr bwMode="auto">
          <a:xfrm>
            <a:off x="7616643" y="2302800"/>
            <a:ext cx="3984489" cy="2252400"/>
          </a:xfrm>
          <a:prstGeom prst="rect">
            <a:avLst/>
          </a:prstGeom>
          <a:solidFill>
            <a:srgbClr val="000000"/>
          </a:solidFill>
          <a:ln w="3175" cap="flat" cmpd="sng" algn="ctr">
            <a:solidFill>
              <a:srgbClr val="50E6FF"/>
            </a:solidFill>
            <a:prstDash val="solid"/>
            <a:headEnd type="none" w="med" len="med"/>
            <a:tailEnd type="none" w="med" len="med"/>
          </a:ln>
          <a:effectLst>
            <a:outerShdw blurRad="571500" algn="tl" rotWithShape="0">
              <a:srgbClr val="0078D4">
                <a:alpha val="70000"/>
              </a:srgbClr>
            </a:outerShdw>
          </a:effectLst>
        </p:spPr>
        <p:txBody>
          <a:bodyPr rot="0" spcFirstLastPara="0" vertOverflow="overflow" horzOverflow="overflow" vert="horz" wrap="square" lIns="182880" tIns="0" rIns="182880" bIns="27432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defRPr/>
            </a:pPr>
            <a:r>
              <a:rPr lang="en-US" sz="2000" kern="0" dirty="0">
                <a:solidFill>
                  <a:srgbClr val="50E6FF"/>
                </a:solidFill>
                <a:latin typeface="Segoe UI Semibold"/>
                <a:ea typeface="+mj-ea"/>
                <a:cs typeface="Segoe UI" pitchFamily="34" charset="0"/>
              </a:rPr>
              <a:t>Azure Arc</a:t>
            </a:r>
          </a:p>
          <a:p>
            <a:pPr algn="ctr" defTabSz="932472" fontAlgn="base">
              <a:lnSpc>
                <a:spcPct val="90000"/>
              </a:lnSpc>
              <a:spcBef>
                <a:spcPct val="0"/>
              </a:spcBef>
              <a:spcAft>
                <a:spcPct val="0"/>
              </a:spcAft>
              <a:defRPr/>
            </a:pPr>
            <a:r>
              <a:rPr lang="en-US" sz="1800" kern="0" dirty="0" err="1">
                <a:solidFill>
                  <a:srgbClr val="FFFFFF"/>
                </a:solidFill>
                <a:ea typeface="+mj-ea"/>
                <a:cs typeface="Segoe UI" panose="020B0502040204020203" pitchFamily="34" charset="0"/>
              </a:rPr>
              <a:t>Cualquier</a:t>
            </a:r>
            <a:r>
              <a:rPr lang="en-US" sz="1800" kern="0" dirty="0">
                <a:solidFill>
                  <a:srgbClr val="FFFFFF"/>
                </a:solidFill>
                <a:ea typeface="+mj-ea"/>
                <a:cs typeface="Segoe UI" panose="020B0502040204020203" pitchFamily="34" charset="0"/>
              </a:rPr>
              <a:t> </a:t>
            </a:r>
            <a:r>
              <a:rPr lang="en-US" sz="1800" kern="0" dirty="0" err="1">
                <a:solidFill>
                  <a:srgbClr val="FFFFFF"/>
                </a:solidFill>
                <a:ea typeface="+mj-ea"/>
                <a:cs typeface="Segoe UI" panose="020B0502040204020203" pitchFamily="34" charset="0"/>
              </a:rPr>
              <a:t>infraestructura</a:t>
            </a:r>
            <a:r>
              <a:rPr lang="en-US" sz="1800" kern="0" dirty="0">
                <a:solidFill>
                  <a:srgbClr val="FFFFFF"/>
                </a:solidFill>
                <a:ea typeface="+mj-ea"/>
                <a:cs typeface="Segoe UI" panose="020B0502040204020203" pitchFamily="34" charset="0"/>
              </a:rPr>
              <a:t>, </a:t>
            </a:r>
            <a:r>
              <a:rPr lang="en-US" sz="1800" kern="0" dirty="0" err="1">
                <a:solidFill>
                  <a:srgbClr val="FFFFFF"/>
                </a:solidFill>
                <a:ea typeface="+mj-ea"/>
                <a:cs typeface="Segoe UI" panose="020B0502040204020203" pitchFamily="34" charset="0"/>
              </a:rPr>
              <a:t>cualquier</a:t>
            </a:r>
            <a:r>
              <a:rPr lang="en-US" sz="1800" kern="0" dirty="0">
                <a:solidFill>
                  <a:srgbClr val="FFFFFF"/>
                </a:solidFill>
                <a:ea typeface="+mj-ea"/>
                <a:cs typeface="Segoe UI" panose="020B0502040204020203" pitchFamily="34" charset="0"/>
              </a:rPr>
              <a:t> </a:t>
            </a:r>
            <a:r>
              <a:rPr lang="en-US" sz="1800" kern="0" dirty="0" err="1">
                <a:solidFill>
                  <a:srgbClr val="FFFFFF"/>
                </a:solidFill>
                <a:ea typeface="+mj-ea"/>
                <a:cs typeface="Segoe UI" panose="020B0502040204020203" pitchFamily="34" charset="0"/>
              </a:rPr>
              <a:t>nube</a:t>
            </a:r>
            <a:endParaRPr lang="en-US" sz="1800" kern="0" dirty="0">
              <a:solidFill>
                <a:srgbClr val="FFFFFF"/>
              </a:solidFill>
              <a:latin typeface="Segoe UI"/>
              <a:ea typeface="+mj-ea"/>
              <a:cs typeface="Segoe UI" panose="020B0502040204020203" pitchFamily="34" charset="0"/>
            </a:endParaRPr>
          </a:p>
        </p:txBody>
      </p:sp>
      <p:grpSp>
        <p:nvGrpSpPr>
          <p:cNvPr id="2" name="Group 1">
            <a:extLst>
              <a:ext uri="{FF2B5EF4-FFF2-40B4-BE49-F238E27FC236}">
                <a16:creationId xmlns:a16="http://schemas.microsoft.com/office/drawing/2014/main" id="{960FEF8A-A552-40F5-8F9C-77BA0FB3EDAD}"/>
              </a:ext>
              <a:ext uri="{C183D7F6-B498-43B3-948B-1728B52AA6E4}">
                <adec:decorative xmlns:adec="http://schemas.microsoft.com/office/drawing/2017/decorative" val="1"/>
              </a:ext>
            </a:extLst>
          </p:cNvPr>
          <p:cNvGrpSpPr/>
          <p:nvPr/>
        </p:nvGrpSpPr>
        <p:grpSpPr>
          <a:xfrm>
            <a:off x="7888325" y="3841819"/>
            <a:ext cx="3438613" cy="348255"/>
            <a:chOff x="7687939" y="4347691"/>
            <a:chExt cx="3438613" cy="348255"/>
          </a:xfrm>
        </p:grpSpPr>
        <p:pic>
          <p:nvPicPr>
            <p:cNvPr id="44" name="Graphic 43">
              <a:extLst>
                <a:ext uri="{FF2B5EF4-FFF2-40B4-BE49-F238E27FC236}">
                  <a16:creationId xmlns:a16="http://schemas.microsoft.com/office/drawing/2014/main" id="{76A533F7-8197-418B-8CA9-4DB2A6ED7C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87939" y="4371266"/>
              <a:ext cx="324682" cy="324680"/>
            </a:xfrm>
            <a:prstGeom prst="rect">
              <a:avLst/>
            </a:prstGeom>
          </p:spPr>
        </p:pic>
        <p:pic>
          <p:nvPicPr>
            <p:cNvPr id="47" name="Kubernetes" descr="Kubernetes">
              <a:extLst>
                <a:ext uri="{FF2B5EF4-FFF2-40B4-BE49-F238E27FC236}">
                  <a16:creationId xmlns:a16="http://schemas.microsoft.com/office/drawing/2014/main" id="{6B97008C-9CD7-4463-AF6E-FCB62CFD73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27130" y="4347691"/>
              <a:ext cx="343178" cy="343178"/>
            </a:xfrm>
            <a:prstGeom prst="rect">
              <a:avLst/>
            </a:prstGeom>
          </p:spPr>
        </p:pic>
        <p:pic>
          <p:nvPicPr>
            <p:cNvPr id="20" name="Graphic 19">
              <a:extLst>
                <a:ext uri="{FF2B5EF4-FFF2-40B4-BE49-F238E27FC236}">
                  <a16:creationId xmlns:a16="http://schemas.microsoft.com/office/drawing/2014/main" id="{0CE53556-8050-4BCF-AB8E-7642E52BFB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04996" y="4371266"/>
              <a:ext cx="324680" cy="324680"/>
            </a:xfrm>
            <a:prstGeom prst="rect">
              <a:avLst/>
            </a:prstGeom>
          </p:spPr>
        </p:pic>
        <p:pic>
          <p:nvPicPr>
            <p:cNvPr id="24" name="Graphic 23">
              <a:extLst>
                <a:ext uri="{FF2B5EF4-FFF2-40B4-BE49-F238E27FC236}">
                  <a16:creationId xmlns:a16="http://schemas.microsoft.com/office/drawing/2014/main" id="{F940FA20-458A-4168-9BE9-B6E8E28A7DA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01872" y="4371266"/>
              <a:ext cx="324680" cy="324680"/>
            </a:xfrm>
            <a:prstGeom prst="rect">
              <a:avLst/>
            </a:prstGeom>
          </p:spPr>
        </p:pic>
        <p:pic>
          <p:nvPicPr>
            <p:cNvPr id="26" name="Graphic 25">
              <a:extLst>
                <a:ext uri="{FF2B5EF4-FFF2-40B4-BE49-F238E27FC236}">
                  <a16:creationId xmlns:a16="http://schemas.microsoft.com/office/drawing/2014/main" id="{497912C9-CEDF-4FFC-9D6C-1AB7D9791B5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184817" y="4371266"/>
              <a:ext cx="324680" cy="324680"/>
            </a:xfrm>
            <a:prstGeom prst="rect">
              <a:avLst/>
            </a:prstGeom>
          </p:spPr>
        </p:pic>
        <p:pic>
          <p:nvPicPr>
            <p:cNvPr id="27" name="Graphic 26">
              <a:extLst>
                <a:ext uri="{FF2B5EF4-FFF2-40B4-BE49-F238E27FC236}">
                  <a16:creationId xmlns:a16="http://schemas.microsoft.com/office/drawing/2014/main" id="{ED502C31-DC7F-498C-AEFD-BF6A97AEF8A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567761" y="4371266"/>
              <a:ext cx="324680" cy="324680"/>
            </a:xfrm>
            <a:prstGeom prst="rect">
              <a:avLst/>
            </a:prstGeom>
          </p:spPr>
        </p:pic>
      </p:grpSp>
      <p:pic>
        <p:nvPicPr>
          <p:cNvPr id="10" name="Graphic 9">
            <a:extLst>
              <a:ext uri="{FF2B5EF4-FFF2-40B4-BE49-F238E27FC236}">
                <a16:creationId xmlns:a16="http://schemas.microsoft.com/office/drawing/2014/main" id="{24A16AE8-1003-4E9C-9BA6-BB1B1A8182BB}"/>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292033" y="2427093"/>
            <a:ext cx="476114" cy="476114"/>
          </a:xfrm>
          <a:prstGeom prst="rect">
            <a:avLst/>
          </a:prstGeom>
        </p:spPr>
      </p:pic>
      <p:sp>
        <p:nvSpPr>
          <p:cNvPr id="6" name="Content Placeholder 8">
            <a:extLst>
              <a:ext uri="{FF2B5EF4-FFF2-40B4-BE49-F238E27FC236}">
                <a16:creationId xmlns:a16="http://schemas.microsoft.com/office/drawing/2014/main" id="{7CE94C68-CB93-896B-5D32-3A25B9D8E1B4}"/>
              </a:ext>
              <a:ext uri="{C183D7F6-B498-43B3-948B-1728B52AA6E4}">
                <adec:decorative xmlns:adec="http://schemas.microsoft.com/office/drawing/2017/decorative" val="1"/>
              </a:ext>
            </a:extLst>
          </p:cNvPr>
          <p:cNvSpPr txBox="1">
            <a:spLocks/>
          </p:cNvSpPr>
          <p:nvPr/>
        </p:nvSpPr>
        <p:spPr>
          <a:xfrm>
            <a:off x="590868" y="4142434"/>
            <a:ext cx="7023263" cy="232371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defTabSz="914400">
              <a:spcBef>
                <a:spcPts val="0"/>
              </a:spcBef>
              <a:spcAft>
                <a:spcPts val="600"/>
              </a:spcAft>
              <a:buSzTx/>
              <a:buNone/>
              <a:defRPr/>
            </a:pPr>
            <a:r>
              <a:rPr lang="en-US" sz="2000" dirty="0" err="1">
                <a:gradFill>
                  <a:gsLst>
                    <a:gs pos="1250">
                      <a:srgbClr val="FFFFFF"/>
                    </a:gs>
                    <a:gs pos="100000">
                      <a:srgbClr val="FFFFFF"/>
                    </a:gs>
                  </a:gsLst>
                  <a:lin ang="5400000" scaled="0"/>
                </a:gradFill>
              </a:rPr>
              <a:t>Página</a:t>
            </a:r>
            <a:r>
              <a:rPr lang="en-US" sz="2000" dirty="0">
                <a:gradFill>
                  <a:gsLst>
                    <a:gs pos="1250">
                      <a:srgbClr val="FFFFFF"/>
                    </a:gs>
                    <a:gs pos="100000">
                      <a:srgbClr val="FFFFFF"/>
                    </a:gs>
                  </a:gsLst>
                  <a:lin ang="5400000" scaled="0"/>
                </a:gradFill>
              </a:rPr>
              <a:t> web de Azure Arc: </a:t>
            </a:r>
            <a:r>
              <a:rPr kumimoji="0" lang="en-US" sz="20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a:ea typeface="+mn-ea"/>
                <a:cs typeface="Segoe UI" panose="020B0502040204020203" pitchFamily="34" charset="0"/>
                <a:hlinkClick r:id="rId18"/>
              </a:rPr>
              <a:t>https://aka.ms/arc</a:t>
            </a:r>
            <a:endParaRPr kumimoji="0" lang="en-US" sz="20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a:ea typeface="+mn-ea"/>
              <a:cs typeface="Segoe UI" panose="020B0502040204020203" pitchFamily="34" charset="0"/>
            </a:endParaRPr>
          </a:p>
          <a:p>
            <a:pPr marL="0" lvl="0" indent="0" defTabSz="914400">
              <a:spcBef>
                <a:spcPts val="0"/>
              </a:spcBef>
              <a:spcAft>
                <a:spcPts val="600"/>
              </a:spcAft>
              <a:buSzTx/>
              <a:buNone/>
              <a:defRPr/>
            </a:pPr>
            <a:r>
              <a:rPr lang="en-US" sz="2000" dirty="0" err="1">
                <a:gradFill>
                  <a:gsLst>
                    <a:gs pos="1250">
                      <a:srgbClr val="FFFFFF"/>
                    </a:gs>
                    <a:gs pos="100000">
                      <a:srgbClr val="FFFFFF"/>
                    </a:gs>
                  </a:gsLst>
                  <a:lin ang="5400000" scaled="0"/>
                </a:gradFill>
              </a:rPr>
              <a:t>Documentación</a:t>
            </a:r>
            <a:r>
              <a:rPr lang="en-US" sz="2000" dirty="0">
                <a:gradFill>
                  <a:gsLst>
                    <a:gs pos="1250">
                      <a:srgbClr val="FFFFFF"/>
                    </a:gs>
                    <a:gs pos="100000">
                      <a:srgbClr val="FFFFFF"/>
                    </a:gs>
                  </a:gsLst>
                  <a:lin ang="5400000" scaled="0"/>
                </a:gradFill>
              </a:rPr>
              <a:t> </a:t>
            </a:r>
            <a:r>
              <a:rPr lang="en-US" sz="2000" dirty="0" err="1">
                <a:gradFill>
                  <a:gsLst>
                    <a:gs pos="1250">
                      <a:srgbClr val="FFFFFF"/>
                    </a:gs>
                    <a:gs pos="100000">
                      <a:srgbClr val="FFFFFF"/>
                    </a:gs>
                  </a:gsLst>
                  <a:lin ang="5400000" scaled="0"/>
                </a:gradFill>
              </a:rPr>
              <a:t>técnica</a:t>
            </a:r>
            <a:r>
              <a:rPr lang="en-US" sz="2000" dirty="0">
                <a:gradFill>
                  <a:gsLst>
                    <a:gs pos="1250">
                      <a:srgbClr val="FFFFFF"/>
                    </a:gs>
                    <a:gs pos="100000">
                      <a:srgbClr val="FFFFFF"/>
                    </a:gs>
                  </a:gsLst>
                  <a:lin ang="5400000" scaled="0"/>
                </a:gradFill>
              </a:rPr>
              <a:t>: </a:t>
            </a:r>
            <a:r>
              <a:rPr kumimoji="0" lang="en-US" sz="20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a:ea typeface="+mn-ea"/>
                <a:cs typeface="Segoe UI" panose="020B0502040204020203" pitchFamily="34" charset="0"/>
                <a:hlinkClick r:id="rId19"/>
              </a:rPr>
              <a:t>https://aka.ms/AzureArcDocs</a:t>
            </a:r>
            <a:endParaRPr kumimoji="0" lang="en-US" sz="20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a:ea typeface="+mn-ea"/>
              <a:cs typeface="Segoe UI" panose="020B0502040204020203" pitchFamily="34" charset="0"/>
            </a:endParaRPr>
          </a:p>
          <a:p>
            <a:pPr marL="0" lvl="0" indent="0" defTabSz="914400">
              <a:spcBef>
                <a:spcPts val="0"/>
              </a:spcBef>
              <a:spcAft>
                <a:spcPts val="600"/>
              </a:spcAft>
              <a:buSzTx/>
              <a:buNone/>
              <a:defRPr/>
            </a:pPr>
            <a:r>
              <a:rPr lang="en-US" sz="2000" dirty="0" err="1">
                <a:gradFill>
                  <a:gsLst>
                    <a:gs pos="1250">
                      <a:srgbClr val="FFFFFF"/>
                    </a:gs>
                    <a:gs pos="100000">
                      <a:srgbClr val="FFFFFF"/>
                    </a:gs>
                  </a:gsLst>
                  <a:lin ang="5400000" scaled="0"/>
                </a:gradFill>
              </a:rPr>
              <a:t>Ruta</a:t>
            </a:r>
            <a:r>
              <a:rPr lang="en-US" sz="2000" dirty="0">
                <a:gradFill>
                  <a:gsLst>
                    <a:gs pos="1250">
                      <a:srgbClr val="FFFFFF"/>
                    </a:gs>
                    <a:gs pos="100000">
                      <a:srgbClr val="FFFFFF"/>
                    </a:gs>
                  </a:gsLst>
                  <a:lin ang="5400000" scaled="0"/>
                </a:gradFill>
              </a:rPr>
              <a:t> de </a:t>
            </a:r>
            <a:r>
              <a:rPr lang="en-US" sz="2000" dirty="0" err="1">
                <a:gradFill>
                  <a:gsLst>
                    <a:gs pos="1250">
                      <a:srgbClr val="FFFFFF"/>
                    </a:gs>
                    <a:gs pos="100000">
                      <a:srgbClr val="FFFFFF"/>
                    </a:gs>
                  </a:gsLst>
                  <a:lin ang="5400000" scaled="0"/>
                </a:gradFill>
              </a:rPr>
              <a:t>aprendizaje</a:t>
            </a:r>
            <a:r>
              <a:rPr lang="en-US" sz="2000" dirty="0">
                <a:gradFill>
                  <a:gsLst>
                    <a:gs pos="1250">
                      <a:srgbClr val="FFFFFF"/>
                    </a:gs>
                    <a:gs pos="100000">
                      <a:srgbClr val="FFFFFF"/>
                    </a:gs>
                  </a:gsLst>
                  <a:lin ang="5400000" scaled="0"/>
                </a:gradFill>
              </a:rPr>
              <a:t> de Azure Arc: </a:t>
            </a:r>
            <a:r>
              <a:rPr kumimoji="0" lang="en-US" sz="20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hlinkClick r:id="rId20"/>
              </a:rPr>
              <a:t>https://aka.ms/LearnHybridArc</a:t>
            </a:r>
            <a:endParaRPr kumimoji="0" lang="en-US" sz="20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lvl="0" indent="0" defTabSz="914400">
              <a:spcBef>
                <a:spcPts val="0"/>
              </a:spcBef>
              <a:spcAft>
                <a:spcPts val="600"/>
              </a:spcAft>
              <a:buSzTx/>
              <a:buNone/>
              <a:defRPr/>
            </a:pPr>
            <a:r>
              <a:rPr lang="es-ES" sz="2000" dirty="0">
                <a:solidFill>
                  <a:srgbClr val="FFFFFF"/>
                </a:solidFill>
                <a:latin typeface="Segoe UI" panose="020B0502040204020203" pitchFamily="34" charset="0"/>
              </a:rPr>
              <a:t>Actualizaciones de seguridad extendidas habilitadas por Azure Arc</a:t>
            </a:r>
            <a:r>
              <a:rPr lang="en-US" sz="2000" dirty="0">
                <a:solidFill>
                  <a:srgbClr val="FFFFFF"/>
                </a:solidFill>
                <a:latin typeface="Segoe UI" panose="020B0502040204020203" pitchFamily="34" charset="0"/>
              </a:rPr>
              <a:t>: </a:t>
            </a:r>
            <a:r>
              <a:rPr lang="en-US" sz="1600" dirty="0">
                <a:hlinkClick r:id="rId21"/>
              </a:rPr>
              <a:t>How to prepare to deliver Extended Security Updates for Windows Server 2012 through Azure Arc - Azure Arc | Microsoft Learn</a:t>
            </a:r>
            <a:endParaRPr kumimoji="0" lang="en-US" sz="200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a:ea typeface="+mn-ea"/>
              <a:cs typeface="Segoe UI" panose="020B0502040204020203" pitchFamily="34" charset="0"/>
            </a:endParaRPr>
          </a:p>
        </p:txBody>
      </p:sp>
      <p:sp>
        <p:nvSpPr>
          <p:cNvPr id="21" name="Title 7">
            <a:extLst>
              <a:ext uri="{FF2B5EF4-FFF2-40B4-BE49-F238E27FC236}">
                <a16:creationId xmlns:a16="http://schemas.microsoft.com/office/drawing/2014/main" id="{DEAA6D50-E3CB-A5ED-72B2-36DA3FAD2997}"/>
              </a:ext>
              <a:ext uri="{C183D7F6-B498-43B3-948B-1728B52AA6E4}">
                <adec:decorative xmlns:adec="http://schemas.microsoft.com/office/drawing/2017/decorative" val="1"/>
              </a:ext>
            </a:extLst>
          </p:cNvPr>
          <p:cNvSpPr txBox="1">
            <a:spLocks/>
          </p:cNvSpPr>
          <p:nvPr/>
        </p:nvSpPr>
        <p:spPr>
          <a:xfrm>
            <a:off x="590868" y="3316616"/>
            <a:ext cx="5505132"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dirty="0" err="1"/>
              <a:t>Aprende</a:t>
            </a:r>
            <a:r>
              <a:rPr lang="en-US" dirty="0"/>
              <a:t> </a:t>
            </a:r>
            <a:r>
              <a:rPr lang="en-US" dirty="0" err="1"/>
              <a:t>más</a:t>
            </a:r>
            <a:endParaRPr lang="en-US" dirty="0"/>
          </a:p>
        </p:txBody>
      </p:sp>
    </p:spTree>
    <p:extLst>
      <p:ext uri="{BB962C8B-B14F-4D97-AF65-F5344CB8AC3E}">
        <p14:creationId xmlns:p14="http://schemas.microsoft.com/office/powerpoint/2010/main" val="767270468"/>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E977134-A526-4E77-9CF2-4EB7A0FF3C7B}"/>
              </a:ext>
            </a:extLst>
          </p:cNvPr>
          <p:cNvSpPr txBox="1">
            <a:spLocks noGrp="1"/>
          </p:cNvSpPr>
          <p:nvPr>
            <p:ph type="title" idx="4294967295"/>
          </p:nvPr>
        </p:nvSpPr>
        <p:spPr>
          <a:xfrm>
            <a:off x="4734222" y="2813447"/>
            <a:ext cx="3286477" cy="1231106"/>
          </a:xfrm>
          <a:prstGeom prst="rect">
            <a:avLst/>
          </a:prstGeom>
          <a:noFill/>
          <a:ln>
            <a:noFill/>
            <a:prstDash/>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defRPr/>
            </a:pPr>
            <a:r>
              <a:rPr lang="en-US" sz="8000" spc="-80" dirty="0">
                <a:gradFill>
                  <a:gsLst>
                    <a:gs pos="0">
                      <a:schemeClr val="accent1"/>
                    </a:gs>
                    <a:gs pos="100000">
                      <a:srgbClr val="CD98CF"/>
                    </a:gs>
                  </a:gsLst>
                  <a:lin ang="2700000" scaled="1"/>
                </a:gradFill>
              </a:rPr>
              <a:t>Gracias</a:t>
            </a:r>
            <a:endParaRPr kumimoji="0" lang="en-US" sz="8000" b="0" i="0" u="none" strike="noStrike" kern="1200" cap="none" spc="-50" normalizeH="0" baseline="0" noProof="0" dirty="0">
              <a:ln w="3175">
                <a:noFill/>
              </a:ln>
              <a:gradFill flip="none" rotWithShape="1">
                <a:gsLst>
                  <a:gs pos="100000">
                    <a:schemeClr val="accent2"/>
                  </a:gs>
                  <a:gs pos="0">
                    <a:schemeClr val="accent1"/>
                  </a:gs>
                </a:gsLst>
                <a:lin ang="2700000" scaled="1"/>
                <a:tileRect/>
              </a:gradFill>
              <a:effectLst/>
              <a:uLnTx/>
              <a:uFillTx/>
              <a:latin typeface="+mj-lt"/>
              <a:ea typeface="+mn-ea"/>
              <a:cs typeface="Segoe UI" pitchFamily="34" charset="0"/>
            </a:endParaRPr>
          </a:p>
        </p:txBody>
      </p:sp>
    </p:spTree>
    <p:extLst>
      <p:ext uri="{BB962C8B-B14F-4D97-AF65-F5344CB8AC3E}">
        <p14:creationId xmlns:p14="http://schemas.microsoft.com/office/powerpoint/2010/main" val="185391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0 0 L 0 0.01898 " pathEditMode="relative" rAng="0" ptsTypes="AA">
                                      <p:cBhvr>
                                        <p:cTn id="9" dur="700" spd="-100000" fill="hold"/>
                                        <p:tgtEl>
                                          <p:spTgt spid="3"/>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3">
            <a:extLst>
              <a:ext uri="{FF2B5EF4-FFF2-40B4-BE49-F238E27FC236}">
                <a16:creationId xmlns:a16="http://schemas.microsoft.com/office/drawing/2014/main" id="{5D2FE51E-FE33-67FD-616C-5D9E0BFF3FDE}"/>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flip="none" rotWithShape="1">
            <a:gsLst>
              <a:gs pos="0">
                <a:srgbClr val="CD98CF">
                  <a:alpha val="0"/>
                </a:srgbClr>
              </a:gs>
              <a:gs pos="88000">
                <a:srgbClr val="8DC8E8">
                  <a:alpha val="28835"/>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pic>
        <p:nvPicPr>
          <p:cNvPr id="11" name="Picture 10">
            <a:extLst>
              <a:ext uri="{FF2B5EF4-FFF2-40B4-BE49-F238E27FC236}">
                <a16:creationId xmlns:a16="http://schemas.microsoft.com/office/drawing/2014/main" id="{9C88A672-ADE4-E72B-BC8E-CDFA441951EA}"/>
              </a:ext>
              <a:ext uri="{C183D7F6-B498-43B3-948B-1728B52AA6E4}">
                <adec:decorative xmlns:adec="http://schemas.microsoft.com/office/drawing/2017/decorative" val="1"/>
              </a:ext>
            </a:extLst>
          </p:cNvPr>
          <p:cNvPicPr>
            <a:picLocks noChangeAspect="1"/>
          </p:cNvPicPr>
          <p:nvPr/>
        </p:nvPicPr>
        <p:blipFill rotWithShape="1">
          <a:blip r:embed="rId3">
            <a:alphaModFix amt="85000"/>
          </a:blip>
          <a:srcRect l="1" t="-1150" r="1" b="-623"/>
          <a:stretch/>
        </p:blipFill>
        <p:spPr>
          <a:xfrm>
            <a:off x="-1591783" y="680430"/>
            <a:ext cx="5401476" cy="5497140"/>
          </a:xfrm>
          <a:prstGeom prst="rect">
            <a:avLst/>
          </a:prstGeom>
        </p:spPr>
      </p:pic>
      <p:sp>
        <p:nvSpPr>
          <p:cNvPr id="24" name="Title 124">
            <a:extLst>
              <a:ext uri="{FF2B5EF4-FFF2-40B4-BE49-F238E27FC236}">
                <a16:creationId xmlns:a16="http://schemas.microsoft.com/office/drawing/2014/main" id="{8335C091-A9A2-783E-235B-4C41180D2504}"/>
              </a:ext>
              <a:ext uri="{C183D7F6-B498-43B3-948B-1728B52AA6E4}">
                <adec:decorative xmlns:adec="http://schemas.microsoft.com/office/drawing/2017/decorative" val="1"/>
              </a:ext>
            </a:extLst>
          </p:cNvPr>
          <p:cNvSpPr txBox="1">
            <a:spLocks noGrp="1"/>
          </p:cNvSpPr>
          <p:nvPr>
            <p:ph type="title" idx="4294967295"/>
          </p:nvPr>
        </p:nvSpPr>
        <p:spPr>
          <a:xfrm>
            <a:off x="588264" y="2716772"/>
            <a:ext cx="1939036" cy="61555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40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50" normalizeH="0" baseline="0" noProof="0" dirty="0">
                <a:ln>
                  <a:noFill/>
                </a:ln>
                <a:gradFill>
                  <a:gsLst>
                    <a:gs pos="2917">
                      <a:srgbClr val="FFFFFF"/>
                    </a:gs>
                    <a:gs pos="30000">
                      <a:srgbClr val="FFFFFF"/>
                    </a:gs>
                  </a:gsLst>
                  <a:lin ang="5400000" scaled="0"/>
                </a:gradFill>
                <a:effectLst/>
                <a:uLnTx/>
                <a:uFillTx/>
                <a:latin typeface="Segoe UI Semibold"/>
                <a:ea typeface="+mn-ea"/>
                <a:cs typeface="Segoe UI" pitchFamily="34" charset="0"/>
              </a:rPr>
              <a:t>Azure</a:t>
            </a:r>
          </a:p>
        </p:txBody>
      </p:sp>
      <p:sp>
        <p:nvSpPr>
          <p:cNvPr id="25" name="Title 7">
            <a:extLst>
              <a:ext uri="{FF2B5EF4-FFF2-40B4-BE49-F238E27FC236}">
                <a16:creationId xmlns:a16="http://schemas.microsoft.com/office/drawing/2014/main" id="{D0C2B6D1-27F4-6F52-3BCD-57988F723423}"/>
              </a:ext>
              <a:ext uri="{C183D7F6-B498-43B3-948B-1728B52AA6E4}">
                <adec:decorative xmlns:adec="http://schemas.microsoft.com/office/drawing/2017/decorative" val="1"/>
              </a:ext>
            </a:extLst>
          </p:cNvPr>
          <p:cNvSpPr txBox="1">
            <a:spLocks/>
          </p:cNvSpPr>
          <p:nvPr/>
        </p:nvSpPr>
        <p:spPr>
          <a:xfrm>
            <a:off x="588264" y="3397202"/>
            <a:ext cx="3041992" cy="66479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nSpc>
                <a:spcPct val="90000"/>
              </a:lnSpc>
              <a:defRPr/>
            </a:pPr>
            <a:r>
              <a:rPr lang="en-US" sz="2400" spc="-49" dirty="0">
                <a:ln>
                  <a:noFill/>
                </a:ln>
                <a:gradFill flip="none" rotWithShape="1">
                  <a:gsLst>
                    <a:gs pos="0">
                      <a:srgbClr val="00E9FF"/>
                    </a:gs>
                    <a:gs pos="100000">
                      <a:srgbClr val="E19AFF"/>
                    </a:gs>
                  </a:gsLst>
                  <a:lin ang="2700000" scaled="1"/>
                  <a:tileRect/>
                </a:gradFill>
              </a:rPr>
              <a:t>La </a:t>
            </a:r>
            <a:r>
              <a:rPr lang="en-US" sz="2400" spc="-49" dirty="0" err="1">
                <a:ln>
                  <a:noFill/>
                </a:ln>
                <a:gradFill flip="none" rotWithShape="1">
                  <a:gsLst>
                    <a:gs pos="0">
                      <a:srgbClr val="00E9FF"/>
                    </a:gs>
                    <a:gs pos="100000">
                      <a:srgbClr val="E19AFF"/>
                    </a:gs>
                  </a:gsLst>
                  <a:lin ang="2700000" scaled="1"/>
                  <a:tileRect/>
                </a:gradFill>
              </a:rPr>
              <a:t>computadora</a:t>
            </a:r>
            <a:r>
              <a:rPr lang="en-US" sz="2400" spc="-49" dirty="0">
                <a:ln>
                  <a:noFill/>
                </a:ln>
                <a:gradFill flip="none" rotWithShape="1">
                  <a:gsLst>
                    <a:gs pos="0">
                      <a:srgbClr val="00E9FF"/>
                    </a:gs>
                    <a:gs pos="100000">
                      <a:srgbClr val="E19AFF"/>
                    </a:gs>
                  </a:gsLst>
                  <a:lin ang="2700000" scaled="1"/>
                  <a:tileRect/>
                </a:gradFill>
              </a:rPr>
              <a:t> del </a:t>
            </a:r>
            <a:r>
              <a:rPr lang="en-US" sz="2400" spc="-49" dirty="0" err="1">
                <a:ln>
                  <a:noFill/>
                </a:ln>
                <a:gradFill flip="none" rotWithShape="1">
                  <a:gsLst>
                    <a:gs pos="0">
                      <a:srgbClr val="00E9FF"/>
                    </a:gs>
                    <a:gs pos="100000">
                      <a:srgbClr val="E19AFF"/>
                    </a:gs>
                  </a:gsLst>
                  <a:lin ang="2700000" scaled="1"/>
                  <a:tileRect/>
                </a:gradFill>
              </a:rPr>
              <a:t>mundo</a:t>
            </a:r>
            <a:endParaRPr kumimoji="0" lang="en-US" sz="2400" b="0" i="0" u="none" strike="noStrike" kern="1200" cap="none" spc="-49" normalizeH="0" baseline="0" noProof="0" dirty="0">
              <a:ln>
                <a:noFill/>
              </a:ln>
              <a:gradFill flip="none" rotWithShape="1">
                <a:gsLst>
                  <a:gs pos="0">
                    <a:srgbClr val="00E9FF"/>
                  </a:gs>
                  <a:gs pos="100000">
                    <a:srgbClr val="E19AFF"/>
                  </a:gs>
                </a:gsLst>
                <a:lin ang="2700000" scaled="1"/>
                <a:tileRect/>
              </a:gradFill>
              <a:effectLst/>
              <a:uLnTx/>
              <a:uFillTx/>
              <a:latin typeface="Segoe UI Semibold"/>
              <a:ea typeface="+mn-ea"/>
              <a:cs typeface="Segoe UI" pitchFamily="34" charset="0"/>
            </a:endParaRPr>
          </a:p>
        </p:txBody>
      </p:sp>
      <p:sp>
        <p:nvSpPr>
          <p:cNvPr id="16" name="Rectangle: Rounded Corners 4">
            <a:extLst>
              <a:ext uri="{FF2B5EF4-FFF2-40B4-BE49-F238E27FC236}">
                <a16:creationId xmlns:a16="http://schemas.microsoft.com/office/drawing/2014/main" id="{390C2CCF-E238-0045-F5CF-262459C43B13}"/>
              </a:ext>
              <a:ext uri="{C183D7F6-B498-43B3-948B-1728B52AA6E4}">
                <adec:decorative xmlns:adec="http://schemas.microsoft.com/office/drawing/2017/decorative" val="1"/>
              </a:ext>
            </a:extLst>
          </p:cNvPr>
          <p:cNvSpPr/>
          <p:nvPr/>
        </p:nvSpPr>
        <p:spPr>
          <a:xfrm>
            <a:off x="4728244" y="3981459"/>
            <a:ext cx="6905071" cy="2286000"/>
          </a:xfrm>
          <a:prstGeom prst="roundRect">
            <a:avLst>
              <a:gd name="adj" fmla="val 4209"/>
            </a:avLst>
          </a:prstGeom>
          <a:solidFill>
            <a:srgbClr val="FFFFFF">
              <a:alpha val="5000"/>
            </a:srgb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360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gradFill>
                <a:gsLst>
                  <a:gs pos="0">
                    <a:srgbClr val="FFFFFF"/>
                  </a:gs>
                  <a:gs pos="100000">
                    <a:srgbClr val="FFFFFF"/>
                  </a:gs>
                </a:gsLst>
                <a:lin ang="0" scaled="1"/>
              </a:gradFill>
              <a:effectLst/>
              <a:uLnTx/>
              <a:uFillTx/>
              <a:latin typeface="Segoe UI Semibold"/>
              <a:ea typeface="+mn-ea"/>
              <a:cs typeface="+mn-cs"/>
            </a:endParaRPr>
          </a:p>
        </p:txBody>
      </p:sp>
      <p:sp>
        <p:nvSpPr>
          <p:cNvPr id="20" name="Rectangle: Rounded Corners 4">
            <a:extLst>
              <a:ext uri="{FF2B5EF4-FFF2-40B4-BE49-F238E27FC236}">
                <a16:creationId xmlns:a16="http://schemas.microsoft.com/office/drawing/2014/main" id="{FBD03502-F334-3947-0663-CE8F6DAB5531}"/>
              </a:ext>
              <a:ext uri="{C183D7F6-B498-43B3-948B-1728B52AA6E4}">
                <adec:decorative xmlns:adec="http://schemas.microsoft.com/office/drawing/2017/decorative" val="1"/>
              </a:ext>
            </a:extLst>
          </p:cNvPr>
          <p:cNvSpPr/>
          <p:nvPr/>
        </p:nvSpPr>
        <p:spPr>
          <a:xfrm>
            <a:off x="4728244" y="602228"/>
            <a:ext cx="6905071" cy="2374225"/>
          </a:xfrm>
          <a:prstGeom prst="roundRect">
            <a:avLst>
              <a:gd name="adj" fmla="val 4459"/>
            </a:avLst>
          </a:prstGeom>
          <a:solidFill>
            <a:srgbClr val="FFFFFF">
              <a:alpha val="5000"/>
            </a:srgb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360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gradFill>
                <a:gsLst>
                  <a:gs pos="0">
                    <a:srgbClr val="FFFFFF"/>
                  </a:gs>
                  <a:gs pos="100000">
                    <a:srgbClr val="FFFFFF"/>
                  </a:gs>
                </a:gsLst>
                <a:lin ang="0" scaled="1"/>
              </a:gradFill>
              <a:effectLst/>
              <a:uLnTx/>
              <a:uFillTx/>
              <a:latin typeface="Segoe UI Semibold"/>
              <a:ea typeface="+mn-ea"/>
              <a:cs typeface="+mn-cs"/>
            </a:endParaRPr>
          </a:p>
        </p:txBody>
      </p:sp>
      <p:grpSp>
        <p:nvGrpSpPr>
          <p:cNvPr id="22" name="Group 21">
            <a:extLst>
              <a:ext uri="{FF2B5EF4-FFF2-40B4-BE49-F238E27FC236}">
                <a16:creationId xmlns:a16="http://schemas.microsoft.com/office/drawing/2014/main" id="{F0C6B5ED-0082-8027-6FE2-5F610C97B209}"/>
              </a:ext>
              <a:ext uri="{C183D7F6-B498-43B3-948B-1728B52AA6E4}">
                <adec:decorative xmlns:adec="http://schemas.microsoft.com/office/drawing/2017/decorative" val="1"/>
              </a:ext>
            </a:extLst>
          </p:cNvPr>
          <p:cNvGrpSpPr/>
          <p:nvPr/>
        </p:nvGrpSpPr>
        <p:grpSpPr>
          <a:xfrm>
            <a:off x="7507141" y="3275035"/>
            <a:ext cx="1347276" cy="396545"/>
            <a:chOff x="5419691" y="4011761"/>
            <a:chExt cx="1347276" cy="396545"/>
          </a:xfrm>
        </p:grpSpPr>
        <p:sp>
          <p:nvSpPr>
            <p:cNvPr id="23" name="TextBox 22">
              <a:extLst>
                <a:ext uri="{FF2B5EF4-FFF2-40B4-BE49-F238E27FC236}">
                  <a16:creationId xmlns:a16="http://schemas.microsoft.com/office/drawing/2014/main" id="{C270FD49-1032-610A-70B8-CF6A9618293D}"/>
                </a:ext>
              </a:extLst>
            </p:cNvPr>
            <p:cNvSpPr txBox="1"/>
            <p:nvPr/>
          </p:nvSpPr>
          <p:spPr>
            <a:xfrm>
              <a:off x="6006655" y="4099234"/>
              <a:ext cx="760312" cy="193899"/>
            </a:xfrm>
            <a:prstGeom prst="rect">
              <a:avLst/>
            </a:prstGeom>
            <a:noFill/>
            <a:effectLst/>
          </p:spPr>
          <p:txBody>
            <a:bodyPr wrap="square" lIns="0" tIns="0" rIns="0" bIns="0" rtlCol="0" anchor="t" anchorCtr="0">
              <a:spAutoFit/>
            </a:body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400" b="1" i="0" u="none" strike="noStrike" kern="1200" cap="none" spc="-50" normalizeH="0" baseline="0" noProof="0">
                  <a:ln>
                    <a:noFill/>
                  </a:ln>
                  <a:solidFill>
                    <a:srgbClr val="FFFFFF"/>
                  </a:solidFill>
                  <a:effectLst/>
                  <a:uLnTx/>
                  <a:uFillTx/>
                  <a:latin typeface="Segoe UI Semibold"/>
                  <a:ea typeface="+mn-ea"/>
                  <a:cs typeface="+mn-cs"/>
                </a:rPr>
                <a:t>Azure Arc</a:t>
              </a:r>
            </a:p>
          </p:txBody>
        </p:sp>
        <p:pic>
          <p:nvPicPr>
            <p:cNvPr id="26" name="Picture 7">
              <a:extLst>
                <a:ext uri="{FF2B5EF4-FFF2-40B4-BE49-F238E27FC236}">
                  <a16:creationId xmlns:a16="http://schemas.microsoft.com/office/drawing/2014/main" id="{97561CC2-680F-5CD3-BBA0-C028E7C2F0D5}"/>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913" b="3913"/>
            <a:stretch/>
          </p:blipFill>
          <p:spPr>
            <a:xfrm>
              <a:off x="5419691" y="4011761"/>
              <a:ext cx="430210" cy="396545"/>
            </a:xfrm>
            <a:prstGeom prst="rect">
              <a:avLst/>
            </a:prstGeom>
            <a:noFill/>
            <a:ln>
              <a:noFill/>
              <a:headEnd type="none" w="med" len="med"/>
              <a:tailEnd type="none" w="med" len="med"/>
            </a:ln>
            <a:effectLst/>
          </p:spPr>
        </p:pic>
      </p:grpSp>
      <p:pic>
        <p:nvPicPr>
          <p:cNvPr id="32" name="Graphic 31">
            <a:extLst>
              <a:ext uri="{FF2B5EF4-FFF2-40B4-BE49-F238E27FC236}">
                <a16:creationId xmlns:a16="http://schemas.microsoft.com/office/drawing/2014/main" id="{0F76C9F1-6328-72B4-9B27-E7EE453D4C9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52029" y="1314748"/>
            <a:ext cx="337245" cy="707799"/>
          </a:xfrm>
          <a:prstGeom prst="rect">
            <a:avLst/>
          </a:prstGeom>
        </p:spPr>
      </p:pic>
      <p:pic>
        <p:nvPicPr>
          <p:cNvPr id="33" name="Graphic 32">
            <a:extLst>
              <a:ext uri="{FF2B5EF4-FFF2-40B4-BE49-F238E27FC236}">
                <a16:creationId xmlns:a16="http://schemas.microsoft.com/office/drawing/2014/main" id="{EB3408AF-8A50-B94A-CE89-00D723F709F2}"/>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39613" y="1366042"/>
            <a:ext cx="578188" cy="611226"/>
          </a:xfrm>
          <a:prstGeom prst="rect">
            <a:avLst/>
          </a:prstGeom>
        </p:spPr>
      </p:pic>
      <p:sp>
        <p:nvSpPr>
          <p:cNvPr id="34" name="Oval 33">
            <a:extLst>
              <a:ext uri="{FF2B5EF4-FFF2-40B4-BE49-F238E27FC236}">
                <a16:creationId xmlns:a16="http://schemas.microsoft.com/office/drawing/2014/main" id="{54573155-8A38-5224-2DC9-73B740985380}"/>
              </a:ext>
              <a:ext uri="{C183D7F6-B498-43B3-948B-1728B52AA6E4}">
                <adec:decorative xmlns:adec="http://schemas.microsoft.com/office/drawing/2017/decorative" val="1"/>
              </a:ext>
            </a:extLst>
          </p:cNvPr>
          <p:cNvSpPr/>
          <p:nvPr/>
        </p:nvSpPr>
        <p:spPr bwMode="auto">
          <a:xfrm>
            <a:off x="5642998" y="900610"/>
            <a:ext cx="254600" cy="254600"/>
          </a:xfrm>
          <a:prstGeom prst="ellipse">
            <a:avLst/>
          </a:prstGeom>
          <a:noFill/>
          <a:ln w="9525">
            <a:gradFill flip="none" rotWithShape="1">
              <a:gsLst>
                <a:gs pos="0">
                  <a:srgbClr val="00E9FF"/>
                </a:gs>
                <a:gs pos="100000">
                  <a:srgbClr val="E19AFF"/>
                </a:gs>
              </a:gsLst>
              <a:lin ang="2700000" scaled="1"/>
              <a:tileRect/>
            </a:gradFill>
            <a:headEnd type="none" w="med" len="med"/>
            <a:tailEnd type="none" w="med" len="med"/>
          </a:ln>
          <a:effectLst>
            <a:outerShdw blurRad="50800" dist="70497"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00E9FF"/>
                    </a:gs>
                    <a:gs pos="100000">
                      <a:srgbClr val="E19AFF"/>
                    </a:gs>
                  </a:gsLst>
                  <a:lin ang="2700000" scaled="1"/>
                </a:gradFill>
                <a:effectLst/>
                <a:uLnTx/>
                <a:uFillTx/>
                <a:latin typeface="Segoe UI Semibold"/>
                <a:ea typeface="+mn-ea"/>
                <a:cs typeface="Segoe UI" pitchFamily="34" charset="0"/>
              </a:rPr>
              <a:t>1</a:t>
            </a:r>
          </a:p>
        </p:txBody>
      </p:sp>
      <p:sp>
        <p:nvSpPr>
          <p:cNvPr id="37" name="Oval 36">
            <a:extLst>
              <a:ext uri="{FF2B5EF4-FFF2-40B4-BE49-F238E27FC236}">
                <a16:creationId xmlns:a16="http://schemas.microsoft.com/office/drawing/2014/main" id="{30959034-32AC-86B7-65BD-F634A76C673E}"/>
              </a:ext>
              <a:ext uri="{C183D7F6-B498-43B3-948B-1728B52AA6E4}">
                <adec:decorative xmlns:adec="http://schemas.microsoft.com/office/drawing/2017/decorative" val="1"/>
              </a:ext>
            </a:extLst>
          </p:cNvPr>
          <p:cNvSpPr/>
          <p:nvPr/>
        </p:nvSpPr>
        <p:spPr bwMode="auto">
          <a:xfrm>
            <a:off x="8771800" y="900610"/>
            <a:ext cx="254600" cy="254600"/>
          </a:xfrm>
          <a:prstGeom prst="ellipse">
            <a:avLst/>
          </a:prstGeom>
          <a:noFill/>
          <a:ln w="9525">
            <a:gradFill flip="none" rotWithShape="1">
              <a:gsLst>
                <a:gs pos="0">
                  <a:srgbClr val="00E9FF"/>
                </a:gs>
                <a:gs pos="100000">
                  <a:srgbClr val="E19AFF"/>
                </a:gs>
              </a:gsLst>
              <a:lin ang="2700000" scaled="1"/>
              <a:tileRect/>
            </a:gradFill>
            <a:headEnd type="none" w="med" len="med"/>
            <a:tailEnd type="none" w="med" len="med"/>
          </a:ln>
          <a:effectLst>
            <a:outerShdw blurRad="50800" dist="70497"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00E9FF"/>
                    </a:gs>
                    <a:gs pos="100000">
                      <a:srgbClr val="E19AFF"/>
                    </a:gs>
                  </a:gsLst>
                  <a:lin ang="2700000" scaled="1"/>
                </a:gradFill>
                <a:effectLst/>
                <a:uLnTx/>
                <a:uFillTx/>
                <a:latin typeface="Segoe UI Semibold"/>
                <a:ea typeface="+mn-ea"/>
                <a:cs typeface="Segoe UI" pitchFamily="34" charset="0"/>
              </a:rPr>
              <a:t>3</a:t>
            </a:r>
          </a:p>
        </p:txBody>
      </p:sp>
      <p:sp>
        <p:nvSpPr>
          <p:cNvPr id="38" name="Oval 37">
            <a:extLst>
              <a:ext uri="{FF2B5EF4-FFF2-40B4-BE49-F238E27FC236}">
                <a16:creationId xmlns:a16="http://schemas.microsoft.com/office/drawing/2014/main" id="{F2D21F63-1172-31D1-82F2-218CF043EBE4}"/>
              </a:ext>
              <a:ext uri="{C183D7F6-B498-43B3-948B-1728B52AA6E4}">
                <adec:decorative xmlns:adec="http://schemas.microsoft.com/office/drawing/2017/decorative" val="1"/>
              </a:ext>
            </a:extLst>
          </p:cNvPr>
          <p:cNvSpPr/>
          <p:nvPr/>
        </p:nvSpPr>
        <p:spPr bwMode="auto">
          <a:xfrm>
            <a:off x="10393351" y="900610"/>
            <a:ext cx="254600" cy="254600"/>
          </a:xfrm>
          <a:prstGeom prst="ellipse">
            <a:avLst/>
          </a:prstGeom>
          <a:noFill/>
          <a:ln w="9525">
            <a:gradFill flip="none" rotWithShape="1">
              <a:gsLst>
                <a:gs pos="0">
                  <a:srgbClr val="00E9FF"/>
                </a:gs>
                <a:gs pos="100000">
                  <a:srgbClr val="E19AFF"/>
                </a:gs>
              </a:gsLst>
              <a:lin ang="2700000" scaled="1"/>
              <a:tileRect/>
            </a:gradFill>
            <a:headEnd type="none" w="med" len="med"/>
            <a:tailEnd type="none" w="med" len="med"/>
          </a:ln>
          <a:effectLst>
            <a:outerShdw blurRad="50800" dist="70497"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00E9FF"/>
                    </a:gs>
                    <a:gs pos="100000">
                      <a:srgbClr val="E19AFF"/>
                    </a:gs>
                  </a:gsLst>
                  <a:lin ang="2700000" scaled="1"/>
                </a:gradFill>
                <a:effectLst/>
                <a:uLnTx/>
                <a:uFillTx/>
                <a:latin typeface="Segoe UI Semibold"/>
                <a:ea typeface="+mn-ea"/>
                <a:cs typeface="Segoe UI" pitchFamily="34" charset="0"/>
              </a:rPr>
              <a:t>4</a:t>
            </a:r>
          </a:p>
        </p:txBody>
      </p:sp>
      <p:sp>
        <p:nvSpPr>
          <p:cNvPr id="41" name="Oval 40">
            <a:extLst>
              <a:ext uri="{FF2B5EF4-FFF2-40B4-BE49-F238E27FC236}">
                <a16:creationId xmlns:a16="http://schemas.microsoft.com/office/drawing/2014/main" id="{FEC8C6F6-2DF8-3E64-F451-043FE9D51356}"/>
              </a:ext>
              <a:ext uri="{C183D7F6-B498-43B3-948B-1728B52AA6E4}">
                <adec:decorative xmlns:adec="http://schemas.microsoft.com/office/drawing/2017/decorative" val="1"/>
              </a:ext>
            </a:extLst>
          </p:cNvPr>
          <p:cNvSpPr/>
          <p:nvPr/>
        </p:nvSpPr>
        <p:spPr bwMode="auto">
          <a:xfrm>
            <a:off x="7150249" y="900610"/>
            <a:ext cx="254600" cy="254600"/>
          </a:xfrm>
          <a:prstGeom prst="ellipse">
            <a:avLst/>
          </a:prstGeom>
          <a:noFill/>
          <a:ln w="9525">
            <a:gradFill flip="none" rotWithShape="1">
              <a:gsLst>
                <a:gs pos="0">
                  <a:srgbClr val="00E9FF"/>
                </a:gs>
                <a:gs pos="100000">
                  <a:srgbClr val="E19AFF"/>
                </a:gs>
              </a:gsLst>
              <a:lin ang="2700000" scaled="1"/>
              <a:tileRect/>
            </a:gradFill>
            <a:headEnd type="none" w="med" len="med"/>
            <a:tailEnd type="none" w="med" len="med"/>
          </a:ln>
          <a:effectLst>
            <a:outerShdw blurRad="50800" dist="70497"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00E9FF"/>
                    </a:gs>
                    <a:gs pos="100000">
                      <a:srgbClr val="E19AFF"/>
                    </a:gs>
                  </a:gsLst>
                  <a:lin ang="2700000" scaled="1"/>
                </a:gradFill>
                <a:effectLst/>
                <a:uLnTx/>
                <a:uFillTx/>
                <a:latin typeface="Segoe UI Semibold"/>
                <a:ea typeface="+mn-ea"/>
                <a:cs typeface="Segoe UI" pitchFamily="34" charset="0"/>
              </a:rPr>
              <a:t>2</a:t>
            </a:r>
          </a:p>
        </p:txBody>
      </p:sp>
      <p:sp>
        <p:nvSpPr>
          <p:cNvPr id="42" name="TextBox 41">
            <a:extLst>
              <a:ext uri="{FF2B5EF4-FFF2-40B4-BE49-F238E27FC236}">
                <a16:creationId xmlns:a16="http://schemas.microsoft.com/office/drawing/2014/main" id="{EB2D2DFC-EE2E-0CD5-50BB-1D7EEDCD083D}"/>
              </a:ext>
              <a:ext uri="{C183D7F6-B498-43B3-948B-1728B52AA6E4}">
                <adec:decorative xmlns:adec="http://schemas.microsoft.com/office/drawing/2017/decorative" val="1"/>
              </a:ext>
            </a:extLst>
          </p:cNvPr>
          <p:cNvSpPr txBox="1"/>
          <p:nvPr/>
        </p:nvSpPr>
        <p:spPr>
          <a:xfrm>
            <a:off x="9252967" y="5680010"/>
            <a:ext cx="1554480" cy="249299"/>
          </a:xfrm>
          <a:prstGeom prst="rect">
            <a:avLst/>
          </a:prstGeom>
          <a:noFill/>
        </p:spPr>
        <p:txBody>
          <a:bodyPr wrap="square" lIns="0" tIns="0" rIns="0" bIns="0" rtlCol="0" anchor="ctr" anchorCtr="0">
            <a:noAutofit/>
          </a:bodyPr>
          <a:lstStyle/>
          <a:p>
            <a:pPr lvl="0" algn="ctr" defTabSz="914400">
              <a:lnSpc>
                <a:spcPct val="90000"/>
              </a:lnSpc>
              <a:spcAft>
                <a:spcPts val="600"/>
              </a:spcAft>
              <a:defRPr/>
            </a:pPr>
            <a:r>
              <a:rPr lang="en-US" sz="1400" b="1" dirty="0" err="1">
                <a:gradFill>
                  <a:gsLst>
                    <a:gs pos="0">
                      <a:srgbClr val="00E9FF"/>
                    </a:gs>
                    <a:gs pos="100000">
                      <a:srgbClr val="E19AFF"/>
                    </a:gs>
                  </a:gsLst>
                  <a:lin ang="2700000" scaled="0"/>
                </a:gradFill>
                <a:latin typeface="Segoe UI Semibold" panose="020B0502040204020203" pitchFamily="34" charset="0"/>
                <a:cs typeface="Segoe UI Semibold" panose="020B0502040204020203" pitchFamily="34" charset="0"/>
              </a:rPr>
              <a:t>Perímetro</a:t>
            </a:r>
            <a:r>
              <a:rPr lang="en-US" sz="1400" b="1" dirty="0">
                <a:gradFill>
                  <a:gsLst>
                    <a:gs pos="0">
                      <a:srgbClr val="00E9FF"/>
                    </a:gs>
                    <a:gs pos="100000">
                      <a:srgbClr val="E19AFF"/>
                    </a:gs>
                  </a:gsLst>
                  <a:lin ang="2700000" scaled="0"/>
                </a:gradFill>
                <a:latin typeface="Segoe UI Semibold" panose="020B0502040204020203" pitchFamily="34" charset="0"/>
                <a:cs typeface="Segoe UI Semibold" panose="020B0502040204020203" pitchFamily="34" charset="0"/>
              </a:rPr>
              <a:t> </a:t>
            </a:r>
            <a:r>
              <a:rPr lang="en-US" sz="1400" b="1" dirty="0" err="1">
                <a:gradFill>
                  <a:gsLst>
                    <a:gs pos="0">
                      <a:srgbClr val="00E9FF"/>
                    </a:gs>
                    <a:gs pos="100000">
                      <a:srgbClr val="E19AFF"/>
                    </a:gs>
                  </a:gsLst>
                  <a:lin ang="2700000" scaled="0"/>
                </a:gradFill>
                <a:latin typeface="Segoe UI Semibold" panose="020B0502040204020203" pitchFamily="34" charset="0"/>
                <a:cs typeface="Segoe UI Semibold" panose="020B0502040204020203" pitchFamily="34" charset="0"/>
              </a:rPr>
              <a:t>operacional</a:t>
            </a:r>
            <a:endParaRPr kumimoji="0" lang="en-US" sz="1400" b="1" i="0" u="none" strike="noStrike" kern="1200" cap="none" spc="0" normalizeH="0" baseline="0" noProof="0" dirty="0">
              <a:ln>
                <a:noFill/>
              </a:ln>
              <a:gradFill>
                <a:gsLst>
                  <a:gs pos="0">
                    <a:srgbClr val="00E9FF"/>
                  </a:gs>
                  <a:gs pos="100000">
                    <a:srgbClr val="E19AFF"/>
                  </a:gs>
                </a:gsLst>
                <a:lin ang="2700000" scaled="0"/>
              </a:gradFill>
              <a:effectLst/>
              <a:uLnTx/>
              <a:uFillTx/>
              <a:latin typeface="Segoe UI Semibold" panose="020B0502040204020203" pitchFamily="34" charset="0"/>
              <a:ea typeface="+mn-ea"/>
              <a:cs typeface="Segoe UI Semibold" panose="020B0502040204020203" pitchFamily="34" charset="0"/>
            </a:endParaRPr>
          </a:p>
        </p:txBody>
      </p:sp>
      <p:sp>
        <p:nvSpPr>
          <p:cNvPr id="45" name="TextBox 44">
            <a:extLst>
              <a:ext uri="{FF2B5EF4-FFF2-40B4-BE49-F238E27FC236}">
                <a16:creationId xmlns:a16="http://schemas.microsoft.com/office/drawing/2014/main" id="{1E7C8684-EEC0-C1DB-BC1A-78378C234FBA}"/>
              </a:ext>
              <a:ext uri="{C183D7F6-B498-43B3-948B-1728B52AA6E4}">
                <adec:decorative xmlns:adec="http://schemas.microsoft.com/office/drawing/2017/decorative" val="1"/>
              </a:ext>
            </a:extLst>
          </p:cNvPr>
          <p:cNvSpPr txBox="1"/>
          <p:nvPr/>
        </p:nvSpPr>
        <p:spPr>
          <a:xfrm>
            <a:off x="7416239" y="5680010"/>
            <a:ext cx="1554480" cy="249299"/>
          </a:xfrm>
          <a:prstGeom prst="rect">
            <a:avLst/>
          </a:prstGeom>
          <a:noFill/>
        </p:spPr>
        <p:txBody>
          <a:bodyPr wrap="square" lIns="0" tIns="0" rIns="0" bIns="0" rtlCol="0" anchor="ctr" anchorCtr="0">
            <a:noAutofit/>
          </a:bodyPr>
          <a:lstStyle/>
          <a:p>
            <a:pPr lvl="0" algn="ctr" defTabSz="914400">
              <a:lnSpc>
                <a:spcPct val="90000"/>
              </a:lnSpc>
              <a:spcAft>
                <a:spcPts val="600"/>
              </a:spcAft>
              <a:defRPr/>
            </a:pPr>
            <a:r>
              <a:rPr lang="en-US" sz="1400" b="1" dirty="0" err="1">
                <a:gradFill>
                  <a:gsLst>
                    <a:gs pos="0">
                      <a:srgbClr val="00E9FF"/>
                    </a:gs>
                    <a:gs pos="100000">
                      <a:srgbClr val="E19AFF"/>
                    </a:gs>
                  </a:gsLst>
                  <a:lin ang="2700000" scaled="0"/>
                </a:gradFill>
                <a:latin typeface="Segoe UI Semibold" panose="020B0502040204020203" pitchFamily="34" charset="0"/>
                <a:cs typeface="Segoe UI Semibold" panose="020B0502040204020203" pitchFamily="34" charset="0"/>
              </a:rPr>
              <a:t>Núcleo</a:t>
            </a:r>
            <a:r>
              <a:rPr lang="en-US" sz="1400" b="1" dirty="0">
                <a:gradFill>
                  <a:gsLst>
                    <a:gs pos="0">
                      <a:srgbClr val="00E9FF"/>
                    </a:gs>
                    <a:gs pos="100000">
                      <a:srgbClr val="E19AFF"/>
                    </a:gs>
                  </a:gsLst>
                  <a:lin ang="2700000" scaled="0"/>
                </a:gradFill>
                <a:latin typeface="Segoe UI Semibold" panose="020B0502040204020203" pitchFamily="34" charset="0"/>
                <a:cs typeface="Segoe UI Semibold" panose="020B0502040204020203" pitchFamily="34" charset="0"/>
              </a:rPr>
              <a:t> de la </a:t>
            </a:r>
            <a:r>
              <a:rPr lang="en-US" sz="1400" b="1" dirty="0" err="1">
                <a:gradFill>
                  <a:gsLst>
                    <a:gs pos="0">
                      <a:srgbClr val="00E9FF"/>
                    </a:gs>
                    <a:gs pos="100000">
                      <a:srgbClr val="E19AFF"/>
                    </a:gs>
                  </a:gsLst>
                  <a:lin ang="2700000" scaled="0"/>
                </a:gradFill>
                <a:latin typeface="Segoe UI Semibold" panose="020B0502040204020203" pitchFamily="34" charset="0"/>
                <a:cs typeface="Segoe UI Semibold" panose="020B0502040204020203" pitchFamily="34" charset="0"/>
              </a:rPr>
              <a:t>empresa</a:t>
            </a:r>
            <a:endParaRPr kumimoji="0" lang="en-US" sz="1400" b="1" i="0" u="none" strike="noStrike" kern="1200" cap="none" spc="0" normalizeH="0" baseline="0" noProof="0" dirty="0">
              <a:ln>
                <a:noFill/>
              </a:ln>
              <a:gradFill>
                <a:gsLst>
                  <a:gs pos="0">
                    <a:srgbClr val="00E9FF"/>
                  </a:gs>
                  <a:gs pos="100000">
                    <a:srgbClr val="E19AFF"/>
                  </a:gs>
                </a:gsLst>
                <a:lin ang="2700000" scaled="0"/>
              </a:gradFill>
              <a:effectLst/>
              <a:uLnTx/>
              <a:uFillTx/>
              <a:latin typeface="Segoe UI Semibold" panose="020B0502040204020203" pitchFamily="34" charset="0"/>
              <a:ea typeface="+mn-ea"/>
              <a:cs typeface="Segoe UI Semibold" panose="020B0502040204020203" pitchFamily="34" charset="0"/>
            </a:endParaRPr>
          </a:p>
        </p:txBody>
      </p:sp>
      <p:sp>
        <p:nvSpPr>
          <p:cNvPr id="49" name="TextBox 48">
            <a:extLst>
              <a:ext uri="{FF2B5EF4-FFF2-40B4-BE49-F238E27FC236}">
                <a16:creationId xmlns:a16="http://schemas.microsoft.com/office/drawing/2014/main" id="{EB7C1B81-749F-C506-3595-890C97358819}"/>
              </a:ext>
              <a:ext uri="{C183D7F6-B498-43B3-948B-1728B52AA6E4}">
                <adec:decorative xmlns:adec="http://schemas.microsoft.com/office/drawing/2017/decorative" val="1"/>
              </a:ext>
            </a:extLst>
          </p:cNvPr>
          <p:cNvSpPr txBox="1"/>
          <p:nvPr/>
        </p:nvSpPr>
        <p:spPr>
          <a:xfrm>
            <a:off x="5391642" y="5658540"/>
            <a:ext cx="1822214" cy="292238"/>
          </a:xfrm>
          <a:prstGeom prst="rect">
            <a:avLst/>
          </a:prstGeom>
          <a:noFill/>
        </p:spPr>
        <p:txBody>
          <a:bodyPr wrap="square" lIns="0" tIns="0" rIns="0" bIns="0" rtlCol="0" anchor="ctr" anchorCtr="0">
            <a:noAutofit/>
          </a:bodyPr>
          <a:lstStyle/>
          <a:p>
            <a:pPr lvl="0" algn="ctr" defTabSz="914400">
              <a:lnSpc>
                <a:spcPct val="90000"/>
              </a:lnSpc>
              <a:spcAft>
                <a:spcPts val="600"/>
              </a:spcAft>
              <a:defRPr/>
            </a:pPr>
            <a:r>
              <a:rPr lang="en-US" sz="1400" b="1" dirty="0" err="1">
                <a:gradFill>
                  <a:gsLst>
                    <a:gs pos="0">
                      <a:srgbClr val="00E9FF"/>
                    </a:gs>
                    <a:gs pos="100000">
                      <a:srgbClr val="E19AFF"/>
                    </a:gs>
                  </a:gsLst>
                  <a:lin ang="2700000" scaled="0"/>
                </a:gradFill>
                <a:latin typeface="Segoe UI Semibold" panose="020B0502040204020203" pitchFamily="34" charset="0"/>
                <a:cs typeface="Segoe UI Semibold" panose="020B0502040204020203" pitchFamily="34" charset="0"/>
              </a:rPr>
              <a:t>Infraestructura</a:t>
            </a:r>
            <a:r>
              <a:rPr lang="en-US" sz="1400" b="1" dirty="0">
                <a:gradFill>
                  <a:gsLst>
                    <a:gs pos="0">
                      <a:srgbClr val="00E9FF"/>
                    </a:gs>
                    <a:gs pos="100000">
                      <a:srgbClr val="E19AFF"/>
                    </a:gs>
                  </a:gsLst>
                  <a:lin ang="2700000" scaled="0"/>
                </a:gradFill>
                <a:latin typeface="Segoe UI Semibold" panose="020B0502040204020203" pitchFamily="34" charset="0"/>
                <a:cs typeface="Segoe UI Semibold" panose="020B0502040204020203" pitchFamily="34" charset="0"/>
              </a:rPr>
              <a:t> global</a:t>
            </a:r>
            <a:endParaRPr kumimoji="0" lang="en-US" sz="1400" b="1" i="0" u="none" strike="noStrike" kern="1200" cap="none" spc="0" normalizeH="0" baseline="0" noProof="0" dirty="0">
              <a:ln>
                <a:noFill/>
              </a:ln>
              <a:gradFill>
                <a:gsLst>
                  <a:gs pos="0">
                    <a:srgbClr val="00E9FF"/>
                  </a:gs>
                  <a:gs pos="100000">
                    <a:srgbClr val="E19AFF"/>
                  </a:gs>
                </a:gsLst>
                <a:lin ang="2700000" scaled="0"/>
              </a:gradFill>
              <a:effectLst/>
              <a:uLnTx/>
              <a:uFillTx/>
              <a:latin typeface="Segoe UI Semibold" panose="020B0502040204020203" pitchFamily="34" charset="0"/>
              <a:ea typeface="+mn-ea"/>
              <a:cs typeface="Segoe UI Semibold" panose="020B0502040204020203" pitchFamily="34" charset="0"/>
            </a:endParaRPr>
          </a:p>
        </p:txBody>
      </p:sp>
      <p:grpSp>
        <p:nvGrpSpPr>
          <p:cNvPr id="51" name="Group 50">
            <a:extLst>
              <a:ext uri="{FF2B5EF4-FFF2-40B4-BE49-F238E27FC236}">
                <a16:creationId xmlns:a16="http://schemas.microsoft.com/office/drawing/2014/main" id="{C0283626-CA3C-1FE9-ACE1-9A1CB557AE47}"/>
              </a:ext>
              <a:ext uri="{C183D7F6-B498-43B3-948B-1728B52AA6E4}">
                <adec:decorative xmlns:adec="http://schemas.microsoft.com/office/drawing/2017/decorative" val="1"/>
              </a:ext>
            </a:extLst>
          </p:cNvPr>
          <p:cNvGrpSpPr/>
          <p:nvPr/>
        </p:nvGrpSpPr>
        <p:grpSpPr>
          <a:xfrm>
            <a:off x="5109772" y="3473307"/>
            <a:ext cx="6142015" cy="0"/>
            <a:chOff x="5109774" y="3711440"/>
            <a:chExt cx="6142015" cy="0"/>
          </a:xfrm>
        </p:grpSpPr>
        <p:cxnSp>
          <p:nvCxnSpPr>
            <p:cNvPr id="52" name="Straight Connector 51">
              <a:extLst>
                <a:ext uri="{FF2B5EF4-FFF2-40B4-BE49-F238E27FC236}">
                  <a16:creationId xmlns:a16="http://schemas.microsoft.com/office/drawing/2014/main" id="{8D4726C1-411D-827A-137A-81F6E5281235}"/>
                </a:ext>
              </a:extLst>
            </p:cNvPr>
            <p:cNvCxnSpPr>
              <a:cxnSpLocks/>
            </p:cNvCxnSpPr>
            <p:nvPr/>
          </p:nvCxnSpPr>
          <p:spPr>
            <a:xfrm>
              <a:off x="5109774" y="3711440"/>
              <a:ext cx="2196085" cy="0"/>
            </a:xfrm>
            <a:prstGeom prst="line">
              <a:avLst/>
            </a:prstGeom>
            <a:ln w="15875">
              <a:gradFill flip="none" rotWithShape="1">
                <a:gsLst>
                  <a:gs pos="0">
                    <a:srgbClr val="8DC8E8"/>
                  </a:gs>
                  <a:gs pos="100000">
                    <a:srgbClr val="CD98CF"/>
                  </a:gs>
                </a:gsLst>
                <a:lin ang="0" scaled="1"/>
                <a:tileRect/>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8E31F1A-8D7F-7A14-4A26-7A4C52215F4C}"/>
                </a:ext>
              </a:extLst>
            </p:cNvPr>
            <p:cNvCxnSpPr>
              <a:cxnSpLocks/>
            </p:cNvCxnSpPr>
            <p:nvPr/>
          </p:nvCxnSpPr>
          <p:spPr>
            <a:xfrm>
              <a:off x="9055740" y="3711440"/>
              <a:ext cx="2196049" cy="0"/>
            </a:xfrm>
            <a:prstGeom prst="line">
              <a:avLst/>
            </a:prstGeom>
            <a:ln w="15875">
              <a:gradFill flip="none" rotWithShape="1">
                <a:gsLst>
                  <a:gs pos="0">
                    <a:srgbClr val="8DC8E8"/>
                  </a:gs>
                  <a:gs pos="100000">
                    <a:srgbClr val="CD98CF"/>
                  </a:gs>
                </a:gsLst>
                <a:lin ang="10800000" scaled="1"/>
                <a:tileRect/>
              </a:gradFill>
              <a:headEnd type="none" w="lg"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4" name="Rectangle 53">
            <a:extLst>
              <a:ext uri="{FF2B5EF4-FFF2-40B4-BE49-F238E27FC236}">
                <a16:creationId xmlns:a16="http://schemas.microsoft.com/office/drawing/2014/main" id="{C2752EFF-BA7B-FA03-1FF2-F99D1B9973D2}"/>
              </a:ext>
              <a:ext uri="{C183D7F6-B498-43B3-948B-1728B52AA6E4}">
                <adec:decorative xmlns:adec="http://schemas.microsoft.com/office/drawing/2017/decorative" val="1"/>
              </a:ext>
            </a:extLst>
          </p:cNvPr>
          <p:cNvSpPr/>
          <p:nvPr/>
        </p:nvSpPr>
        <p:spPr>
          <a:xfrm>
            <a:off x="9804177" y="2127886"/>
            <a:ext cx="1432948" cy="646331"/>
          </a:xfrm>
          <a:prstGeom prst="rect">
            <a:avLst/>
          </a:prstGeom>
          <a:noFill/>
        </p:spPr>
        <p:txBody>
          <a:bodyPr wrap="square" lIns="0" tIns="0" rIns="0" bIns="0" anchor="ctr">
            <a:spAutoFit/>
          </a:bodyPr>
          <a:lstStyle/>
          <a:p>
            <a:pPr lvl="0" algn="ctr">
              <a:defRPr/>
            </a:pPr>
            <a:r>
              <a:rPr lang="en-US" sz="1400" b="1" dirty="0" err="1">
                <a:ln w="3175">
                  <a:noFill/>
                </a:ln>
                <a:solidFill>
                  <a:srgbClr val="FFFFFF"/>
                </a:solidFill>
                <a:latin typeface="Segoe UI Semibold" panose="020B0502040204020203" pitchFamily="34" charset="0"/>
                <a:cs typeface="Segoe UI Semibold" panose="020B0502040204020203" pitchFamily="34" charset="0"/>
              </a:rPr>
              <a:t>Seguridad</a:t>
            </a:r>
            <a:r>
              <a:rPr lang="en-US" sz="1400" b="1" dirty="0">
                <a:ln w="3175">
                  <a:noFill/>
                </a:ln>
                <a:solidFill>
                  <a:srgbClr val="FFFFFF"/>
                </a:solidFill>
                <a:latin typeface="Segoe UI Semibold" panose="020B0502040204020203" pitchFamily="34" charset="0"/>
                <a:cs typeface="Segoe UI Semibold" panose="020B0502040204020203" pitchFamily="34" charset="0"/>
              </a:rPr>
              <a:t>, </a:t>
            </a:r>
            <a:r>
              <a:rPr lang="en-US" sz="1400" b="1" dirty="0" err="1">
                <a:ln w="3175">
                  <a:noFill/>
                </a:ln>
                <a:solidFill>
                  <a:srgbClr val="FFFFFF"/>
                </a:solidFill>
                <a:latin typeface="Segoe UI Semibold" panose="020B0502040204020203" pitchFamily="34" charset="0"/>
                <a:cs typeface="Segoe UI Semibold" panose="020B0502040204020203" pitchFamily="34" charset="0"/>
              </a:rPr>
              <a:t>identidad</a:t>
            </a:r>
            <a:r>
              <a:rPr lang="en-US" sz="1400" b="1" dirty="0">
                <a:ln w="3175">
                  <a:noFill/>
                </a:ln>
                <a:solidFill>
                  <a:srgbClr val="FFFFFF"/>
                </a:solidFill>
                <a:latin typeface="Segoe UI Semibold" panose="020B0502040204020203" pitchFamily="34" charset="0"/>
                <a:cs typeface="Segoe UI Semibold" panose="020B0502040204020203" pitchFamily="34" charset="0"/>
              </a:rPr>
              <a:t> y </a:t>
            </a:r>
            <a:r>
              <a:rPr lang="en-US" sz="1400" b="1" dirty="0" err="1">
                <a:ln w="3175">
                  <a:noFill/>
                </a:ln>
                <a:solidFill>
                  <a:srgbClr val="FFFFFF"/>
                </a:solidFill>
                <a:latin typeface="Segoe UI Semibold" panose="020B0502040204020203" pitchFamily="34" charset="0"/>
                <a:cs typeface="Segoe UI Semibold" panose="020B0502040204020203" pitchFamily="34" charset="0"/>
              </a:rPr>
              <a:t>gobernanza</a:t>
            </a:r>
            <a:endParaRPr kumimoji="0" lang="en-US" sz="14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5" name="Rounded Rectangle 31">
            <a:extLst>
              <a:ext uri="{FF2B5EF4-FFF2-40B4-BE49-F238E27FC236}">
                <a16:creationId xmlns:a16="http://schemas.microsoft.com/office/drawing/2014/main" id="{EED65623-0C46-6A1C-1425-FD44F45A9B36}"/>
              </a:ext>
              <a:ext uri="{C183D7F6-B498-43B3-948B-1728B52AA6E4}">
                <adec:decorative xmlns:adec="http://schemas.microsoft.com/office/drawing/2017/decorative" val="1"/>
              </a:ext>
            </a:extLst>
          </p:cNvPr>
          <p:cNvSpPr/>
          <p:nvPr/>
        </p:nvSpPr>
        <p:spPr bwMode="auto">
          <a:xfrm>
            <a:off x="4728244" y="588963"/>
            <a:ext cx="6905071" cy="5680075"/>
          </a:xfrm>
          <a:prstGeom prst="roundRect">
            <a:avLst>
              <a:gd name="adj" fmla="val 1688"/>
            </a:avLst>
          </a:prstGeom>
          <a:noFill/>
          <a:ln w="25400">
            <a:gradFill>
              <a:gsLst>
                <a:gs pos="0">
                  <a:schemeClr val="accent1"/>
                </a:gs>
                <a:gs pos="100000">
                  <a:srgbClr val="CD98CF"/>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57" name="Graphic 56">
            <a:extLst>
              <a:ext uri="{FF2B5EF4-FFF2-40B4-BE49-F238E27FC236}">
                <a16:creationId xmlns:a16="http://schemas.microsoft.com/office/drawing/2014/main" id="{3095C988-CB78-5E44-0F96-E709D483084F}"/>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36179" y="1349722"/>
            <a:ext cx="504807" cy="605767"/>
          </a:xfrm>
          <a:prstGeom prst="rect">
            <a:avLst/>
          </a:prstGeom>
        </p:spPr>
      </p:pic>
      <p:sp>
        <p:nvSpPr>
          <p:cNvPr id="58" name="TextBox 57">
            <a:extLst>
              <a:ext uri="{FF2B5EF4-FFF2-40B4-BE49-F238E27FC236}">
                <a16:creationId xmlns:a16="http://schemas.microsoft.com/office/drawing/2014/main" id="{DD58B218-8C4F-B796-0059-ECAA3CC9DE25}"/>
              </a:ext>
              <a:ext uri="{C183D7F6-B498-43B3-948B-1728B52AA6E4}">
                <adec:decorative xmlns:adec="http://schemas.microsoft.com/office/drawing/2017/decorative" val="1"/>
              </a:ext>
            </a:extLst>
          </p:cNvPr>
          <p:cNvSpPr txBox="1"/>
          <p:nvPr/>
        </p:nvSpPr>
        <p:spPr>
          <a:xfrm>
            <a:off x="8119603" y="2235608"/>
            <a:ext cx="1395350" cy="581698"/>
          </a:xfrm>
          <a:prstGeom prst="rect">
            <a:avLst/>
          </a:prstGeom>
        </p:spPr>
        <p:txBody>
          <a:bodyPr vert="horz" wrap="square" lIns="0" tIns="0" rIns="0" bIns="0" rtlCol="0" anchor="t">
            <a:spAutoFit/>
          </a:bodyPr>
          <a:lstStyle>
            <a:defPPr>
              <a:defRPr lang="en-US"/>
            </a:defPPr>
            <a:lvl1pPr marR="0" lvl="0" indent="0" algn="ctr" defTabSz="932742" fontAlgn="auto">
              <a:lnSpc>
                <a:spcPct val="90000"/>
              </a:lnSpc>
              <a:spcBef>
                <a:spcPct val="0"/>
              </a:spcBef>
              <a:spcAft>
                <a:spcPts val="0"/>
              </a:spcAft>
              <a:buClrTx/>
              <a:buSzTx/>
              <a:buFontTx/>
              <a:buNone/>
              <a:tabLst/>
              <a:defRPr kumimoji="0" sz="4000" b="0" i="0" u="none" strike="noStrike" cap="none" spc="-49" normalizeH="0" baseline="0">
                <a:ln>
                  <a:noFill/>
                </a:ln>
                <a:gradFill flip="none" rotWithShape="1">
                  <a:gsLst>
                    <a:gs pos="0">
                      <a:srgbClr val="0078D4"/>
                    </a:gs>
                    <a:gs pos="100000">
                      <a:srgbClr val="8661C5"/>
                    </a:gs>
                  </a:gsLst>
                  <a:lin ang="2700000" scaled="1"/>
                  <a:tileRect/>
                </a:gradFill>
                <a:effectLst/>
                <a:uLnTx/>
                <a:uFillTx/>
                <a:latin typeface="Segoe UI Semibold"/>
                <a:cs typeface="Segoe UI" pitchFamily="34" charset="0"/>
              </a:defRPr>
            </a:lvl1pPr>
          </a:lstStyle>
          <a:p>
            <a:pPr lvl="0" defTabSz="914367">
              <a:spcBef>
                <a:spcPts val="0"/>
              </a:spcBef>
              <a:defRPr/>
            </a:pPr>
            <a:r>
              <a:rPr lang="es-ES" sz="1400" b="1" spc="0" dirty="0">
                <a:ln w="3175">
                  <a:noFill/>
                </a:ln>
                <a:solidFill>
                  <a:srgbClr val="FFFFFF"/>
                </a:solidFill>
                <a:latin typeface="Segoe UI Semibold" panose="020B0502040204020203" pitchFamily="34" charset="0"/>
                <a:cs typeface="Segoe UI Semibold" panose="020B0502040204020203" pitchFamily="34" charset="0"/>
              </a:rPr>
              <a:t>Herramientas y experiencias de DevOps</a:t>
            </a:r>
            <a:endParaRPr kumimoji="0" lang="en-US" sz="14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9" name="TextBox 58">
            <a:extLst>
              <a:ext uri="{FF2B5EF4-FFF2-40B4-BE49-F238E27FC236}">
                <a16:creationId xmlns:a16="http://schemas.microsoft.com/office/drawing/2014/main" id="{44A4C706-F6A1-B1EE-614A-E580BAF7F2EB}"/>
              </a:ext>
              <a:ext uri="{C183D7F6-B498-43B3-948B-1728B52AA6E4}">
                <adec:decorative xmlns:adec="http://schemas.microsoft.com/office/drawing/2017/decorative" val="1"/>
              </a:ext>
            </a:extLst>
          </p:cNvPr>
          <p:cNvSpPr txBox="1"/>
          <p:nvPr/>
        </p:nvSpPr>
        <p:spPr>
          <a:xfrm>
            <a:off x="6725861" y="2235608"/>
            <a:ext cx="1104517" cy="581698"/>
          </a:xfrm>
          <a:prstGeom prst="rect">
            <a:avLst/>
          </a:prstGeom>
        </p:spPr>
        <p:txBody>
          <a:bodyPr vert="horz" wrap="square" lIns="0" tIns="0" rIns="0" bIns="0" rtlCol="0" anchor="t">
            <a:spAutoFit/>
          </a:bodyPr>
          <a:lstStyle>
            <a:defPPr>
              <a:defRPr lang="en-US"/>
            </a:defPPr>
            <a:lvl1pPr marR="0" lvl="0" indent="0" algn="ctr" defTabSz="932742" fontAlgn="auto">
              <a:lnSpc>
                <a:spcPct val="90000"/>
              </a:lnSpc>
              <a:spcBef>
                <a:spcPct val="0"/>
              </a:spcBef>
              <a:spcAft>
                <a:spcPts val="0"/>
              </a:spcAft>
              <a:buClrTx/>
              <a:buSzTx/>
              <a:buFontTx/>
              <a:buNone/>
              <a:tabLst/>
              <a:defRPr kumimoji="0" sz="4000" b="0" i="0" u="none" strike="noStrike" cap="none" spc="-49" normalizeH="0" baseline="0">
                <a:ln>
                  <a:noFill/>
                </a:ln>
                <a:gradFill flip="none" rotWithShape="1">
                  <a:gsLst>
                    <a:gs pos="0">
                      <a:srgbClr val="0078D4"/>
                    </a:gs>
                    <a:gs pos="100000">
                      <a:srgbClr val="8661C5"/>
                    </a:gs>
                  </a:gsLst>
                  <a:lin ang="2700000" scaled="1"/>
                  <a:tileRect/>
                </a:gradFill>
                <a:effectLst/>
                <a:uLnTx/>
                <a:uFillTx/>
                <a:latin typeface="Segoe UI Semibold"/>
                <a:cs typeface="Segoe UI" pitchFamily="34" charset="0"/>
              </a:defRPr>
            </a:lvl1pPr>
          </a:lstStyle>
          <a:p>
            <a:pPr lvl="0" defTabSz="914367">
              <a:spcBef>
                <a:spcPts val="0"/>
              </a:spcBef>
              <a:defRPr/>
            </a:pPr>
            <a:r>
              <a:rPr lang="en-US" sz="1400" b="1" spc="0" dirty="0" err="1">
                <a:ln w="3175">
                  <a:noFill/>
                </a:ln>
                <a:solidFill>
                  <a:srgbClr val="FFFFFF"/>
                </a:solidFill>
                <a:latin typeface="Segoe UI Semibold" panose="020B0502040204020203" pitchFamily="34" charset="0"/>
                <a:cs typeface="Segoe UI Semibold" panose="020B0502040204020203" pitchFamily="34" charset="0"/>
              </a:rPr>
              <a:t>Datos</a:t>
            </a:r>
            <a:r>
              <a:rPr lang="en-US" sz="1400" b="1" spc="0" dirty="0">
                <a:ln w="3175">
                  <a:noFill/>
                </a:ln>
                <a:solidFill>
                  <a:srgbClr val="FFFFFF"/>
                </a:solidFill>
                <a:latin typeface="Segoe UI Semibold" panose="020B0502040204020203" pitchFamily="34" charset="0"/>
                <a:cs typeface="Segoe UI Semibold" panose="020B0502040204020203" pitchFamily="34" charset="0"/>
              </a:rPr>
              <a:t> </a:t>
            </a:r>
            <a:r>
              <a:rPr lang="en-US" sz="1400" b="1" spc="0" dirty="0" err="1">
                <a:ln w="3175">
                  <a:noFill/>
                </a:ln>
                <a:solidFill>
                  <a:srgbClr val="FFFFFF"/>
                </a:solidFill>
                <a:latin typeface="Segoe UI Semibold" panose="020B0502040204020203" pitchFamily="34" charset="0"/>
                <a:cs typeface="Segoe UI Semibold" panose="020B0502040204020203" pitchFamily="34" charset="0"/>
              </a:rPr>
              <a:t>inteligentes</a:t>
            </a:r>
            <a:r>
              <a:rPr lang="en-US" sz="1400" b="1" spc="0" dirty="0">
                <a:ln w="3175">
                  <a:noFill/>
                </a:ln>
                <a:solidFill>
                  <a:srgbClr val="FFFFFF"/>
                </a:solidFill>
                <a:latin typeface="Segoe UI Semibold" panose="020B0502040204020203" pitchFamily="34" charset="0"/>
                <a:cs typeface="Segoe UI Semibold" panose="020B0502040204020203" pitchFamily="34" charset="0"/>
              </a:rPr>
              <a:t> e IA</a:t>
            </a:r>
            <a:endParaRPr kumimoji="0" lang="en-US" sz="14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0" name="TextBox 59">
            <a:extLst>
              <a:ext uri="{FF2B5EF4-FFF2-40B4-BE49-F238E27FC236}">
                <a16:creationId xmlns:a16="http://schemas.microsoft.com/office/drawing/2014/main" id="{65FBB1EB-BBBA-11B3-DCCA-D4713BEA1512}"/>
              </a:ext>
              <a:ext uri="{C183D7F6-B498-43B3-948B-1728B52AA6E4}">
                <adec:decorative xmlns:adec="http://schemas.microsoft.com/office/drawing/2017/decorative" val="1"/>
              </a:ext>
            </a:extLst>
          </p:cNvPr>
          <p:cNvSpPr txBox="1"/>
          <p:nvPr/>
        </p:nvSpPr>
        <p:spPr>
          <a:xfrm>
            <a:off x="5041286" y="2235608"/>
            <a:ext cx="1395350" cy="581698"/>
          </a:xfrm>
          <a:prstGeom prst="rect">
            <a:avLst/>
          </a:prstGeom>
        </p:spPr>
        <p:txBody>
          <a:bodyPr vert="horz" wrap="square" lIns="0" tIns="0" rIns="0" bIns="0" rtlCol="0" anchor="t">
            <a:spAutoFit/>
          </a:bodyPr>
          <a:lstStyle>
            <a:defPPr>
              <a:defRPr lang="en-US"/>
            </a:defPPr>
            <a:lvl1pPr marR="0" lvl="0" indent="0" algn="ctr" defTabSz="932742" fontAlgn="auto">
              <a:lnSpc>
                <a:spcPct val="90000"/>
              </a:lnSpc>
              <a:spcBef>
                <a:spcPct val="0"/>
              </a:spcBef>
              <a:spcAft>
                <a:spcPts val="0"/>
              </a:spcAft>
              <a:buClrTx/>
              <a:buSzTx/>
              <a:buFontTx/>
              <a:buNone/>
              <a:tabLst/>
              <a:defRPr kumimoji="0" sz="4000" b="0" i="0" u="none" strike="noStrike" cap="none" spc="-49" normalizeH="0" baseline="0">
                <a:ln>
                  <a:noFill/>
                </a:ln>
                <a:gradFill flip="none" rotWithShape="1">
                  <a:gsLst>
                    <a:gs pos="0">
                      <a:srgbClr val="0078D4"/>
                    </a:gs>
                    <a:gs pos="100000">
                      <a:srgbClr val="8661C5"/>
                    </a:gs>
                  </a:gsLst>
                  <a:lin ang="2700000" scaled="1"/>
                  <a:tileRect/>
                </a:gradFill>
                <a:effectLst/>
                <a:uLnTx/>
                <a:uFillTx/>
                <a:latin typeface="Segoe UI Semibold"/>
                <a:cs typeface="Segoe UI" pitchFamily="34" charset="0"/>
              </a:defRPr>
            </a:lvl1pPr>
          </a:lstStyle>
          <a:p>
            <a:pPr lvl="0" defTabSz="914367">
              <a:spcBef>
                <a:spcPts val="0"/>
              </a:spcBef>
              <a:defRPr/>
            </a:pPr>
            <a:r>
              <a:rPr lang="es-ES" sz="1400" b="1" spc="0" dirty="0">
                <a:ln w="3175">
                  <a:noFill/>
                </a:ln>
                <a:solidFill>
                  <a:srgbClr val="FFFFFF"/>
                </a:solidFill>
                <a:latin typeface="Segoe UI Semibold" panose="020B0502040204020203" pitchFamily="34" charset="0"/>
                <a:cs typeface="Segoe UI Semibold" panose="020B0502040204020203" pitchFamily="34" charset="0"/>
              </a:rPr>
              <a:t>Servicios para todas las cargas de trabajo</a:t>
            </a:r>
            <a:endParaRPr kumimoji="0" lang="en-US" sz="14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nvGrpSpPr>
          <p:cNvPr id="6" name="Group 5">
            <a:extLst>
              <a:ext uri="{FF2B5EF4-FFF2-40B4-BE49-F238E27FC236}">
                <a16:creationId xmlns:a16="http://schemas.microsoft.com/office/drawing/2014/main" id="{1D111394-0AAB-E3E1-D037-4A84DC33CF3D}"/>
              </a:ext>
              <a:ext uri="{C183D7F6-B498-43B3-948B-1728B52AA6E4}">
                <adec:decorative xmlns:adec="http://schemas.microsoft.com/office/drawing/2017/decorative" val="1"/>
              </a:ext>
            </a:extLst>
          </p:cNvPr>
          <p:cNvGrpSpPr/>
          <p:nvPr/>
        </p:nvGrpSpPr>
        <p:grpSpPr>
          <a:xfrm>
            <a:off x="5481204" y="1267452"/>
            <a:ext cx="578188" cy="738222"/>
            <a:chOff x="5519304" y="1267452"/>
            <a:chExt cx="578188" cy="738222"/>
          </a:xfrm>
        </p:grpSpPr>
        <p:pic>
          <p:nvPicPr>
            <p:cNvPr id="28" name="Graphic 27">
              <a:extLst>
                <a:ext uri="{FF2B5EF4-FFF2-40B4-BE49-F238E27FC236}">
                  <a16:creationId xmlns:a16="http://schemas.microsoft.com/office/drawing/2014/main" id="{649A6FCE-21FE-3589-76E7-1E02235EDCA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19304" y="1267452"/>
              <a:ext cx="578188" cy="738222"/>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7630EB22-B284-851F-2F85-AF808C300FB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06314" y="1744521"/>
              <a:ext cx="168774" cy="210968"/>
            </a:xfrm>
            <a:prstGeom prst="rect">
              <a:avLst/>
            </a:prstGeom>
          </p:spPr>
        </p:pic>
      </p:grpSp>
      <p:sp>
        <p:nvSpPr>
          <p:cNvPr id="39" name="Oval 38">
            <a:extLst>
              <a:ext uri="{FF2B5EF4-FFF2-40B4-BE49-F238E27FC236}">
                <a16:creationId xmlns:a16="http://schemas.microsoft.com/office/drawing/2014/main" id="{0ACA02E7-6D94-9050-20A7-5857419F769C}"/>
              </a:ext>
              <a:ext uri="{C183D7F6-B498-43B3-948B-1728B52AA6E4}">
                <adec:decorative xmlns:adec="http://schemas.microsoft.com/office/drawing/2017/decorative" val="1"/>
              </a:ext>
            </a:extLst>
          </p:cNvPr>
          <p:cNvSpPr/>
          <p:nvPr/>
        </p:nvSpPr>
        <p:spPr bwMode="auto">
          <a:xfrm>
            <a:off x="8053479" y="4208073"/>
            <a:ext cx="254600" cy="254600"/>
          </a:xfrm>
          <a:prstGeom prst="ellipse">
            <a:avLst/>
          </a:prstGeom>
          <a:noFill/>
          <a:ln w="9525">
            <a:gradFill flip="none" rotWithShape="1">
              <a:gsLst>
                <a:gs pos="0">
                  <a:srgbClr val="00E9FF"/>
                </a:gs>
                <a:gs pos="100000">
                  <a:srgbClr val="E19AFF"/>
                </a:gs>
              </a:gsLst>
              <a:lin ang="2700000" scaled="1"/>
              <a:tileRect/>
            </a:gradFill>
            <a:headEnd type="none" w="med" len="med"/>
            <a:tailEnd type="none" w="med" len="med"/>
          </a:ln>
          <a:effectLst>
            <a:outerShdw blurRad="50800" dist="70497"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00E9FF"/>
                    </a:gs>
                    <a:gs pos="100000">
                      <a:srgbClr val="E19AFF"/>
                    </a:gs>
                  </a:gsLst>
                  <a:lin ang="2700000" scaled="1"/>
                </a:gradFill>
                <a:effectLst/>
                <a:uLnTx/>
                <a:uFillTx/>
                <a:latin typeface="Segoe UI Semibold"/>
                <a:ea typeface="Segoe UI" pitchFamily="34" charset="0"/>
                <a:cs typeface="Segoe UI" pitchFamily="34" charset="0"/>
              </a:rPr>
              <a:t>5</a:t>
            </a:r>
          </a:p>
        </p:txBody>
      </p:sp>
      <p:sp>
        <p:nvSpPr>
          <p:cNvPr id="56" name="Rectangle 55">
            <a:extLst>
              <a:ext uri="{FF2B5EF4-FFF2-40B4-BE49-F238E27FC236}">
                <a16:creationId xmlns:a16="http://schemas.microsoft.com/office/drawing/2014/main" id="{B84F6506-6666-35CC-6297-7F25C11FB99C}"/>
              </a:ext>
              <a:ext uri="{C183D7F6-B498-43B3-948B-1728B52AA6E4}">
                <adec:decorative xmlns:adec="http://schemas.microsoft.com/office/drawing/2017/decorative" val="1"/>
              </a:ext>
            </a:extLst>
          </p:cNvPr>
          <p:cNvSpPr/>
          <p:nvPr/>
        </p:nvSpPr>
        <p:spPr>
          <a:xfrm>
            <a:off x="6157667" y="5112765"/>
            <a:ext cx="4046225" cy="523220"/>
          </a:xfrm>
          <a:prstGeom prst="rect">
            <a:avLst/>
          </a:prstGeom>
          <a:noFill/>
        </p:spPr>
        <p:txBody>
          <a:bodyPr wrap="square" lIns="0" rIns="0" anchor="ctr">
            <a:spAutoFit/>
          </a:bodyPr>
          <a:lstStyle/>
          <a:p>
            <a:pPr lvl="0" algn="ctr">
              <a:defRPr/>
            </a:pPr>
            <a:r>
              <a:rPr lang="es-ES" sz="1400" b="1" dirty="0">
                <a:ln w="3175">
                  <a:noFill/>
                </a:ln>
                <a:solidFill>
                  <a:srgbClr val="FFFFFF"/>
                </a:solidFill>
                <a:latin typeface="Segoe UI Semibold" panose="020B0502040204020203" pitchFamily="34" charset="0"/>
                <a:cs typeface="Segoe UI Semibold" panose="020B0502040204020203" pitchFamily="34" charset="0"/>
              </a:rPr>
              <a:t>Tejido continuo de computación de la nube al borde</a:t>
            </a:r>
            <a:endParaRPr kumimoji="0" lang="en-US" sz="14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10" name="Picture 9">
            <a:extLst>
              <a:ext uri="{FF2B5EF4-FFF2-40B4-BE49-F238E27FC236}">
                <a16:creationId xmlns:a16="http://schemas.microsoft.com/office/drawing/2014/main" id="{7D478B9F-2692-EAE9-7372-D6F6AAD8180A}"/>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28217" y="4604495"/>
            <a:ext cx="705124" cy="622036"/>
          </a:xfrm>
          <a:prstGeom prst="rect">
            <a:avLst/>
          </a:prstGeom>
        </p:spPr>
      </p:pic>
      <p:sp>
        <p:nvSpPr>
          <p:cNvPr id="3" name="Rectangle 2">
            <a:extLst>
              <a:ext uri="{FF2B5EF4-FFF2-40B4-BE49-F238E27FC236}">
                <a16:creationId xmlns:a16="http://schemas.microsoft.com/office/drawing/2014/main" id="{7F5787AA-5CC1-C1DD-4242-20F42D92B751}"/>
              </a:ext>
              <a:ext uri="{C183D7F6-B498-43B3-948B-1728B52AA6E4}">
                <adec:decorative xmlns:adec="http://schemas.microsoft.com/office/drawing/2017/decorative" val="1"/>
              </a:ext>
            </a:extLst>
          </p:cNvPr>
          <p:cNvSpPr/>
          <p:nvPr/>
        </p:nvSpPr>
        <p:spPr>
          <a:xfrm>
            <a:off x="5041286" y="3653980"/>
            <a:ext cx="6221310" cy="276999"/>
          </a:xfrm>
          <a:prstGeom prst="rect">
            <a:avLst/>
          </a:prstGeom>
          <a:noFill/>
        </p:spPr>
        <p:txBody>
          <a:bodyPr wrap="square" lIns="0" rIns="0" anchor="ctr">
            <a:spAutoFit/>
          </a:bodyPr>
          <a:lstStyle/>
          <a:p>
            <a:pPr lvl="0" algn="ctr">
              <a:defRPr/>
            </a:pPr>
            <a:r>
              <a:rPr lang="es-ES" sz="1200" i="1" dirty="0">
                <a:ln w="3175">
                  <a:noFill/>
                </a:ln>
                <a:solidFill>
                  <a:srgbClr val="FFFFFF"/>
                </a:solidFill>
                <a:latin typeface="Segoe UI" panose="020B0502040204020203" pitchFamily="34" charset="0"/>
                <a:cs typeface="Segoe UI" panose="020B0502040204020203" pitchFamily="34" charset="0"/>
              </a:rPr>
              <a:t>Conexión de servicios/aplicaciones con la estructura de computación continua</a:t>
            </a:r>
            <a:endParaRPr kumimoji="0" lang="en-US" sz="1200" b="0" i="1" u="none" strike="noStrike" kern="1200" cap="none" spc="0" normalizeH="0" baseline="0" noProof="0" dirty="0">
              <a:ln w="3175">
                <a:noFill/>
              </a:ln>
              <a:solidFill>
                <a:srgbClr val="FFFFFF"/>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678366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42" presetClass="path" presetSubtype="0" decel="100000" fill="hold" nodeType="withEffect">
                                  <p:stCondLst>
                                    <p:cond delay="100"/>
                                  </p:stCondLst>
                                  <p:childTnLst>
                                    <p:animMotion origin="layout" path="M -1.66667E-6 -0.03542 L -1.66667E-6 0 " pathEditMode="relative" rAng="0" ptsTypes="AA">
                                      <p:cBhvr>
                                        <p:cTn id="9" dur="700" fill="hold"/>
                                        <p:tgtEl>
                                          <p:spTgt spid="33"/>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42" presetClass="path" presetSubtype="0" decel="100000" fill="hold" nodeType="withEffect">
                                  <p:stCondLst>
                                    <p:cond delay="200"/>
                                  </p:stCondLst>
                                  <p:childTnLst>
                                    <p:animMotion origin="layout" path="M 3.54167E-6 -0.03541 L 3.54167E-6 -2.22222E-6 " pathEditMode="relative" rAng="0" ptsTypes="AA">
                                      <p:cBhvr>
                                        <p:cTn id="14" dur="700" fill="hold"/>
                                        <p:tgtEl>
                                          <p:spTgt spid="57"/>
                                        </p:tgtEl>
                                        <p:attrNameLst>
                                          <p:attrName>ppt_x</p:attrName>
                                          <p:attrName>ppt_y</p:attrName>
                                        </p:attrNameLst>
                                      </p:cBhvr>
                                      <p:rCtr x="0" y="1759"/>
                                    </p:animMotion>
                                  </p:childTnLst>
                                </p:cTn>
                              </p:par>
                              <p:par>
                                <p:cTn id="15" presetID="10" presetClass="entr" presetSubtype="0" fill="hold" nodeType="withEffect">
                                  <p:stCondLst>
                                    <p:cond delay="30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42" presetClass="path" presetSubtype="0" decel="100000" fill="hold" nodeType="withEffect">
                                  <p:stCondLst>
                                    <p:cond delay="300"/>
                                  </p:stCondLst>
                                  <p:childTnLst>
                                    <p:animMotion origin="layout" path="M -6.25E-7 -0.03542 L -6.25E-7 2.96296E-6 " pathEditMode="relative" rAng="0" ptsTypes="AA">
                                      <p:cBhvr>
                                        <p:cTn id="19" dur="700" fill="hold"/>
                                        <p:tgtEl>
                                          <p:spTgt spid="32"/>
                                        </p:tgtEl>
                                        <p:attrNameLst>
                                          <p:attrName>ppt_x</p:attrName>
                                          <p:attrName>ppt_y</p:attrName>
                                        </p:attrNameLst>
                                      </p:cBhvr>
                                      <p:rCtr x="0" y="1759"/>
                                    </p:animMotion>
                                  </p:childTnLst>
                                </p:cTn>
                              </p:par>
                              <p:par>
                                <p:cTn id="20" presetID="10" presetClass="entr" presetSubtype="0" fill="hold" nodeType="withEffect">
                                  <p:stCondLst>
                                    <p:cond delay="5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750"/>
                                        <p:tgtEl>
                                          <p:spTgt spid="22"/>
                                        </p:tgtEl>
                                      </p:cBhvr>
                                    </p:animEffect>
                                  </p:childTnLst>
                                </p:cTn>
                              </p:par>
                              <p:par>
                                <p:cTn id="23" presetID="42" presetClass="path" presetSubtype="0" decel="100000" fill="hold" nodeType="withEffect">
                                  <p:stCondLst>
                                    <p:cond delay="50"/>
                                  </p:stCondLst>
                                  <p:childTnLst>
                                    <p:animMotion origin="layout" path="M -3.54167E-6 -1.48148E-6 L -3.54167E-6 0.03542 " pathEditMode="relative" rAng="0" ptsTypes="AA">
                                      <p:cBhvr>
                                        <p:cTn id="24" dur="750" spd="-100000" fill="hold"/>
                                        <p:tgtEl>
                                          <p:spTgt spid="22"/>
                                        </p:tgtEl>
                                        <p:attrNameLst>
                                          <p:attrName>ppt_x</p:attrName>
                                          <p:attrName>ppt_y</p:attrName>
                                        </p:attrNameLst>
                                      </p:cBhvr>
                                      <p:rCtr x="0" y="1759"/>
                                    </p:animMotion>
                                  </p:childTnLst>
                                </p:cTn>
                              </p:par>
                              <p:par>
                                <p:cTn id="25" presetID="10"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750"/>
                                        <p:tgtEl>
                                          <p:spTgt spid="49"/>
                                        </p:tgtEl>
                                      </p:cBhvr>
                                    </p:animEffect>
                                  </p:childTnLst>
                                </p:cTn>
                              </p:par>
                              <p:par>
                                <p:cTn id="28" presetID="42" presetClass="path" presetSubtype="0" decel="100000" fill="hold" grpId="1" nodeType="withEffect">
                                  <p:stCondLst>
                                    <p:cond delay="0"/>
                                  </p:stCondLst>
                                  <p:childTnLst>
                                    <p:animMotion origin="layout" path="M 2.91667E-6 3.7037E-6 L 2.91667E-6 0.03541 " pathEditMode="relative" rAng="0" ptsTypes="AA">
                                      <p:cBhvr>
                                        <p:cTn id="29" dur="750" spd="-100000" fill="hold"/>
                                        <p:tgtEl>
                                          <p:spTgt spid="49"/>
                                        </p:tgtEl>
                                        <p:attrNameLst>
                                          <p:attrName>ppt_x</p:attrName>
                                          <p:attrName>ppt_y</p:attrName>
                                        </p:attrNameLst>
                                      </p:cBhvr>
                                      <p:rCtr x="0" y="1759"/>
                                    </p:animMotion>
                                  </p:childTnLst>
                                </p:cTn>
                              </p:par>
                              <p:par>
                                <p:cTn id="30" presetID="10" presetClass="entr" presetSubtype="0"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750"/>
                                        <p:tgtEl>
                                          <p:spTgt spid="45"/>
                                        </p:tgtEl>
                                      </p:cBhvr>
                                    </p:animEffect>
                                  </p:childTnLst>
                                </p:cTn>
                              </p:par>
                              <p:par>
                                <p:cTn id="33" presetID="42" presetClass="path" presetSubtype="0" decel="100000" fill="hold" grpId="1" nodeType="withEffect">
                                  <p:stCondLst>
                                    <p:cond delay="0"/>
                                  </p:stCondLst>
                                  <p:childTnLst>
                                    <p:animMotion origin="layout" path="M 4.79167E-6 3.7037E-6 L 4.79167E-6 0.03541 " pathEditMode="relative" rAng="0" ptsTypes="AA">
                                      <p:cBhvr>
                                        <p:cTn id="34" dur="750" spd="-100000" fill="hold"/>
                                        <p:tgtEl>
                                          <p:spTgt spid="45"/>
                                        </p:tgtEl>
                                        <p:attrNameLst>
                                          <p:attrName>ppt_x</p:attrName>
                                          <p:attrName>ppt_y</p:attrName>
                                        </p:attrNameLst>
                                      </p:cBhvr>
                                      <p:rCtr x="0" y="1759"/>
                                    </p:animMotion>
                                  </p:childTnLst>
                                </p:cTn>
                              </p:par>
                              <p:par>
                                <p:cTn id="35" presetID="10"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750"/>
                                        <p:tgtEl>
                                          <p:spTgt spid="42"/>
                                        </p:tgtEl>
                                      </p:cBhvr>
                                    </p:animEffect>
                                  </p:childTnLst>
                                </p:cTn>
                              </p:par>
                              <p:par>
                                <p:cTn id="38" presetID="42" presetClass="path" presetSubtype="0" decel="100000" fill="hold" grpId="1" nodeType="withEffect">
                                  <p:stCondLst>
                                    <p:cond delay="0"/>
                                  </p:stCondLst>
                                  <p:childTnLst>
                                    <p:animMotion origin="layout" path="M 3.75E-6 3.7037E-6 L 3.75E-6 0.03541 " pathEditMode="relative" rAng="0" ptsTypes="AA">
                                      <p:cBhvr>
                                        <p:cTn id="39" dur="750" spd="-100000" fill="hold"/>
                                        <p:tgtEl>
                                          <p:spTgt spid="42"/>
                                        </p:tgtEl>
                                        <p:attrNameLst>
                                          <p:attrName>ppt_x</p:attrName>
                                          <p:attrName>ppt_y</p:attrName>
                                        </p:attrNameLst>
                                      </p:cBhvr>
                                      <p:rCtr x="0" y="1759"/>
                                    </p:animMotion>
                                  </p:childTnLst>
                                </p:cTn>
                              </p:par>
                              <p:par>
                                <p:cTn id="40" presetID="16" presetClass="entr" presetSubtype="37" fill="hold" nodeType="withEffect">
                                  <p:stCondLst>
                                    <p:cond delay="100"/>
                                  </p:stCondLst>
                                  <p:childTnLst>
                                    <p:set>
                                      <p:cBhvr>
                                        <p:cTn id="41" dur="1" fill="hold">
                                          <p:stCondLst>
                                            <p:cond delay="0"/>
                                          </p:stCondLst>
                                        </p:cTn>
                                        <p:tgtEl>
                                          <p:spTgt spid="51"/>
                                        </p:tgtEl>
                                        <p:attrNameLst>
                                          <p:attrName>style.visibility</p:attrName>
                                        </p:attrNameLst>
                                      </p:cBhvr>
                                      <p:to>
                                        <p:strVal val="visible"/>
                                      </p:to>
                                    </p:set>
                                    <p:animEffect transition="in" filter="barn(outVertical)">
                                      <p:cBhvr>
                                        <p:cTn id="42" dur="500"/>
                                        <p:tgtEl>
                                          <p:spTgt spid="51"/>
                                        </p:tgtEl>
                                      </p:cBhvr>
                                    </p:animEffect>
                                  </p:childTnLst>
                                </p:cTn>
                              </p:par>
                              <p:par>
                                <p:cTn id="43" presetID="10" presetClass="entr" presetSubtype="0" fill="hold" grpId="0" nodeType="withEffect">
                                  <p:stCondLst>
                                    <p:cond delay="20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childTnLst>
                                </p:cTn>
                              </p:par>
                              <p:par>
                                <p:cTn id="46" presetID="10" presetClass="entr" presetSubtype="0" fill="hold" grpId="0" nodeType="withEffect">
                                  <p:stCondLst>
                                    <p:cond delay="20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0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par>
                                <p:cTn id="55" presetID="42" presetClass="path" presetSubtype="0" decel="100000" fill="hold" nodeType="withEffect">
                                  <p:stCondLst>
                                    <p:cond delay="0"/>
                                  </p:stCondLst>
                                  <p:childTnLst>
                                    <p:animMotion origin="layout" path="M -1.66667E-6 -0.03542 L -1.66667E-6 0 " pathEditMode="relative" rAng="0" ptsTypes="AA">
                                      <p:cBhvr>
                                        <p:cTn id="56" dur="700" fill="hold"/>
                                        <p:tgtEl>
                                          <p:spTgt spid="6"/>
                                        </p:tgtEl>
                                        <p:attrNameLst>
                                          <p:attrName>ppt_x</p:attrName>
                                          <p:attrName>ppt_y</p:attrName>
                                        </p:attrNameLst>
                                      </p:cBhvr>
                                      <p:rCtr x="0" y="1759"/>
                                    </p:animMotion>
                                  </p:childTnLst>
                                </p:cTn>
                              </p:par>
                              <p:par>
                                <p:cTn id="57" presetID="10" presetClass="entr" presetSubtype="0"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750"/>
                                        <p:tgtEl>
                                          <p:spTgt spid="10"/>
                                        </p:tgtEl>
                                      </p:cBhvr>
                                    </p:animEffect>
                                  </p:childTnLst>
                                </p:cTn>
                              </p:par>
                              <p:par>
                                <p:cTn id="60" presetID="42" presetClass="path" presetSubtype="0" decel="100000" fill="hold" nodeType="withEffect">
                                  <p:stCondLst>
                                    <p:cond delay="0"/>
                                  </p:stCondLst>
                                  <p:childTnLst>
                                    <p:animMotion origin="layout" path="M 2.91667E-6 3.7037E-6 L 2.91667E-6 0.03541 " pathEditMode="relative" rAng="0" ptsTypes="AA">
                                      <p:cBhvr>
                                        <p:cTn id="61" dur="750" spd="-100000" fill="hold"/>
                                        <p:tgtEl>
                                          <p:spTgt spid="1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42" grpId="0"/>
      <p:bldP spid="42" grpId="1"/>
      <p:bldP spid="45" grpId="0"/>
      <p:bldP spid="45" grpId="1"/>
      <p:bldP spid="49" grpId="0"/>
      <p:bldP spid="49" grpId="1"/>
      <p:bldP spid="5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gions" descr="Azure regions video">
            <a:hlinkClick r:id="" action="ppaction://media"/>
            <a:extLst>
              <a:ext uri="{FF2B5EF4-FFF2-40B4-BE49-F238E27FC236}">
                <a16:creationId xmlns:a16="http://schemas.microsoft.com/office/drawing/2014/main" id="{DDA95F5E-73EE-46DE-ACA1-B0565D37F6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58000"/>
          </a:xfrm>
          <a:prstGeom prst="rect">
            <a:avLst/>
          </a:prstGeom>
        </p:spPr>
      </p:pic>
      <p:sp>
        <p:nvSpPr>
          <p:cNvPr id="6" name="Oval 5">
            <a:extLst>
              <a:ext uri="{FF2B5EF4-FFF2-40B4-BE49-F238E27FC236}">
                <a16:creationId xmlns:a16="http://schemas.microsoft.com/office/drawing/2014/main" id="{FED12F1B-48B9-4BCC-A049-88D087227F1B}"/>
              </a:ext>
              <a:ext uri="{C183D7F6-B498-43B3-948B-1728B52AA6E4}">
                <adec:decorative xmlns:adec="http://schemas.microsoft.com/office/drawing/2017/decorative" val="1"/>
              </a:ext>
            </a:extLst>
          </p:cNvPr>
          <p:cNvSpPr/>
          <p:nvPr/>
        </p:nvSpPr>
        <p:spPr bwMode="auto">
          <a:xfrm>
            <a:off x="9836261" y="3582591"/>
            <a:ext cx="116710" cy="116708"/>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A363F08A-D119-420B-97FE-5023E7FCA54F}"/>
              </a:ext>
              <a:ext uri="{C183D7F6-B498-43B3-948B-1728B52AA6E4}">
                <adec:decorative xmlns:adec="http://schemas.microsoft.com/office/drawing/2017/decorative" val="1"/>
              </a:ext>
            </a:extLst>
          </p:cNvPr>
          <p:cNvSpPr/>
          <p:nvPr/>
        </p:nvSpPr>
        <p:spPr bwMode="auto">
          <a:xfrm>
            <a:off x="3016588" y="4761877"/>
            <a:ext cx="116710" cy="116708"/>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D80441A0-B39D-4F8D-931E-15D3D9F621D2}"/>
              </a:ext>
              <a:ext uri="{C183D7F6-B498-43B3-948B-1728B52AA6E4}">
                <adec:decorative xmlns:adec="http://schemas.microsoft.com/office/drawing/2017/decorative" val="1"/>
              </a:ext>
            </a:extLst>
          </p:cNvPr>
          <p:cNvSpPr/>
          <p:nvPr/>
        </p:nvSpPr>
        <p:spPr bwMode="auto">
          <a:xfrm>
            <a:off x="5921882" y="1446609"/>
            <a:ext cx="116710" cy="116708"/>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6D1E491B-4BBD-4647-8A5C-360B8FC7484A}"/>
              </a:ext>
              <a:ext uri="{C183D7F6-B498-43B3-948B-1728B52AA6E4}">
                <adec:decorative xmlns:adec="http://schemas.microsoft.com/office/drawing/2017/decorative" val="1"/>
              </a:ext>
            </a:extLst>
          </p:cNvPr>
          <p:cNvSpPr/>
          <p:nvPr/>
        </p:nvSpPr>
        <p:spPr bwMode="auto">
          <a:xfrm>
            <a:off x="6436231" y="2130822"/>
            <a:ext cx="116710" cy="116708"/>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0B7E2052-47D5-48D9-879D-B675B0ABB790}"/>
              </a:ext>
              <a:ext uri="{C183D7F6-B498-43B3-948B-1728B52AA6E4}">
                <adec:decorative xmlns:adec="http://schemas.microsoft.com/office/drawing/2017/decorative" val="1"/>
              </a:ext>
            </a:extLst>
          </p:cNvPr>
          <p:cNvSpPr/>
          <p:nvPr/>
        </p:nvSpPr>
        <p:spPr bwMode="auto">
          <a:xfrm>
            <a:off x="6166356" y="1289447"/>
            <a:ext cx="116710" cy="116708"/>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428FD27A-49D4-474D-8610-645DAD42F436}"/>
              </a:ext>
              <a:ext uri="{C183D7F6-B498-43B3-948B-1728B52AA6E4}">
                <adec:decorative xmlns:adec="http://schemas.microsoft.com/office/drawing/2017/decorative" val="1"/>
              </a:ext>
            </a:extLst>
          </p:cNvPr>
          <p:cNvSpPr/>
          <p:nvPr/>
        </p:nvSpPr>
        <p:spPr bwMode="auto">
          <a:xfrm>
            <a:off x="10076767" y="2639616"/>
            <a:ext cx="116710" cy="116708"/>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3" name="Oval 32">
            <a:extLst>
              <a:ext uri="{FF2B5EF4-FFF2-40B4-BE49-F238E27FC236}">
                <a16:creationId xmlns:a16="http://schemas.microsoft.com/office/drawing/2014/main" id="{9FE42275-2C85-4EA4-AC57-3CD3ED5AEB6A}"/>
              </a:ext>
              <a:ext uri="{C183D7F6-B498-43B3-948B-1728B52AA6E4}">
                <adec:decorative xmlns:adec="http://schemas.microsoft.com/office/drawing/2017/decorative" val="1"/>
              </a:ext>
            </a:extLst>
          </p:cNvPr>
          <p:cNvSpPr/>
          <p:nvPr/>
        </p:nvSpPr>
        <p:spPr bwMode="auto">
          <a:xfrm>
            <a:off x="6096000" y="1770062"/>
            <a:ext cx="116710" cy="116708"/>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8D20A874-7DCA-405C-8601-F54BF2664B10}"/>
              </a:ext>
              <a:ext uri="{C183D7F6-B498-43B3-948B-1728B52AA6E4}">
                <adec:decorative xmlns:adec="http://schemas.microsoft.com/office/drawing/2017/decorative" val="1"/>
              </a:ext>
            </a:extLst>
          </p:cNvPr>
          <p:cNvSpPr/>
          <p:nvPr/>
        </p:nvSpPr>
        <p:spPr bwMode="auto">
          <a:xfrm>
            <a:off x="1474728" y="2214165"/>
            <a:ext cx="116710" cy="116708"/>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C65F40B6-C5BD-4B36-B07F-942422DEED46}"/>
              </a:ext>
              <a:ext uri="{C183D7F6-B498-43B3-948B-1728B52AA6E4}">
                <adec:decorative xmlns:adec="http://schemas.microsoft.com/office/drawing/2017/decorative" val="1"/>
              </a:ext>
            </a:extLst>
          </p:cNvPr>
          <p:cNvSpPr/>
          <p:nvPr/>
        </p:nvSpPr>
        <p:spPr>
          <a:xfrm>
            <a:off x="1387974" y="2130822"/>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8" name="Oval 47">
            <a:extLst>
              <a:ext uri="{FF2B5EF4-FFF2-40B4-BE49-F238E27FC236}">
                <a16:creationId xmlns:a16="http://schemas.microsoft.com/office/drawing/2014/main" id="{D6E5350F-95EC-4474-81F7-822C84E17BA9}"/>
              </a:ext>
              <a:ext uri="{C183D7F6-B498-43B3-948B-1728B52AA6E4}">
                <adec:decorative xmlns:adec="http://schemas.microsoft.com/office/drawing/2017/decorative" val="1"/>
              </a:ext>
            </a:extLst>
          </p:cNvPr>
          <p:cNvSpPr/>
          <p:nvPr/>
        </p:nvSpPr>
        <p:spPr>
          <a:xfrm>
            <a:off x="1387974" y="2130822"/>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9" name="Oval 48">
            <a:extLst>
              <a:ext uri="{FF2B5EF4-FFF2-40B4-BE49-F238E27FC236}">
                <a16:creationId xmlns:a16="http://schemas.microsoft.com/office/drawing/2014/main" id="{427455CC-F43D-470A-912E-9399CF375BAD}"/>
              </a:ext>
              <a:ext uri="{C183D7F6-B498-43B3-948B-1728B52AA6E4}">
                <adec:decorative xmlns:adec="http://schemas.microsoft.com/office/drawing/2017/decorative" val="1"/>
              </a:ext>
            </a:extLst>
          </p:cNvPr>
          <p:cNvSpPr/>
          <p:nvPr/>
        </p:nvSpPr>
        <p:spPr>
          <a:xfrm>
            <a:off x="1387974" y="2130822"/>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0" name="Oval 49">
            <a:extLst>
              <a:ext uri="{FF2B5EF4-FFF2-40B4-BE49-F238E27FC236}">
                <a16:creationId xmlns:a16="http://schemas.microsoft.com/office/drawing/2014/main" id="{5F967056-5347-421E-AAC8-4081C637A993}"/>
              </a:ext>
              <a:ext uri="{C183D7F6-B498-43B3-948B-1728B52AA6E4}">
                <adec:decorative xmlns:adec="http://schemas.microsoft.com/office/drawing/2017/decorative" val="1"/>
              </a:ext>
            </a:extLst>
          </p:cNvPr>
          <p:cNvSpPr/>
          <p:nvPr/>
        </p:nvSpPr>
        <p:spPr>
          <a:xfrm>
            <a:off x="2930318" y="4675902"/>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1" name="Oval 50">
            <a:extLst>
              <a:ext uri="{FF2B5EF4-FFF2-40B4-BE49-F238E27FC236}">
                <a16:creationId xmlns:a16="http://schemas.microsoft.com/office/drawing/2014/main" id="{62F63E58-1477-48AF-B85D-69B210392D8A}"/>
              </a:ext>
              <a:ext uri="{C183D7F6-B498-43B3-948B-1728B52AA6E4}">
                <adec:decorative xmlns:adec="http://schemas.microsoft.com/office/drawing/2017/decorative" val="1"/>
              </a:ext>
            </a:extLst>
          </p:cNvPr>
          <p:cNvSpPr/>
          <p:nvPr/>
        </p:nvSpPr>
        <p:spPr>
          <a:xfrm>
            <a:off x="2930318" y="4675902"/>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2" name="Oval 51">
            <a:extLst>
              <a:ext uri="{FF2B5EF4-FFF2-40B4-BE49-F238E27FC236}">
                <a16:creationId xmlns:a16="http://schemas.microsoft.com/office/drawing/2014/main" id="{38B98418-E55C-446F-8681-E6DDF0F6AE58}"/>
              </a:ext>
              <a:ext uri="{C183D7F6-B498-43B3-948B-1728B52AA6E4}">
                <adec:decorative xmlns:adec="http://schemas.microsoft.com/office/drawing/2017/decorative" val="1"/>
              </a:ext>
            </a:extLst>
          </p:cNvPr>
          <p:cNvSpPr/>
          <p:nvPr/>
        </p:nvSpPr>
        <p:spPr>
          <a:xfrm>
            <a:off x="2930318" y="4675902"/>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3" name="Oval 52">
            <a:extLst>
              <a:ext uri="{FF2B5EF4-FFF2-40B4-BE49-F238E27FC236}">
                <a16:creationId xmlns:a16="http://schemas.microsoft.com/office/drawing/2014/main" id="{00D19555-D5F3-47DB-93E7-08F06322C46F}"/>
              </a:ext>
              <a:ext uri="{C183D7F6-B498-43B3-948B-1728B52AA6E4}">
                <adec:decorative xmlns:adec="http://schemas.microsoft.com/office/drawing/2017/decorative" val="1"/>
              </a:ext>
            </a:extLst>
          </p:cNvPr>
          <p:cNvSpPr/>
          <p:nvPr/>
        </p:nvSpPr>
        <p:spPr>
          <a:xfrm>
            <a:off x="5833538" y="1362416"/>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4" name="Oval 53">
            <a:extLst>
              <a:ext uri="{FF2B5EF4-FFF2-40B4-BE49-F238E27FC236}">
                <a16:creationId xmlns:a16="http://schemas.microsoft.com/office/drawing/2014/main" id="{ACEBA5A2-802E-46E1-B55F-FE80D107D470}"/>
              </a:ext>
              <a:ext uri="{C183D7F6-B498-43B3-948B-1728B52AA6E4}">
                <adec:decorative xmlns:adec="http://schemas.microsoft.com/office/drawing/2017/decorative" val="1"/>
              </a:ext>
            </a:extLst>
          </p:cNvPr>
          <p:cNvSpPr/>
          <p:nvPr/>
        </p:nvSpPr>
        <p:spPr>
          <a:xfrm>
            <a:off x="5833538" y="1362416"/>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5" name="Oval 54">
            <a:extLst>
              <a:ext uri="{FF2B5EF4-FFF2-40B4-BE49-F238E27FC236}">
                <a16:creationId xmlns:a16="http://schemas.microsoft.com/office/drawing/2014/main" id="{E5F8E71D-4D5E-4048-85CE-1FAAA9E494F1}"/>
              </a:ext>
              <a:ext uri="{C183D7F6-B498-43B3-948B-1728B52AA6E4}">
                <adec:decorative xmlns:adec="http://schemas.microsoft.com/office/drawing/2017/decorative" val="1"/>
              </a:ext>
            </a:extLst>
          </p:cNvPr>
          <p:cNvSpPr/>
          <p:nvPr/>
        </p:nvSpPr>
        <p:spPr>
          <a:xfrm>
            <a:off x="5833538" y="1362416"/>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7" name="Oval 56">
            <a:extLst>
              <a:ext uri="{FF2B5EF4-FFF2-40B4-BE49-F238E27FC236}">
                <a16:creationId xmlns:a16="http://schemas.microsoft.com/office/drawing/2014/main" id="{3400A535-89CF-407B-BB70-DDBF72EB9ADD}"/>
              </a:ext>
              <a:ext uri="{C183D7F6-B498-43B3-948B-1728B52AA6E4}">
                <adec:decorative xmlns:adec="http://schemas.microsoft.com/office/drawing/2017/decorative" val="1"/>
              </a:ext>
            </a:extLst>
          </p:cNvPr>
          <p:cNvSpPr/>
          <p:nvPr/>
        </p:nvSpPr>
        <p:spPr>
          <a:xfrm>
            <a:off x="6013410" y="1686026"/>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8" name="Oval 57">
            <a:extLst>
              <a:ext uri="{FF2B5EF4-FFF2-40B4-BE49-F238E27FC236}">
                <a16:creationId xmlns:a16="http://schemas.microsoft.com/office/drawing/2014/main" id="{DB1CB172-2882-44B9-9AB3-BDF79FBAA0FA}"/>
              </a:ext>
              <a:ext uri="{C183D7F6-B498-43B3-948B-1728B52AA6E4}">
                <adec:decorative xmlns:adec="http://schemas.microsoft.com/office/drawing/2017/decorative" val="1"/>
              </a:ext>
            </a:extLst>
          </p:cNvPr>
          <p:cNvSpPr/>
          <p:nvPr/>
        </p:nvSpPr>
        <p:spPr>
          <a:xfrm>
            <a:off x="6013410" y="1686026"/>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9" name="Oval 58">
            <a:extLst>
              <a:ext uri="{FF2B5EF4-FFF2-40B4-BE49-F238E27FC236}">
                <a16:creationId xmlns:a16="http://schemas.microsoft.com/office/drawing/2014/main" id="{CE8C151C-8447-44B7-80D5-A3687A49A3AC}"/>
              </a:ext>
              <a:ext uri="{C183D7F6-B498-43B3-948B-1728B52AA6E4}">
                <adec:decorative xmlns:adec="http://schemas.microsoft.com/office/drawing/2017/decorative" val="1"/>
              </a:ext>
            </a:extLst>
          </p:cNvPr>
          <p:cNvSpPr/>
          <p:nvPr/>
        </p:nvSpPr>
        <p:spPr>
          <a:xfrm>
            <a:off x="6013410" y="1686026"/>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0" name="Oval 59">
            <a:extLst>
              <a:ext uri="{FF2B5EF4-FFF2-40B4-BE49-F238E27FC236}">
                <a16:creationId xmlns:a16="http://schemas.microsoft.com/office/drawing/2014/main" id="{841F0C85-F94D-4C0D-AC2C-9E2D4DCB87B9}"/>
              </a:ext>
              <a:ext uri="{C183D7F6-B498-43B3-948B-1728B52AA6E4}">
                <adec:decorative xmlns:adec="http://schemas.microsoft.com/office/drawing/2017/decorative" val="1"/>
              </a:ext>
            </a:extLst>
          </p:cNvPr>
          <p:cNvSpPr/>
          <p:nvPr/>
        </p:nvSpPr>
        <p:spPr>
          <a:xfrm>
            <a:off x="6079360" y="1204225"/>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1" name="Oval 60">
            <a:extLst>
              <a:ext uri="{FF2B5EF4-FFF2-40B4-BE49-F238E27FC236}">
                <a16:creationId xmlns:a16="http://schemas.microsoft.com/office/drawing/2014/main" id="{6A308B05-59BC-40C1-9A16-E53AE1F664E8}"/>
              </a:ext>
              <a:ext uri="{C183D7F6-B498-43B3-948B-1728B52AA6E4}">
                <adec:decorative xmlns:adec="http://schemas.microsoft.com/office/drawing/2017/decorative" val="1"/>
              </a:ext>
            </a:extLst>
          </p:cNvPr>
          <p:cNvSpPr/>
          <p:nvPr/>
        </p:nvSpPr>
        <p:spPr>
          <a:xfrm>
            <a:off x="6079360" y="1204225"/>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2" name="Oval 61">
            <a:extLst>
              <a:ext uri="{FF2B5EF4-FFF2-40B4-BE49-F238E27FC236}">
                <a16:creationId xmlns:a16="http://schemas.microsoft.com/office/drawing/2014/main" id="{1F31D86B-B947-4491-982D-7FFC783AD915}"/>
              </a:ext>
              <a:ext uri="{C183D7F6-B498-43B3-948B-1728B52AA6E4}">
                <adec:decorative xmlns:adec="http://schemas.microsoft.com/office/drawing/2017/decorative" val="1"/>
              </a:ext>
            </a:extLst>
          </p:cNvPr>
          <p:cNvSpPr/>
          <p:nvPr/>
        </p:nvSpPr>
        <p:spPr>
          <a:xfrm>
            <a:off x="6079360" y="1204225"/>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3" name="Oval 62">
            <a:extLst>
              <a:ext uri="{FF2B5EF4-FFF2-40B4-BE49-F238E27FC236}">
                <a16:creationId xmlns:a16="http://schemas.microsoft.com/office/drawing/2014/main" id="{25B75223-6451-4056-A750-B2F85E0BE05D}"/>
              </a:ext>
              <a:ext uri="{C183D7F6-B498-43B3-948B-1728B52AA6E4}">
                <adec:decorative xmlns:adec="http://schemas.microsoft.com/office/drawing/2017/decorative" val="1"/>
              </a:ext>
            </a:extLst>
          </p:cNvPr>
          <p:cNvSpPr/>
          <p:nvPr/>
        </p:nvSpPr>
        <p:spPr>
          <a:xfrm>
            <a:off x="6355094" y="2044034"/>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4" name="Oval 63">
            <a:extLst>
              <a:ext uri="{FF2B5EF4-FFF2-40B4-BE49-F238E27FC236}">
                <a16:creationId xmlns:a16="http://schemas.microsoft.com/office/drawing/2014/main" id="{4364A0E6-E5EB-4C3F-AB84-F599074D9200}"/>
              </a:ext>
              <a:ext uri="{C183D7F6-B498-43B3-948B-1728B52AA6E4}">
                <adec:decorative xmlns:adec="http://schemas.microsoft.com/office/drawing/2017/decorative" val="1"/>
              </a:ext>
            </a:extLst>
          </p:cNvPr>
          <p:cNvSpPr/>
          <p:nvPr/>
        </p:nvSpPr>
        <p:spPr>
          <a:xfrm>
            <a:off x="6355094" y="2044034"/>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5" name="Oval 64">
            <a:extLst>
              <a:ext uri="{FF2B5EF4-FFF2-40B4-BE49-F238E27FC236}">
                <a16:creationId xmlns:a16="http://schemas.microsoft.com/office/drawing/2014/main" id="{4F6004E1-9316-4463-9B13-F26801C3234A}"/>
              </a:ext>
              <a:ext uri="{C183D7F6-B498-43B3-948B-1728B52AA6E4}">
                <adec:decorative xmlns:adec="http://schemas.microsoft.com/office/drawing/2017/decorative" val="1"/>
              </a:ext>
            </a:extLst>
          </p:cNvPr>
          <p:cNvSpPr/>
          <p:nvPr/>
        </p:nvSpPr>
        <p:spPr>
          <a:xfrm>
            <a:off x="6355094" y="2044034"/>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9" name="Oval 68">
            <a:extLst>
              <a:ext uri="{FF2B5EF4-FFF2-40B4-BE49-F238E27FC236}">
                <a16:creationId xmlns:a16="http://schemas.microsoft.com/office/drawing/2014/main" id="{7B521F57-2E0C-4A74-8115-8545985F24DD}"/>
              </a:ext>
              <a:ext uri="{C183D7F6-B498-43B3-948B-1728B52AA6E4}">
                <adec:decorative xmlns:adec="http://schemas.microsoft.com/office/drawing/2017/decorative" val="1"/>
              </a:ext>
            </a:extLst>
          </p:cNvPr>
          <p:cNvSpPr/>
          <p:nvPr/>
        </p:nvSpPr>
        <p:spPr>
          <a:xfrm>
            <a:off x="9992907" y="2552579"/>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0" name="Oval 69">
            <a:extLst>
              <a:ext uri="{FF2B5EF4-FFF2-40B4-BE49-F238E27FC236}">
                <a16:creationId xmlns:a16="http://schemas.microsoft.com/office/drawing/2014/main" id="{57F99B79-EEF7-4BF7-8486-787B9438EFBB}"/>
              </a:ext>
              <a:ext uri="{C183D7F6-B498-43B3-948B-1728B52AA6E4}">
                <adec:decorative xmlns:adec="http://schemas.microsoft.com/office/drawing/2017/decorative" val="1"/>
              </a:ext>
            </a:extLst>
          </p:cNvPr>
          <p:cNvSpPr/>
          <p:nvPr/>
        </p:nvSpPr>
        <p:spPr>
          <a:xfrm>
            <a:off x="9992907" y="2552579"/>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1" name="Oval 70">
            <a:extLst>
              <a:ext uri="{FF2B5EF4-FFF2-40B4-BE49-F238E27FC236}">
                <a16:creationId xmlns:a16="http://schemas.microsoft.com/office/drawing/2014/main" id="{D834ED0C-295A-4072-A596-828DE7D49A85}"/>
              </a:ext>
              <a:ext uri="{C183D7F6-B498-43B3-948B-1728B52AA6E4}">
                <adec:decorative xmlns:adec="http://schemas.microsoft.com/office/drawing/2017/decorative" val="1"/>
              </a:ext>
            </a:extLst>
          </p:cNvPr>
          <p:cNvSpPr/>
          <p:nvPr/>
        </p:nvSpPr>
        <p:spPr>
          <a:xfrm>
            <a:off x="9992907" y="2552579"/>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2" name="Oval 71">
            <a:extLst>
              <a:ext uri="{FF2B5EF4-FFF2-40B4-BE49-F238E27FC236}">
                <a16:creationId xmlns:a16="http://schemas.microsoft.com/office/drawing/2014/main" id="{8B37CE9A-6172-4780-A697-B2E2D31CCB09}"/>
              </a:ext>
              <a:ext uri="{C183D7F6-B498-43B3-948B-1728B52AA6E4}">
                <adec:decorative xmlns:adec="http://schemas.microsoft.com/office/drawing/2017/decorative" val="1"/>
              </a:ext>
            </a:extLst>
          </p:cNvPr>
          <p:cNvSpPr/>
          <p:nvPr/>
        </p:nvSpPr>
        <p:spPr>
          <a:xfrm>
            <a:off x="9748432" y="3498729"/>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3" name="Oval 72">
            <a:extLst>
              <a:ext uri="{FF2B5EF4-FFF2-40B4-BE49-F238E27FC236}">
                <a16:creationId xmlns:a16="http://schemas.microsoft.com/office/drawing/2014/main" id="{4E2D5D5E-6A56-451B-95D0-FE8ED8E4811A}"/>
              </a:ext>
              <a:ext uri="{C183D7F6-B498-43B3-948B-1728B52AA6E4}">
                <adec:decorative xmlns:adec="http://schemas.microsoft.com/office/drawing/2017/decorative" val="1"/>
              </a:ext>
            </a:extLst>
          </p:cNvPr>
          <p:cNvSpPr/>
          <p:nvPr/>
        </p:nvSpPr>
        <p:spPr>
          <a:xfrm>
            <a:off x="9748432" y="3498729"/>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4" name="Oval 73">
            <a:extLst>
              <a:ext uri="{FF2B5EF4-FFF2-40B4-BE49-F238E27FC236}">
                <a16:creationId xmlns:a16="http://schemas.microsoft.com/office/drawing/2014/main" id="{D8457367-F5F7-4B89-AB0F-66A70C7251C9}"/>
              </a:ext>
              <a:ext uri="{C183D7F6-B498-43B3-948B-1728B52AA6E4}">
                <adec:decorative xmlns:adec="http://schemas.microsoft.com/office/drawing/2017/decorative" val="1"/>
              </a:ext>
            </a:extLst>
          </p:cNvPr>
          <p:cNvSpPr/>
          <p:nvPr/>
        </p:nvSpPr>
        <p:spPr>
          <a:xfrm>
            <a:off x="9748432" y="3498729"/>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0" name="Oval 39">
            <a:extLst>
              <a:ext uri="{FF2B5EF4-FFF2-40B4-BE49-F238E27FC236}">
                <a16:creationId xmlns:a16="http://schemas.microsoft.com/office/drawing/2014/main" id="{C2E5324A-F133-41FA-8947-781FCAE61C87}"/>
              </a:ext>
              <a:ext uri="{C183D7F6-B498-43B3-948B-1728B52AA6E4}">
                <adec:decorative xmlns:adec="http://schemas.microsoft.com/office/drawing/2017/decorative" val="1"/>
              </a:ext>
            </a:extLst>
          </p:cNvPr>
          <p:cNvSpPr/>
          <p:nvPr/>
        </p:nvSpPr>
        <p:spPr bwMode="auto">
          <a:xfrm>
            <a:off x="2466132" y="2265813"/>
            <a:ext cx="116710" cy="116708"/>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8F27D6E6-EB6E-4F5E-8BA8-7234B7271674}"/>
              </a:ext>
              <a:ext uri="{C183D7F6-B498-43B3-948B-1728B52AA6E4}">
                <adec:decorative xmlns:adec="http://schemas.microsoft.com/office/drawing/2017/decorative" val="1"/>
              </a:ext>
            </a:extLst>
          </p:cNvPr>
          <p:cNvSpPr/>
          <p:nvPr/>
        </p:nvSpPr>
        <p:spPr>
          <a:xfrm>
            <a:off x="2381119" y="2176542"/>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2" name="Oval 41">
            <a:extLst>
              <a:ext uri="{FF2B5EF4-FFF2-40B4-BE49-F238E27FC236}">
                <a16:creationId xmlns:a16="http://schemas.microsoft.com/office/drawing/2014/main" id="{2ACB1347-A347-4D3B-B32A-0FBC47F87A3D}"/>
              </a:ext>
              <a:ext uri="{C183D7F6-B498-43B3-948B-1728B52AA6E4}">
                <adec:decorative xmlns:adec="http://schemas.microsoft.com/office/drawing/2017/decorative" val="1"/>
              </a:ext>
            </a:extLst>
          </p:cNvPr>
          <p:cNvSpPr/>
          <p:nvPr/>
        </p:nvSpPr>
        <p:spPr>
          <a:xfrm>
            <a:off x="2381119" y="2176542"/>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3" name="Oval 42">
            <a:extLst>
              <a:ext uri="{FF2B5EF4-FFF2-40B4-BE49-F238E27FC236}">
                <a16:creationId xmlns:a16="http://schemas.microsoft.com/office/drawing/2014/main" id="{6EE92AEE-1786-4D7D-86CF-DA997B871994}"/>
              </a:ext>
              <a:ext uri="{C183D7F6-B498-43B3-948B-1728B52AA6E4}">
                <adec:decorative xmlns:adec="http://schemas.microsoft.com/office/drawing/2017/decorative" val="1"/>
              </a:ext>
            </a:extLst>
          </p:cNvPr>
          <p:cNvSpPr/>
          <p:nvPr/>
        </p:nvSpPr>
        <p:spPr>
          <a:xfrm>
            <a:off x="2381119" y="2176542"/>
            <a:ext cx="286839" cy="2868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Title 19">
            <a:extLst>
              <a:ext uri="{FF2B5EF4-FFF2-40B4-BE49-F238E27FC236}">
                <a16:creationId xmlns:a16="http://schemas.microsoft.com/office/drawing/2014/main" id="{29FF07D2-80D5-4CE8-9016-CA7A049097D1}"/>
              </a:ext>
            </a:extLst>
          </p:cNvPr>
          <p:cNvSpPr txBox="1">
            <a:spLocks noGrp="1"/>
          </p:cNvSpPr>
          <p:nvPr>
            <p:ph type="title" idx="4294967295"/>
          </p:nvPr>
        </p:nvSpPr>
        <p:spPr>
          <a:xfrm>
            <a:off x="3667032" y="5223040"/>
            <a:ext cx="2342055" cy="104644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32742" rtl="0" eaLnBrk="1" latinLnBrk="0" hangingPunct="1">
              <a:lnSpc>
                <a:spcPct val="100000"/>
              </a:lnSpc>
              <a:spcBef>
                <a:spcPct val="0"/>
              </a:spcBef>
              <a:buNone/>
              <a:defRPr lang="en-US" sz="3600" b="0" kern="1200" cap="none" spc="-50" baseline="0">
                <a:ln w="3175">
                  <a:noFill/>
                </a:ln>
                <a:solidFill>
                  <a:schemeClr val="accent2"/>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50" normalizeH="0" baseline="0" noProof="0" dirty="0">
                <a:ln w="3175">
                  <a:noFill/>
                </a:ln>
                <a:gradFill flip="none" rotWithShape="1">
                  <a:gsLst>
                    <a:gs pos="100000">
                      <a:schemeClr val="accent2"/>
                    </a:gs>
                    <a:gs pos="0">
                      <a:srgbClr val="50E6FF"/>
                    </a:gs>
                  </a:gsLst>
                  <a:lin ang="2700000" scaled="1"/>
                  <a:tileRect/>
                </a:gradFill>
                <a:effectLst/>
                <a:uLnTx/>
                <a:uFillTx/>
                <a:latin typeface="Segoe UI Semibold"/>
                <a:ea typeface="+mn-ea"/>
                <a:cs typeface="Segoe UI" pitchFamily="34" charset="0"/>
              </a:rPr>
              <a:t>60+ </a:t>
            </a: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dirty="0">
                <a:ln w="3175">
                  <a:noFill/>
                </a:ln>
                <a:solidFill>
                  <a:srgbClr val="FFFFFF"/>
                </a:solidFill>
                <a:effectLst/>
                <a:uLnTx/>
                <a:uFillTx/>
                <a:latin typeface="Segoe UI Semibold"/>
                <a:ea typeface="+mn-ea"/>
                <a:cs typeface="Segoe UI" pitchFamily="34" charset="0"/>
              </a:rPr>
              <a:t>Azure regions</a:t>
            </a:r>
          </a:p>
        </p:txBody>
      </p:sp>
      <p:sp>
        <p:nvSpPr>
          <p:cNvPr id="46" name="Title 19">
            <a:extLst>
              <a:ext uri="{FF2B5EF4-FFF2-40B4-BE49-F238E27FC236}">
                <a16:creationId xmlns:a16="http://schemas.microsoft.com/office/drawing/2014/main" id="{0937F4B6-F472-78E5-87F7-3832C012F93E}"/>
              </a:ext>
            </a:extLst>
          </p:cNvPr>
          <p:cNvSpPr txBox="1">
            <a:spLocks/>
          </p:cNvSpPr>
          <p:nvPr/>
        </p:nvSpPr>
        <p:spPr>
          <a:xfrm>
            <a:off x="6489925" y="5223040"/>
            <a:ext cx="2342055" cy="1046440"/>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lang="en-US" sz="3600" b="0" kern="1200" cap="none" spc="-50" baseline="0">
                <a:ln w="3175">
                  <a:noFill/>
                </a:ln>
                <a:solidFill>
                  <a:schemeClr val="accent2"/>
                </a:solidFill>
                <a:effectLst/>
                <a:latin typeface="+mj-lt"/>
                <a:ea typeface="+mn-ea"/>
                <a:cs typeface="Segoe UI" pitchFamily="34" charset="0"/>
              </a:defRPr>
            </a:lvl1pPr>
          </a:lstStyle>
          <a:p>
            <a:pPr>
              <a:defRPr/>
            </a:pPr>
            <a:r>
              <a:rPr lang="en-US" sz="5000" b="1" dirty="0">
                <a:gradFill flip="none" rotWithShape="1">
                  <a:gsLst>
                    <a:gs pos="100000">
                      <a:schemeClr val="accent2"/>
                    </a:gs>
                    <a:gs pos="0">
                      <a:srgbClr val="50E6FF"/>
                    </a:gs>
                  </a:gsLst>
                  <a:lin ang="2700000" scaled="1"/>
                  <a:tileRect/>
                </a:gradFill>
                <a:latin typeface="Segoe UI Semibold"/>
              </a:rPr>
              <a:t>200+</a:t>
            </a: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dirty="0">
                <a:ln w="3175">
                  <a:noFill/>
                </a:ln>
                <a:solidFill>
                  <a:srgbClr val="FFFFFF"/>
                </a:solidFill>
                <a:effectLst/>
                <a:uLnTx/>
                <a:uFillTx/>
                <a:latin typeface="Segoe UI Semibold"/>
                <a:ea typeface="+mn-ea"/>
                <a:cs typeface="Segoe UI" pitchFamily="34" charset="0"/>
              </a:rPr>
              <a:t>datacenters</a:t>
            </a:r>
          </a:p>
        </p:txBody>
      </p:sp>
    </p:spTree>
    <p:extLst>
      <p:ext uri="{BB962C8B-B14F-4D97-AF65-F5344CB8AC3E}">
        <p14:creationId xmlns:p14="http://schemas.microsoft.com/office/powerpoint/2010/main" val="2559823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3" fill="hold"/>
                                        <p:tgtEl>
                                          <p:spTgt spid="3"/>
                                        </p:tgtEl>
                                      </p:cBhvr>
                                    </p:cmd>
                                  </p:childTnLst>
                                </p:cTn>
                              </p:par>
                              <p:par>
                                <p:cTn id="7" presetID="31" presetClass="entr" presetSubtype="0" fill="hold" grpId="0" nodeType="withEffect">
                                  <p:stCondLst>
                                    <p:cond delay="465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anim calcmode="lin" valueType="num">
                                      <p:cBhvr>
                                        <p:cTn id="11" dur="500" fill="hold"/>
                                        <p:tgtEl>
                                          <p:spTgt spid="6"/>
                                        </p:tgtEl>
                                        <p:attrNameLst>
                                          <p:attrName>style.rotation</p:attrName>
                                        </p:attrNameLst>
                                      </p:cBhvr>
                                      <p:tavLst>
                                        <p:tav tm="0">
                                          <p:val>
                                            <p:fltVal val="90"/>
                                          </p:val>
                                        </p:tav>
                                        <p:tav tm="100000">
                                          <p:val>
                                            <p:fltVal val="0"/>
                                          </p:val>
                                        </p:tav>
                                      </p:tavLst>
                                    </p:anim>
                                    <p:animEffect transition="in" filter="fade">
                                      <p:cBhvr>
                                        <p:cTn id="12" dur="500"/>
                                        <p:tgtEl>
                                          <p:spTgt spid="6"/>
                                        </p:tgtEl>
                                      </p:cBhvr>
                                    </p:animEffect>
                                  </p:childTnLst>
                                </p:cTn>
                              </p:par>
                              <p:par>
                                <p:cTn id="13" presetID="31" presetClass="entr" presetSubtype="0" fill="hold" grpId="0" nodeType="withEffect">
                                  <p:stCondLst>
                                    <p:cond delay="470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 calcmode="lin" valueType="num">
                                      <p:cBhvr>
                                        <p:cTn id="17" dur="500" fill="hold"/>
                                        <p:tgtEl>
                                          <p:spTgt spid="26"/>
                                        </p:tgtEl>
                                        <p:attrNameLst>
                                          <p:attrName>style.rotation</p:attrName>
                                        </p:attrNameLst>
                                      </p:cBhvr>
                                      <p:tavLst>
                                        <p:tav tm="0">
                                          <p:val>
                                            <p:fltVal val="90"/>
                                          </p:val>
                                        </p:tav>
                                        <p:tav tm="100000">
                                          <p:val>
                                            <p:fltVal val="0"/>
                                          </p:val>
                                        </p:tav>
                                      </p:tavLst>
                                    </p:anim>
                                    <p:animEffect transition="in" filter="fade">
                                      <p:cBhvr>
                                        <p:cTn id="18" dur="500"/>
                                        <p:tgtEl>
                                          <p:spTgt spid="26"/>
                                        </p:tgtEl>
                                      </p:cBhvr>
                                    </p:animEffect>
                                  </p:childTnLst>
                                </p:cTn>
                              </p:par>
                              <p:par>
                                <p:cTn id="19" presetID="31" presetClass="entr" presetSubtype="0" fill="hold" grpId="0" nodeType="withEffect">
                                  <p:stCondLst>
                                    <p:cond delay="475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 calcmode="lin" valueType="num">
                                      <p:cBhvr>
                                        <p:cTn id="23" dur="500" fill="hold"/>
                                        <p:tgtEl>
                                          <p:spTgt spid="29"/>
                                        </p:tgtEl>
                                        <p:attrNameLst>
                                          <p:attrName>style.rotation</p:attrName>
                                        </p:attrNameLst>
                                      </p:cBhvr>
                                      <p:tavLst>
                                        <p:tav tm="0">
                                          <p:val>
                                            <p:fltVal val="90"/>
                                          </p:val>
                                        </p:tav>
                                        <p:tav tm="100000">
                                          <p:val>
                                            <p:fltVal val="0"/>
                                          </p:val>
                                        </p:tav>
                                      </p:tavLst>
                                    </p:anim>
                                    <p:animEffect transition="in" filter="fade">
                                      <p:cBhvr>
                                        <p:cTn id="24" dur="500"/>
                                        <p:tgtEl>
                                          <p:spTgt spid="29"/>
                                        </p:tgtEl>
                                      </p:cBhvr>
                                    </p:animEffect>
                                  </p:childTnLst>
                                </p:cTn>
                              </p:par>
                              <p:par>
                                <p:cTn id="25" presetID="31" presetClass="entr" presetSubtype="0" fill="hold" grpId="0" nodeType="withEffect">
                                  <p:stCondLst>
                                    <p:cond delay="485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 calcmode="lin" valueType="num">
                                      <p:cBhvr>
                                        <p:cTn id="29" dur="500" fill="hold"/>
                                        <p:tgtEl>
                                          <p:spTgt spid="30"/>
                                        </p:tgtEl>
                                        <p:attrNameLst>
                                          <p:attrName>style.rotation</p:attrName>
                                        </p:attrNameLst>
                                      </p:cBhvr>
                                      <p:tavLst>
                                        <p:tav tm="0">
                                          <p:val>
                                            <p:fltVal val="90"/>
                                          </p:val>
                                        </p:tav>
                                        <p:tav tm="100000">
                                          <p:val>
                                            <p:fltVal val="0"/>
                                          </p:val>
                                        </p:tav>
                                      </p:tavLst>
                                    </p:anim>
                                    <p:animEffect transition="in" filter="fade">
                                      <p:cBhvr>
                                        <p:cTn id="30" dur="500"/>
                                        <p:tgtEl>
                                          <p:spTgt spid="30"/>
                                        </p:tgtEl>
                                      </p:cBhvr>
                                    </p:animEffect>
                                  </p:childTnLst>
                                </p:cTn>
                              </p:par>
                              <p:par>
                                <p:cTn id="31" presetID="31" presetClass="entr" presetSubtype="0" fill="hold" grpId="0" nodeType="withEffect">
                                  <p:stCondLst>
                                    <p:cond delay="4950"/>
                                  </p:stCondLst>
                                  <p:childTnLst>
                                    <p:set>
                                      <p:cBhvr>
                                        <p:cTn id="32" dur="1" fill="hold">
                                          <p:stCondLst>
                                            <p:cond delay="0"/>
                                          </p:stCondLst>
                                        </p:cTn>
                                        <p:tgtEl>
                                          <p:spTgt spid="31"/>
                                        </p:tgtEl>
                                        <p:attrNameLst>
                                          <p:attrName>style.visibility</p:attrName>
                                        </p:attrNameLst>
                                      </p:cBhvr>
                                      <p:to>
                                        <p:strVal val="visible"/>
                                      </p:to>
                                    </p:set>
                                    <p:anim calcmode="lin" valueType="num">
                                      <p:cBhvr>
                                        <p:cTn id="33" dur="500" fill="hold"/>
                                        <p:tgtEl>
                                          <p:spTgt spid="31"/>
                                        </p:tgtEl>
                                        <p:attrNameLst>
                                          <p:attrName>ppt_w</p:attrName>
                                        </p:attrNameLst>
                                      </p:cBhvr>
                                      <p:tavLst>
                                        <p:tav tm="0">
                                          <p:val>
                                            <p:fltVal val="0"/>
                                          </p:val>
                                        </p:tav>
                                        <p:tav tm="100000">
                                          <p:val>
                                            <p:strVal val="#ppt_w"/>
                                          </p:val>
                                        </p:tav>
                                      </p:tavLst>
                                    </p:anim>
                                    <p:anim calcmode="lin" valueType="num">
                                      <p:cBhvr>
                                        <p:cTn id="34" dur="500" fill="hold"/>
                                        <p:tgtEl>
                                          <p:spTgt spid="31"/>
                                        </p:tgtEl>
                                        <p:attrNameLst>
                                          <p:attrName>ppt_h</p:attrName>
                                        </p:attrNameLst>
                                      </p:cBhvr>
                                      <p:tavLst>
                                        <p:tav tm="0">
                                          <p:val>
                                            <p:fltVal val="0"/>
                                          </p:val>
                                        </p:tav>
                                        <p:tav tm="100000">
                                          <p:val>
                                            <p:strVal val="#ppt_h"/>
                                          </p:val>
                                        </p:tav>
                                      </p:tavLst>
                                    </p:anim>
                                    <p:anim calcmode="lin" valueType="num">
                                      <p:cBhvr>
                                        <p:cTn id="35" dur="500" fill="hold"/>
                                        <p:tgtEl>
                                          <p:spTgt spid="31"/>
                                        </p:tgtEl>
                                        <p:attrNameLst>
                                          <p:attrName>style.rotation</p:attrName>
                                        </p:attrNameLst>
                                      </p:cBhvr>
                                      <p:tavLst>
                                        <p:tav tm="0">
                                          <p:val>
                                            <p:fltVal val="90"/>
                                          </p:val>
                                        </p:tav>
                                        <p:tav tm="100000">
                                          <p:val>
                                            <p:fltVal val="0"/>
                                          </p:val>
                                        </p:tav>
                                      </p:tavLst>
                                    </p:anim>
                                    <p:animEffect transition="in" filter="fade">
                                      <p:cBhvr>
                                        <p:cTn id="36" dur="500"/>
                                        <p:tgtEl>
                                          <p:spTgt spid="31"/>
                                        </p:tgtEl>
                                      </p:cBhvr>
                                    </p:animEffect>
                                  </p:childTnLst>
                                </p:cTn>
                              </p:par>
                              <p:par>
                                <p:cTn id="37" presetID="31" presetClass="entr" presetSubtype="0" fill="hold" grpId="0" nodeType="withEffect">
                                  <p:stCondLst>
                                    <p:cond delay="495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fltVal val="0"/>
                                          </p:val>
                                        </p:tav>
                                        <p:tav tm="100000">
                                          <p:val>
                                            <p:strVal val="#ppt_h"/>
                                          </p:val>
                                        </p:tav>
                                      </p:tavLst>
                                    </p:anim>
                                    <p:anim calcmode="lin" valueType="num">
                                      <p:cBhvr>
                                        <p:cTn id="41" dur="500" fill="hold"/>
                                        <p:tgtEl>
                                          <p:spTgt spid="32"/>
                                        </p:tgtEl>
                                        <p:attrNameLst>
                                          <p:attrName>style.rotation</p:attrName>
                                        </p:attrNameLst>
                                      </p:cBhvr>
                                      <p:tavLst>
                                        <p:tav tm="0">
                                          <p:val>
                                            <p:fltVal val="90"/>
                                          </p:val>
                                        </p:tav>
                                        <p:tav tm="100000">
                                          <p:val>
                                            <p:fltVal val="0"/>
                                          </p:val>
                                        </p:tav>
                                      </p:tavLst>
                                    </p:anim>
                                    <p:animEffect transition="in" filter="fade">
                                      <p:cBhvr>
                                        <p:cTn id="42" dur="500"/>
                                        <p:tgtEl>
                                          <p:spTgt spid="32"/>
                                        </p:tgtEl>
                                      </p:cBhvr>
                                    </p:animEffect>
                                  </p:childTnLst>
                                </p:cTn>
                              </p:par>
                              <p:par>
                                <p:cTn id="43" presetID="31" presetClass="entr" presetSubtype="0" fill="hold" grpId="0" nodeType="withEffect">
                                  <p:stCondLst>
                                    <p:cond delay="4700"/>
                                  </p:stCondLst>
                                  <p:childTnLst>
                                    <p:set>
                                      <p:cBhvr>
                                        <p:cTn id="44" dur="1" fill="hold">
                                          <p:stCondLst>
                                            <p:cond delay="0"/>
                                          </p:stCondLst>
                                        </p:cTn>
                                        <p:tgtEl>
                                          <p:spTgt spid="33"/>
                                        </p:tgtEl>
                                        <p:attrNameLst>
                                          <p:attrName>style.visibility</p:attrName>
                                        </p:attrNameLst>
                                      </p:cBhvr>
                                      <p:to>
                                        <p:strVal val="visible"/>
                                      </p:to>
                                    </p:set>
                                    <p:anim calcmode="lin" valueType="num">
                                      <p:cBhvr>
                                        <p:cTn id="45" dur="500" fill="hold"/>
                                        <p:tgtEl>
                                          <p:spTgt spid="33"/>
                                        </p:tgtEl>
                                        <p:attrNameLst>
                                          <p:attrName>ppt_w</p:attrName>
                                        </p:attrNameLst>
                                      </p:cBhvr>
                                      <p:tavLst>
                                        <p:tav tm="0">
                                          <p:val>
                                            <p:fltVal val="0"/>
                                          </p:val>
                                        </p:tav>
                                        <p:tav tm="100000">
                                          <p:val>
                                            <p:strVal val="#ppt_w"/>
                                          </p:val>
                                        </p:tav>
                                      </p:tavLst>
                                    </p:anim>
                                    <p:anim calcmode="lin" valueType="num">
                                      <p:cBhvr>
                                        <p:cTn id="46" dur="500" fill="hold"/>
                                        <p:tgtEl>
                                          <p:spTgt spid="33"/>
                                        </p:tgtEl>
                                        <p:attrNameLst>
                                          <p:attrName>ppt_h</p:attrName>
                                        </p:attrNameLst>
                                      </p:cBhvr>
                                      <p:tavLst>
                                        <p:tav tm="0">
                                          <p:val>
                                            <p:fltVal val="0"/>
                                          </p:val>
                                        </p:tav>
                                        <p:tav tm="100000">
                                          <p:val>
                                            <p:strVal val="#ppt_h"/>
                                          </p:val>
                                        </p:tav>
                                      </p:tavLst>
                                    </p:anim>
                                    <p:anim calcmode="lin" valueType="num">
                                      <p:cBhvr>
                                        <p:cTn id="47" dur="500" fill="hold"/>
                                        <p:tgtEl>
                                          <p:spTgt spid="33"/>
                                        </p:tgtEl>
                                        <p:attrNameLst>
                                          <p:attrName>style.rotation</p:attrName>
                                        </p:attrNameLst>
                                      </p:cBhvr>
                                      <p:tavLst>
                                        <p:tav tm="0">
                                          <p:val>
                                            <p:fltVal val="90"/>
                                          </p:val>
                                        </p:tav>
                                        <p:tav tm="100000">
                                          <p:val>
                                            <p:fltVal val="0"/>
                                          </p:val>
                                        </p:tav>
                                      </p:tavLst>
                                    </p:anim>
                                    <p:animEffect transition="in" filter="fade">
                                      <p:cBhvr>
                                        <p:cTn id="48" dur="500"/>
                                        <p:tgtEl>
                                          <p:spTgt spid="33"/>
                                        </p:tgtEl>
                                      </p:cBhvr>
                                    </p:animEffect>
                                  </p:childTnLst>
                                </p:cTn>
                              </p:par>
                              <p:par>
                                <p:cTn id="49" presetID="31" presetClass="entr" presetSubtype="0" fill="hold" grpId="0" nodeType="withEffect">
                                  <p:stCondLst>
                                    <p:cond delay="4950"/>
                                  </p:stCondLst>
                                  <p:childTnLst>
                                    <p:set>
                                      <p:cBhvr>
                                        <p:cTn id="50" dur="1" fill="hold">
                                          <p:stCondLst>
                                            <p:cond delay="0"/>
                                          </p:stCondLst>
                                        </p:cTn>
                                        <p:tgtEl>
                                          <p:spTgt spid="34"/>
                                        </p:tgtEl>
                                        <p:attrNameLst>
                                          <p:attrName>style.visibility</p:attrName>
                                        </p:attrNameLst>
                                      </p:cBhvr>
                                      <p:to>
                                        <p:strVal val="visible"/>
                                      </p:to>
                                    </p:set>
                                    <p:anim calcmode="lin" valueType="num">
                                      <p:cBhvr>
                                        <p:cTn id="51" dur="500" fill="hold"/>
                                        <p:tgtEl>
                                          <p:spTgt spid="34"/>
                                        </p:tgtEl>
                                        <p:attrNameLst>
                                          <p:attrName>ppt_w</p:attrName>
                                        </p:attrNameLst>
                                      </p:cBhvr>
                                      <p:tavLst>
                                        <p:tav tm="0">
                                          <p:val>
                                            <p:fltVal val="0"/>
                                          </p:val>
                                        </p:tav>
                                        <p:tav tm="100000">
                                          <p:val>
                                            <p:strVal val="#ppt_w"/>
                                          </p:val>
                                        </p:tav>
                                      </p:tavLst>
                                    </p:anim>
                                    <p:anim calcmode="lin" valueType="num">
                                      <p:cBhvr>
                                        <p:cTn id="52" dur="500" fill="hold"/>
                                        <p:tgtEl>
                                          <p:spTgt spid="34"/>
                                        </p:tgtEl>
                                        <p:attrNameLst>
                                          <p:attrName>ppt_h</p:attrName>
                                        </p:attrNameLst>
                                      </p:cBhvr>
                                      <p:tavLst>
                                        <p:tav tm="0">
                                          <p:val>
                                            <p:fltVal val="0"/>
                                          </p:val>
                                        </p:tav>
                                        <p:tav tm="100000">
                                          <p:val>
                                            <p:strVal val="#ppt_h"/>
                                          </p:val>
                                        </p:tav>
                                      </p:tavLst>
                                    </p:anim>
                                    <p:anim calcmode="lin" valueType="num">
                                      <p:cBhvr>
                                        <p:cTn id="53" dur="500" fill="hold"/>
                                        <p:tgtEl>
                                          <p:spTgt spid="34"/>
                                        </p:tgtEl>
                                        <p:attrNameLst>
                                          <p:attrName>style.rotation</p:attrName>
                                        </p:attrNameLst>
                                      </p:cBhvr>
                                      <p:tavLst>
                                        <p:tav tm="0">
                                          <p:val>
                                            <p:fltVal val="90"/>
                                          </p:val>
                                        </p:tav>
                                        <p:tav tm="100000">
                                          <p:val>
                                            <p:fltVal val="0"/>
                                          </p:val>
                                        </p:tav>
                                      </p:tavLst>
                                    </p:anim>
                                    <p:animEffect transition="in" filter="fade">
                                      <p:cBhvr>
                                        <p:cTn id="54" dur="500"/>
                                        <p:tgtEl>
                                          <p:spTgt spid="34"/>
                                        </p:tgtEl>
                                      </p:cBhvr>
                                    </p:animEffect>
                                  </p:childTnLst>
                                </p:cTn>
                              </p:par>
                              <p:par>
                                <p:cTn id="55" presetID="1" presetClass="entr" presetSubtype="0" fill="hold" grpId="0" nodeType="withEffect">
                                  <p:stCondLst>
                                    <p:cond delay="4950"/>
                                  </p:stCondLst>
                                  <p:childTnLst>
                                    <p:set>
                                      <p:cBhvr>
                                        <p:cTn id="56" dur="1" fill="hold">
                                          <p:stCondLst>
                                            <p:cond delay="749"/>
                                          </p:stCondLst>
                                        </p:cTn>
                                        <p:tgtEl>
                                          <p:spTgt spid="47"/>
                                        </p:tgtEl>
                                        <p:attrNameLst>
                                          <p:attrName>style.visibility</p:attrName>
                                        </p:attrNameLst>
                                      </p:cBhvr>
                                      <p:to>
                                        <p:strVal val="visible"/>
                                      </p:to>
                                    </p:set>
                                  </p:childTnLst>
                                </p:cTn>
                              </p:par>
                              <p:par>
                                <p:cTn id="57" presetID="6" presetClass="emph" presetSubtype="0" accel="100000" autoRev="1" fill="hold" grpId="1" nodeType="withEffect">
                                  <p:stCondLst>
                                    <p:cond delay="5000"/>
                                  </p:stCondLst>
                                  <p:childTnLst>
                                    <p:animScale>
                                      <p:cBhvr>
                                        <p:cTn id="58" dur="750" fill="hold"/>
                                        <p:tgtEl>
                                          <p:spTgt spid="47"/>
                                        </p:tgtEl>
                                      </p:cBhvr>
                                      <p:by x="0" y="0"/>
                                    </p:animScale>
                                  </p:childTnLst>
                                </p:cTn>
                              </p:par>
                              <p:par>
                                <p:cTn id="59" presetID="10" presetClass="exit" presetSubtype="0" fill="hold" grpId="2" nodeType="withEffect">
                                  <p:stCondLst>
                                    <p:cond delay="5800"/>
                                  </p:stCondLst>
                                  <p:childTnLst>
                                    <p:animEffect transition="out" filter="fade">
                                      <p:cBhvr>
                                        <p:cTn id="60" dur="750"/>
                                        <p:tgtEl>
                                          <p:spTgt spid="47"/>
                                        </p:tgtEl>
                                      </p:cBhvr>
                                    </p:animEffect>
                                    <p:set>
                                      <p:cBhvr>
                                        <p:cTn id="61" dur="1" fill="hold">
                                          <p:stCondLst>
                                            <p:cond delay="749"/>
                                          </p:stCondLst>
                                        </p:cTn>
                                        <p:tgtEl>
                                          <p:spTgt spid="47"/>
                                        </p:tgtEl>
                                        <p:attrNameLst>
                                          <p:attrName>style.visibility</p:attrName>
                                        </p:attrNameLst>
                                      </p:cBhvr>
                                      <p:to>
                                        <p:strVal val="hidden"/>
                                      </p:to>
                                    </p:set>
                                  </p:childTnLst>
                                </p:cTn>
                              </p:par>
                              <p:par>
                                <p:cTn id="62" presetID="1" presetClass="entr" presetSubtype="0" fill="hold" grpId="0" nodeType="withEffect">
                                  <p:stCondLst>
                                    <p:cond delay="5250"/>
                                  </p:stCondLst>
                                  <p:childTnLst>
                                    <p:set>
                                      <p:cBhvr>
                                        <p:cTn id="63" dur="1" fill="hold">
                                          <p:stCondLst>
                                            <p:cond delay="749"/>
                                          </p:stCondLst>
                                        </p:cTn>
                                        <p:tgtEl>
                                          <p:spTgt spid="48"/>
                                        </p:tgtEl>
                                        <p:attrNameLst>
                                          <p:attrName>style.visibility</p:attrName>
                                        </p:attrNameLst>
                                      </p:cBhvr>
                                      <p:to>
                                        <p:strVal val="visible"/>
                                      </p:to>
                                    </p:set>
                                  </p:childTnLst>
                                </p:cTn>
                              </p:par>
                              <p:par>
                                <p:cTn id="64" presetID="6" presetClass="emph" presetSubtype="0" accel="100000" autoRev="1" fill="hold" grpId="1" nodeType="withEffect">
                                  <p:stCondLst>
                                    <p:cond delay="5300"/>
                                  </p:stCondLst>
                                  <p:childTnLst>
                                    <p:animScale>
                                      <p:cBhvr>
                                        <p:cTn id="65" dur="750" fill="hold"/>
                                        <p:tgtEl>
                                          <p:spTgt spid="48"/>
                                        </p:tgtEl>
                                      </p:cBhvr>
                                      <p:by x="0" y="0"/>
                                    </p:animScale>
                                  </p:childTnLst>
                                </p:cTn>
                              </p:par>
                              <p:par>
                                <p:cTn id="66" presetID="10" presetClass="exit" presetSubtype="0" fill="hold" grpId="2" nodeType="withEffect">
                                  <p:stCondLst>
                                    <p:cond delay="6100"/>
                                  </p:stCondLst>
                                  <p:childTnLst>
                                    <p:animEffect transition="out" filter="fade">
                                      <p:cBhvr>
                                        <p:cTn id="67" dur="750"/>
                                        <p:tgtEl>
                                          <p:spTgt spid="48"/>
                                        </p:tgtEl>
                                      </p:cBhvr>
                                    </p:animEffect>
                                    <p:set>
                                      <p:cBhvr>
                                        <p:cTn id="68" dur="1" fill="hold">
                                          <p:stCondLst>
                                            <p:cond delay="749"/>
                                          </p:stCondLst>
                                        </p:cTn>
                                        <p:tgtEl>
                                          <p:spTgt spid="48"/>
                                        </p:tgtEl>
                                        <p:attrNameLst>
                                          <p:attrName>style.visibility</p:attrName>
                                        </p:attrNameLst>
                                      </p:cBhvr>
                                      <p:to>
                                        <p:strVal val="hidden"/>
                                      </p:to>
                                    </p:set>
                                  </p:childTnLst>
                                </p:cTn>
                              </p:par>
                              <p:par>
                                <p:cTn id="69" presetID="1" presetClass="entr" presetSubtype="0" fill="hold" grpId="0" nodeType="withEffect">
                                  <p:stCondLst>
                                    <p:cond delay="5700"/>
                                  </p:stCondLst>
                                  <p:childTnLst>
                                    <p:set>
                                      <p:cBhvr>
                                        <p:cTn id="70" dur="1" fill="hold">
                                          <p:stCondLst>
                                            <p:cond delay="749"/>
                                          </p:stCondLst>
                                        </p:cTn>
                                        <p:tgtEl>
                                          <p:spTgt spid="49"/>
                                        </p:tgtEl>
                                        <p:attrNameLst>
                                          <p:attrName>style.visibility</p:attrName>
                                        </p:attrNameLst>
                                      </p:cBhvr>
                                      <p:to>
                                        <p:strVal val="visible"/>
                                      </p:to>
                                    </p:set>
                                  </p:childTnLst>
                                </p:cTn>
                              </p:par>
                              <p:par>
                                <p:cTn id="71" presetID="6" presetClass="emph" presetSubtype="0" accel="100000" autoRev="1" fill="hold" grpId="1" nodeType="withEffect">
                                  <p:stCondLst>
                                    <p:cond delay="5700"/>
                                  </p:stCondLst>
                                  <p:childTnLst>
                                    <p:animScale>
                                      <p:cBhvr>
                                        <p:cTn id="72" dur="750" fill="hold"/>
                                        <p:tgtEl>
                                          <p:spTgt spid="49"/>
                                        </p:tgtEl>
                                      </p:cBhvr>
                                      <p:by x="0" y="0"/>
                                    </p:animScale>
                                  </p:childTnLst>
                                </p:cTn>
                              </p:par>
                              <p:par>
                                <p:cTn id="73" presetID="10" presetClass="exit" presetSubtype="0" fill="hold" grpId="2" nodeType="withEffect">
                                  <p:stCondLst>
                                    <p:cond delay="6500"/>
                                  </p:stCondLst>
                                  <p:childTnLst>
                                    <p:animEffect transition="out" filter="fade">
                                      <p:cBhvr>
                                        <p:cTn id="74" dur="750"/>
                                        <p:tgtEl>
                                          <p:spTgt spid="49"/>
                                        </p:tgtEl>
                                      </p:cBhvr>
                                    </p:animEffect>
                                    <p:set>
                                      <p:cBhvr>
                                        <p:cTn id="75" dur="1" fill="hold">
                                          <p:stCondLst>
                                            <p:cond delay="749"/>
                                          </p:stCondLst>
                                        </p:cTn>
                                        <p:tgtEl>
                                          <p:spTgt spid="49"/>
                                        </p:tgtEl>
                                        <p:attrNameLst>
                                          <p:attrName>style.visibility</p:attrName>
                                        </p:attrNameLst>
                                      </p:cBhvr>
                                      <p:to>
                                        <p:strVal val="hidden"/>
                                      </p:to>
                                    </p:set>
                                  </p:childTnLst>
                                </p:cTn>
                              </p:par>
                              <p:par>
                                <p:cTn id="76" presetID="1" presetClass="entr" presetSubtype="0" fill="hold" grpId="0" nodeType="withEffect">
                                  <p:stCondLst>
                                    <p:cond delay="4950"/>
                                  </p:stCondLst>
                                  <p:childTnLst>
                                    <p:set>
                                      <p:cBhvr>
                                        <p:cTn id="77" dur="1" fill="hold">
                                          <p:stCondLst>
                                            <p:cond delay="749"/>
                                          </p:stCondLst>
                                        </p:cTn>
                                        <p:tgtEl>
                                          <p:spTgt spid="50"/>
                                        </p:tgtEl>
                                        <p:attrNameLst>
                                          <p:attrName>style.visibility</p:attrName>
                                        </p:attrNameLst>
                                      </p:cBhvr>
                                      <p:to>
                                        <p:strVal val="visible"/>
                                      </p:to>
                                    </p:set>
                                  </p:childTnLst>
                                </p:cTn>
                              </p:par>
                              <p:par>
                                <p:cTn id="78" presetID="6" presetClass="emph" presetSubtype="0" accel="100000" autoRev="1" fill="hold" grpId="1" nodeType="withEffect">
                                  <p:stCondLst>
                                    <p:cond delay="5000"/>
                                  </p:stCondLst>
                                  <p:childTnLst>
                                    <p:animScale>
                                      <p:cBhvr>
                                        <p:cTn id="79" dur="750" fill="hold"/>
                                        <p:tgtEl>
                                          <p:spTgt spid="50"/>
                                        </p:tgtEl>
                                      </p:cBhvr>
                                      <p:by x="0" y="0"/>
                                    </p:animScale>
                                  </p:childTnLst>
                                </p:cTn>
                              </p:par>
                              <p:par>
                                <p:cTn id="80" presetID="10" presetClass="exit" presetSubtype="0" fill="hold" grpId="2" nodeType="withEffect">
                                  <p:stCondLst>
                                    <p:cond delay="5800"/>
                                  </p:stCondLst>
                                  <p:childTnLst>
                                    <p:animEffect transition="out" filter="fade">
                                      <p:cBhvr>
                                        <p:cTn id="81" dur="750"/>
                                        <p:tgtEl>
                                          <p:spTgt spid="50"/>
                                        </p:tgtEl>
                                      </p:cBhvr>
                                    </p:animEffect>
                                    <p:set>
                                      <p:cBhvr>
                                        <p:cTn id="82" dur="1" fill="hold">
                                          <p:stCondLst>
                                            <p:cond delay="749"/>
                                          </p:stCondLst>
                                        </p:cTn>
                                        <p:tgtEl>
                                          <p:spTgt spid="50"/>
                                        </p:tgtEl>
                                        <p:attrNameLst>
                                          <p:attrName>style.visibility</p:attrName>
                                        </p:attrNameLst>
                                      </p:cBhvr>
                                      <p:to>
                                        <p:strVal val="hidden"/>
                                      </p:to>
                                    </p:set>
                                  </p:childTnLst>
                                </p:cTn>
                              </p:par>
                              <p:par>
                                <p:cTn id="83" presetID="1" presetClass="entr" presetSubtype="0" fill="hold" grpId="0" nodeType="withEffect">
                                  <p:stCondLst>
                                    <p:cond delay="5250"/>
                                  </p:stCondLst>
                                  <p:childTnLst>
                                    <p:set>
                                      <p:cBhvr>
                                        <p:cTn id="84" dur="1" fill="hold">
                                          <p:stCondLst>
                                            <p:cond delay="749"/>
                                          </p:stCondLst>
                                        </p:cTn>
                                        <p:tgtEl>
                                          <p:spTgt spid="51"/>
                                        </p:tgtEl>
                                        <p:attrNameLst>
                                          <p:attrName>style.visibility</p:attrName>
                                        </p:attrNameLst>
                                      </p:cBhvr>
                                      <p:to>
                                        <p:strVal val="visible"/>
                                      </p:to>
                                    </p:set>
                                  </p:childTnLst>
                                </p:cTn>
                              </p:par>
                              <p:par>
                                <p:cTn id="85" presetID="6" presetClass="emph" presetSubtype="0" accel="100000" autoRev="1" fill="hold" grpId="1" nodeType="withEffect">
                                  <p:stCondLst>
                                    <p:cond delay="5300"/>
                                  </p:stCondLst>
                                  <p:childTnLst>
                                    <p:animScale>
                                      <p:cBhvr>
                                        <p:cTn id="86" dur="750" fill="hold"/>
                                        <p:tgtEl>
                                          <p:spTgt spid="51"/>
                                        </p:tgtEl>
                                      </p:cBhvr>
                                      <p:by x="0" y="0"/>
                                    </p:animScale>
                                  </p:childTnLst>
                                </p:cTn>
                              </p:par>
                              <p:par>
                                <p:cTn id="87" presetID="10" presetClass="exit" presetSubtype="0" fill="hold" grpId="2" nodeType="withEffect">
                                  <p:stCondLst>
                                    <p:cond delay="6100"/>
                                  </p:stCondLst>
                                  <p:childTnLst>
                                    <p:animEffect transition="out" filter="fade">
                                      <p:cBhvr>
                                        <p:cTn id="88" dur="750"/>
                                        <p:tgtEl>
                                          <p:spTgt spid="51"/>
                                        </p:tgtEl>
                                      </p:cBhvr>
                                    </p:animEffect>
                                    <p:set>
                                      <p:cBhvr>
                                        <p:cTn id="89" dur="1" fill="hold">
                                          <p:stCondLst>
                                            <p:cond delay="749"/>
                                          </p:stCondLst>
                                        </p:cTn>
                                        <p:tgtEl>
                                          <p:spTgt spid="51"/>
                                        </p:tgtEl>
                                        <p:attrNameLst>
                                          <p:attrName>style.visibility</p:attrName>
                                        </p:attrNameLst>
                                      </p:cBhvr>
                                      <p:to>
                                        <p:strVal val="hidden"/>
                                      </p:to>
                                    </p:set>
                                  </p:childTnLst>
                                </p:cTn>
                              </p:par>
                              <p:par>
                                <p:cTn id="90" presetID="1" presetClass="entr" presetSubtype="0" fill="hold" grpId="0" nodeType="withEffect">
                                  <p:stCondLst>
                                    <p:cond delay="5700"/>
                                  </p:stCondLst>
                                  <p:childTnLst>
                                    <p:set>
                                      <p:cBhvr>
                                        <p:cTn id="91" dur="1" fill="hold">
                                          <p:stCondLst>
                                            <p:cond delay="749"/>
                                          </p:stCondLst>
                                        </p:cTn>
                                        <p:tgtEl>
                                          <p:spTgt spid="52"/>
                                        </p:tgtEl>
                                        <p:attrNameLst>
                                          <p:attrName>style.visibility</p:attrName>
                                        </p:attrNameLst>
                                      </p:cBhvr>
                                      <p:to>
                                        <p:strVal val="visible"/>
                                      </p:to>
                                    </p:set>
                                  </p:childTnLst>
                                </p:cTn>
                              </p:par>
                              <p:par>
                                <p:cTn id="92" presetID="6" presetClass="emph" presetSubtype="0" accel="100000" autoRev="1" fill="hold" grpId="1" nodeType="withEffect">
                                  <p:stCondLst>
                                    <p:cond delay="5700"/>
                                  </p:stCondLst>
                                  <p:childTnLst>
                                    <p:animScale>
                                      <p:cBhvr>
                                        <p:cTn id="93" dur="750" fill="hold"/>
                                        <p:tgtEl>
                                          <p:spTgt spid="52"/>
                                        </p:tgtEl>
                                      </p:cBhvr>
                                      <p:by x="0" y="0"/>
                                    </p:animScale>
                                  </p:childTnLst>
                                </p:cTn>
                              </p:par>
                              <p:par>
                                <p:cTn id="94" presetID="10" presetClass="exit" presetSubtype="0" fill="hold" grpId="2" nodeType="withEffect">
                                  <p:stCondLst>
                                    <p:cond delay="6500"/>
                                  </p:stCondLst>
                                  <p:childTnLst>
                                    <p:animEffect transition="out" filter="fade">
                                      <p:cBhvr>
                                        <p:cTn id="95" dur="750"/>
                                        <p:tgtEl>
                                          <p:spTgt spid="52"/>
                                        </p:tgtEl>
                                      </p:cBhvr>
                                    </p:animEffect>
                                    <p:set>
                                      <p:cBhvr>
                                        <p:cTn id="96" dur="1" fill="hold">
                                          <p:stCondLst>
                                            <p:cond delay="749"/>
                                          </p:stCondLst>
                                        </p:cTn>
                                        <p:tgtEl>
                                          <p:spTgt spid="52"/>
                                        </p:tgtEl>
                                        <p:attrNameLst>
                                          <p:attrName>style.visibility</p:attrName>
                                        </p:attrNameLst>
                                      </p:cBhvr>
                                      <p:to>
                                        <p:strVal val="hidden"/>
                                      </p:to>
                                    </p:set>
                                  </p:childTnLst>
                                </p:cTn>
                              </p:par>
                              <p:par>
                                <p:cTn id="97" presetID="1" presetClass="entr" presetSubtype="0" fill="hold" grpId="0" nodeType="withEffect">
                                  <p:stCondLst>
                                    <p:cond delay="4950"/>
                                  </p:stCondLst>
                                  <p:childTnLst>
                                    <p:set>
                                      <p:cBhvr>
                                        <p:cTn id="98" dur="1" fill="hold">
                                          <p:stCondLst>
                                            <p:cond delay="749"/>
                                          </p:stCondLst>
                                        </p:cTn>
                                        <p:tgtEl>
                                          <p:spTgt spid="53"/>
                                        </p:tgtEl>
                                        <p:attrNameLst>
                                          <p:attrName>style.visibility</p:attrName>
                                        </p:attrNameLst>
                                      </p:cBhvr>
                                      <p:to>
                                        <p:strVal val="visible"/>
                                      </p:to>
                                    </p:set>
                                  </p:childTnLst>
                                </p:cTn>
                              </p:par>
                              <p:par>
                                <p:cTn id="99" presetID="6" presetClass="emph" presetSubtype="0" accel="100000" autoRev="1" fill="hold" grpId="1" nodeType="withEffect">
                                  <p:stCondLst>
                                    <p:cond delay="5000"/>
                                  </p:stCondLst>
                                  <p:childTnLst>
                                    <p:animScale>
                                      <p:cBhvr>
                                        <p:cTn id="100" dur="750" fill="hold"/>
                                        <p:tgtEl>
                                          <p:spTgt spid="53"/>
                                        </p:tgtEl>
                                      </p:cBhvr>
                                      <p:by x="0" y="0"/>
                                    </p:animScale>
                                  </p:childTnLst>
                                </p:cTn>
                              </p:par>
                              <p:par>
                                <p:cTn id="101" presetID="10" presetClass="exit" presetSubtype="0" fill="hold" grpId="2" nodeType="withEffect">
                                  <p:stCondLst>
                                    <p:cond delay="5800"/>
                                  </p:stCondLst>
                                  <p:childTnLst>
                                    <p:animEffect transition="out" filter="fade">
                                      <p:cBhvr>
                                        <p:cTn id="102" dur="750"/>
                                        <p:tgtEl>
                                          <p:spTgt spid="53"/>
                                        </p:tgtEl>
                                      </p:cBhvr>
                                    </p:animEffect>
                                    <p:set>
                                      <p:cBhvr>
                                        <p:cTn id="103" dur="1" fill="hold">
                                          <p:stCondLst>
                                            <p:cond delay="749"/>
                                          </p:stCondLst>
                                        </p:cTn>
                                        <p:tgtEl>
                                          <p:spTgt spid="53"/>
                                        </p:tgtEl>
                                        <p:attrNameLst>
                                          <p:attrName>style.visibility</p:attrName>
                                        </p:attrNameLst>
                                      </p:cBhvr>
                                      <p:to>
                                        <p:strVal val="hidden"/>
                                      </p:to>
                                    </p:set>
                                  </p:childTnLst>
                                </p:cTn>
                              </p:par>
                              <p:par>
                                <p:cTn id="104" presetID="1" presetClass="entr" presetSubtype="0" fill="hold" grpId="0" nodeType="withEffect">
                                  <p:stCondLst>
                                    <p:cond delay="5250"/>
                                  </p:stCondLst>
                                  <p:childTnLst>
                                    <p:set>
                                      <p:cBhvr>
                                        <p:cTn id="105" dur="1" fill="hold">
                                          <p:stCondLst>
                                            <p:cond delay="749"/>
                                          </p:stCondLst>
                                        </p:cTn>
                                        <p:tgtEl>
                                          <p:spTgt spid="54"/>
                                        </p:tgtEl>
                                        <p:attrNameLst>
                                          <p:attrName>style.visibility</p:attrName>
                                        </p:attrNameLst>
                                      </p:cBhvr>
                                      <p:to>
                                        <p:strVal val="visible"/>
                                      </p:to>
                                    </p:set>
                                  </p:childTnLst>
                                </p:cTn>
                              </p:par>
                              <p:par>
                                <p:cTn id="106" presetID="6" presetClass="emph" presetSubtype="0" accel="100000" autoRev="1" fill="hold" grpId="1" nodeType="withEffect">
                                  <p:stCondLst>
                                    <p:cond delay="5300"/>
                                  </p:stCondLst>
                                  <p:childTnLst>
                                    <p:animScale>
                                      <p:cBhvr>
                                        <p:cTn id="107" dur="750" fill="hold"/>
                                        <p:tgtEl>
                                          <p:spTgt spid="54"/>
                                        </p:tgtEl>
                                      </p:cBhvr>
                                      <p:by x="0" y="0"/>
                                    </p:animScale>
                                  </p:childTnLst>
                                </p:cTn>
                              </p:par>
                              <p:par>
                                <p:cTn id="108" presetID="10" presetClass="exit" presetSubtype="0" fill="hold" grpId="2" nodeType="withEffect">
                                  <p:stCondLst>
                                    <p:cond delay="6100"/>
                                  </p:stCondLst>
                                  <p:childTnLst>
                                    <p:animEffect transition="out" filter="fade">
                                      <p:cBhvr>
                                        <p:cTn id="109" dur="750"/>
                                        <p:tgtEl>
                                          <p:spTgt spid="54"/>
                                        </p:tgtEl>
                                      </p:cBhvr>
                                    </p:animEffect>
                                    <p:set>
                                      <p:cBhvr>
                                        <p:cTn id="110" dur="1" fill="hold">
                                          <p:stCondLst>
                                            <p:cond delay="749"/>
                                          </p:stCondLst>
                                        </p:cTn>
                                        <p:tgtEl>
                                          <p:spTgt spid="54"/>
                                        </p:tgtEl>
                                        <p:attrNameLst>
                                          <p:attrName>style.visibility</p:attrName>
                                        </p:attrNameLst>
                                      </p:cBhvr>
                                      <p:to>
                                        <p:strVal val="hidden"/>
                                      </p:to>
                                    </p:set>
                                  </p:childTnLst>
                                </p:cTn>
                              </p:par>
                              <p:par>
                                <p:cTn id="111" presetID="1" presetClass="entr" presetSubtype="0" fill="hold" grpId="0" nodeType="withEffect">
                                  <p:stCondLst>
                                    <p:cond delay="5700"/>
                                  </p:stCondLst>
                                  <p:childTnLst>
                                    <p:set>
                                      <p:cBhvr>
                                        <p:cTn id="112" dur="1" fill="hold">
                                          <p:stCondLst>
                                            <p:cond delay="749"/>
                                          </p:stCondLst>
                                        </p:cTn>
                                        <p:tgtEl>
                                          <p:spTgt spid="55"/>
                                        </p:tgtEl>
                                        <p:attrNameLst>
                                          <p:attrName>style.visibility</p:attrName>
                                        </p:attrNameLst>
                                      </p:cBhvr>
                                      <p:to>
                                        <p:strVal val="visible"/>
                                      </p:to>
                                    </p:set>
                                  </p:childTnLst>
                                </p:cTn>
                              </p:par>
                              <p:par>
                                <p:cTn id="113" presetID="6" presetClass="emph" presetSubtype="0" accel="100000" autoRev="1" fill="hold" grpId="1" nodeType="withEffect">
                                  <p:stCondLst>
                                    <p:cond delay="5700"/>
                                  </p:stCondLst>
                                  <p:childTnLst>
                                    <p:animScale>
                                      <p:cBhvr>
                                        <p:cTn id="114" dur="750" fill="hold"/>
                                        <p:tgtEl>
                                          <p:spTgt spid="55"/>
                                        </p:tgtEl>
                                      </p:cBhvr>
                                      <p:by x="0" y="0"/>
                                    </p:animScale>
                                  </p:childTnLst>
                                </p:cTn>
                              </p:par>
                              <p:par>
                                <p:cTn id="115" presetID="10" presetClass="exit" presetSubtype="0" fill="hold" grpId="2" nodeType="withEffect">
                                  <p:stCondLst>
                                    <p:cond delay="6500"/>
                                  </p:stCondLst>
                                  <p:childTnLst>
                                    <p:animEffect transition="out" filter="fade">
                                      <p:cBhvr>
                                        <p:cTn id="116" dur="750"/>
                                        <p:tgtEl>
                                          <p:spTgt spid="55"/>
                                        </p:tgtEl>
                                      </p:cBhvr>
                                    </p:animEffect>
                                    <p:set>
                                      <p:cBhvr>
                                        <p:cTn id="117" dur="1" fill="hold">
                                          <p:stCondLst>
                                            <p:cond delay="749"/>
                                          </p:stCondLst>
                                        </p:cTn>
                                        <p:tgtEl>
                                          <p:spTgt spid="55"/>
                                        </p:tgtEl>
                                        <p:attrNameLst>
                                          <p:attrName>style.visibility</p:attrName>
                                        </p:attrNameLst>
                                      </p:cBhvr>
                                      <p:to>
                                        <p:strVal val="hidden"/>
                                      </p:to>
                                    </p:set>
                                  </p:childTnLst>
                                </p:cTn>
                              </p:par>
                              <p:par>
                                <p:cTn id="118" presetID="1" presetClass="entr" presetSubtype="0" fill="hold" grpId="0" nodeType="withEffect">
                                  <p:stCondLst>
                                    <p:cond delay="4950"/>
                                  </p:stCondLst>
                                  <p:childTnLst>
                                    <p:set>
                                      <p:cBhvr>
                                        <p:cTn id="119" dur="1" fill="hold">
                                          <p:stCondLst>
                                            <p:cond delay="749"/>
                                          </p:stCondLst>
                                        </p:cTn>
                                        <p:tgtEl>
                                          <p:spTgt spid="57"/>
                                        </p:tgtEl>
                                        <p:attrNameLst>
                                          <p:attrName>style.visibility</p:attrName>
                                        </p:attrNameLst>
                                      </p:cBhvr>
                                      <p:to>
                                        <p:strVal val="visible"/>
                                      </p:to>
                                    </p:set>
                                  </p:childTnLst>
                                </p:cTn>
                              </p:par>
                              <p:par>
                                <p:cTn id="120" presetID="6" presetClass="emph" presetSubtype="0" accel="100000" autoRev="1" fill="hold" grpId="1" nodeType="withEffect">
                                  <p:stCondLst>
                                    <p:cond delay="5000"/>
                                  </p:stCondLst>
                                  <p:childTnLst>
                                    <p:animScale>
                                      <p:cBhvr>
                                        <p:cTn id="121" dur="750" fill="hold"/>
                                        <p:tgtEl>
                                          <p:spTgt spid="57"/>
                                        </p:tgtEl>
                                      </p:cBhvr>
                                      <p:by x="0" y="0"/>
                                    </p:animScale>
                                  </p:childTnLst>
                                </p:cTn>
                              </p:par>
                              <p:par>
                                <p:cTn id="122" presetID="10" presetClass="exit" presetSubtype="0" fill="hold" grpId="2" nodeType="withEffect">
                                  <p:stCondLst>
                                    <p:cond delay="5800"/>
                                  </p:stCondLst>
                                  <p:childTnLst>
                                    <p:animEffect transition="out" filter="fade">
                                      <p:cBhvr>
                                        <p:cTn id="123" dur="750"/>
                                        <p:tgtEl>
                                          <p:spTgt spid="57"/>
                                        </p:tgtEl>
                                      </p:cBhvr>
                                    </p:animEffect>
                                    <p:set>
                                      <p:cBhvr>
                                        <p:cTn id="124" dur="1" fill="hold">
                                          <p:stCondLst>
                                            <p:cond delay="749"/>
                                          </p:stCondLst>
                                        </p:cTn>
                                        <p:tgtEl>
                                          <p:spTgt spid="57"/>
                                        </p:tgtEl>
                                        <p:attrNameLst>
                                          <p:attrName>style.visibility</p:attrName>
                                        </p:attrNameLst>
                                      </p:cBhvr>
                                      <p:to>
                                        <p:strVal val="hidden"/>
                                      </p:to>
                                    </p:set>
                                  </p:childTnLst>
                                </p:cTn>
                              </p:par>
                              <p:par>
                                <p:cTn id="125" presetID="1" presetClass="entr" presetSubtype="0" fill="hold" grpId="0" nodeType="withEffect">
                                  <p:stCondLst>
                                    <p:cond delay="5250"/>
                                  </p:stCondLst>
                                  <p:childTnLst>
                                    <p:set>
                                      <p:cBhvr>
                                        <p:cTn id="126" dur="1" fill="hold">
                                          <p:stCondLst>
                                            <p:cond delay="749"/>
                                          </p:stCondLst>
                                        </p:cTn>
                                        <p:tgtEl>
                                          <p:spTgt spid="58"/>
                                        </p:tgtEl>
                                        <p:attrNameLst>
                                          <p:attrName>style.visibility</p:attrName>
                                        </p:attrNameLst>
                                      </p:cBhvr>
                                      <p:to>
                                        <p:strVal val="visible"/>
                                      </p:to>
                                    </p:set>
                                  </p:childTnLst>
                                </p:cTn>
                              </p:par>
                              <p:par>
                                <p:cTn id="127" presetID="6" presetClass="emph" presetSubtype="0" accel="100000" autoRev="1" fill="hold" grpId="1" nodeType="withEffect">
                                  <p:stCondLst>
                                    <p:cond delay="5300"/>
                                  </p:stCondLst>
                                  <p:childTnLst>
                                    <p:animScale>
                                      <p:cBhvr>
                                        <p:cTn id="128" dur="750" fill="hold"/>
                                        <p:tgtEl>
                                          <p:spTgt spid="58"/>
                                        </p:tgtEl>
                                      </p:cBhvr>
                                      <p:by x="0" y="0"/>
                                    </p:animScale>
                                  </p:childTnLst>
                                </p:cTn>
                              </p:par>
                              <p:par>
                                <p:cTn id="129" presetID="10" presetClass="exit" presetSubtype="0" fill="hold" grpId="2" nodeType="withEffect">
                                  <p:stCondLst>
                                    <p:cond delay="6100"/>
                                  </p:stCondLst>
                                  <p:childTnLst>
                                    <p:animEffect transition="out" filter="fade">
                                      <p:cBhvr>
                                        <p:cTn id="130" dur="750"/>
                                        <p:tgtEl>
                                          <p:spTgt spid="58"/>
                                        </p:tgtEl>
                                      </p:cBhvr>
                                    </p:animEffect>
                                    <p:set>
                                      <p:cBhvr>
                                        <p:cTn id="131" dur="1" fill="hold">
                                          <p:stCondLst>
                                            <p:cond delay="749"/>
                                          </p:stCondLst>
                                        </p:cTn>
                                        <p:tgtEl>
                                          <p:spTgt spid="58"/>
                                        </p:tgtEl>
                                        <p:attrNameLst>
                                          <p:attrName>style.visibility</p:attrName>
                                        </p:attrNameLst>
                                      </p:cBhvr>
                                      <p:to>
                                        <p:strVal val="hidden"/>
                                      </p:to>
                                    </p:set>
                                  </p:childTnLst>
                                </p:cTn>
                              </p:par>
                              <p:par>
                                <p:cTn id="132" presetID="1" presetClass="entr" presetSubtype="0" fill="hold" grpId="0" nodeType="withEffect">
                                  <p:stCondLst>
                                    <p:cond delay="5700"/>
                                  </p:stCondLst>
                                  <p:childTnLst>
                                    <p:set>
                                      <p:cBhvr>
                                        <p:cTn id="133" dur="1" fill="hold">
                                          <p:stCondLst>
                                            <p:cond delay="749"/>
                                          </p:stCondLst>
                                        </p:cTn>
                                        <p:tgtEl>
                                          <p:spTgt spid="59"/>
                                        </p:tgtEl>
                                        <p:attrNameLst>
                                          <p:attrName>style.visibility</p:attrName>
                                        </p:attrNameLst>
                                      </p:cBhvr>
                                      <p:to>
                                        <p:strVal val="visible"/>
                                      </p:to>
                                    </p:set>
                                  </p:childTnLst>
                                </p:cTn>
                              </p:par>
                              <p:par>
                                <p:cTn id="134" presetID="6" presetClass="emph" presetSubtype="0" accel="100000" autoRev="1" fill="hold" grpId="1" nodeType="withEffect">
                                  <p:stCondLst>
                                    <p:cond delay="5700"/>
                                  </p:stCondLst>
                                  <p:childTnLst>
                                    <p:animScale>
                                      <p:cBhvr>
                                        <p:cTn id="135" dur="750" fill="hold"/>
                                        <p:tgtEl>
                                          <p:spTgt spid="59"/>
                                        </p:tgtEl>
                                      </p:cBhvr>
                                      <p:by x="0" y="0"/>
                                    </p:animScale>
                                  </p:childTnLst>
                                </p:cTn>
                              </p:par>
                              <p:par>
                                <p:cTn id="136" presetID="10" presetClass="exit" presetSubtype="0" fill="hold" grpId="2" nodeType="withEffect">
                                  <p:stCondLst>
                                    <p:cond delay="6500"/>
                                  </p:stCondLst>
                                  <p:childTnLst>
                                    <p:animEffect transition="out" filter="fade">
                                      <p:cBhvr>
                                        <p:cTn id="137" dur="750"/>
                                        <p:tgtEl>
                                          <p:spTgt spid="59"/>
                                        </p:tgtEl>
                                      </p:cBhvr>
                                    </p:animEffect>
                                    <p:set>
                                      <p:cBhvr>
                                        <p:cTn id="138" dur="1" fill="hold">
                                          <p:stCondLst>
                                            <p:cond delay="749"/>
                                          </p:stCondLst>
                                        </p:cTn>
                                        <p:tgtEl>
                                          <p:spTgt spid="59"/>
                                        </p:tgtEl>
                                        <p:attrNameLst>
                                          <p:attrName>style.visibility</p:attrName>
                                        </p:attrNameLst>
                                      </p:cBhvr>
                                      <p:to>
                                        <p:strVal val="hidden"/>
                                      </p:to>
                                    </p:set>
                                  </p:childTnLst>
                                </p:cTn>
                              </p:par>
                              <p:par>
                                <p:cTn id="139" presetID="1" presetClass="entr" presetSubtype="0" fill="hold" grpId="0" nodeType="withEffect">
                                  <p:stCondLst>
                                    <p:cond delay="4950"/>
                                  </p:stCondLst>
                                  <p:childTnLst>
                                    <p:set>
                                      <p:cBhvr>
                                        <p:cTn id="140" dur="1" fill="hold">
                                          <p:stCondLst>
                                            <p:cond delay="749"/>
                                          </p:stCondLst>
                                        </p:cTn>
                                        <p:tgtEl>
                                          <p:spTgt spid="60"/>
                                        </p:tgtEl>
                                        <p:attrNameLst>
                                          <p:attrName>style.visibility</p:attrName>
                                        </p:attrNameLst>
                                      </p:cBhvr>
                                      <p:to>
                                        <p:strVal val="visible"/>
                                      </p:to>
                                    </p:set>
                                  </p:childTnLst>
                                </p:cTn>
                              </p:par>
                              <p:par>
                                <p:cTn id="141" presetID="6" presetClass="emph" presetSubtype="0" accel="100000" autoRev="1" fill="hold" grpId="1" nodeType="withEffect">
                                  <p:stCondLst>
                                    <p:cond delay="5000"/>
                                  </p:stCondLst>
                                  <p:childTnLst>
                                    <p:animScale>
                                      <p:cBhvr>
                                        <p:cTn id="142" dur="750" fill="hold"/>
                                        <p:tgtEl>
                                          <p:spTgt spid="60"/>
                                        </p:tgtEl>
                                      </p:cBhvr>
                                      <p:by x="0" y="0"/>
                                    </p:animScale>
                                  </p:childTnLst>
                                </p:cTn>
                              </p:par>
                              <p:par>
                                <p:cTn id="143" presetID="10" presetClass="exit" presetSubtype="0" fill="hold" grpId="2" nodeType="withEffect">
                                  <p:stCondLst>
                                    <p:cond delay="5800"/>
                                  </p:stCondLst>
                                  <p:childTnLst>
                                    <p:animEffect transition="out" filter="fade">
                                      <p:cBhvr>
                                        <p:cTn id="144" dur="750"/>
                                        <p:tgtEl>
                                          <p:spTgt spid="60"/>
                                        </p:tgtEl>
                                      </p:cBhvr>
                                    </p:animEffect>
                                    <p:set>
                                      <p:cBhvr>
                                        <p:cTn id="145" dur="1" fill="hold">
                                          <p:stCondLst>
                                            <p:cond delay="749"/>
                                          </p:stCondLst>
                                        </p:cTn>
                                        <p:tgtEl>
                                          <p:spTgt spid="60"/>
                                        </p:tgtEl>
                                        <p:attrNameLst>
                                          <p:attrName>style.visibility</p:attrName>
                                        </p:attrNameLst>
                                      </p:cBhvr>
                                      <p:to>
                                        <p:strVal val="hidden"/>
                                      </p:to>
                                    </p:set>
                                  </p:childTnLst>
                                </p:cTn>
                              </p:par>
                              <p:par>
                                <p:cTn id="146" presetID="1" presetClass="entr" presetSubtype="0" fill="hold" grpId="0" nodeType="withEffect">
                                  <p:stCondLst>
                                    <p:cond delay="5250"/>
                                  </p:stCondLst>
                                  <p:childTnLst>
                                    <p:set>
                                      <p:cBhvr>
                                        <p:cTn id="147" dur="1" fill="hold">
                                          <p:stCondLst>
                                            <p:cond delay="749"/>
                                          </p:stCondLst>
                                        </p:cTn>
                                        <p:tgtEl>
                                          <p:spTgt spid="61"/>
                                        </p:tgtEl>
                                        <p:attrNameLst>
                                          <p:attrName>style.visibility</p:attrName>
                                        </p:attrNameLst>
                                      </p:cBhvr>
                                      <p:to>
                                        <p:strVal val="visible"/>
                                      </p:to>
                                    </p:set>
                                  </p:childTnLst>
                                </p:cTn>
                              </p:par>
                              <p:par>
                                <p:cTn id="148" presetID="6" presetClass="emph" presetSubtype="0" accel="100000" autoRev="1" fill="hold" grpId="1" nodeType="withEffect">
                                  <p:stCondLst>
                                    <p:cond delay="5300"/>
                                  </p:stCondLst>
                                  <p:childTnLst>
                                    <p:animScale>
                                      <p:cBhvr>
                                        <p:cTn id="149" dur="750" fill="hold"/>
                                        <p:tgtEl>
                                          <p:spTgt spid="61"/>
                                        </p:tgtEl>
                                      </p:cBhvr>
                                      <p:by x="0" y="0"/>
                                    </p:animScale>
                                  </p:childTnLst>
                                </p:cTn>
                              </p:par>
                              <p:par>
                                <p:cTn id="150" presetID="10" presetClass="exit" presetSubtype="0" fill="hold" grpId="2" nodeType="withEffect">
                                  <p:stCondLst>
                                    <p:cond delay="6100"/>
                                  </p:stCondLst>
                                  <p:childTnLst>
                                    <p:animEffect transition="out" filter="fade">
                                      <p:cBhvr>
                                        <p:cTn id="151" dur="750"/>
                                        <p:tgtEl>
                                          <p:spTgt spid="61"/>
                                        </p:tgtEl>
                                      </p:cBhvr>
                                    </p:animEffect>
                                    <p:set>
                                      <p:cBhvr>
                                        <p:cTn id="152" dur="1" fill="hold">
                                          <p:stCondLst>
                                            <p:cond delay="749"/>
                                          </p:stCondLst>
                                        </p:cTn>
                                        <p:tgtEl>
                                          <p:spTgt spid="61"/>
                                        </p:tgtEl>
                                        <p:attrNameLst>
                                          <p:attrName>style.visibility</p:attrName>
                                        </p:attrNameLst>
                                      </p:cBhvr>
                                      <p:to>
                                        <p:strVal val="hidden"/>
                                      </p:to>
                                    </p:set>
                                  </p:childTnLst>
                                </p:cTn>
                              </p:par>
                              <p:par>
                                <p:cTn id="153" presetID="1" presetClass="entr" presetSubtype="0" fill="hold" grpId="0" nodeType="withEffect">
                                  <p:stCondLst>
                                    <p:cond delay="5700"/>
                                  </p:stCondLst>
                                  <p:childTnLst>
                                    <p:set>
                                      <p:cBhvr>
                                        <p:cTn id="154" dur="1" fill="hold">
                                          <p:stCondLst>
                                            <p:cond delay="749"/>
                                          </p:stCondLst>
                                        </p:cTn>
                                        <p:tgtEl>
                                          <p:spTgt spid="62"/>
                                        </p:tgtEl>
                                        <p:attrNameLst>
                                          <p:attrName>style.visibility</p:attrName>
                                        </p:attrNameLst>
                                      </p:cBhvr>
                                      <p:to>
                                        <p:strVal val="visible"/>
                                      </p:to>
                                    </p:set>
                                  </p:childTnLst>
                                </p:cTn>
                              </p:par>
                              <p:par>
                                <p:cTn id="155" presetID="6" presetClass="emph" presetSubtype="0" accel="100000" autoRev="1" fill="hold" grpId="1" nodeType="withEffect">
                                  <p:stCondLst>
                                    <p:cond delay="5700"/>
                                  </p:stCondLst>
                                  <p:childTnLst>
                                    <p:animScale>
                                      <p:cBhvr>
                                        <p:cTn id="156" dur="750" fill="hold"/>
                                        <p:tgtEl>
                                          <p:spTgt spid="62"/>
                                        </p:tgtEl>
                                      </p:cBhvr>
                                      <p:by x="0" y="0"/>
                                    </p:animScale>
                                  </p:childTnLst>
                                </p:cTn>
                              </p:par>
                              <p:par>
                                <p:cTn id="157" presetID="10" presetClass="exit" presetSubtype="0" fill="hold" grpId="2" nodeType="withEffect">
                                  <p:stCondLst>
                                    <p:cond delay="6500"/>
                                  </p:stCondLst>
                                  <p:childTnLst>
                                    <p:animEffect transition="out" filter="fade">
                                      <p:cBhvr>
                                        <p:cTn id="158" dur="750"/>
                                        <p:tgtEl>
                                          <p:spTgt spid="62"/>
                                        </p:tgtEl>
                                      </p:cBhvr>
                                    </p:animEffect>
                                    <p:set>
                                      <p:cBhvr>
                                        <p:cTn id="159" dur="1" fill="hold">
                                          <p:stCondLst>
                                            <p:cond delay="749"/>
                                          </p:stCondLst>
                                        </p:cTn>
                                        <p:tgtEl>
                                          <p:spTgt spid="62"/>
                                        </p:tgtEl>
                                        <p:attrNameLst>
                                          <p:attrName>style.visibility</p:attrName>
                                        </p:attrNameLst>
                                      </p:cBhvr>
                                      <p:to>
                                        <p:strVal val="hidden"/>
                                      </p:to>
                                    </p:set>
                                  </p:childTnLst>
                                </p:cTn>
                              </p:par>
                              <p:par>
                                <p:cTn id="160" presetID="1" presetClass="entr" presetSubtype="0" fill="hold" grpId="0" nodeType="withEffect">
                                  <p:stCondLst>
                                    <p:cond delay="4950"/>
                                  </p:stCondLst>
                                  <p:childTnLst>
                                    <p:set>
                                      <p:cBhvr>
                                        <p:cTn id="161" dur="1" fill="hold">
                                          <p:stCondLst>
                                            <p:cond delay="749"/>
                                          </p:stCondLst>
                                        </p:cTn>
                                        <p:tgtEl>
                                          <p:spTgt spid="63"/>
                                        </p:tgtEl>
                                        <p:attrNameLst>
                                          <p:attrName>style.visibility</p:attrName>
                                        </p:attrNameLst>
                                      </p:cBhvr>
                                      <p:to>
                                        <p:strVal val="visible"/>
                                      </p:to>
                                    </p:set>
                                  </p:childTnLst>
                                </p:cTn>
                              </p:par>
                              <p:par>
                                <p:cTn id="162" presetID="6" presetClass="emph" presetSubtype="0" accel="100000" autoRev="1" fill="hold" grpId="1" nodeType="withEffect">
                                  <p:stCondLst>
                                    <p:cond delay="5000"/>
                                  </p:stCondLst>
                                  <p:childTnLst>
                                    <p:animScale>
                                      <p:cBhvr>
                                        <p:cTn id="163" dur="750" fill="hold"/>
                                        <p:tgtEl>
                                          <p:spTgt spid="63"/>
                                        </p:tgtEl>
                                      </p:cBhvr>
                                      <p:by x="0" y="0"/>
                                    </p:animScale>
                                  </p:childTnLst>
                                </p:cTn>
                              </p:par>
                              <p:par>
                                <p:cTn id="164" presetID="10" presetClass="exit" presetSubtype="0" fill="hold" grpId="2" nodeType="withEffect">
                                  <p:stCondLst>
                                    <p:cond delay="5800"/>
                                  </p:stCondLst>
                                  <p:childTnLst>
                                    <p:animEffect transition="out" filter="fade">
                                      <p:cBhvr>
                                        <p:cTn id="165" dur="750"/>
                                        <p:tgtEl>
                                          <p:spTgt spid="63"/>
                                        </p:tgtEl>
                                      </p:cBhvr>
                                    </p:animEffect>
                                    <p:set>
                                      <p:cBhvr>
                                        <p:cTn id="166" dur="1" fill="hold">
                                          <p:stCondLst>
                                            <p:cond delay="749"/>
                                          </p:stCondLst>
                                        </p:cTn>
                                        <p:tgtEl>
                                          <p:spTgt spid="63"/>
                                        </p:tgtEl>
                                        <p:attrNameLst>
                                          <p:attrName>style.visibility</p:attrName>
                                        </p:attrNameLst>
                                      </p:cBhvr>
                                      <p:to>
                                        <p:strVal val="hidden"/>
                                      </p:to>
                                    </p:set>
                                  </p:childTnLst>
                                </p:cTn>
                              </p:par>
                              <p:par>
                                <p:cTn id="167" presetID="1" presetClass="entr" presetSubtype="0" fill="hold" grpId="0" nodeType="withEffect">
                                  <p:stCondLst>
                                    <p:cond delay="5250"/>
                                  </p:stCondLst>
                                  <p:childTnLst>
                                    <p:set>
                                      <p:cBhvr>
                                        <p:cTn id="168" dur="1" fill="hold">
                                          <p:stCondLst>
                                            <p:cond delay="749"/>
                                          </p:stCondLst>
                                        </p:cTn>
                                        <p:tgtEl>
                                          <p:spTgt spid="64"/>
                                        </p:tgtEl>
                                        <p:attrNameLst>
                                          <p:attrName>style.visibility</p:attrName>
                                        </p:attrNameLst>
                                      </p:cBhvr>
                                      <p:to>
                                        <p:strVal val="visible"/>
                                      </p:to>
                                    </p:set>
                                  </p:childTnLst>
                                </p:cTn>
                              </p:par>
                              <p:par>
                                <p:cTn id="169" presetID="6" presetClass="emph" presetSubtype="0" accel="100000" autoRev="1" fill="hold" grpId="1" nodeType="withEffect">
                                  <p:stCondLst>
                                    <p:cond delay="5300"/>
                                  </p:stCondLst>
                                  <p:childTnLst>
                                    <p:animScale>
                                      <p:cBhvr>
                                        <p:cTn id="170" dur="750" fill="hold"/>
                                        <p:tgtEl>
                                          <p:spTgt spid="64"/>
                                        </p:tgtEl>
                                      </p:cBhvr>
                                      <p:by x="0" y="0"/>
                                    </p:animScale>
                                  </p:childTnLst>
                                </p:cTn>
                              </p:par>
                              <p:par>
                                <p:cTn id="171" presetID="10" presetClass="exit" presetSubtype="0" fill="hold" grpId="2" nodeType="withEffect">
                                  <p:stCondLst>
                                    <p:cond delay="6100"/>
                                  </p:stCondLst>
                                  <p:childTnLst>
                                    <p:animEffect transition="out" filter="fade">
                                      <p:cBhvr>
                                        <p:cTn id="172" dur="750"/>
                                        <p:tgtEl>
                                          <p:spTgt spid="64"/>
                                        </p:tgtEl>
                                      </p:cBhvr>
                                    </p:animEffect>
                                    <p:set>
                                      <p:cBhvr>
                                        <p:cTn id="173" dur="1" fill="hold">
                                          <p:stCondLst>
                                            <p:cond delay="749"/>
                                          </p:stCondLst>
                                        </p:cTn>
                                        <p:tgtEl>
                                          <p:spTgt spid="64"/>
                                        </p:tgtEl>
                                        <p:attrNameLst>
                                          <p:attrName>style.visibility</p:attrName>
                                        </p:attrNameLst>
                                      </p:cBhvr>
                                      <p:to>
                                        <p:strVal val="hidden"/>
                                      </p:to>
                                    </p:set>
                                  </p:childTnLst>
                                </p:cTn>
                              </p:par>
                              <p:par>
                                <p:cTn id="174" presetID="1" presetClass="entr" presetSubtype="0" fill="hold" grpId="0" nodeType="withEffect">
                                  <p:stCondLst>
                                    <p:cond delay="5700"/>
                                  </p:stCondLst>
                                  <p:childTnLst>
                                    <p:set>
                                      <p:cBhvr>
                                        <p:cTn id="175" dur="1" fill="hold">
                                          <p:stCondLst>
                                            <p:cond delay="749"/>
                                          </p:stCondLst>
                                        </p:cTn>
                                        <p:tgtEl>
                                          <p:spTgt spid="65"/>
                                        </p:tgtEl>
                                        <p:attrNameLst>
                                          <p:attrName>style.visibility</p:attrName>
                                        </p:attrNameLst>
                                      </p:cBhvr>
                                      <p:to>
                                        <p:strVal val="visible"/>
                                      </p:to>
                                    </p:set>
                                  </p:childTnLst>
                                </p:cTn>
                              </p:par>
                              <p:par>
                                <p:cTn id="176" presetID="6" presetClass="emph" presetSubtype="0" accel="100000" autoRev="1" fill="hold" grpId="1" nodeType="withEffect">
                                  <p:stCondLst>
                                    <p:cond delay="5700"/>
                                  </p:stCondLst>
                                  <p:childTnLst>
                                    <p:animScale>
                                      <p:cBhvr>
                                        <p:cTn id="177" dur="750" fill="hold"/>
                                        <p:tgtEl>
                                          <p:spTgt spid="65"/>
                                        </p:tgtEl>
                                      </p:cBhvr>
                                      <p:by x="0" y="0"/>
                                    </p:animScale>
                                  </p:childTnLst>
                                </p:cTn>
                              </p:par>
                              <p:par>
                                <p:cTn id="178" presetID="10" presetClass="exit" presetSubtype="0" fill="hold" grpId="2" nodeType="withEffect">
                                  <p:stCondLst>
                                    <p:cond delay="6500"/>
                                  </p:stCondLst>
                                  <p:childTnLst>
                                    <p:animEffect transition="out" filter="fade">
                                      <p:cBhvr>
                                        <p:cTn id="179" dur="750"/>
                                        <p:tgtEl>
                                          <p:spTgt spid="65"/>
                                        </p:tgtEl>
                                      </p:cBhvr>
                                    </p:animEffect>
                                    <p:set>
                                      <p:cBhvr>
                                        <p:cTn id="180" dur="1" fill="hold">
                                          <p:stCondLst>
                                            <p:cond delay="749"/>
                                          </p:stCondLst>
                                        </p:cTn>
                                        <p:tgtEl>
                                          <p:spTgt spid="65"/>
                                        </p:tgtEl>
                                        <p:attrNameLst>
                                          <p:attrName>style.visibility</p:attrName>
                                        </p:attrNameLst>
                                      </p:cBhvr>
                                      <p:to>
                                        <p:strVal val="hidden"/>
                                      </p:to>
                                    </p:set>
                                  </p:childTnLst>
                                </p:cTn>
                              </p:par>
                              <p:par>
                                <p:cTn id="181" presetID="1" presetClass="entr" presetSubtype="0" fill="hold" grpId="0" nodeType="withEffect">
                                  <p:stCondLst>
                                    <p:cond delay="4950"/>
                                  </p:stCondLst>
                                  <p:childTnLst>
                                    <p:set>
                                      <p:cBhvr>
                                        <p:cTn id="182" dur="1" fill="hold">
                                          <p:stCondLst>
                                            <p:cond delay="749"/>
                                          </p:stCondLst>
                                        </p:cTn>
                                        <p:tgtEl>
                                          <p:spTgt spid="69"/>
                                        </p:tgtEl>
                                        <p:attrNameLst>
                                          <p:attrName>style.visibility</p:attrName>
                                        </p:attrNameLst>
                                      </p:cBhvr>
                                      <p:to>
                                        <p:strVal val="visible"/>
                                      </p:to>
                                    </p:set>
                                  </p:childTnLst>
                                </p:cTn>
                              </p:par>
                              <p:par>
                                <p:cTn id="183" presetID="6" presetClass="emph" presetSubtype="0" accel="100000" autoRev="1" fill="hold" grpId="1" nodeType="withEffect">
                                  <p:stCondLst>
                                    <p:cond delay="5000"/>
                                  </p:stCondLst>
                                  <p:childTnLst>
                                    <p:animScale>
                                      <p:cBhvr>
                                        <p:cTn id="184" dur="750" fill="hold"/>
                                        <p:tgtEl>
                                          <p:spTgt spid="69"/>
                                        </p:tgtEl>
                                      </p:cBhvr>
                                      <p:by x="0" y="0"/>
                                    </p:animScale>
                                  </p:childTnLst>
                                </p:cTn>
                              </p:par>
                              <p:par>
                                <p:cTn id="185" presetID="10" presetClass="exit" presetSubtype="0" fill="hold" grpId="2" nodeType="withEffect">
                                  <p:stCondLst>
                                    <p:cond delay="5800"/>
                                  </p:stCondLst>
                                  <p:childTnLst>
                                    <p:animEffect transition="out" filter="fade">
                                      <p:cBhvr>
                                        <p:cTn id="186" dur="750"/>
                                        <p:tgtEl>
                                          <p:spTgt spid="69"/>
                                        </p:tgtEl>
                                      </p:cBhvr>
                                    </p:animEffect>
                                    <p:set>
                                      <p:cBhvr>
                                        <p:cTn id="187" dur="1" fill="hold">
                                          <p:stCondLst>
                                            <p:cond delay="749"/>
                                          </p:stCondLst>
                                        </p:cTn>
                                        <p:tgtEl>
                                          <p:spTgt spid="69"/>
                                        </p:tgtEl>
                                        <p:attrNameLst>
                                          <p:attrName>style.visibility</p:attrName>
                                        </p:attrNameLst>
                                      </p:cBhvr>
                                      <p:to>
                                        <p:strVal val="hidden"/>
                                      </p:to>
                                    </p:set>
                                  </p:childTnLst>
                                </p:cTn>
                              </p:par>
                              <p:par>
                                <p:cTn id="188" presetID="1" presetClass="entr" presetSubtype="0" fill="hold" grpId="0" nodeType="withEffect">
                                  <p:stCondLst>
                                    <p:cond delay="5250"/>
                                  </p:stCondLst>
                                  <p:childTnLst>
                                    <p:set>
                                      <p:cBhvr>
                                        <p:cTn id="189" dur="1" fill="hold">
                                          <p:stCondLst>
                                            <p:cond delay="749"/>
                                          </p:stCondLst>
                                        </p:cTn>
                                        <p:tgtEl>
                                          <p:spTgt spid="70"/>
                                        </p:tgtEl>
                                        <p:attrNameLst>
                                          <p:attrName>style.visibility</p:attrName>
                                        </p:attrNameLst>
                                      </p:cBhvr>
                                      <p:to>
                                        <p:strVal val="visible"/>
                                      </p:to>
                                    </p:set>
                                  </p:childTnLst>
                                </p:cTn>
                              </p:par>
                              <p:par>
                                <p:cTn id="190" presetID="6" presetClass="emph" presetSubtype="0" accel="100000" autoRev="1" fill="hold" grpId="1" nodeType="withEffect">
                                  <p:stCondLst>
                                    <p:cond delay="5300"/>
                                  </p:stCondLst>
                                  <p:childTnLst>
                                    <p:animScale>
                                      <p:cBhvr>
                                        <p:cTn id="191" dur="750" fill="hold"/>
                                        <p:tgtEl>
                                          <p:spTgt spid="70"/>
                                        </p:tgtEl>
                                      </p:cBhvr>
                                      <p:by x="0" y="0"/>
                                    </p:animScale>
                                  </p:childTnLst>
                                </p:cTn>
                              </p:par>
                              <p:par>
                                <p:cTn id="192" presetID="10" presetClass="exit" presetSubtype="0" fill="hold" grpId="2" nodeType="withEffect">
                                  <p:stCondLst>
                                    <p:cond delay="6100"/>
                                  </p:stCondLst>
                                  <p:childTnLst>
                                    <p:animEffect transition="out" filter="fade">
                                      <p:cBhvr>
                                        <p:cTn id="193" dur="750"/>
                                        <p:tgtEl>
                                          <p:spTgt spid="70"/>
                                        </p:tgtEl>
                                      </p:cBhvr>
                                    </p:animEffect>
                                    <p:set>
                                      <p:cBhvr>
                                        <p:cTn id="194" dur="1" fill="hold">
                                          <p:stCondLst>
                                            <p:cond delay="749"/>
                                          </p:stCondLst>
                                        </p:cTn>
                                        <p:tgtEl>
                                          <p:spTgt spid="70"/>
                                        </p:tgtEl>
                                        <p:attrNameLst>
                                          <p:attrName>style.visibility</p:attrName>
                                        </p:attrNameLst>
                                      </p:cBhvr>
                                      <p:to>
                                        <p:strVal val="hidden"/>
                                      </p:to>
                                    </p:set>
                                  </p:childTnLst>
                                </p:cTn>
                              </p:par>
                              <p:par>
                                <p:cTn id="195" presetID="1" presetClass="entr" presetSubtype="0" fill="hold" grpId="0" nodeType="withEffect">
                                  <p:stCondLst>
                                    <p:cond delay="5700"/>
                                  </p:stCondLst>
                                  <p:childTnLst>
                                    <p:set>
                                      <p:cBhvr>
                                        <p:cTn id="196" dur="1" fill="hold">
                                          <p:stCondLst>
                                            <p:cond delay="749"/>
                                          </p:stCondLst>
                                        </p:cTn>
                                        <p:tgtEl>
                                          <p:spTgt spid="71"/>
                                        </p:tgtEl>
                                        <p:attrNameLst>
                                          <p:attrName>style.visibility</p:attrName>
                                        </p:attrNameLst>
                                      </p:cBhvr>
                                      <p:to>
                                        <p:strVal val="visible"/>
                                      </p:to>
                                    </p:set>
                                  </p:childTnLst>
                                </p:cTn>
                              </p:par>
                              <p:par>
                                <p:cTn id="197" presetID="6" presetClass="emph" presetSubtype="0" accel="100000" autoRev="1" fill="hold" grpId="1" nodeType="withEffect">
                                  <p:stCondLst>
                                    <p:cond delay="5700"/>
                                  </p:stCondLst>
                                  <p:childTnLst>
                                    <p:animScale>
                                      <p:cBhvr>
                                        <p:cTn id="198" dur="750" fill="hold"/>
                                        <p:tgtEl>
                                          <p:spTgt spid="71"/>
                                        </p:tgtEl>
                                      </p:cBhvr>
                                      <p:by x="0" y="0"/>
                                    </p:animScale>
                                  </p:childTnLst>
                                </p:cTn>
                              </p:par>
                              <p:par>
                                <p:cTn id="199" presetID="10" presetClass="exit" presetSubtype="0" fill="hold" grpId="2" nodeType="withEffect">
                                  <p:stCondLst>
                                    <p:cond delay="6500"/>
                                  </p:stCondLst>
                                  <p:childTnLst>
                                    <p:animEffect transition="out" filter="fade">
                                      <p:cBhvr>
                                        <p:cTn id="200" dur="750"/>
                                        <p:tgtEl>
                                          <p:spTgt spid="71"/>
                                        </p:tgtEl>
                                      </p:cBhvr>
                                    </p:animEffect>
                                    <p:set>
                                      <p:cBhvr>
                                        <p:cTn id="201" dur="1" fill="hold">
                                          <p:stCondLst>
                                            <p:cond delay="749"/>
                                          </p:stCondLst>
                                        </p:cTn>
                                        <p:tgtEl>
                                          <p:spTgt spid="71"/>
                                        </p:tgtEl>
                                        <p:attrNameLst>
                                          <p:attrName>style.visibility</p:attrName>
                                        </p:attrNameLst>
                                      </p:cBhvr>
                                      <p:to>
                                        <p:strVal val="hidden"/>
                                      </p:to>
                                    </p:set>
                                  </p:childTnLst>
                                </p:cTn>
                              </p:par>
                              <p:par>
                                <p:cTn id="202" presetID="1" presetClass="entr" presetSubtype="0" fill="hold" grpId="0" nodeType="withEffect">
                                  <p:stCondLst>
                                    <p:cond delay="4950"/>
                                  </p:stCondLst>
                                  <p:childTnLst>
                                    <p:set>
                                      <p:cBhvr>
                                        <p:cTn id="203" dur="1" fill="hold">
                                          <p:stCondLst>
                                            <p:cond delay="749"/>
                                          </p:stCondLst>
                                        </p:cTn>
                                        <p:tgtEl>
                                          <p:spTgt spid="72"/>
                                        </p:tgtEl>
                                        <p:attrNameLst>
                                          <p:attrName>style.visibility</p:attrName>
                                        </p:attrNameLst>
                                      </p:cBhvr>
                                      <p:to>
                                        <p:strVal val="visible"/>
                                      </p:to>
                                    </p:set>
                                  </p:childTnLst>
                                </p:cTn>
                              </p:par>
                              <p:par>
                                <p:cTn id="204" presetID="6" presetClass="emph" presetSubtype="0" accel="100000" autoRev="1" fill="hold" grpId="1" nodeType="withEffect">
                                  <p:stCondLst>
                                    <p:cond delay="5000"/>
                                  </p:stCondLst>
                                  <p:childTnLst>
                                    <p:animScale>
                                      <p:cBhvr>
                                        <p:cTn id="205" dur="750" fill="hold"/>
                                        <p:tgtEl>
                                          <p:spTgt spid="72"/>
                                        </p:tgtEl>
                                      </p:cBhvr>
                                      <p:by x="0" y="0"/>
                                    </p:animScale>
                                  </p:childTnLst>
                                </p:cTn>
                              </p:par>
                              <p:par>
                                <p:cTn id="206" presetID="10" presetClass="exit" presetSubtype="0" fill="hold" grpId="2" nodeType="withEffect">
                                  <p:stCondLst>
                                    <p:cond delay="5800"/>
                                  </p:stCondLst>
                                  <p:childTnLst>
                                    <p:animEffect transition="out" filter="fade">
                                      <p:cBhvr>
                                        <p:cTn id="207" dur="750"/>
                                        <p:tgtEl>
                                          <p:spTgt spid="72"/>
                                        </p:tgtEl>
                                      </p:cBhvr>
                                    </p:animEffect>
                                    <p:set>
                                      <p:cBhvr>
                                        <p:cTn id="208" dur="1" fill="hold">
                                          <p:stCondLst>
                                            <p:cond delay="749"/>
                                          </p:stCondLst>
                                        </p:cTn>
                                        <p:tgtEl>
                                          <p:spTgt spid="72"/>
                                        </p:tgtEl>
                                        <p:attrNameLst>
                                          <p:attrName>style.visibility</p:attrName>
                                        </p:attrNameLst>
                                      </p:cBhvr>
                                      <p:to>
                                        <p:strVal val="hidden"/>
                                      </p:to>
                                    </p:set>
                                  </p:childTnLst>
                                </p:cTn>
                              </p:par>
                              <p:par>
                                <p:cTn id="209" presetID="1" presetClass="entr" presetSubtype="0" fill="hold" grpId="0" nodeType="withEffect">
                                  <p:stCondLst>
                                    <p:cond delay="5250"/>
                                  </p:stCondLst>
                                  <p:childTnLst>
                                    <p:set>
                                      <p:cBhvr>
                                        <p:cTn id="210" dur="1" fill="hold">
                                          <p:stCondLst>
                                            <p:cond delay="749"/>
                                          </p:stCondLst>
                                        </p:cTn>
                                        <p:tgtEl>
                                          <p:spTgt spid="73"/>
                                        </p:tgtEl>
                                        <p:attrNameLst>
                                          <p:attrName>style.visibility</p:attrName>
                                        </p:attrNameLst>
                                      </p:cBhvr>
                                      <p:to>
                                        <p:strVal val="visible"/>
                                      </p:to>
                                    </p:set>
                                  </p:childTnLst>
                                </p:cTn>
                              </p:par>
                              <p:par>
                                <p:cTn id="211" presetID="6" presetClass="emph" presetSubtype="0" accel="100000" autoRev="1" fill="hold" grpId="1" nodeType="withEffect">
                                  <p:stCondLst>
                                    <p:cond delay="5300"/>
                                  </p:stCondLst>
                                  <p:childTnLst>
                                    <p:animScale>
                                      <p:cBhvr>
                                        <p:cTn id="212" dur="750" fill="hold"/>
                                        <p:tgtEl>
                                          <p:spTgt spid="73"/>
                                        </p:tgtEl>
                                      </p:cBhvr>
                                      <p:by x="0" y="0"/>
                                    </p:animScale>
                                  </p:childTnLst>
                                </p:cTn>
                              </p:par>
                              <p:par>
                                <p:cTn id="213" presetID="10" presetClass="exit" presetSubtype="0" fill="hold" grpId="2" nodeType="withEffect">
                                  <p:stCondLst>
                                    <p:cond delay="6100"/>
                                  </p:stCondLst>
                                  <p:childTnLst>
                                    <p:animEffect transition="out" filter="fade">
                                      <p:cBhvr>
                                        <p:cTn id="214" dur="750"/>
                                        <p:tgtEl>
                                          <p:spTgt spid="73"/>
                                        </p:tgtEl>
                                      </p:cBhvr>
                                    </p:animEffect>
                                    <p:set>
                                      <p:cBhvr>
                                        <p:cTn id="215" dur="1" fill="hold">
                                          <p:stCondLst>
                                            <p:cond delay="749"/>
                                          </p:stCondLst>
                                        </p:cTn>
                                        <p:tgtEl>
                                          <p:spTgt spid="73"/>
                                        </p:tgtEl>
                                        <p:attrNameLst>
                                          <p:attrName>style.visibility</p:attrName>
                                        </p:attrNameLst>
                                      </p:cBhvr>
                                      <p:to>
                                        <p:strVal val="hidden"/>
                                      </p:to>
                                    </p:set>
                                  </p:childTnLst>
                                </p:cTn>
                              </p:par>
                              <p:par>
                                <p:cTn id="216" presetID="1" presetClass="entr" presetSubtype="0" fill="hold" grpId="0" nodeType="withEffect">
                                  <p:stCondLst>
                                    <p:cond delay="5700"/>
                                  </p:stCondLst>
                                  <p:childTnLst>
                                    <p:set>
                                      <p:cBhvr>
                                        <p:cTn id="217" dur="1" fill="hold">
                                          <p:stCondLst>
                                            <p:cond delay="749"/>
                                          </p:stCondLst>
                                        </p:cTn>
                                        <p:tgtEl>
                                          <p:spTgt spid="74"/>
                                        </p:tgtEl>
                                        <p:attrNameLst>
                                          <p:attrName>style.visibility</p:attrName>
                                        </p:attrNameLst>
                                      </p:cBhvr>
                                      <p:to>
                                        <p:strVal val="visible"/>
                                      </p:to>
                                    </p:set>
                                  </p:childTnLst>
                                </p:cTn>
                              </p:par>
                              <p:par>
                                <p:cTn id="218" presetID="6" presetClass="emph" presetSubtype="0" accel="100000" autoRev="1" fill="hold" grpId="1" nodeType="withEffect">
                                  <p:stCondLst>
                                    <p:cond delay="5700"/>
                                  </p:stCondLst>
                                  <p:childTnLst>
                                    <p:animScale>
                                      <p:cBhvr>
                                        <p:cTn id="219" dur="750" fill="hold"/>
                                        <p:tgtEl>
                                          <p:spTgt spid="74"/>
                                        </p:tgtEl>
                                      </p:cBhvr>
                                      <p:by x="0" y="0"/>
                                    </p:animScale>
                                  </p:childTnLst>
                                </p:cTn>
                              </p:par>
                              <p:par>
                                <p:cTn id="220" presetID="10" presetClass="exit" presetSubtype="0" fill="hold" grpId="2" nodeType="withEffect">
                                  <p:stCondLst>
                                    <p:cond delay="6500"/>
                                  </p:stCondLst>
                                  <p:childTnLst>
                                    <p:animEffect transition="out" filter="fade">
                                      <p:cBhvr>
                                        <p:cTn id="221" dur="750"/>
                                        <p:tgtEl>
                                          <p:spTgt spid="74"/>
                                        </p:tgtEl>
                                      </p:cBhvr>
                                    </p:animEffect>
                                    <p:set>
                                      <p:cBhvr>
                                        <p:cTn id="222" dur="1" fill="hold">
                                          <p:stCondLst>
                                            <p:cond delay="749"/>
                                          </p:stCondLst>
                                        </p:cTn>
                                        <p:tgtEl>
                                          <p:spTgt spid="74"/>
                                        </p:tgtEl>
                                        <p:attrNameLst>
                                          <p:attrName>style.visibility</p:attrName>
                                        </p:attrNameLst>
                                      </p:cBhvr>
                                      <p:to>
                                        <p:strVal val="hidden"/>
                                      </p:to>
                                    </p:set>
                                  </p:childTnLst>
                                </p:cTn>
                              </p:par>
                              <p:par>
                                <p:cTn id="223" presetID="31" presetClass="entr" presetSubtype="0" fill="hold" grpId="0" nodeType="withEffect">
                                  <p:stCondLst>
                                    <p:cond delay="4700"/>
                                  </p:stCondLst>
                                  <p:childTnLst>
                                    <p:set>
                                      <p:cBhvr>
                                        <p:cTn id="224" dur="1" fill="hold">
                                          <p:stCondLst>
                                            <p:cond delay="0"/>
                                          </p:stCondLst>
                                        </p:cTn>
                                        <p:tgtEl>
                                          <p:spTgt spid="40"/>
                                        </p:tgtEl>
                                        <p:attrNameLst>
                                          <p:attrName>style.visibility</p:attrName>
                                        </p:attrNameLst>
                                      </p:cBhvr>
                                      <p:to>
                                        <p:strVal val="visible"/>
                                      </p:to>
                                    </p:set>
                                    <p:anim calcmode="lin" valueType="num">
                                      <p:cBhvr>
                                        <p:cTn id="225" dur="500" fill="hold"/>
                                        <p:tgtEl>
                                          <p:spTgt spid="40"/>
                                        </p:tgtEl>
                                        <p:attrNameLst>
                                          <p:attrName>ppt_w</p:attrName>
                                        </p:attrNameLst>
                                      </p:cBhvr>
                                      <p:tavLst>
                                        <p:tav tm="0">
                                          <p:val>
                                            <p:fltVal val="0"/>
                                          </p:val>
                                        </p:tav>
                                        <p:tav tm="100000">
                                          <p:val>
                                            <p:strVal val="#ppt_w"/>
                                          </p:val>
                                        </p:tav>
                                      </p:tavLst>
                                    </p:anim>
                                    <p:anim calcmode="lin" valueType="num">
                                      <p:cBhvr>
                                        <p:cTn id="226" dur="500" fill="hold"/>
                                        <p:tgtEl>
                                          <p:spTgt spid="40"/>
                                        </p:tgtEl>
                                        <p:attrNameLst>
                                          <p:attrName>ppt_h</p:attrName>
                                        </p:attrNameLst>
                                      </p:cBhvr>
                                      <p:tavLst>
                                        <p:tav tm="0">
                                          <p:val>
                                            <p:fltVal val="0"/>
                                          </p:val>
                                        </p:tav>
                                        <p:tav tm="100000">
                                          <p:val>
                                            <p:strVal val="#ppt_h"/>
                                          </p:val>
                                        </p:tav>
                                      </p:tavLst>
                                    </p:anim>
                                    <p:anim calcmode="lin" valueType="num">
                                      <p:cBhvr>
                                        <p:cTn id="227" dur="500" fill="hold"/>
                                        <p:tgtEl>
                                          <p:spTgt spid="40"/>
                                        </p:tgtEl>
                                        <p:attrNameLst>
                                          <p:attrName>style.rotation</p:attrName>
                                        </p:attrNameLst>
                                      </p:cBhvr>
                                      <p:tavLst>
                                        <p:tav tm="0">
                                          <p:val>
                                            <p:fltVal val="90"/>
                                          </p:val>
                                        </p:tav>
                                        <p:tav tm="100000">
                                          <p:val>
                                            <p:fltVal val="0"/>
                                          </p:val>
                                        </p:tav>
                                      </p:tavLst>
                                    </p:anim>
                                    <p:animEffect transition="in" filter="fade">
                                      <p:cBhvr>
                                        <p:cTn id="228" dur="500"/>
                                        <p:tgtEl>
                                          <p:spTgt spid="40"/>
                                        </p:tgtEl>
                                      </p:cBhvr>
                                    </p:animEffect>
                                  </p:childTnLst>
                                </p:cTn>
                              </p:par>
                              <p:par>
                                <p:cTn id="229" presetID="1" presetClass="entr" presetSubtype="0" fill="hold" grpId="0" nodeType="withEffect">
                                  <p:stCondLst>
                                    <p:cond delay="4950"/>
                                  </p:stCondLst>
                                  <p:childTnLst>
                                    <p:set>
                                      <p:cBhvr>
                                        <p:cTn id="230" dur="1" fill="hold">
                                          <p:stCondLst>
                                            <p:cond delay="749"/>
                                          </p:stCondLst>
                                        </p:cTn>
                                        <p:tgtEl>
                                          <p:spTgt spid="41"/>
                                        </p:tgtEl>
                                        <p:attrNameLst>
                                          <p:attrName>style.visibility</p:attrName>
                                        </p:attrNameLst>
                                      </p:cBhvr>
                                      <p:to>
                                        <p:strVal val="visible"/>
                                      </p:to>
                                    </p:set>
                                  </p:childTnLst>
                                </p:cTn>
                              </p:par>
                              <p:par>
                                <p:cTn id="231" presetID="6" presetClass="emph" presetSubtype="0" accel="100000" autoRev="1" fill="hold" grpId="1" nodeType="withEffect">
                                  <p:stCondLst>
                                    <p:cond delay="5000"/>
                                  </p:stCondLst>
                                  <p:childTnLst>
                                    <p:animScale>
                                      <p:cBhvr>
                                        <p:cTn id="232" dur="750" fill="hold"/>
                                        <p:tgtEl>
                                          <p:spTgt spid="41"/>
                                        </p:tgtEl>
                                      </p:cBhvr>
                                      <p:by x="0" y="0"/>
                                    </p:animScale>
                                  </p:childTnLst>
                                </p:cTn>
                              </p:par>
                              <p:par>
                                <p:cTn id="233" presetID="10" presetClass="exit" presetSubtype="0" fill="hold" grpId="2" nodeType="withEffect">
                                  <p:stCondLst>
                                    <p:cond delay="5800"/>
                                  </p:stCondLst>
                                  <p:childTnLst>
                                    <p:animEffect transition="out" filter="fade">
                                      <p:cBhvr>
                                        <p:cTn id="234" dur="750"/>
                                        <p:tgtEl>
                                          <p:spTgt spid="41"/>
                                        </p:tgtEl>
                                      </p:cBhvr>
                                    </p:animEffect>
                                    <p:set>
                                      <p:cBhvr>
                                        <p:cTn id="235" dur="1" fill="hold">
                                          <p:stCondLst>
                                            <p:cond delay="749"/>
                                          </p:stCondLst>
                                        </p:cTn>
                                        <p:tgtEl>
                                          <p:spTgt spid="41"/>
                                        </p:tgtEl>
                                        <p:attrNameLst>
                                          <p:attrName>style.visibility</p:attrName>
                                        </p:attrNameLst>
                                      </p:cBhvr>
                                      <p:to>
                                        <p:strVal val="hidden"/>
                                      </p:to>
                                    </p:set>
                                  </p:childTnLst>
                                </p:cTn>
                              </p:par>
                              <p:par>
                                <p:cTn id="236" presetID="1" presetClass="entr" presetSubtype="0" fill="hold" grpId="0" nodeType="withEffect">
                                  <p:stCondLst>
                                    <p:cond delay="5250"/>
                                  </p:stCondLst>
                                  <p:childTnLst>
                                    <p:set>
                                      <p:cBhvr>
                                        <p:cTn id="237" dur="1" fill="hold">
                                          <p:stCondLst>
                                            <p:cond delay="749"/>
                                          </p:stCondLst>
                                        </p:cTn>
                                        <p:tgtEl>
                                          <p:spTgt spid="42"/>
                                        </p:tgtEl>
                                        <p:attrNameLst>
                                          <p:attrName>style.visibility</p:attrName>
                                        </p:attrNameLst>
                                      </p:cBhvr>
                                      <p:to>
                                        <p:strVal val="visible"/>
                                      </p:to>
                                    </p:set>
                                  </p:childTnLst>
                                </p:cTn>
                              </p:par>
                              <p:par>
                                <p:cTn id="238" presetID="6" presetClass="emph" presetSubtype="0" accel="100000" autoRev="1" fill="hold" grpId="1" nodeType="withEffect">
                                  <p:stCondLst>
                                    <p:cond delay="5300"/>
                                  </p:stCondLst>
                                  <p:childTnLst>
                                    <p:animScale>
                                      <p:cBhvr>
                                        <p:cTn id="239" dur="750" fill="hold"/>
                                        <p:tgtEl>
                                          <p:spTgt spid="42"/>
                                        </p:tgtEl>
                                      </p:cBhvr>
                                      <p:by x="0" y="0"/>
                                    </p:animScale>
                                  </p:childTnLst>
                                </p:cTn>
                              </p:par>
                              <p:par>
                                <p:cTn id="240" presetID="10" presetClass="exit" presetSubtype="0" fill="hold" grpId="2" nodeType="withEffect">
                                  <p:stCondLst>
                                    <p:cond delay="6100"/>
                                  </p:stCondLst>
                                  <p:childTnLst>
                                    <p:animEffect transition="out" filter="fade">
                                      <p:cBhvr>
                                        <p:cTn id="241" dur="750"/>
                                        <p:tgtEl>
                                          <p:spTgt spid="42"/>
                                        </p:tgtEl>
                                      </p:cBhvr>
                                    </p:animEffect>
                                    <p:set>
                                      <p:cBhvr>
                                        <p:cTn id="242" dur="1" fill="hold">
                                          <p:stCondLst>
                                            <p:cond delay="749"/>
                                          </p:stCondLst>
                                        </p:cTn>
                                        <p:tgtEl>
                                          <p:spTgt spid="42"/>
                                        </p:tgtEl>
                                        <p:attrNameLst>
                                          <p:attrName>style.visibility</p:attrName>
                                        </p:attrNameLst>
                                      </p:cBhvr>
                                      <p:to>
                                        <p:strVal val="hidden"/>
                                      </p:to>
                                    </p:set>
                                  </p:childTnLst>
                                </p:cTn>
                              </p:par>
                              <p:par>
                                <p:cTn id="243" presetID="1" presetClass="entr" presetSubtype="0" fill="hold" grpId="0" nodeType="withEffect">
                                  <p:stCondLst>
                                    <p:cond delay="5700"/>
                                  </p:stCondLst>
                                  <p:childTnLst>
                                    <p:set>
                                      <p:cBhvr>
                                        <p:cTn id="244" dur="1" fill="hold">
                                          <p:stCondLst>
                                            <p:cond delay="749"/>
                                          </p:stCondLst>
                                        </p:cTn>
                                        <p:tgtEl>
                                          <p:spTgt spid="43"/>
                                        </p:tgtEl>
                                        <p:attrNameLst>
                                          <p:attrName>style.visibility</p:attrName>
                                        </p:attrNameLst>
                                      </p:cBhvr>
                                      <p:to>
                                        <p:strVal val="visible"/>
                                      </p:to>
                                    </p:set>
                                  </p:childTnLst>
                                </p:cTn>
                              </p:par>
                              <p:par>
                                <p:cTn id="245" presetID="6" presetClass="emph" presetSubtype="0" accel="100000" autoRev="1" fill="hold" grpId="1" nodeType="withEffect">
                                  <p:stCondLst>
                                    <p:cond delay="5700"/>
                                  </p:stCondLst>
                                  <p:childTnLst>
                                    <p:animScale>
                                      <p:cBhvr>
                                        <p:cTn id="246" dur="750" fill="hold"/>
                                        <p:tgtEl>
                                          <p:spTgt spid="43"/>
                                        </p:tgtEl>
                                      </p:cBhvr>
                                      <p:by x="0" y="0"/>
                                    </p:animScale>
                                  </p:childTnLst>
                                </p:cTn>
                              </p:par>
                              <p:par>
                                <p:cTn id="247" presetID="10" presetClass="exit" presetSubtype="0" fill="hold" grpId="2" nodeType="withEffect">
                                  <p:stCondLst>
                                    <p:cond delay="6500"/>
                                  </p:stCondLst>
                                  <p:childTnLst>
                                    <p:animEffect transition="out" filter="fade">
                                      <p:cBhvr>
                                        <p:cTn id="248" dur="750"/>
                                        <p:tgtEl>
                                          <p:spTgt spid="43"/>
                                        </p:tgtEl>
                                      </p:cBhvr>
                                    </p:animEffect>
                                    <p:set>
                                      <p:cBhvr>
                                        <p:cTn id="249" dur="1" fill="hold">
                                          <p:stCondLst>
                                            <p:cond delay="749"/>
                                          </p:stCondLst>
                                        </p:cTn>
                                        <p:tgtEl>
                                          <p:spTgt spid="43"/>
                                        </p:tgtEl>
                                        <p:attrNameLst>
                                          <p:attrName>style.visibility</p:attrName>
                                        </p:attrNameLst>
                                      </p:cBhvr>
                                      <p:to>
                                        <p:strVal val="hidden"/>
                                      </p:to>
                                    </p:set>
                                  </p:childTnLst>
                                </p:cTn>
                              </p:par>
                              <p:par>
                                <p:cTn id="250" presetID="10" presetClass="entr" presetSubtype="0" fill="hold" grpId="0" nodeType="withEffect">
                                  <p:stCondLst>
                                    <p:cond delay="4000"/>
                                  </p:stCondLst>
                                  <p:childTnLst>
                                    <p:set>
                                      <p:cBhvr>
                                        <p:cTn id="251" dur="1" fill="hold">
                                          <p:stCondLst>
                                            <p:cond delay="0"/>
                                          </p:stCondLst>
                                        </p:cTn>
                                        <p:tgtEl>
                                          <p:spTgt spid="14"/>
                                        </p:tgtEl>
                                        <p:attrNameLst>
                                          <p:attrName>style.visibility</p:attrName>
                                        </p:attrNameLst>
                                      </p:cBhvr>
                                      <p:to>
                                        <p:strVal val="visible"/>
                                      </p:to>
                                    </p:set>
                                    <p:animEffect transition="in" filter="fade">
                                      <p:cBhvr>
                                        <p:cTn id="252" dur="1000"/>
                                        <p:tgtEl>
                                          <p:spTgt spid="14"/>
                                        </p:tgtEl>
                                      </p:cBhvr>
                                    </p:animEffect>
                                  </p:childTnLst>
                                </p:cTn>
                              </p:par>
                              <p:par>
                                <p:cTn id="253" presetID="42" presetClass="path" presetSubtype="0" decel="100000" fill="hold" grpId="1" nodeType="withEffect">
                                  <p:stCondLst>
                                    <p:cond delay="4000"/>
                                  </p:stCondLst>
                                  <p:childTnLst>
                                    <p:animMotion origin="layout" path="M 0 0.04607 L 0 -4.81481E-6 " pathEditMode="relative" rAng="0" ptsTypes="AA">
                                      <p:cBhvr>
                                        <p:cTn id="254" dur="1000" fill="hold"/>
                                        <p:tgtEl>
                                          <p:spTgt spid="14"/>
                                        </p:tgtEl>
                                        <p:attrNameLst>
                                          <p:attrName>ppt_x</p:attrName>
                                          <p:attrName>ppt_y</p:attrName>
                                        </p:attrNameLst>
                                      </p:cBhvr>
                                      <p:rCtr x="0" y="-2315"/>
                                    </p:animMotion>
                                  </p:childTnLst>
                                </p:cTn>
                              </p:par>
                              <p:par>
                                <p:cTn id="255" presetID="10" presetClass="entr" presetSubtype="0" fill="hold" grpId="0" nodeType="withEffect">
                                  <p:stCondLst>
                                    <p:cond delay="4100"/>
                                  </p:stCondLst>
                                  <p:childTnLst>
                                    <p:set>
                                      <p:cBhvr>
                                        <p:cTn id="256" dur="1" fill="hold">
                                          <p:stCondLst>
                                            <p:cond delay="0"/>
                                          </p:stCondLst>
                                        </p:cTn>
                                        <p:tgtEl>
                                          <p:spTgt spid="46"/>
                                        </p:tgtEl>
                                        <p:attrNameLst>
                                          <p:attrName>style.visibility</p:attrName>
                                        </p:attrNameLst>
                                      </p:cBhvr>
                                      <p:to>
                                        <p:strVal val="visible"/>
                                      </p:to>
                                    </p:set>
                                    <p:animEffect transition="in" filter="fade">
                                      <p:cBhvr>
                                        <p:cTn id="257" dur="1000"/>
                                        <p:tgtEl>
                                          <p:spTgt spid="46"/>
                                        </p:tgtEl>
                                      </p:cBhvr>
                                    </p:animEffect>
                                  </p:childTnLst>
                                </p:cTn>
                              </p:par>
                              <p:par>
                                <p:cTn id="258" presetID="42" presetClass="path" presetSubtype="0" decel="100000" fill="hold" grpId="1" nodeType="withEffect">
                                  <p:stCondLst>
                                    <p:cond delay="4100"/>
                                  </p:stCondLst>
                                  <p:childTnLst>
                                    <p:animMotion origin="layout" path="M 0 0.04607 L 0 -4.81481E-6 " pathEditMode="relative" rAng="0" ptsTypes="AA">
                                      <p:cBhvr>
                                        <p:cTn id="259" dur="1000" fill="hold"/>
                                        <p:tgtEl>
                                          <p:spTgt spid="46"/>
                                        </p:tgtEl>
                                        <p:attrNameLst>
                                          <p:attrName>ppt_x</p:attrName>
                                          <p:attrName>ppt_y</p:attrName>
                                        </p:attrNameLst>
                                      </p:cBhvr>
                                      <p:rCtr x="0" y="-2315"/>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0" fill="hold" display="0">
                  <p:stCondLst>
                    <p:cond delay="indefinite"/>
                  </p:stCondLst>
                </p:cTn>
                <p:tgtEl>
                  <p:spTgt spid="3"/>
                </p:tgtEl>
              </p:cMediaNode>
            </p:video>
            <p:seq concurrent="1" nextAc="seek">
              <p:cTn id="261" restart="whenNotActive" fill="hold" evtFilter="cancelBubble" nodeType="interactiveSeq">
                <p:stCondLst>
                  <p:cond evt="onClick" delay="0">
                    <p:tgtEl>
                      <p:spTgt spid="3"/>
                    </p:tgtEl>
                  </p:cond>
                </p:stCondLst>
                <p:endSync evt="end" delay="0">
                  <p:rtn val="all"/>
                </p:endSync>
                <p:childTnLst>
                  <p:par>
                    <p:cTn id="262" fill="hold">
                      <p:stCondLst>
                        <p:cond delay="0"/>
                      </p:stCondLst>
                      <p:childTnLst>
                        <p:par>
                          <p:cTn id="263" fill="hold">
                            <p:stCondLst>
                              <p:cond delay="0"/>
                            </p:stCondLst>
                            <p:childTnLst>
                              <p:par>
                                <p:cTn id="264" presetID="2" presetClass="mediacall" presetSubtype="0" fill="hold" nodeType="clickEffect">
                                  <p:stCondLst>
                                    <p:cond delay="0"/>
                                  </p:stCondLst>
                                  <p:childTnLst>
                                    <p:cmd type="call" cmd="togglePause">
                                      <p:cBhvr>
                                        <p:cTn id="265"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animBg="1"/>
      <p:bldP spid="26" grpId="0" animBg="1"/>
      <p:bldP spid="29" grpId="0" animBg="1"/>
      <p:bldP spid="30" grpId="0" animBg="1"/>
      <p:bldP spid="31" grpId="0" animBg="1"/>
      <p:bldP spid="32" grpId="0" animBg="1"/>
      <p:bldP spid="33" grpId="0" animBg="1"/>
      <p:bldP spid="34" grpId="0" animBg="1"/>
      <p:bldP spid="47" grpId="0" animBg="1"/>
      <p:bldP spid="47" grpId="1" animBg="1"/>
      <p:bldP spid="47" grpId="2" animBg="1"/>
      <p:bldP spid="48" grpId="0" animBg="1"/>
      <p:bldP spid="48" grpId="1" animBg="1"/>
      <p:bldP spid="48" grpId="2" animBg="1"/>
      <p:bldP spid="49" grpId="0" animBg="1"/>
      <p:bldP spid="49" grpId="1" animBg="1"/>
      <p:bldP spid="49" grpId="2" animBg="1"/>
      <p:bldP spid="50" grpId="0" animBg="1"/>
      <p:bldP spid="50" grpId="1" animBg="1"/>
      <p:bldP spid="50" grpId="2" animBg="1"/>
      <p:bldP spid="51" grpId="0" animBg="1"/>
      <p:bldP spid="51" grpId="1" animBg="1"/>
      <p:bldP spid="51" grpId="2" animBg="1"/>
      <p:bldP spid="52" grpId="0" animBg="1"/>
      <p:bldP spid="52" grpId="1" animBg="1"/>
      <p:bldP spid="52" grpId="2" animBg="1"/>
      <p:bldP spid="53" grpId="0" animBg="1"/>
      <p:bldP spid="53" grpId="1" animBg="1"/>
      <p:bldP spid="53" grpId="2" animBg="1"/>
      <p:bldP spid="54" grpId="0" animBg="1"/>
      <p:bldP spid="54" grpId="1" animBg="1"/>
      <p:bldP spid="54" grpId="2" animBg="1"/>
      <p:bldP spid="55" grpId="0" animBg="1"/>
      <p:bldP spid="55" grpId="1" animBg="1"/>
      <p:bldP spid="55" grpId="2" animBg="1"/>
      <p:bldP spid="57" grpId="0" animBg="1"/>
      <p:bldP spid="57" grpId="1" animBg="1"/>
      <p:bldP spid="57" grpId="2" animBg="1"/>
      <p:bldP spid="58" grpId="0" animBg="1"/>
      <p:bldP spid="58" grpId="1" animBg="1"/>
      <p:bldP spid="58" grpId="2" animBg="1"/>
      <p:bldP spid="59" grpId="0" animBg="1"/>
      <p:bldP spid="59" grpId="1" animBg="1"/>
      <p:bldP spid="59" grpId="2" animBg="1"/>
      <p:bldP spid="60" grpId="0" animBg="1"/>
      <p:bldP spid="60" grpId="1" animBg="1"/>
      <p:bldP spid="60" grpId="2" animBg="1"/>
      <p:bldP spid="61" grpId="0" animBg="1"/>
      <p:bldP spid="61" grpId="1" animBg="1"/>
      <p:bldP spid="61" grpId="2" animBg="1"/>
      <p:bldP spid="62" grpId="0" animBg="1"/>
      <p:bldP spid="62" grpId="1" animBg="1"/>
      <p:bldP spid="62" grpId="2" animBg="1"/>
      <p:bldP spid="63" grpId="0" animBg="1"/>
      <p:bldP spid="63" grpId="1" animBg="1"/>
      <p:bldP spid="63" grpId="2" animBg="1"/>
      <p:bldP spid="64" grpId="0" animBg="1"/>
      <p:bldP spid="64" grpId="1" animBg="1"/>
      <p:bldP spid="64" grpId="2" animBg="1"/>
      <p:bldP spid="65" grpId="0" animBg="1"/>
      <p:bldP spid="65" grpId="1" animBg="1"/>
      <p:bldP spid="65" grpId="2" animBg="1"/>
      <p:bldP spid="69" grpId="0" animBg="1"/>
      <p:bldP spid="69" grpId="1" animBg="1"/>
      <p:bldP spid="69" grpId="2" animBg="1"/>
      <p:bldP spid="70" grpId="0" animBg="1"/>
      <p:bldP spid="70" grpId="1" animBg="1"/>
      <p:bldP spid="70" grpId="2" animBg="1"/>
      <p:bldP spid="71" grpId="0" animBg="1"/>
      <p:bldP spid="71" grpId="1" animBg="1"/>
      <p:bldP spid="71" grpId="2" animBg="1"/>
      <p:bldP spid="72" grpId="0" animBg="1"/>
      <p:bldP spid="72" grpId="1" animBg="1"/>
      <p:bldP spid="72" grpId="2" animBg="1"/>
      <p:bldP spid="73" grpId="0" animBg="1"/>
      <p:bldP spid="73" grpId="1" animBg="1"/>
      <p:bldP spid="73" grpId="2" animBg="1"/>
      <p:bldP spid="74" grpId="0" animBg="1"/>
      <p:bldP spid="74" grpId="1" animBg="1"/>
      <p:bldP spid="74" grpId="2" animBg="1"/>
      <p:bldP spid="40" grpId="0" animBg="1"/>
      <p:bldP spid="41" grpId="0" animBg="1"/>
      <p:bldP spid="41" grpId="1" animBg="1"/>
      <p:bldP spid="41" grpId="2" animBg="1"/>
      <p:bldP spid="42" grpId="0" animBg="1"/>
      <p:bldP spid="42" grpId="1" animBg="1"/>
      <p:bldP spid="42" grpId="2" animBg="1"/>
      <p:bldP spid="43" grpId="0" animBg="1"/>
      <p:bldP spid="43" grpId="1" animBg="1"/>
      <p:bldP spid="43" grpId="2" animBg="1"/>
      <p:bldP spid="14" grpId="0"/>
      <p:bldP spid="14" grpId="1"/>
      <p:bldP spid="46" grpId="0"/>
      <p:bldP spid="4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709CE-B75C-F6F8-7223-6926A19C63CC}"/>
              </a:ext>
            </a:extLst>
          </p:cNvPr>
          <p:cNvSpPr>
            <a:spLocks noGrp="1"/>
          </p:cNvSpPr>
          <p:nvPr>
            <p:ph type="title" idx="4294967295"/>
          </p:nvPr>
        </p:nvSpPr>
        <p:spPr>
          <a:xfrm>
            <a:off x="588263" y="-1107996"/>
            <a:ext cx="11018520" cy="1107996"/>
          </a:xfrm>
        </p:spPr>
        <p:txBody>
          <a:bodyPr vert="horz" wrap="square" lIns="0" tIns="0" rIns="0" bIns="0" rtlCol="0" anchor="b">
            <a:spAutoFit/>
          </a:bodyPr>
          <a:lstStyle/>
          <a:p>
            <a:r>
              <a:rPr lang="es-ES" dirty="0"/>
              <a:t>&gt;95% de las empresas de la lista </a:t>
            </a:r>
            <a:r>
              <a:rPr lang="es-ES" dirty="0" err="1"/>
              <a:t>Fortune</a:t>
            </a:r>
            <a:r>
              <a:rPr lang="es-ES" dirty="0"/>
              <a:t> 500 utilizan Microsoft Azure</a:t>
            </a:r>
            <a:endParaRPr lang="en-US" dirty="0"/>
          </a:p>
        </p:txBody>
      </p:sp>
      <p:sp>
        <p:nvSpPr>
          <p:cNvPr id="46" name="Rectangle 45">
            <a:extLst>
              <a:ext uri="{FF2B5EF4-FFF2-40B4-BE49-F238E27FC236}">
                <a16:creationId xmlns:a16="http://schemas.microsoft.com/office/drawing/2014/main" id="{30C08722-6F3F-44D7-9BA4-19801AD7513D}"/>
              </a:ext>
              <a:ext uri="{C183D7F6-B498-43B3-948B-1728B52AA6E4}">
                <adec:decorative xmlns:adec="http://schemas.microsoft.com/office/drawing/2017/decorative" val="1"/>
              </a:ext>
            </a:extLst>
          </p:cNvPr>
          <p:cNvSpPr/>
          <p:nvPr/>
        </p:nvSpPr>
        <p:spPr bwMode="auto">
          <a:xfrm>
            <a:off x="-1773" y="2202416"/>
            <a:ext cx="12193773" cy="36193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9604" tIns="127683" rIns="159604" bIns="127683"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Segoe UI Semibold"/>
              <a:ea typeface="+mn-ea"/>
              <a:cs typeface="+mn-cs"/>
            </a:endParaRPr>
          </a:p>
        </p:txBody>
      </p:sp>
      <p:sp>
        <p:nvSpPr>
          <p:cNvPr id="45" name="TextBox 44">
            <a:extLst>
              <a:ext uri="{FF2B5EF4-FFF2-40B4-BE49-F238E27FC236}">
                <a16:creationId xmlns:a16="http://schemas.microsoft.com/office/drawing/2014/main" id="{A2BB1A65-9EBF-4612-9EA2-6F62924D989D}"/>
              </a:ext>
            </a:extLst>
          </p:cNvPr>
          <p:cNvSpPr txBox="1">
            <a:spLocks/>
          </p:cNvSpPr>
          <p:nvPr/>
        </p:nvSpPr>
        <p:spPr>
          <a:xfrm>
            <a:off x="1553647" y="511164"/>
            <a:ext cx="3539026" cy="1619095"/>
          </a:xfrm>
          <a:prstGeom prst="rect">
            <a:avLst/>
          </a:prstGeom>
          <a:noFill/>
        </p:spPr>
        <p:txBody>
          <a:bodyPr wrap="none" lIns="179187" tIns="143350" rIns="179187" bIns="143350" rtlCol="0">
            <a:spAutoFit/>
          </a:bodyPr>
          <a:lstStyle/>
          <a:p>
            <a:pPr lvl="0" algn="ctr" defTabSz="913742">
              <a:lnSpc>
                <a:spcPct val="90000"/>
              </a:lnSpc>
              <a:spcAft>
                <a:spcPts val="588"/>
              </a:spcAft>
              <a:defRPr/>
            </a:pPr>
            <a:r>
              <a:rPr lang="en-US" sz="9600" dirty="0">
                <a:gradFill>
                  <a:gsLst>
                    <a:gs pos="0">
                      <a:srgbClr val="8DC8E8"/>
                    </a:gs>
                    <a:gs pos="100000">
                      <a:srgbClr val="CD98CF"/>
                    </a:gs>
                  </a:gsLst>
                  <a:lin ang="2700000" scaled="0"/>
                </a:gradFill>
              </a:rPr>
              <a:t>&gt;95%</a:t>
            </a:r>
            <a:endParaRPr kumimoji="0" lang="en-US" sz="11500" b="0" i="0" u="none" strike="noStrike" kern="1200" cap="none" spc="0" normalizeH="0" baseline="0" noProof="0" dirty="0">
              <a:ln>
                <a:noFill/>
              </a:ln>
              <a:gradFill flip="none" rotWithShape="1">
                <a:gsLst>
                  <a:gs pos="100000">
                    <a:schemeClr val="accent2"/>
                  </a:gs>
                  <a:gs pos="0">
                    <a:srgbClr val="50E6FF"/>
                  </a:gs>
                </a:gsLst>
                <a:lin ang="2700000" scaled="1"/>
                <a:tileRect/>
              </a:gradFill>
              <a:effectLst/>
              <a:uLnTx/>
              <a:uFillTx/>
              <a:latin typeface="Segoe UI Semibold"/>
              <a:ea typeface="MS PGothic" panose="020B0600070205080204" pitchFamily="34" charset="-128"/>
              <a:cs typeface="+mn-cs"/>
            </a:endParaRPr>
          </a:p>
        </p:txBody>
      </p:sp>
      <p:sp>
        <p:nvSpPr>
          <p:cNvPr id="44" name="TextBox 43">
            <a:extLst>
              <a:ext uri="{FF2B5EF4-FFF2-40B4-BE49-F238E27FC236}">
                <a16:creationId xmlns:a16="http://schemas.microsoft.com/office/drawing/2014/main" id="{942A8343-9F2B-4332-B4D1-B09BE6F64DBA}"/>
              </a:ext>
            </a:extLst>
          </p:cNvPr>
          <p:cNvSpPr txBox="1"/>
          <p:nvPr/>
        </p:nvSpPr>
        <p:spPr>
          <a:xfrm>
            <a:off x="5215698" y="732764"/>
            <a:ext cx="4496595" cy="1175896"/>
          </a:xfrm>
          <a:prstGeom prst="rect">
            <a:avLst/>
          </a:prstGeom>
          <a:noFill/>
        </p:spPr>
        <p:txBody>
          <a:bodyPr wrap="none" lIns="179187" tIns="143350" rIns="179187" bIns="143350" rtlCol="0">
            <a:spAutoFit/>
          </a:bodyPr>
          <a:lstStyle/>
          <a:p>
            <a:pPr lvl="0" defTabSz="913742">
              <a:lnSpc>
                <a:spcPct val="90000"/>
              </a:lnSpc>
              <a:spcAft>
                <a:spcPts val="588"/>
              </a:spcAft>
              <a:defRPr/>
            </a:pPr>
            <a:r>
              <a:rPr lang="en-US" sz="3200" dirty="0">
                <a:gradFill>
                  <a:gsLst>
                    <a:gs pos="81091">
                      <a:srgbClr val="FFFFFF"/>
                    </a:gs>
                    <a:gs pos="53818">
                      <a:srgbClr val="FFFFFF"/>
                    </a:gs>
                  </a:gsLst>
                  <a:lin ang="5400000" scaled="0"/>
                </a:gradFill>
                <a:latin typeface="Segoe UI Semibold"/>
                <a:ea typeface="MS PGothic" panose="020B0600070205080204" pitchFamily="34" charset="-128"/>
                <a:cs typeface="Segoe UI Semibold" panose="020B0702040204020203" pitchFamily="34" charset="0"/>
              </a:rPr>
              <a:t>de la </a:t>
            </a:r>
            <a:r>
              <a:rPr lang="en-US" sz="3200" dirty="0" err="1">
                <a:gradFill>
                  <a:gsLst>
                    <a:gs pos="81091">
                      <a:srgbClr val="FFFFFF"/>
                    </a:gs>
                    <a:gs pos="53818">
                      <a:srgbClr val="FFFFFF"/>
                    </a:gs>
                  </a:gsLst>
                  <a:lin ang="5400000" scaled="0"/>
                </a:gradFill>
                <a:latin typeface="Segoe UI Semibold"/>
                <a:ea typeface="MS PGothic" panose="020B0600070205080204" pitchFamily="34" charset="-128"/>
                <a:cs typeface="Segoe UI Semibold" panose="020B0702040204020203" pitchFamily="34" charset="0"/>
              </a:rPr>
              <a:t>lista</a:t>
            </a:r>
            <a:r>
              <a:rPr lang="en-US" sz="3200" dirty="0">
                <a:gradFill>
                  <a:gsLst>
                    <a:gs pos="81091">
                      <a:srgbClr val="FFFFFF"/>
                    </a:gs>
                    <a:gs pos="53818">
                      <a:srgbClr val="FFFFFF"/>
                    </a:gs>
                  </a:gsLst>
                  <a:lin ang="5400000" scaled="0"/>
                </a:gradFill>
                <a:latin typeface="Segoe UI Semibold"/>
                <a:ea typeface="MS PGothic" panose="020B0600070205080204" pitchFamily="34" charset="-128"/>
                <a:cs typeface="Segoe UI Semibold" panose="020B0702040204020203" pitchFamily="34" charset="0"/>
              </a:rPr>
              <a:t> Fortune 500</a:t>
            </a:r>
            <a:br>
              <a:rPr lang="en-US" sz="3200" dirty="0">
                <a:gradFill>
                  <a:gsLst>
                    <a:gs pos="81091">
                      <a:srgbClr val="FFFFFF"/>
                    </a:gs>
                    <a:gs pos="53818">
                      <a:srgbClr val="FFFFFF"/>
                    </a:gs>
                  </a:gsLst>
                  <a:lin ang="5400000" scaled="0"/>
                </a:gradFill>
                <a:latin typeface="Segoe UI Semibold"/>
                <a:ea typeface="MS PGothic" panose="020B0600070205080204" pitchFamily="34" charset="-128"/>
                <a:cs typeface="Segoe UI Semibold" panose="020B0702040204020203" pitchFamily="34" charset="0"/>
              </a:rPr>
            </a:br>
            <a:r>
              <a:rPr lang="en-US" sz="3200" dirty="0">
                <a:gradFill>
                  <a:gsLst>
                    <a:gs pos="81091">
                      <a:srgbClr val="FFFFFF"/>
                    </a:gs>
                    <a:gs pos="53818">
                      <a:srgbClr val="FFFFFF"/>
                    </a:gs>
                  </a:gsLst>
                  <a:lin ang="5400000" scaled="0"/>
                </a:gradFill>
                <a:latin typeface="Segoe UI Semibold"/>
                <a:ea typeface="MS PGothic" panose="020B0600070205080204" pitchFamily="34" charset="-128"/>
                <a:cs typeface="Segoe UI Semibold" panose="020B0702040204020203" pitchFamily="34" charset="0"/>
              </a:rPr>
              <a:t>usar Microsoft Azure</a:t>
            </a:r>
            <a:endParaRPr kumimoji="0" lang="en-US" sz="3200" b="0" i="0" u="none" strike="noStrike" kern="1200" cap="none" spc="0" normalizeH="0" baseline="0" noProof="0" dirty="0">
              <a:ln>
                <a:noFill/>
              </a:ln>
              <a:gradFill>
                <a:gsLst>
                  <a:gs pos="81091">
                    <a:srgbClr val="FFFFFF"/>
                  </a:gs>
                  <a:gs pos="53818">
                    <a:srgbClr val="FFFFFF"/>
                  </a:gs>
                </a:gsLst>
                <a:lin ang="5400000" scaled="0"/>
              </a:gradFill>
              <a:effectLst/>
              <a:uLnTx/>
              <a:uFillTx/>
              <a:latin typeface="Segoe UI Semibold"/>
              <a:ea typeface="MS PGothic" panose="020B0600070205080204" pitchFamily="34" charset="-128"/>
              <a:cs typeface="+mn-cs"/>
            </a:endParaRPr>
          </a:p>
        </p:txBody>
      </p:sp>
      <p:pic>
        <p:nvPicPr>
          <p:cNvPr id="74" name="Picture 2" descr="3M">
            <a:extLst>
              <a:ext uri="{FF2B5EF4-FFF2-40B4-BE49-F238E27FC236}">
                <a16:creationId xmlns:a16="http://schemas.microsoft.com/office/drawing/2014/main" id="{FFFE953A-4DE1-4D50-AD02-813955F77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072" y="2689312"/>
            <a:ext cx="463720" cy="247234"/>
          </a:xfrm>
          <a:prstGeom prst="rect">
            <a:avLst/>
          </a:prstGeom>
          <a:noFill/>
          <a:extLst>
            <a:ext uri="{909E8E84-426E-40DD-AFC4-6F175D3DCCD1}">
              <a14:hiddenFill xmlns:a14="http://schemas.microsoft.com/office/drawing/2010/main">
                <a:solidFill>
                  <a:srgbClr val="FFFFFF"/>
                </a:solidFill>
              </a14:hiddenFill>
            </a:ext>
          </a:extLst>
        </p:spPr>
      </p:pic>
      <p:pic>
        <p:nvPicPr>
          <p:cNvPr id="77" name="Graphic 76" descr="Albertsons">
            <a:extLst>
              <a:ext uri="{FF2B5EF4-FFF2-40B4-BE49-F238E27FC236}">
                <a16:creationId xmlns:a16="http://schemas.microsoft.com/office/drawing/2014/main" id="{A812A1A9-F544-4D50-B2E1-CAE3442424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35860" y="2737965"/>
            <a:ext cx="989522" cy="149928"/>
          </a:xfrm>
          <a:prstGeom prst="rect">
            <a:avLst/>
          </a:prstGeom>
        </p:spPr>
      </p:pic>
      <p:pic>
        <p:nvPicPr>
          <p:cNvPr id="75" name="Picture 74" descr="AT&amp;T">
            <a:extLst>
              <a:ext uri="{FF2B5EF4-FFF2-40B4-BE49-F238E27FC236}">
                <a16:creationId xmlns:a16="http://schemas.microsoft.com/office/drawing/2014/main" id="{182118EC-6551-45B2-A1B0-32D9CC1FF62D}"/>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4563" y="2660485"/>
            <a:ext cx="741496" cy="304888"/>
          </a:xfrm>
          <a:prstGeom prst="rect">
            <a:avLst/>
          </a:prstGeom>
        </p:spPr>
      </p:pic>
      <p:pic>
        <p:nvPicPr>
          <p:cNvPr id="76" name="Picture 8" descr="Bank of America">
            <a:extLst>
              <a:ext uri="{FF2B5EF4-FFF2-40B4-BE49-F238E27FC236}">
                <a16:creationId xmlns:a16="http://schemas.microsoft.com/office/drawing/2014/main" id="{F59C441E-3AA0-47F2-B5AC-3EB007BDABC5}"/>
              </a:ext>
            </a:extLst>
          </p:cNvPr>
          <p:cNvPicPr>
            <a:picLocks noChangeAspect="1" noChangeArrowheads="1"/>
          </p:cNvPicPr>
          <p:nvPr/>
        </p:nvPicPr>
        <p:blipFill rotWithShape="1">
          <a:blip r:embed="rId7"/>
          <a:srcRect t="37021" b="37021"/>
          <a:stretch/>
        </p:blipFill>
        <p:spPr bwMode="auto">
          <a:xfrm>
            <a:off x="5511550" y="2702257"/>
            <a:ext cx="1136900" cy="221346"/>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BMW">
            <a:extLst>
              <a:ext uri="{FF2B5EF4-FFF2-40B4-BE49-F238E27FC236}">
                <a16:creationId xmlns:a16="http://schemas.microsoft.com/office/drawing/2014/main" id="{F52111F7-FCB9-46C6-A7F8-E804707F9F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9977" y="2598217"/>
            <a:ext cx="429428" cy="429426"/>
          </a:xfrm>
          <a:prstGeom prst="rect">
            <a:avLst/>
          </a:prstGeom>
        </p:spPr>
      </p:pic>
      <p:pic>
        <p:nvPicPr>
          <p:cNvPr id="73" name="Picture 10" descr="CAT">
            <a:extLst>
              <a:ext uri="{FF2B5EF4-FFF2-40B4-BE49-F238E27FC236}">
                <a16:creationId xmlns:a16="http://schemas.microsoft.com/office/drawing/2014/main" id="{AA281A31-85FA-4C49-B7E1-240E009380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08715" y="2682477"/>
            <a:ext cx="441332" cy="260904"/>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descr="Chevron">
            <a:extLst>
              <a:ext uri="{FF2B5EF4-FFF2-40B4-BE49-F238E27FC236}">
                <a16:creationId xmlns:a16="http://schemas.microsoft.com/office/drawing/2014/main" id="{AE488D00-AF0F-4EB0-8062-DF61B56199B1}"/>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10563225" y="2561287"/>
            <a:ext cx="459503" cy="484234"/>
          </a:xfrm>
          <a:prstGeom prst="rect">
            <a:avLst/>
          </a:prstGeom>
        </p:spPr>
      </p:pic>
      <p:pic>
        <p:nvPicPr>
          <p:cNvPr id="69" name="Picture 20" descr="Coca Cola">
            <a:extLst>
              <a:ext uri="{FF2B5EF4-FFF2-40B4-BE49-F238E27FC236}">
                <a16:creationId xmlns:a16="http://schemas.microsoft.com/office/drawing/2014/main" id="{E3B0B263-0AAB-474B-9A31-2EFA8277133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6096" y="3283453"/>
            <a:ext cx="779670" cy="25908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4" descr="conoco phillips">
            <a:extLst>
              <a:ext uri="{FF2B5EF4-FFF2-40B4-BE49-F238E27FC236}">
                <a16:creationId xmlns:a16="http://schemas.microsoft.com/office/drawing/2014/main" id="{3DC5765B-95A8-4EA8-B8CD-D952E09BAD7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25624" y="3291294"/>
            <a:ext cx="1009994" cy="243402"/>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2" descr="Delta">
            <a:extLst>
              <a:ext uri="{FF2B5EF4-FFF2-40B4-BE49-F238E27FC236}">
                <a16:creationId xmlns:a16="http://schemas.microsoft.com/office/drawing/2014/main" id="{BDFD8812-2E83-4480-8DAF-9C17D283494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62615" y="3344941"/>
            <a:ext cx="885392" cy="13610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6" descr="Dow">
            <a:extLst>
              <a:ext uri="{FF2B5EF4-FFF2-40B4-BE49-F238E27FC236}">
                <a16:creationId xmlns:a16="http://schemas.microsoft.com/office/drawing/2014/main" id="{E214FF71-075B-4802-A8E8-FB0A81C6B7A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a:stretch/>
        </p:blipFill>
        <p:spPr bwMode="auto">
          <a:xfrm>
            <a:off x="5755586" y="3305828"/>
            <a:ext cx="648828" cy="21433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8" descr="Exxon Mobile">
            <a:extLst>
              <a:ext uri="{FF2B5EF4-FFF2-40B4-BE49-F238E27FC236}">
                <a16:creationId xmlns:a16="http://schemas.microsoft.com/office/drawing/2014/main" id="{7D558206-88B7-48AE-97EE-C03072F3EAA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00089" y="3327158"/>
            <a:ext cx="909202" cy="17167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2" descr="GAP">
            <a:extLst>
              <a:ext uri="{FF2B5EF4-FFF2-40B4-BE49-F238E27FC236}">
                <a16:creationId xmlns:a16="http://schemas.microsoft.com/office/drawing/2014/main" id="{172A40A0-416E-487D-ACAB-1A40672A805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15571" y="3218292"/>
            <a:ext cx="427618" cy="38940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Geico">
            <a:extLst>
              <a:ext uri="{FF2B5EF4-FFF2-40B4-BE49-F238E27FC236}">
                <a16:creationId xmlns:a16="http://schemas.microsoft.com/office/drawing/2014/main" id="{22BAC3F6-4D63-4DDB-8745-22798950504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13626" y="3364835"/>
            <a:ext cx="780888" cy="13726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6" descr="HP">
            <a:extLst>
              <a:ext uri="{FF2B5EF4-FFF2-40B4-BE49-F238E27FC236}">
                <a16:creationId xmlns:a16="http://schemas.microsoft.com/office/drawing/2014/main" id="{DDA8906D-A0A7-49C2-9F1F-E2EEF25625C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48224" y="3805354"/>
            <a:ext cx="415414" cy="41541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8" descr="Honeywell">
            <a:extLst>
              <a:ext uri="{FF2B5EF4-FFF2-40B4-BE49-F238E27FC236}">
                <a16:creationId xmlns:a16="http://schemas.microsoft.com/office/drawing/2014/main" id="{7389188C-0300-4E43-9DDF-7FF7CE96FDF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64623" y="3930282"/>
            <a:ext cx="931996" cy="1655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32" descr="Intel">
            <a:extLst>
              <a:ext uri="{FF2B5EF4-FFF2-40B4-BE49-F238E27FC236}">
                <a16:creationId xmlns:a16="http://schemas.microsoft.com/office/drawing/2014/main" id="{F2A5ECAD-8BC8-4880-895C-94311C870B7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226441" y="3829281"/>
            <a:ext cx="557740" cy="3675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4" descr="Johnson &amp; Johnson">
            <a:extLst>
              <a:ext uri="{FF2B5EF4-FFF2-40B4-BE49-F238E27FC236}">
                <a16:creationId xmlns:a16="http://schemas.microsoft.com/office/drawing/2014/main" id="{70B96042-0072-40A7-8FC3-49E0F88D53A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74481" y="3916983"/>
            <a:ext cx="1011038" cy="19215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6" descr="Kraft Heinz">
            <a:extLst>
              <a:ext uri="{FF2B5EF4-FFF2-40B4-BE49-F238E27FC236}">
                <a16:creationId xmlns:a16="http://schemas.microsoft.com/office/drawing/2014/main" id="{B1D96F97-A083-40EC-B033-D89C5BAAAA5F}"/>
              </a:ext>
              <a:ext uri="{C183D7F6-B498-43B3-948B-1728B52AA6E4}">
                <adec:decorative xmlns:adec="http://schemas.microsoft.com/office/drawing/2017/decorative" val="0"/>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7182536" y="3921860"/>
            <a:ext cx="944308" cy="182404"/>
          </a:xfrm>
          <a:prstGeom prst="rect">
            <a:avLst/>
          </a:prstGeom>
          <a:noFill/>
          <a:extLst>
            <a:ext uri="{909E8E84-426E-40DD-AFC4-6F175D3DCCD1}">
              <a14:hiddenFill xmlns:a14="http://schemas.microsoft.com/office/drawing/2010/main">
                <a:solidFill>
                  <a:srgbClr val="FFFFFF"/>
                </a:solidFill>
              </a14:hiddenFill>
            </a:ext>
          </a:extLst>
        </p:spPr>
      </p:pic>
      <p:pic>
        <p:nvPicPr>
          <p:cNvPr id="79" name="Graphic 78" descr="Kroger">
            <a:extLst>
              <a:ext uri="{FF2B5EF4-FFF2-40B4-BE49-F238E27FC236}">
                <a16:creationId xmlns:a16="http://schemas.microsoft.com/office/drawing/2014/main" id="{A09A7511-62DC-435E-9674-1A1A5BD7204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936753" y="3849946"/>
            <a:ext cx="585254" cy="326230"/>
          </a:xfrm>
          <a:prstGeom prst="rect">
            <a:avLst/>
          </a:prstGeom>
        </p:spPr>
      </p:pic>
      <p:pic>
        <p:nvPicPr>
          <p:cNvPr id="56" name="Picture 55" descr="Lowes">
            <a:extLst>
              <a:ext uri="{FF2B5EF4-FFF2-40B4-BE49-F238E27FC236}">
                <a16:creationId xmlns:a16="http://schemas.microsoft.com/office/drawing/2014/main" id="{7D7B94A6-B923-4296-86F4-6A3B97E7CB6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448732" y="3849946"/>
            <a:ext cx="710676" cy="326230"/>
          </a:xfrm>
          <a:prstGeom prst="rect">
            <a:avLst/>
          </a:prstGeom>
        </p:spPr>
      </p:pic>
      <p:pic>
        <p:nvPicPr>
          <p:cNvPr id="80" name="Picture 79" descr="Macys">
            <a:extLst>
              <a:ext uri="{FF2B5EF4-FFF2-40B4-BE49-F238E27FC236}">
                <a16:creationId xmlns:a16="http://schemas.microsoft.com/office/drawing/2014/main" id="{7A6C3CC6-366C-46E0-884A-A656C7CA64D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30991" y="4477193"/>
            <a:ext cx="849880" cy="244341"/>
          </a:xfrm>
          <a:prstGeom prst="rect">
            <a:avLst/>
          </a:prstGeom>
        </p:spPr>
      </p:pic>
      <p:pic>
        <p:nvPicPr>
          <p:cNvPr id="57" name="Picture 42" descr="Mastercard">
            <a:extLst>
              <a:ext uri="{FF2B5EF4-FFF2-40B4-BE49-F238E27FC236}">
                <a16:creationId xmlns:a16="http://schemas.microsoft.com/office/drawing/2014/main" id="{F7BE690C-1D35-435A-9157-6A503962DD1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669405" y="4409621"/>
            <a:ext cx="522432" cy="40701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4" descr="Merck">
            <a:extLst>
              <a:ext uri="{FF2B5EF4-FFF2-40B4-BE49-F238E27FC236}">
                <a16:creationId xmlns:a16="http://schemas.microsoft.com/office/drawing/2014/main" id="{1A08DF9B-FA8A-4636-883E-7008A56DA07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033361" y="4471835"/>
            <a:ext cx="943900" cy="28258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MetLife">
            <a:extLst>
              <a:ext uri="{FF2B5EF4-FFF2-40B4-BE49-F238E27FC236}">
                <a16:creationId xmlns:a16="http://schemas.microsoft.com/office/drawing/2014/main" id="{7901E5C9-F7DD-40BD-99AF-AB002BEE7426}"/>
              </a:ext>
              <a:ext uri="{C183D7F6-B498-43B3-948B-1728B52AA6E4}">
                <adec:decorative xmlns:adec="http://schemas.microsoft.com/office/drawing/2017/decorative" val="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07947" y="4506445"/>
            <a:ext cx="944106" cy="213366"/>
          </a:xfrm>
          <a:prstGeom prst="rect">
            <a:avLst/>
          </a:prstGeom>
        </p:spPr>
      </p:pic>
      <p:pic>
        <p:nvPicPr>
          <p:cNvPr id="51" name="Picture 46" descr="New York Life">
            <a:extLst>
              <a:ext uri="{FF2B5EF4-FFF2-40B4-BE49-F238E27FC236}">
                <a16:creationId xmlns:a16="http://schemas.microsoft.com/office/drawing/2014/main" id="{F0D0B584-3BA9-497D-A6F6-739090EB8A5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433980" y="4392417"/>
            <a:ext cx="441420" cy="44142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Safeway">
            <a:extLst>
              <a:ext uri="{FF2B5EF4-FFF2-40B4-BE49-F238E27FC236}">
                <a16:creationId xmlns:a16="http://schemas.microsoft.com/office/drawing/2014/main" id="{5F889D9B-F85F-426C-B479-016350074B4E}"/>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751274" y="4525413"/>
            <a:ext cx="956212" cy="17543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8" descr="Starbucks">
            <a:extLst>
              <a:ext uri="{FF2B5EF4-FFF2-40B4-BE49-F238E27FC236}">
                <a16:creationId xmlns:a16="http://schemas.microsoft.com/office/drawing/2014/main" id="{3B2C2AFD-1B8F-4D5C-9406-BF85BE5B95B3}"/>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611662" y="4421672"/>
            <a:ext cx="384816" cy="38291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0" descr="United Technologies">
            <a:extLst>
              <a:ext uri="{FF2B5EF4-FFF2-40B4-BE49-F238E27FC236}">
                <a16:creationId xmlns:a16="http://schemas.microsoft.com/office/drawing/2014/main" id="{72CCC7B7-D049-4127-9275-704A88823F90}"/>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84183" y="5094235"/>
            <a:ext cx="943496" cy="23792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2" descr="United">
            <a:extLst>
              <a:ext uri="{FF2B5EF4-FFF2-40B4-BE49-F238E27FC236}">
                <a16:creationId xmlns:a16="http://schemas.microsoft.com/office/drawing/2014/main" id="{00524078-D4F8-4BEC-B9E3-2814AAD9C23E}"/>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425102" y="5103302"/>
            <a:ext cx="1011038" cy="219790"/>
          </a:xfrm>
          <a:prstGeom prst="rect">
            <a:avLst/>
          </a:prstGeom>
          <a:noFill/>
          <a:extLst>
            <a:ext uri="{909E8E84-426E-40DD-AFC4-6F175D3DCCD1}">
              <a14:hiddenFill xmlns:a14="http://schemas.microsoft.com/office/drawing/2010/main">
                <a:solidFill>
                  <a:srgbClr val="FFFFFF"/>
                </a:solidFill>
              </a14:hiddenFill>
            </a:ext>
          </a:extLst>
        </p:spPr>
      </p:pic>
      <p:pic>
        <p:nvPicPr>
          <p:cNvPr id="81" name="Graphic 80" descr="UPS">
            <a:extLst>
              <a:ext uri="{FF2B5EF4-FFF2-40B4-BE49-F238E27FC236}">
                <a16:creationId xmlns:a16="http://schemas.microsoft.com/office/drawing/2014/main" id="{0A4C49F0-EEF8-44DB-A743-5FD4FA38A04F}"/>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324099" y="4997032"/>
            <a:ext cx="367728" cy="432329"/>
          </a:xfrm>
          <a:prstGeom prst="rect">
            <a:avLst/>
          </a:prstGeom>
        </p:spPr>
      </p:pic>
      <p:pic>
        <p:nvPicPr>
          <p:cNvPr id="48" name="Picture 56" descr="Verizon">
            <a:extLst>
              <a:ext uri="{FF2B5EF4-FFF2-40B4-BE49-F238E27FC236}">
                <a16:creationId xmlns:a16="http://schemas.microsoft.com/office/drawing/2014/main" id="{220FE943-69BC-4707-8AA7-157A5006CE5B}"/>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654755" y="5118639"/>
            <a:ext cx="850490" cy="18911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descr="VW">
            <a:extLst>
              <a:ext uri="{FF2B5EF4-FFF2-40B4-BE49-F238E27FC236}">
                <a16:creationId xmlns:a16="http://schemas.microsoft.com/office/drawing/2014/main" id="{03631CAF-7DBE-4AFC-B6E8-570AB9E95004}"/>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7451189" y="5020906"/>
            <a:ext cx="407003" cy="407003"/>
          </a:xfrm>
          <a:prstGeom prst="rect">
            <a:avLst/>
          </a:prstGeom>
        </p:spPr>
      </p:pic>
      <p:pic>
        <p:nvPicPr>
          <p:cNvPr id="49" name="Picture 48" descr="Walgreens Boots Alliance">
            <a:extLst>
              <a:ext uri="{FF2B5EF4-FFF2-40B4-BE49-F238E27FC236}">
                <a16:creationId xmlns:a16="http://schemas.microsoft.com/office/drawing/2014/main" id="{AB55A0E2-3BAD-43E6-9338-2110CD326FF3}"/>
              </a:ext>
              <a:ext uri="{C183D7F6-B498-43B3-948B-1728B52AA6E4}">
                <adec:decorative xmlns:adec="http://schemas.microsoft.com/office/drawing/2017/decorative" val="0"/>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8713544" y="4960436"/>
            <a:ext cx="1031672" cy="505520"/>
          </a:xfrm>
          <a:prstGeom prst="rect">
            <a:avLst/>
          </a:prstGeom>
        </p:spPr>
      </p:pic>
      <p:pic>
        <p:nvPicPr>
          <p:cNvPr id="50" name="Picture 58" descr="Walmart">
            <a:extLst>
              <a:ext uri="{FF2B5EF4-FFF2-40B4-BE49-F238E27FC236}">
                <a16:creationId xmlns:a16="http://schemas.microsoft.com/office/drawing/2014/main" id="{DD99D150-2BE8-4AD6-BCDC-85549309FD95}"/>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0298551" y="5068763"/>
            <a:ext cx="1011038" cy="288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52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46"/>
                                        </p:tgtEl>
                                        <p:attrNameLst>
                                          <p:attrName>style.visibility</p:attrName>
                                        </p:attrNameLst>
                                      </p:cBhvr>
                                      <p:to>
                                        <p:strVal val="visible"/>
                                      </p:to>
                                    </p:set>
                                  </p:childTnLst>
                                </p:cTn>
                              </p:par>
                              <p:par>
                                <p:cTn id="7" presetID="6" presetClass="emph" presetSubtype="0" accel="100000" autoRev="1" fill="hold" grpId="1" nodeType="withEffect">
                                  <p:stCondLst>
                                    <p:cond delay="0"/>
                                  </p:stCondLst>
                                  <p:childTnLst>
                                    <p:animScale>
                                      <p:cBhvr>
                                        <p:cTn id="8" dur="500" fill="hold"/>
                                        <p:tgtEl>
                                          <p:spTgt spid="46"/>
                                        </p:tgtEl>
                                      </p:cBhvr>
                                      <p:by x="100000" y="0"/>
                                    </p:animScale>
                                  </p:childTnLst>
                                </p:cTn>
                              </p:par>
                              <p:par>
                                <p:cTn id="9" presetID="10" presetClass="entr" presetSubtype="0" fill="hold" nodeType="withEffect">
                                  <p:stCondLst>
                                    <p:cond delay="500"/>
                                  </p:stCondLst>
                                  <p:childTnLst>
                                    <p:set>
                                      <p:cBhvr>
                                        <p:cTn id="10" dur="1" fill="hold">
                                          <p:stCondLst>
                                            <p:cond delay="0"/>
                                          </p:stCondLst>
                                        </p:cTn>
                                        <p:tgtEl>
                                          <p:spTgt spid="74"/>
                                        </p:tgtEl>
                                        <p:attrNameLst>
                                          <p:attrName>style.visibility</p:attrName>
                                        </p:attrNameLst>
                                      </p:cBhvr>
                                      <p:to>
                                        <p:strVal val="visible"/>
                                      </p:to>
                                    </p:set>
                                    <p:animEffect transition="in" filter="fade">
                                      <p:cBhvr>
                                        <p:cTn id="11" dur="500"/>
                                        <p:tgtEl>
                                          <p:spTgt spid="74"/>
                                        </p:tgtEl>
                                      </p:cBhvr>
                                    </p:animEffect>
                                  </p:childTnLst>
                                </p:cTn>
                              </p:par>
                              <p:par>
                                <p:cTn id="12" presetID="10" presetClass="entr" presetSubtype="0" fill="hold" nodeType="withEffect">
                                  <p:stCondLst>
                                    <p:cond delay="500"/>
                                  </p:stCondLst>
                                  <p:childTnLst>
                                    <p:set>
                                      <p:cBhvr>
                                        <p:cTn id="13" dur="1" fill="hold">
                                          <p:stCondLst>
                                            <p:cond delay="0"/>
                                          </p:stCondLst>
                                        </p:cTn>
                                        <p:tgtEl>
                                          <p:spTgt spid="77"/>
                                        </p:tgtEl>
                                        <p:attrNameLst>
                                          <p:attrName>style.visibility</p:attrName>
                                        </p:attrNameLst>
                                      </p:cBhvr>
                                      <p:to>
                                        <p:strVal val="visible"/>
                                      </p:to>
                                    </p:set>
                                    <p:animEffect transition="in" filter="fade">
                                      <p:cBhvr>
                                        <p:cTn id="14" dur="500"/>
                                        <p:tgtEl>
                                          <p:spTgt spid="77"/>
                                        </p:tgtEl>
                                      </p:cBhvr>
                                    </p:animEffect>
                                  </p:childTnLst>
                                </p:cTn>
                              </p:par>
                              <p:par>
                                <p:cTn id="15" presetID="10" presetClass="entr" presetSubtype="0" fill="hold" nodeType="withEffect">
                                  <p:stCondLst>
                                    <p:cond delay="50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par>
                                <p:cTn id="18" presetID="10" presetClass="entr" presetSubtype="0" fill="hold" nodeType="withEffect">
                                  <p:stCondLst>
                                    <p:cond delay="50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par>
                                <p:cTn id="21" presetID="10" presetClass="entr" presetSubtype="0" fill="hold" nodeType="withEffect">
                                  <p:stCondLst>
                                    <p:cond delay="500"/>
                                  </p:stCondLst>
                                  <p:childTnLst>
                                    <p:set>
                                      <p:cBhvr>
                                        <p:cTn id="22" dur="1" fill="hold">
                                          <p:stCondLst>
                                            <p:cond delay="0"/>
                                          </p:stCondLst>
                                        </p:cTn>
                                        <p:tgtEl>
                                          <p:spTgt spid="82"/>
                                        </p:tgtEl>
                                        <p:attrNameLst>
                                          <p:attrName>style.visibility</p:attrName>
                                        </p:attrNameLst>
                                      </p:cBhvr>
                                      <p:to>
                                        <p:strVal val="visible"/>
                                      </p:to>
                                    </p:set>
                                    <p:animEffect transition="in" filter="fade">
                                      <p:cBhvr>
                                        <p:cTn id="23" dur="500"/>
                                        <p:tgtEl>
                                          <p:spTgt spid="82"/>
                                        </p:tgtEl>
                                      </p:cBhvr>
                                    </p:animEffect>
                                  </p:childTnLst>
                                </p:cTn>
                              </p:par>
                              <p:par>
                                <p:cTn id="24" presetID="10" presetClass="entr" presetSubtype="0" fill="hold" nodeType="withEffect">
                                  <p:stCondLst>
                                    <p:cond delay="500"/>
                                  </p:stCondLst>
                                  <p:childTnLst>
                                    <p:set>
                                      <p:cBhvr>
                                        <p:cTn id="25" dur="1" fill="hold">
                                          <p:stCondLst>
                                            <p:cond delay="0"/>
                                          </p:stCondLst>
                                        </p:cTn>
                                        <p:tgtEl>
                                          <p:spTgt spid="73"/>
                                        </p:tgtEl>
                                        <p:attrNameLst>
                                          <p:attrName>style.visibility</p:attrName>
                                        </p:attrNameLst>
                                      </p:cBhvr>
                                      <p:to>
                                        <p:strVal val="visible"/>
                                      </p:to>
                                    </p:set>
                                    <p:animEffect transition="in" filter="fade">
                                      <p:cBhvr>
                                        <p:cTn id="26" dur="500"/>
                                        <p:tgtEl>
                                          <p:spTgt spid="73"/>
                                        </p:tgtEl>
                                      </p:cBhvr>
                                    </p:animEffect>
                                  </p:childTnLst>
                                </p:cTn>
                              </p:par>
                              <p:par>
                                <p:cTn id="27" presetID="10" presetClass="entr" presetSubtype="0" fill="hold" nodeType="withEffect">
                                  <p:stCondLst>
                                    <p:cond delay="500"/>
                                  </p:stCondLst>
                                  <p:childTnLst>
                                    <p:set>
                                      <p:cBhvr>
                                        <p:cTn id="28" dur="1" fill="hold">
                                          <p:stCondLst>
                                            <p:cond delay="0"/>
                                          </p:stCondLst>
                                        </p:cTn>
                                        <p:tgtEl>
                                          <p:spTgt spid="69"/>
                                        </p:tgtEl>
                                        <p:attrNameLst>
                                          <p:attrName>style.visibility</p:attrName>
                                        </p:attrNameLst>
                                      </p:cBhvr>
                                      <p:to>
                                        <p:strVal val="visible"/>
                                      </p:to>
                                    </p:set>
                                    <p:animEffect transition="in" filter="fade">
                                      <p:cBhvr>
                                        <p:cTn id="29" dur="500"/>
                                        <p:tgtEl>
                                          <p:spTgt spid="69"/>
                                        </p:tgtEl>
                                      </p:cBhvr>
                                    </p:animEffect>
                                  </p:childTnLst>
                                </p:cTn>
                              </p:par>
                              <p:par>
                                <p:cTn id="30" presetID="10" presetClass="entr" presetSubtype="0" fill="hold" nodeType="withEffect">
                                  <p:stCondLst>
                                    <p:cond delay="50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par>
                                <p:cTn id="33" presetID="10" presetClass="entr" presetSubtype="0" fill="hold" nodeType="withEffect">
                                  <p:stCondLst>
                                    <p:cond delay="500"/>
                                  </p:stCondLst>
                                  <p:childTnLst>
                                    <p:set>
                                      <p:cBhvr>
                                        <p:cTn id="34" dur="1" fill="hold">
                                          <p:stCondLst>
                                            <p:cond delay="0"/>
                                          </p:stCondLst>
                                        </p:cTn>
                                        <p:tgtEl>
                                          <p:spTgt spid="72"/>
                                        </p:tgtEl>
                                        <p:attrNameLst>
                                          <p:attrName>style.visibility</p:attrName>
                                        </p:attrNameLst>
                                      </p:cBhvr>
                                      <p:to>
                                        <p:strVal val="visible"/>
                                      </p:to>
                                    </p:set>
                                    <p:animEffect transition="in" filter="fade">
                                      <p:cBhvr>
                                        <p:cTn id="35" dur="500"/>
                                        <p:tgtEl>
                                          <p:spTgt spid="72"/>
                                        </p:tgtEl>
                                      </p:cBhvr>
                                    </p:animEffect>
                                  </p:childTnLst>
                                </p:cTn>
                              </p:par>
                              <p:par>
                                <p:cTn id="36" presetID="10" presetClass="entr" presetSubtype="0" fill="hold" nodeType="withEffect">
                                  <p:stCondLst>
                                    <p:cond delay="500"/>
                                  </p:stCondLst>
                                  <p:childTnLst>
                                    <p:set>
                                      <p:cBhvr>
                                        <p:cTn id="37" dur="1" fill="hold">
                                          <p:stCondLst>
                                            <p:cond delay="0"/>
                                          </p:stCondLst>
                                        </p:cTn>
                                        <p:tgtEl>
                                          <p:spTgt spid="67"/>
                                        </p:tgtEl>
                                        <p:attrNameLst>
                                          <p:attrName>style.visibility</p:attrName>
                                        </p:attrNameLst>
                                      </p:cBhvr>
                                      <p:to>
                                        <p:strVal val="visible"/>
                                      </p:to>
                                    </p:set>
                                    <p:animEffect transition="in" filter="fade">
                                      <p:cBhvr>
                                        <p:cTn id="38" dur="500"/>
                                        <p:tgtEl>
                                          <p:spTgt spid="67"/>
                                        </p:tgtEl>
                                      </p:cBhvr>
                                    </p:animEffect>
                                  </p:childTnLst>
                                </p:cTn>
                              </p:par>
                              <p:par>
                                <p:cTn id="39" presetID="10" presetClass="entr" presetSubtype="0" fill="hold" nodeType="withEffect">
                                  <p:stCondLst>
                                    <p:cond delay="500"/>
                                  </p:stCondLst>
                                  <p:childTnLst>
                                    <p:set>
                                      <p:cBhvr>
                                        <p:cTn id="40" dur="1" fill="hold">
                                          <p:stCondLst>
                                            <p:cond delay="0"/>
                                          </p:stCondLst>
                                        </p:cTn>
                                        <p:tgtEl>
                                          <p:spTgt spid="66"/>
                                        </p:tgtEl>
                                        <p:attrNameLst>
                                          <p:attrName>style.visibility</p:attrName>
                                        </p:attrNameLst>
                                      </p:cBhvr>
                                      <p:to>
                                        <p:strVal val="visible"/>
                                      </p:to>
                                    </p:set>
                                    <p:animEffect transition="in" filter="fade">
                                      <p:cBhvr>
                                        <p:cTn id="41" dur="500"/>
                                        <p:tgtEl>
                                          <p:spTgt spid="66"/>
                                        </p:tgtEl>
                                      </p:cBhvr>
                                    </p:animEffect>
                                  </p:childTnLst>
                                </p:cTn>
                              </p:par>
                              <p:par>
                                <p:cTn id="42" presetID="10" presetClass="entr" presetSubtype="0" fill="hold" nodeType="withEffect">
                                  <p:stCondLst>
                                    <p:cond delay="500"/>
                                  </p:stCondLst>
                                  <p:childTnLst>
                                    <p:set>
                                      <p:cBhvr>
                                        <p:cTn id="43" dur="1" fill="hold">
                                          <p:stCondLst>
                                            <p:cond delay="0"/>
                                          </p:stCondLst>
                                        </p:cTn>
                                        <p:tgtEl>
                                          <p:spTgt spid="64"/>
                                        </p:tgtEl>
                                        <p:attrNameLst>
                                          <p:attrName>style.visibility</p:attrName>
                                        </p:attrNameLst>
                                      </p:cBhvr>
                                      <p:to>
                                        <p:strVal val="visible"/>
                                      </p:to>
                                    </p:set>
                                    <p:animEffect transition="in" filter="fade">
                                      <p:cBhvr>
                                        <p:cTn id="44" dur="500"/>
                                        <p:tgtEl>
                                          <p:spTgt spid="64"/>
                                        </p:tgtEl>
                                      </p:cBhvr>
                                    </p:animEffect>
                                  </p:childTnLst>
                                </p:cTn>
                              </p:par>
                              <p:par>
                                <p:cTn id="45" presetID="10" presetClass="entr" presetSubtype="0" fill="hold" nodeType="withEffect">
                                  <p:stCondLst>
                                    <p:cond delay="50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500"/>
                                        <p:tgtEl>
                                          <p:spTgt spid="65"/>
                                        </p:tgtEl>
                                      </p:cBhvr>
                                    </p:animEffect>
                                  </p:childTnLst>
                                </p:cTn>
                              </p:par>
                              <p:par>
                                <p:cTn id="48" presetID="10" presetClass="entr" presetSubtype="0" fill="hold" nodeType="withEffect">
                                  <p:stCondLst>
                                    <p:cond delay="50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500"/>
                                        <p:tgtEl>
                                          <p:spTgt spid="68"/>
                                        </p:tgtEl>
                                      </p:cBhvr>
                                    </p:animEffect>
                                  </p:childTnLst>
                                </p:cTn>
                              </p:par>
                              <p:par>
                                <p:cTn id="51" presetID="10" presetClass="entr" presetSubtype="0" fill="hold" nodeType="withEffect">
                                  <p:stCondLst>
                                    <p:cond delay="50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500"/>
                                        <p:tgtEl>
                                          <p:spTgt spid="60"/>
                                        </p:tgtEl>
                                      </p:cBhvr>
                                    </p:animEffect>
                                  </p:childTnLst>
                                </p:cTn>
                              </p:par>
                              <p:par>
                                <p:cTn id="54" presetID="10" presetClass="entr" presetSubtype="0" fill="hold" nodeType="withEffect">
                                  <p:stCondLst>
                                    <p:cond delay="500"/>
                                  </p:stCondLst>
                                  <p:childTnLst>
                                    <p:set>
                                      <p:cBhvr>
                                        <p:cTn id="55" dur="1" fill="hold">
                                          <p:stCondLst>
                                            <p:cond delay="0"/>
                                          </p:stCondLst>
                                        </p:cTn>
                                        <p:tgtEl>
                                          <p:spTgt spid="61"/>
                                        </p:tgtEl>
                                        <p:attrNameLst>
                                          <p:attrName>style.visibility</p:attrName>
                                        </p:attrNameLst>
                                      </p:cBhvr>
                                      <p:to>
                                        <p:strVal val="visible"/>
                                      </p:to>
                                    </p:set>
                                    <p:animEffect transition="in" filter="fade">
                                      <p:cBhvr>
                                        <p:cTn id="56" dur="500"/>
                                        <p:tgtEl>
                                          <p:spTgt spid="61"/>
                                        </p:tgtEl>
                                      </p:cBhvr>
                                    </p:animEffect>
                                  </p:childTnLst>
                                </p:cTn>
                              </p:par>
                              <p:par>
                                <p:cTn id="57" presetID="10" presetClass="entr" presetSubtype="0" fill="hold" nodeType="withEffect">
                                  <p:stCondLst>
                                    <p:cond delay="500"/>
                                  </p:stCondLst>
                                  <p:childTnLst>
                                    <p:set>
                                      <p:cBhvr>
                                        <p:cTn id="58" dur="1" fill="hold">
                                          <p:stCondLst>
                                            <p:cond delay="0"/>
                                          </p:stCondLst>
                                        </p:cTn>
                                        <p:tgtEl>
                                          <p:spTgt spid="62"/>
                                        </p:tgtEl>
                                        <p:attrNameLst>
                                          <p:attrName>style.visibility</p:attrName>
                                        </p:attrNameLst>
                                      </p:cBhvr>
                                      <p:to>
                                        <p:strVal val="visible"/>
                                      </p:to>
                                    </p:set>
                                    <p:animEffect transition="in" filter="fade">
                                      <p:cBhvr>
                                        <p:cTn id="59" dur="500"/>
                                        <p:tgtEl>
                                          <p:spTgt spid="62"/>
                                        </p:tgtEl>
                                      </p:cBhvr>
                                    </p:animEffect>
                                  </p:childTnLst>
                                </p:cTn>
                              </p:par>
                              <p:par>
                                <p:cTn id="60" presetID="10" presetClass="entr" presetSubtype="0" fill="hold" nodeType="withEffect">
                                  <p:stCondLst>
                                    <p:cond delay="50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500"/>
                                        <p:tgtEl>
                                          <p:spTgt spid="63"/>
                                        </p:tgtEl>
                                      </p:cBhvr>
                                    </p:animEffect>
                                  </p:childTnLst>
                                </p:cTn>
                              </p:par>
                              <p:par>
                                <p:cTn id="63" presetID="10" presetClass="entr" presetSubtype="0" fill="hold" nodeType="withEffect">
                                  <p:stCondLst>
                                    <p:cond delay="500"/>
                                  </p:stCondLst>
                                  <p:childTnLst>
                                    <p:set>
                                      <p:cBhvr>
                                        <p:cTn id="64" dur="1" fill="hold">
                                          <p:stCondLst>
                                            <p:cond delay="0"/>
                                          </p:stCondLst>
                                        </p:cTn>
                                        <p:tgtEl>
                                          <p:spTgt spid="79"/>
                                        </p:tgtEl>
                                        <p:attrNameLst>
                                          <p:attrName>style.visibility</p:attrName>
                                        </p:attrNameLst>
                                      </p:cBhvr>
                                      <p:to>
                                        <p:strVal val="visible"/>
                                      </p:to>
                                    </p:set>
                                    <p:animEffect transition="in" filter="fade">
                                      <p:cBhvr>
                                        <p:cTn id="65" dur="500"/>
                                        <p:tgtEl>
                                          <p:spTgt spid="79"/>
                                        </p:tgtEl>
                                      </p:cBhvr>
                                    </p:animEffect>
                                  </p:childTnLst>
                                </p:cTn>
                              </p:par>
                              <p:par>
                                <p:cTn id="66" presetID="10" presetClass="entr" presetSubtype="0" fill="hold" nodeType="withEffect">
                                  <p:stCondLst>
                                    <p:cond delay="500"/>
                                  </p:stCondLst>
                                  <p:childTnLst>
                                    <p:set>
                                      <p:cBhvr>
                                        <p:cTn id="67" dur="1" fill="hold">
                                          <p:stCondLst>
                                            <p:cond delay="0"/>
                                          </p:stCondLst>
                                        </p:cTn>
                                        <p:tgtEl>
                                          <p:spTgt spid="56"/>
                                        </p:tgtEl>
                                        <p:attrNameLst>
                                          <p:attrName>style.visibility</p:attrName>
                                        </p:attrNameLst>
                                      </p:cBhvr>
                                      <p:to>
                                        <p:strVal val="visible"/>
                                      </p:to>
                                    </p:set>
                                    <p:animEffect transition="in" filter="fade">
                                      <p:cBhvr>
                                        <p:cTn id="68" dur="500"/>
                                        <p:tgtEl>
                                          <p:spTgt spid="56"/>
                                        </p:tgtEl>
                                      </p:cBhvr>
                                    </p:animEffect>
                                  </p:childTnLst>
                                </p:cTn>
                              </p:par>
                              <p:par>
                                <p:cTn id="69" presetID="10" presetClass="entr" presetSubtype="0" fill="hold" nodeType="withEffect">
                                  <p:stCondLst>
                                    <p:cond delay="500"/>
                                  </p:stCondLst>
                                  <p:childTnLst>
                                    <p:set>
                                      <p:cBhvr>
                                        <p:cTn id="70" dur="1" fill="hold">
                                          <p:stCondLst>
                                            <p:cond delay="0"/>
                                          </p:stCondLst>
                                        </p:cTn>
                                        <p:tgtEl>
                                          <p:spTgt spid="80"/>
                                        </p:tgtEl>
                                        <p:attrNameLst>
                                          <p:attrName>style.visibility</p:attrName>
                                        </p:attrNameLst>
                                      </p:cBhvr>
                                      <p:to>
                                        <p:strVal val="visible"/>
                                      </p:to>
                                    </p:set>
                                    <p:animEffect transition="in" filter="fade">
                                      <p:cBhvr>
                                        <p:cTn id="71" dur="500"/>
                                        <p:tgtEl>
                                          <p:spTgt spid="80"/>
                                        </p:tgtEl>
                                      </p:cBhvr>
                                    </p:animEffect>
                                  </p:childTnLst>
                                </p:cTn>
                              </p:par>
                              <p:par>
                                <p:cTn id="72" presetID="10" presetClass="entr" presetSubtype="0" fill="hold" nodeType="withEffect">
                                  <p:stCondLst>
                                    <p:cond delay="50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500"/>
                                        <p:tgtEl>
                                          <p:spTgt spid="57"/>
                                        </p:tgtEl>
                                      </p:cBhvr>
                                    </p:animEffect>
                                  </p:childTnLst>
                                </p:cTn>
                              </p:par>
                              <p:par>
                                <p:cTn id="75" presetID="10" presetClass="entr" presetSubtype="0" fill="hold" nodeType="withEffect">
                                  <p:stCondLst>
                                    <p:cond delay="500"/>
                                  </p:stCondLst>
                                  <p:childTnLst>
                                    <p:set>
                                      <p:cBhvr>
                                        <p:cTn id="76" dur="1" fill="hold">
                                          <p:stCondLst>
                                            <p:cond delay="0"/>
                                          </p:stCondLst>
                                        </p:cTn>
                                        <p:tgtEl>
                                          <p:spTgt spid="58"/>
                                        </p:tgtEl>
                                        <p:attrNameLst>
                                          <p:attrName>style.visibility</p:attrName>
                                        </p:attrNameLst>
                                      </p:cBhvr>
                                      <p:to>
                                        <p:strVal val="visible"/>
                                      </p:to>
                                    </p:set>
                                    <p:animEffect transition="in" filter="fade">
                                      <p:cBhvr>
                                        <p:cTn id="77" dur="500"/>
                                        <p:tgtEl>
                                          <p:spTgt spid="58"/>
                                        </p:tgtEl>
                                      </p:cBhvr>
                                    </p:animEffect>
                                  </p:childTnLst>
                                </p:cTn>
                              </p:par>
                              <p:par>
                                <p:cTn id="78" presetID="10" presetClass="entr" presetSubtype="0" fill="hold" nodeType="withEffect">
                                  <p:stCondLst>
                                    <p:cond delay="500"/>
                                  </p:stCondLst>
                                  <p:childTnLst>
                                    <p:set>
                                      <p:cBhvr>
                                        <p:cTn id="79" dur="1" fill="hold">
                                          <p:stCondLst>
                                            <p:cond delay="0"/>
                                          </p:stCondLst>
                                        </p:cTn>
                                        <p:tgtEl>
                                          <p:spTgt spid="59"/>
                                        </p:tgtEl>
                                        <p:attrNameLst>
                                          <p:attrName>style.visibility</p:attrName>
                                        </p:attrNameLst>
                                      </p:cBhvr>
                                      <p:to>
                                        <p:strVal val="visible"/>
                                      </p:to>
                                    </p:set>
                                    <p:animEffect transition="in" filter="fade">
                                      <p:cBhvr>
                                        <p:cTn id="80" dur="500"/>
                                        <p:tgtEl>
                                          <p:spTgt spid="59"/>
                                        </p:tgtEl>
                                      </p:cBhvr>
                                    </p:animEffect>
                                  </p:childTnLst>
                                </p:cTn>
                              </p:par>
                              <p:par>
                                <p:cTn id="81" presetID="10" presetClass="entr" presetSubtype="0" fill="hold" nodeType="withEffect">
                                  <p:stCondLst>
                                    <p:cond delay="50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0" presetClass="entr" presetSubtype="0" fill="hold" nodeType="withEffect">
                                  <p:stCondLst>
                                    <p:cond delay="500"/>
                                  </p:stCondLst>
                                  <p:childTnLst>
                                    <p:set>
                                      <p:cBhvr>
                                        <p:cTn id="85" dur="1" fill="hold">
                                          <p:stCondLst>
                                            <p:cond delay="0"/>
                                          </p:stCondLst>
                                        </p:cTn>
                                        <p:tgtEl>
                                          <p:spTgt spid="55"/>
                                        </p:tgtEl>
                                        <p:attrNameLst>
                                          <p:attrName>style.visibility</p:attrName>
                                        </p:attrNameLst>
                                      </p:cBhvr>
                                      <p:to>
                                        <p:strVal val="visible"/>
                                      </p:to>
                                    </p:set>
                                    <p:animEffect transition="in" filter="fade">
                                      <p:cBhvr>
                                        <p:cTn id="86" dur="500"/>
                                        <p:tgtEl>
                                          <p:spTgt spid="55"/>
                                        </p:tgtEl>
                                      </p:cBhvr>
                                    </p:animEffect>
                                  </p:childTnLst>
                                </p:cTn>
                              </p:par>
                              <p:par>
                                <p:cTn id="87" presetID="10" presetClass="entr" presetSubtype="0" fill="hold" nodeType="withEffect">
                                  <p:stCondLst>
                                    <p:cond delay="500"/>
                                  </p:stCondLst>
                                  <p:childTnLst>
                                    <p:set>
                                      <p:cBhvr>
                                        <p:cTn id="88" dur="1" fill="hold">
                                          <p:stCondLst>
                                            <p:cond delay="0"/>
                                          </p:stCondLst>
                                        </p:cTn>
                                        <p:tgtEl>
                                          <p:spTgt spid="52"/>
                                        </p:tgtEl>
                                        <p:attrNameLst>
                                          <p:attrName>style.visibility</p:attrName>
                                        </p:attrNameLst>
                                      </p:cBhvr>
                                      <p:to>
                                        <p:strVal val="visible"/>
                                      </p:to>
                                    </p:set>
                                    <p:animEffect transition="in" filter="fade">
                                      <p:cBhvr>
                                        <p:cTn id="89" dur="500"/>
                                        <p:tgtEl>
                                          <p:spTgt spid="52"/>
                                        </p:tgtEl>
                                      </p:cBhvr>
                                    </p:animEffect>
                                  </p:childTnLst>
                                </p:cTn>
                              </p:par>
                              <p:par>
                                <p:cTn id="90" presetID="10" presetClass="entr" presetSubtype="0" fill="hold" nodeType="withEffect">
                                  <p:stCondLst>
                                    <p:cond delay="500"/>
                                  </p:stCondLst>
                                  <p:childTnLst>
                                    <p:set>
                                      <p:cBhvr>
                                        <p:cTn id="91" dur="1" fill="hold">
                                          <p:stCondLst>
                                            <p:cond delay="0"/>
                                          </p:stCondLst>
                                        </p:cTn>
                                        <p:tgtEl>
                                          <p:spTgt spid="53"/>
                                        </p:tgtEl>
                                        <p:attrNameLst>
                                          <p:attrName>style.visibility</p:attrName>
                                        </p:attrNameLst>
                                      </p:cBhvr>
                                      <p:to>
                                        <p:strVal val="visible"/>
                                      </p:to>
                                    </p:set>
                                    <p:animEffect transition="in" filter="fade">
                                      <p:cBhvr>
                                        <p:cTn id="92" dur="500"/>
                                        <p:tgtEl>
                                          <p:spTgt spid="53"/>
                                        </p:tgtEl>
                                      </p:cBhvr>
                                    </p:animEffect>
                                  </p:childTnLst>
                                </p:cTn>
                              </p:par>
                              <p:par>
                                <p:cTn id="93" presetID="10" presetClass="entr" presetSubtype="0" fill="hold" nodeType="withEffect">
                                  <p:stCondLst>
                                    <p:cond delay="500"/>
                                  </p:stCondLst>
                                  <p:childTnLst>
                                    <p:set>
                                      <p:cBhvr>
                                        <p:cTn id="94" dur="1" fill="hold">
                                          <p:stCondLst>
                                            <p:cond delay="0"/>
                                          </p:stCondLst>
                                        </p:cTn>
                                        <p:tgtEl>
                                          <p:spTgt spid="54"/>
                                        </p:tgtEl>
                                        <p:attrNameLst>
                                          <p:attrName>style.visibility</p:attrName>
                                        </p:attrNameLst>
                                      </p:cBhvr>
                                      <p:to>
                                        <p:strVal val="visible"/>
                                      </p:to>
                                    </p:set>
                                    <p:animEffect transition="in" filter="fade">
                                      <p:cBhvr>
                                        <p:cTn id="95" dur="500"/>
                                        <p:tgtEl>
                                          <p:spTgt spid="54"/>
                                        </p:tgtEl>
                                      </p:cBhvr>
                                    </p:animEffect>
                                  </p:childTnLst>
                                </p:cTn>
                              </p:par>
                              <p:par>
                                <p:cTn id="96" presetID="10" presetClass="entr" presetSubtype="0" fill="hold" nodeType="withEffect">
                                  <p:stCondLst>
                                    <p:cond delay="500"/>
                                  </p:stCondLst>
                                  <p:childTnLst>
                                    <p:set>
                                      <p:cBhvr>
                                        <p:cTn id="97" dur="1" fill="hold">
                                          <p:stCondLst>
                                            <p:cond delay="0"/>
                                          </p:stCondLst>
                                        </p:cTn>
                                        <p:tgtEl>
                                          <p:spTgt spid="81"/>
                                        </p:tgtEl>
                                        <p:attrNameLst>
                                          <p:attrName>style.visibility</p:attrName>
                                        </p:attrNameLst>
                                      </p:cBhvr>
                                      <p:to>
                                        <p:strVal val="visible"/>
                                      </p:to>
                                    </p:set>
                                    <p:animEffect transition="in" filter="fade">
                                      <p:cBhvr>
                                        <p:cTn id="98" dur="500"/>
                                        <p:tgtEl>
                                          <p:spTgt spid="81"/>
                                        </p:tgtEl>
                                      </p:cBhvr>
                                    </p:animEffect>
                                  </p:childTnLst>
                                </p:cTn>
                              </p:par>
                              <p:par>
                                <p:cTn id="99" presetID="10" presetClass="entr" presetSubtype="0" fill="hold" nodeType="withEffect">
                                  <p:stCondLst>
                                    <p:cond delay="500"/>
                                  </p:stCondLst>
                                  <p:childTnLst>
                                    <p:set>
                                      <p:cBhvr>
                                        <p:cTn id="100" dur="1" fill="hold">
                                          <p:stCondLst>
                                            <p:cond delay="0"/>
                                          </p:stCondLst>
                                        </p:cTn>
                                        <p:tgtEl>
                                          <p:spTgt spid="48"/>
                                        </p:tgtEl>
                                        <p:attrNameLst>
                                          <p:attrName>style.visibility</p:attrName>
                                        </p:attrNameLst>
                                      </p:cBhvr>
                                      <p:to>
                                        <p:strVal val="visible"/>
                                      </p:to>
                                    </p:set>
                                    <p:animEffect transition="in" filter="fade">
                                      <p:cBhvr>
                                        <p:cTn id="101" dur="500"/>
                                        <p:tgtEl>
                                          <p:spTgt spid="48"/>
                                        </p:tgtEl>
                                      </p:cBhvr>
                                    </p:animEffect>
                                  </p:childTnLst>
                                </p:cTn>
                              </p:par>
                              <p:par>
                                <p:cTn id="102" presetID="10" presetClass="entr" presetSubtype="0" fill="hold" nodeType="withEffect">
                                  <p:stCondLst>
                                    <p:cond delay="500"/>
                                  </p:stCondLst>
                                  <p:childTnLst>
                                    <p:set>
                                      <p:cBhvr>
                                        <p:cTn id="103" dur="1" fill="hold">
                                          <p:stCondLst>
                                            <p:cond delay="0"/>
                                          </p:stCondLst>
                                        </p:cTn>
                                        <p:tgtEl>
                                          <p:spTgt spid="83"/>
                                        </p:tgtEl>
                                        <p:attrNameLst>
                                          <p:attrName>style.visibility</p:attrName>
                                        </p:attrNameLst>
                                      </p:cBhvr>
                                      <p:to>
                                        <p:strVal val="visible"/>
                                      </p:to>
                                    </p:set>
                                    <p:animEffect transition="in" filter="fade">
                                      <p:cBhvr>
                                        <p:cTn id="104" dur="500"/>
                                        <p:tgtEl>
                                          <p:spTgt spid="83"/>
                                        </p:tgtEl>
                                      </p:cBhvr>
                                    </p:animEffect>
                                  </p:childTnLst>
                                </p:cTn>
                              </p:par>
                              <p:par>
                                <p:cTn id="105" presetID="10" presetClass="entr" presetSubtype="0" fill="hold" nodeType="withEffect">
                                  <p:stCondLst>
                                    <p:cond delay="500"/>
                                  </p:stCondLst>
                                  <p:childTnLst>
                                    <p:set>
                                      <p:cBhvr>
                                        <p:cTn id="106" dur="1" fill="hold">
                                          <p:stCondLst>
                                            <p:cond delay="0"/>
                                          </p:stCondLst>
                                        </p:cTn>
                                        <p:tgtEl>
                                          <p:spTgt spid="49"/>
                                        </p:tgtEl>
                                        <p:attrNameLst>
                                          <p:attrName>style.visibility</p:attrName>
                                        </p:attrNameLst>
                                      </p:cBhvr>
                                      <p:to>
                                        <p:strVal val="visible"/>
                                      </p:to>
                                    </p:set>
                                    <p:animEffect transition="in" filter="fade">
                                      <p:cBhvr>
                                        <p:cTn id="107" dur="500"/>
                                        <p:tgtEl>
                                          <p:spTgt spid="49"/>
                                        </p:tgtEl>
                                      </p:cBhvr>
                                    </p:animEffect>
                                  </p:childTnLst>
                                </p:cTn>
                              </p:par>
                              <p:par>
                                <p:cTn id="108" presetID="10" presetClass="entr" presetSubtype="0" fill="hold" nodeType="withEffect">
                                  <p:stCondLst>
                                    <p:cond delay="500"/>
                                  </p:stCondLst>
                                  <p:childTnLst>
                                    <p:set>
                                      <p:cBhvr>
                                        <p:cTn id="109" dur="1" fill="hold">
                                          <p:stCondLst>
                                            <p:cond delay="0"/>
                                          </p:stCondLst>
                                        </p:cTn>
                                        <p:tgtEl>
                                          <p:spTgt spid="50"/>
                                        </p:tgtEl>
                                        <p:attrNameLst>
                                          <p:attrName>style.visibility</p:attrName>
                                        </p:attrNameLst>
                                      </p:cBhvr>
                                      <p:to>
                                        <p:strVal val="visible"/>
                                      </p:to>
                                    </p:set>
                                    <p:animEffect transition="in" filter="fade">
                                      <p:cBhvr>
                                        <p:cTn id="110" dur="500"/>
                                        <p:tgtEl>
                                          <p:spTgt spid="50"/>
                                        </p:tgtEl>
                                      </p:cBhvr>
                                    </p:animEffect>
                                  </p:childTnLst>
                                </p:cTn>
                              </p:par>
                              <p:par>
                                <p:cTn id="111" presetID="10" presetClass="entr" presetSubtype="0" fill="hold" nodeType="withEffect">
                                  <p:stCondLst>
                                    <p:cond delay="500"/>
                                  </p:stCondLst>
                                  <p:childTnLst>
                                    <p:set>
                                      <p:cBhvr>
                                        <p:cTn id="112" dur="1" fill="hold">
                                          <p:stCondLst>
                                            <p:cond delay="0"/>
                                          </p:stCondLst>
                                        </p:cTn>
                                        <p:tgtEl>
                                          <p:spTgt spid="84"/>
                                        </p:tgtEl>
                                        <p:attrNameLst>
                                          <p:attrName>style.visibility</p:attrName>
                                        </p:attrNameLst>
                                      </p:cBhvr>
                                      <p:to>
                                        <p:strVal val="visible"/>
                                      </p:to>
                                    </p:set>
                                    <p:animEffect transition="in" filter="fade">
                                      <p:cBhvr>
                                        <p:cTn id="113" dur="500"/>
                                        <p:tgtEl>
                                          <p:spTgt spid="84"/>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5"/>
                                        </p:tgtEl>
                                        <p:attrNameLst>
                                          <p:attrName>style.visibility</p:attrName>
                                        </p:attrNameLst>
                                      </p:cBhvr>
                                      <p:to>
                                        <p:strVal val="visible"/>
                                      </p:to>
                                    </p:set>
                                    <p:animEffect transition="in" filter="fade">
                                      <p:cBhvr>
                                        <p:cTn id="116" dur="500"/>
                                        <p:tgtEl>
                                          <p:spTgt spid="45"/>
                                        </p:tgtEl>
                                      </p:cBhvr>
                                    </p:animEffect>
                                  </p:childTnLst>
                                </p:cTn>
                              </p:par>
                              <p:par>
                                <p:cTn id="117" presetID="42" presetClass="path" presetSubtype="0" decel="100000" fill="hold" grpId="1" nodeType="withEffect">
                                  <p:stCondLst>
                                    <p:cond delay="0"/>
                                  </p:stCondLst>
                                  <p:childTnLst>
                                    <p:animMotion origin="layout" path="M -0.02448 -2.59259E-6 L 3.95833E-6 -2.59259E-6 " pathEditMode="relative" rAng="0" ptsTypes="AA">
                                      <p:cBhvr>
                                        <p:cTn id="118" dur="600" fill="hold"/>
                                        <p:tgtEl>
                                          <p:spTgt spid="45"/>
                                        </p:tgtEl>
                                        <p:attrNameLst>
                                          <p:attrName>ppt_x</p:attrName>
                                          <p:attrName>ppt_y</p:attrName>
                                        </p:attrNameLst>
                                      </p:cBhvr>
                                      <p:rCtr x="1224" y="0"/>
                                    </p:animMotion>
                                  </p:childTnLst>
                                </p:cTn>
                              </p:par>
                              <p:par>
                                <p:cTn id="119" presetID="10" presetClass="entr" presetSubtype="0" fill="hold" grpId="0" nodeType="withEffect">
                                  <p:stCondLst>
                                    <p:cond delay="0"/>
                                  </p:stCondLst>
                                  <p:childTnLst>
                                    <p:set>
                                      <p:cBhvr>
                                        <p:cTn id="120" dur="1" fill="hold">
                                          <p:stCondLst>
                                            <p:cond delay="0"/>
                                          </p:stCondLst>
                                        </p:cTn>
                                        <p:tgtEl>
                                          <p:spTgt spid="44"/>
                                        </p:tgtEl>
                                        <p:attrNameLst>
                                          <p:attrName>style.visibility</p:attrName>
                                        </p:attrNameLst>
                                      </p:cBhvr>
                                      <p:to>
                                        <p:strVal val="visible"/>
                                      </p:to>
                                    </p:set>
                                    <p:animEffect transition="in" filter="fade">
                                      <p:cBhvr>
                                        <p:cTn id="121" dur="500"/>
                                        <p:tgtEl>
                                          <p:spTgt spid="44"/>
                                        </p:tgtEl>
                                      </p:cBhvr>
                                    </p:animEffect>
                                  </p:childTnLst>
                                </p:cTn>
                              </p:par>
                              <p:par>
                                <p:cTn id="122" presetID="42" presetClass="path" presetSubtype="0" decel="100000" fill="hold" grpId="1" nodeType="withEffect">
                                  <p:stCondLst>
                                    <p:cond delay="0"/>
                                  </p:stCondLst>
                                  <p:childTnLst>
                                    <p:animMotion origin="layout" path="M 0.02144 -6.58193E-7 L 2.4432E-6 -6.58193E-7 " pathEditMode="relative" rAng="0" ptsTypes="AA">
                                      <p:cBhvr>
                                        <p:cTn id="123" dur="600" fill="hold"/>
                                        <p:tgtEl>
                                          <p:spTgt spid="44"/>
                                        </p:tgtEl>
                                        <p:attrNameLst>
                                          <p:attrName>ppt_x</p:attrName>
                                          <p:attrName>ppt_y</p:attrName>
                                        </p:attrNameLst>
                                      </p:cBhvr>
                                      <p:rCtr x="-107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5" grpId="0"/>
      <p:bldP spid="45" grpId="1"/>
      <p:bldP spid="44" grpId="0"/>
      <p:bldP spid="44" grpId="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Template starter blue_Feb_2021.potx" id="{7E4FBD1E-96B2-4ADF-B4EB-9742DE36B692}" vid="{6D60FCA4-8DBC-4295-B0A6-CF65618C5205}"/>
    </a:ext>
  </a:extLst>
</a:theme>
</file>

<file path=ppt/theme/theme10.xml><?xml version="1.0" encoding="utf-8"?>
<a:theme xmlns:a="http://schemas.openxmlformats.org/drawingml/2006/main" name="6_Black Template">
  <a:themeElements>
    <a:clrScheme name="2019 Brand BLUE Dark Bak">
      <a:dk1>
        <a:srgbClr val="000000"/>
      </a:dk1>
      <a:lt1>
        <a:srgbClr val="FFFFFF"/>
      </a:lt1>
      <a:dk2>
        <a:srgbClr val="243A5E"/>
      </a:dk2>
      <a:lt2>
        <a:srgbClr val="E6E6E6"/>
      </a:lt2>
      <a:accent1>
        <a:srgbClr val="0078D4"/>
      </a:accent1>
      <a:accent2>
        <a:srgbClr val="50E6FF"/>
      </a:accent2>
      <a:accent3>
        <a:srgbClr val="D83B01"/>
      </a:accent3>
      <a:accent4>
        <a:srgbClr val="9BF00B"/>
      </a:accent4>
      <a:accent5>
        <a:srgbClr val="FFB900"/>
      </a:accent5>
      <a:accent6>
        <a:srgbClr val="E6E6E6"/>
      </a:accent6>
      <a:hlink>
        <a:srgbClr val="50E6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February_2019" id="{0D93EA38-B0C4-4B20-BF67-413A307B6C0B}" vid="{C7413A89-757E-4CA6-A51B-57D9E2B4132F}"/>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2.xml><?xml version="1.0" encoding="utf-8"?>
<a:theme xmlns:a="http://schemas.openxmlformats.org/drawingml/2006/main" name="1_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Microsoft brand template_WHITE_Blue_Accent.potx" id="{D66F7511-47FD-43CB-A804-3BD691A97EAD}" vid="{5E227C23-4ECD-456A-8393-399A513A27CA}"/>
    </a:ext>
  </a:extLst>
</a:theme>
</file>

<file path=ppt/theme/theme3.xml><?xml version="1.0" encoding="utf-8"?>
<a:theme xmlns:a="http://schemas.openxmlformats.org/drawingml/2006/main" name="Microsoft Ignite 16/9 Black Template">
  <a:themeElements>
    <a:clrScheme name="Custom 31">
      <a:dk1>
        <a:srgbClr val="000000"/>
      </a:dk1>
      <a:lt1>
        <a:srgbClr val="FFFFFF"/>
      </a:lt1>
      <a:dk2>
        <a:srgbClr val="243A5E"/>
      </a:dk2>
      <a:lt2>
        <a:srgbClr val="E6E6E6"/>
      </a:lt2>
      <a:accent1>
        <a:srgbClr val="8DC8E8"/>
      </a:accent1>
      <a:accent2>
        <a:srgbClr val="0078D4"/>
      </a:accent2>
      <a:accent3>
        <a:srgbClr val="C73ECC"/>
      </a:accent3>
      <a:accent4>
        <a:srgbClr val="C5B4E3"/>
      </a:accent4>
      <a:accent5>
        <a:srgbClr val="FFB900"/>
      </a:accent5>
      <a:accent6>
        <a:srgbClr val="E8E6DF"/>
      </a:accent6>
      <a:hlink>
        <a:srgbClr val="8DC8E8"/>
      </a:hlink>
      <a:folHlink>
        <a:srgbClr val="8DC8E8"/>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S_Ignite2022_16-9 Event-template.potx" id="{FE48362A-6DE4-4FD9-B21B-3D977604DB8E}" vid="{F4D0561C-1472-4D8C-B422-743B81DD563E}"/>
    </a:ext>
  </a:extLst>
</a:theme>
</file>

<file path=ppt/theme/theme4.xml><?xml version="1.0" encoding="utf-8"?>
<a:theme xmlns:a="http://schemas.openxmlformats.org/drawingml/2006/main" name="3_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BLACK Microsoft template BLUE Accent_10-20.potx" id="{936FC27D-29D7-439A-9712-BFAF6C362AAB}" vid="{D99BA823-0B64-4A5D-8684-9480EA3FB95C}"/>
    </a:ext>
  </a:extLst>
</a:theme>
</file>

<file path=ppt/theme/theme5.xml><?xml version="1.0" encoding="utf-8"?>
<a:theme xmlns:a="http://schemas.openxmlformats.org/drawingml/2006/main" name="1_Microsoft Ignite 16/9 Black Template">
  <a:themeElements>
    <a:clrScheme name="Custom 31">
      <a:dk1>
        <a:srgbClr val="000000"/>
      </a:dk1>
      <a:lt1>
        <a:srgbClr val="FFFFFF"/>
      </a:lt1>
      <a:dk2>
        <a:srgbClr val="243A5E"/>
      </a:dk2>
      <a:lt2>
        <a:srgbClr val="E6E6E6"/>
      </a:lt2>
      <a:accent1>
        <a:srgbClr val="8DC8E8"/>
      </a:accent1>
      <a:accent2>
        <a:srgbClr val="0078D4"/>
      </a:accent2>
      <a:accent3>
        <a:srgbClr val="C73ECC"/>
      </a:accent3>
      <a:accent4>
        <a:srgbClr val="C5B4E3"/>
      </a:accent4>
      <a:accent5>
        <a:srgbClr val="FFB900"/>
      </a:accent5>
      <a:accent6>
        <a:srgbClr val="E8E6DF"/>
      </a:accent6>
      <a:hlink>
        <a:srgbClr val="8DC8E8"/>
      </a:hlink>
      <a:folHlink>
        <a:srgbClr val="8DC8E8"/>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S_Ignite2022_16-9 Event-template" id="{C33E29BD-6559-4BC9-ADDD-4DCAD08CB31A}" vid="{1CCE1AAB-5369-4725-90FF-3222AA7B8DD6}"/>
    </a:ext>
  </a:extLst>
</a:theme>
</file>

<file path=ppt/theme/theme6.xml><?xml version="1.0" encoding="utf-8"?>
<a:theme xmlns:a="http://schemas.openxmlformats.org/drawingml/2006/main" name="5_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Azure Arc Hybrid Digital Event Template_Mode 1.potx" id="{AAF2E1F8-5B1C-43C1-A554-19F081E5504B}" vid="{FB98FEB0-A3BB-49EC-BC5A-083DCE192226}"/>
    </a:ext>
  </a:extLst>
</a:theme>
</file>

<file path=ppt/theme/theme7.xml><?xml version="1.0" encoding="utf-8"?>
<a:theme xmlns:a="http://schemas.openxmlformats.org/drawingml/2006/main" name="1_Azure Core Black Template">
  <a:themeElements>
    <a:clrScheme name="Azure">
      <a:dk1>
        <a:srgbClr val="000000"/>
      </a:dk1>
      <a:lt1>
        <a:srgbClr val="FFFFFF"/>
      </a:lt1>
      <a:dk2>
        <a:srgbClr val="0078D4"/>
      </a:dk2>
      <a:lt2>
        <a:srgbClr val="F2F2F2"/>
      </a:lt2>
      <a:accent1>
        <a:srgbClr val="0078D4"/>
      </a:accent1>
      <a:accent2>
        <a:srgbClr val="50E6FF"/>
      </a:accent2>
      <a:accent3>
        <a:srgbClr val="E6E6E6"/>
      </a:accent3>
      <a:accent4>
        <a:srgbClr val="ACACAC"/>
      </a:accent4>
      <a:accent5>
        <a:srgbClr val="737373"/>
      </a:accent5>
      <a:accent6>
        <a:srgbClr val="243A5E"/>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_Core_internal_PPT template" id="{E781C9CB-A077-435B-A634-C72D4C5A7805}" vid="{FECA2098-4DE1-4AA3-8068-CD70FE5BC0C0}"/>
    </a:ext>
  </a:extLst>
</a:theme>
</file>

<file path=ppt/theme/theme8.xml><?xml version="1.0" encoding="utf-8"?>
<a:theme xmlns:a="http://schemas.openxmlformats.org/drawingml/2006/main" name="2_Black Template">
  <a:themeElements>
    <a:clrScheme name="2019 Brand BLUE Dark Bak">
      <a:dk1>
        <a:srgbClr val="000000"/>
      </a:dk1>
      <a:lt1>
        <a:srgbClr val="FFFFFF"/>
      </a:lt1>
      <a:dk2>
        <a:srgbClr val="243A5E"/>
      </a:dk2>
      <a:lt2>
        <a:srgbClr val="E6E6E6"/>
      </a:lt2>
      <a:accent1>
        <a:srgbClr val="0078D4"/>
      </a:accent1>
      <a:accent2>
        <a:srgbClr val="50E6FF"/>
      </a:accent2>
      <a:accent3>
        <a:srgbClr val="D83B01"/>
      </a:accent3>
      <a:accent4>
        <a:srgbClr val="9BF00B"/>
      </a:accent4>
      <a:accent5>
        <a:srgbClr val="FFB900"/>
      </a:accent5>
      <a:accent6>
        <a:srgbClr val="E6E6E6"/>
      </a:accent6>
      <a:hlink>
        <a:srgbClr val="50E6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February_2019" id="{0D93EA38-B0C4-4B20-BF67-413A307B6C0B}" vid="{C7413A89-757E-4CA6-A51B-57D9E2B4132F}"/>
    </a:ext>
  </a:extLst>
</a:theme>
</file>

<file path=ppt/theme/theme9.xml><?xml version="1.0" encoding="utf-8"?>
<a:theme xmlns:a="http://schemas.openxmlformats.org/drawingml/2006/main" name="4_Black Template">
  <a:themeElements>
    <a:clrScheme name="2019 Brand BLUE Dark Bak">
      <a:dk1>
        <a:srgbClr val="000000"/>
      </a:dk1>
      <a:lt1>
        <a:srgbClr val="FFFFFF"/>
      </a:lt1>
      <a:dk2>
        <a:srgbClr val="243A5E"/>
      </a:dk2>
      <a:lt2>
        <a:srgbClr val="E6E6E6"/>
      </a:lt2>
      <a:accent1>
        <a:srgbClr val="0078D4"/>
      </a:accent1>
      <a:accent2>
        <a:srgbClr val="50E6FF"/>
      </a:accent2>
      <a:accent3>
        <a:srgbClr val="D83B01"/>
      </a:accent3>
      <a:accent4>
        <a:srgbClr val="9BF00B"/>
      </a:accent4>
      <a:accent5>
        <a:srgbClr val="FFB900"/>
      </a:accent5>
      <a:accent6>
        <a:srgbClr val="E6E6E6"/>
      </a:accent6>
      <a:hlink>
        <a:srgbClr val="50E6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February_2019" id="{0D93EA38-B0C4-4B20-BF67-413A307B6C0B}" vid="{C7413A89-757E-4CA6-A51B-57D9E2B4132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visado xmlns="14f136f8-d6e3-432a-ae76-0cd9ae994d5c" xsi:nil="true"/>
    <lcf76f155ced4ddcb4097134ff3c332f xmlns="14f136f8-d6e3-432a-ae76-0cd9ae994d5c">
      <Terms xmlns="http://schemas.microsoft.com/office/infopath/2007/PartnerControls"/>
    </lcf76f155ced4ddcb4097134ff3c332f>
    <TaxCatchAll xmlns="33293bf9-c36b-4820-8614-1173818622d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6FE86F58F15CF64E9ED39C9A6DA3E724" ma:contentTypeVersion="18" ma:contentTypeDescription="Crear nuevo documento." ma:contentTypeScope="" ma:versionID="73c17406c609c2aabcf9b36f718f272c">
  <xsd:schema xmlns:xsd="http://www.w3.org/2001/XMLSchema" xmlns:xs="http://www.w3.org/2001/XMLSchema" xmlns:p="http://schemas.microsoft.com/office/2006/metadata/properties" xmlns:ns2="14f136f8-d6e3-432a-ae76-0cd9ae994d5c" xmlns:ns3="33293bf9-c36b-4820-8614-1173818622d2" targetNamespace="http://schemas.microsoft.com/office/2006/metadata/properties" ma:root="true" ma:fieldsID="865c4434e856673b83a277b2dcf50144" ns2:_="" ns3:_="">
    <xsd:import namespace="14f136f8-d6e3-432a-ae76-0cd9ae994d5c"/>
    <xsd:import namespace="33293bf9-c36b-4820-8614-1173818622d2"/>
    <xsd:element name="properties">
      <xsd:complexType>
        <xsd:sequence>
          <xsd:element name="documentManagement">
            <xsd:complexType>
              <xsd:all>
                <xsd:element ref="ns2:Revisado" minOccurs="0"/>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f136f8-d6e3-432a-ae76-0cd9ae994d5c" elementFormDefault="qualified">
    <xsd:import namespace="http://schemas.microsoft.com/office/2006/documentManagement/types"/>
    <xsd:import namespace="http://schemas.microsoft.com/office/infopath/2007/PartnerControls"/>
    <xsd:element name="Revisado" ma:index="3" nillable="true" ma:displayName="Revisado" ma:format="Dropdown" ma:internalName="Revisado" ma:readOnly="false">
      <xsd:simpleType>
        <xsd:restriction base="dms:Choice">
          <xsd:enumeration value="No"/>
          <xsd:enumeration value="Si"/>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Etiquetas de imagen" ma:readOnly="false" ma:fieldId="{5cf76f15-5ced-4ddc-b409-7134ff3c332f}" ma:taxonomyMulti="true" ma:sspId="39763afe-5725-41ae-9925-6d40a12374d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hidden="true" ma:internalName="MediaServiceOCR"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293bf9-c36b-4820-8614-1173818622d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aa71f8c-c75b-475f-b5bb-f930b6eac745}" ma:internalName="TaxCatchAll" ma:readOnly="false" ma:showField="CatchAllData" ma:web="33293bf9-c36b-4820-8614-1173818622d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Compartido c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ipo de contenido"/>
        <xsd:element ref="dc:title" minOccurs="0" maxOccurs="1" ma:index="1"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587C29-CD2A-4D76-9DF6-553EA7611FB2}">
  <ds:schemaRefs>
    <ds:schemaRef ds:uri="http://schemas.openxmlformats.org/package/2006/metadata/core-properties"/>
    <ds:schemaRef ds:uri="http://www.w3.org/XML/1998/namespace"/>
    <ds:schemaRef ds:uri="http://schemas.microsoft.com/office/2006/metadata/properties"/>
    <ds:schemaRef ds:uri="http://schemas.microsoft.com/office/2006/documentManagement/types"/>
    <ds:schemaRef ds:uri="http://purl.org/dc/terms/"/>
    <ds:schemaRef ds:uri="http://schemas.microsoft.com/office/infopath/2007/PartnerControls"/>
    <ds:schemaRef ds:uri="33293bf9-c36b-4820-8614-1173818622d2"/>
    <ds:schemaRef ds:uri="14f136f8-d6e3-432a-ae76-0cd9ae994d5c"/>
    <ds:schemaRef ds:uri="http://purl.org/dc/dcmitype/"/>
    <ds:schemaRef ds:uri="http://purl.org/dc/elements/1.1/"/>
  </ds:schemaRefs>
</ds:datastoreItem>
</file>

<file path=customXml/itemProps2.xml><?xml version="1.0" encoding="utf-8"?>
<ds:datastoreItem xmlns:ds="http://schemas.openxmlformats.org/officeDocument/2006/customXml" ds:itemID="{27222774-0D39-409C-9620-BA3E26C9C8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f136f8-d6e3-432a-ae76-0cd9ae994d5c"/>
    <ds:schemaRef ds:uri="33293bf9-c36b-4820-8614-1173818622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3BE98F-0276-47F6-BE4B-FEF05A796B8E}">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Template starter blue_Feb_2021</Template>
  <TotalTime>0</TotalTime>
  <Words>16364</Words>
  <Application>Microsoft Office PowerPoint</Application>
  <PresentationFormat>Panorámica</PresentationFormat>
  <Paragraphs>1043</Paragraphs>
  <Slides>66</Slides>
  <Notes>63</Notes>
  <HiddenSlides>0</HiddenSlides>
  <MMClips>1</MMClips>
  <ScaleCrop>false</ScaleCrop>
  <HeadingPairs>
    <vt:vector size="4" baseType="variant">
      <vt:variant>
        <vt:lpstr>Tema</vt:lpstr>
      </vt:variant>
      <vt:variant>
        <vt:i4>10</vt:i4>
      </vt:variant>
      <vt:variant>
        <vt:lpstr>Títulos de diapositiva</vt:lpstr>
      </vt:variant>
      <vt:variant>
        <vt:i4>66</vt:i4>
      </vt:variant>
    </vt:vector>
  </HeadingPairs>
  <TitlesOfParts>
    <vt:vector size="76" baseType="lpstr">
      <vt:lpstr>Black Template</vt:lpstr>
      <vt:lpstr>1_Black Template</vt:lpstr>
      <vt:lpstr>Microsoft Ignite 16/9 Black Template</vt:lpstr>
      <vt:lpstr>3_Black Template</vt:lpstr>
      <vt:lpstr>1_Microsoft Ignite 16/9 Black Template</vt:lpstr>
      <vt:lpstr>5_Black Template</vt:lpstr>
      <vt:lpstr>1_Azure Core Black Template</vt:lpstr>
      <vt:lpstr>2_Black Template</vt:lpstr>
      <vt:lpstr>4_Black Template</vt:lpstr>
      <vt:lpstr>6_Black Template</vt:lpstr>
      <vt:lpstr>Azure Arc  Innove en cualquier lugar con Azure </vt:lpstr>
      <vt:lpstr>¿Qué es Azure Arc? </vt:lpstr>
      <vt:lpstr>Desafíos y oportunidades que impulsan la innovación acelerada</vt:lpstr>
      <vt:lpstr>Aspiraciones de los clientes</vt:lpstr>
      <vt:lpstr>Azure</vt:lpstr>
      <vt:lpstr>Azure</vt:lpstr>
      <vt:lpstr>Azure</vt:lpstr>
      <vt:lpstr>60+  Azure regions</vt:lpstr>
      <vt:lpstr>&gt;95% de las empresas de la lista Fortune 500 utilizan Microsoft Azure</vt:lpstr>
      <vt:lpstr>Azure 1 </vt:lpstr>
      <vt:lpstr>Azure 2</vt:lpstr>
      <vt:lpstr>Azure 3</vt:lpstr>
      <vt:lpstr>Innove en cualquier lugar con Azure</vt:lpstr>
      <vt:lpstr>Innove en cualquier lugar con Azure</vt:lpstr>
      <vt:lpstr>Desarrollo nativo de la nube, opere en cualquier lugar</vt:lpstr>
      <vt:lpstr>Desarrollo nativo de la nube, opere en cualquier lugar</vt:lpstr>
      <vt:lpstr>Kubernetes gestionado desde la nube hasta el perímetro Opciones de implementación flexibles en la infraestructura de su elección</vt:lpstr>
      <vt:lpstr>Azure Arc-enabled Kubernetes Connect, manage, and operate Kubernetes clusters and applications running anywhere using Azure Arc</vt:lpstr>
      <vt:lpstr>Nativo de la nube en Azure</vt:lpstr>
      <vt:lpstr>Wells Fargo</vt:lpstr>
      <vt:lpstr>Siemens</vt:lpstr>
      <vt:lpstr>Innove en cualquier lugar con Azure</vt:lpstr>
      <vt:lpstr>Aproveche la información de los datos desde el perímetro hasta la nube</vt:lpstr>
      <vt:lpstr>Aproveche la información de los datos desde el perímetro hasta la nube</vt:lpstr>
      <vt:lpstr>Servicios de datos habilitados para Azure Arc Lleve la gestión de datos en la nube a cualquier infraestructura</vt:lpstr>
      <vt:lpstr>Aprendizaje automático habilitado para Azure Arc Lleve el aprendizaje automático completamente operativo a las instalaciones y a la multinube</vt:lpstr>
      <vt:lpstr>John Deere</vt:lpstr>
      <vt:lpstr>Innove en cualquier lugar con Azure</vt:lpstr>
      <vt:lpstr>Proteja y gobierne en todos los entornos</vt:lpstr>
      <vt:lpstr>Proteja y gobierne en todos los entornos</vt:lpstr>
      <vt:lpstr>Servidores habilitados para Azure Arc Lleve las funcionalidades de Azure a sus servidores locales y multinube con Azure Arc</vt:lpstr>
      <vt:lpstr>VMware vSphere habilitado para Azure Arc Aprovisionamiento y administración de máquinas virtuales de VMware desde Azure mediante Azure Arc</vt:lpstr>
      <vt:lpstr>Capacidad de administración de datos híbridos de Azure para SQL Server Administre, gobierne y proteja su SQL Server desde Azure</vt:lpstr>
      <vt:lpstr>Evalúe sus opciones para las cargas de trabajo de 2012</vt:lpstr>
      <vt:lpstr>Compra de actualizaciones de seguridad extendidas habilitadas por Azure Arc</vt:lpstr>
      <vt:lpstr>Microsoft Defender for Cloud Evalúe, proteja y defienda sus cargas de trabajo híbridas y multinube</vt:lpstr>
      <vt:lpstr>Implementación de Defender para servidores en cualquier lugar</vt:lpstr>
      <vt:lpstr>Implementación de Defender para contenedores en cualquier lugar</vt:lpstr>
      <vt:lpstr>Implementación de Defender para bases de datos (SQL) en cualquier lugar</vt:lpstr>
      <vt:lpstr>Implementación de Azure Monitor sin problemas Utilice las extensiones de máquina virtual y clúster para implementar fácilmente en servidores y Kubernetes en cualquier lugar</vt:lpstr>
      <vt:lpstr>GREGGS</vt:lpstr>
      <vt:lpstr>Innove en cualquier lugar con Azure</vt:lpstr>
      <vt:lpstr>Satisfaga de forma flexible las necesidades normativas y de conectividad</vt:lpstr>
      <vt:lpstr>Satisfaga de forma flexible las necesidades normativas y de conectividad</vt:lpstr>
      <vt:lpstr>Azure Stack HCI Suscripción moderna para una infraestructura hiperconvergente flexible y familiar</vt:lpstr>
      <vt:lpstr>Ventaja híbrida de Azure para Azure Kubernetes Service</vt:lpstr>
      <vt:lpstr>Ventaja híbrida de Azure para Azure Stack HCI</vt:lpstr>
      <vt:lpstr>Clientes híbridos y multinube de Azure</vt:lpstr>
      <vt:lpstr>Casos de uso de Azure Arc</vt:lpstr>
      <vt:lpstr>Cómo funciona: acelere y amplíe la innovación</vt:lpstr>
      <vt:lpstr>Azure Arc cambia las reglas del juego para nosotros. Ofrece a nuestros clientes opciones y permite la entrega continua de cargas de trabajo de Kubernetes desde la nube hasta el perímetro, a escala y como servicio.”   Thomas Gossler Arquitecto jefe de Teamplay
Siemens</vt:lpstr>
      <vt:lpstr>Cómo funciona: mejorar la eficiencia operativa</vt:lpstr>
      <vt:lpstr>Rotación fiable a través de la fabricación basada en datos</vt:lpstr>
      <vt:lpstr>Cómo funciona: proteger y gobernar el patrimonio digital</vt:lpstr>
      <vt:lpstr>Greggs </vt:lpstr>
      <vt:lpstr>Cómo funciona: cumpla con los requisitos personalizados de latencia y soberanía</vt:lpstr>
      <vt:lpstr>Transporte para el Gran Manchester</vt:lpstr>
      <vt:lpstr>Planifique el cronograma de fin de soporte</vt:lpstr>
      <vt:lpstr>Evalúe sus opciones para las cargas de trabajo de EOS</vt:lpstr>
      <vt:lpstr>Soluciones compatibles con actualizaciones de seguridad extendidas (ESU)</vt:lpstr>
      <vt:lpstr>Actualizaciones de seguridad extendidas habilitadas por Azure Arc</vt:lpstr>
      <vt:lpstr>Obtención de ESU para Windows Server a través de Azure Portal aquí.</vt:lpstr>
      <vt:lpstr>Obtención de ESU para SQL Server a través del nuevo Azure Portal aquí.</vt:lpstr>
      <vt:lpstr>Precios de las ESU</vt:lpstr>
      <vt:lpstr>Comenzar</vt:lpstr>
      <vt:lpstr>Gracias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43</cp:revision>
  <dcterms:created xsi:type="dcterms:W3CDTF">2023-08-15T16:45:27Z</dcterms:created>
  <dcterms:modified xsi:type="dcterms:W3CDTF">2024-09-27T02:11:44Z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0x0101006FE86F58F15CF64E9ED39C9A6DA3E724</vt:lpwstr>
  </property>
  <property fmtid="{D5CDD505-2E9C-101B-9397-08002B2CF9AE}" pid="3" name="MediaServiceImageTags">
    <vt:lpwstr/>
  </property>
</Properties>
</file>